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7" r:id="rId3"/>
    <p:sldId id="291" r:id="rId5"/>
    <p:sldId id="292" r:id="rId6"/>
    <p:sldId id="293" r:id="rId7"/>
    <p:sldId id="294" r:id="rId8"/>
    <p:sldId id="295" r:id="rId9"/>
    <p:sldId id="296" r:id="rId10"/>
    <p:sldId id="297" r:id="rId11"/>
    <p:sldId id="298" r:id="rId12"/>
    <p:sldId id="299" r:id="rId13"/>
    <p:sldId id="300" r:id="rId14"/>
    <p:sldId id="301" r:id="rId15"/>
    <p:sldId id="307" r:id="rId16"/>
    <p:sldId id="306" r:id="rId17"/>
    <p:sldId id="308" r:id="rId18"/>
    <p:sldId id="309" r:id="rId19"/>
    <p:sldId id="310" r:id="rId20"/>
    <p:sldId id="311" r:id="rId21"/>
    <p:sldId id="312" r:id="rId22"/>
    <p:sldId id="313" r:id="rId23"/>
    <p:sldId id="314" r:id="rId24"/>
    <p:sldId id="315" r:id="rId25"/>
    <p:sldId id="316" r:id="rId26"/>
    <p:sldId id="317" r:id="rId27"/>
    <p:sldId id="318" r:id="rId28"/>
    <p:sldId id="290" r:id="rId29"/>
  </p:sldIdLst>
  <p:sldSz cx="9144000" cy="6858000" type="screen4x3"/>
  <p:notesSz cx="6858000" cy="9144000"/>
  <p:embeddedFontLs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Cambria Math" panose="02040503050406030204" pitchFamily="18"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70" autoAdjust="0"/>
  </p:normalViewPr>
  <p:slideViewPr>
    <p:cSldViewPr snapToGrid="0" showGuides="1">
      <p:cViewPr varScale="1">
        <p:scale>
          <a:sx n="92" d="100"/>
          <a:sy n="92" d="100"/>
        </p:scale>
        <p:origin x="215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5:49:0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12650.000000 54800.000000 999,'50.000000'-24.000000'-3,"0.000000"4.000000"-6 ,0.000000 3.000000-7,0.000000 3.000000-5,-4.000000 3.000000-3,-5.000000 3.000000 2,-7.000000 3.000000 3,-5.000000 4.000000 1,-4.000000 1.000000 3,0.000000 0.000000 2,0.000000 0.000000 2,0.000000 0.000000 2,1.000000-2.000000 3,4.000000-3.000000 5,3.000000-3.000000 5,3.000000-2.000000 5,1.000000-1.000000 1,1.000000 3.000000-2,-1.000000 3.000000-3,1.000000 4.000000-2,-4.000000-1.000000-1,-6.000000-3.000000 0,-6.000000-3.000000-1,-6.000000-2.000000 0,-2.000000-1.000000 0,3.000000 3.000000 0,3.000000 3.000000 1,4.000000 4.000000-1,-1.000000-1.000000 0,-3.000000-3.000000 2,-3.000000-3.000000-1,-2.000000-2.000000 1,-1.000000-1.000000 1,3.000000 3.000000-1,3.000000 3.000000 2,4.000000 4.000000-1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3"/>
    </inkml:context>
    <inkml:brush xml:id="br0">
      <inkml:brushProperty name="width" value="0.0314746089279652" units="cm"/>
      <inkml:brushProperty name="height" value="0.0314746089279652" units="cm"/>
      <inkml:brushProperty name="color" value="#F2385B"/>
      <inkml:brushProperty name="ignorePressure" value="0"/>
    </inkml:brush>
  </inkml:definitions>
  <inkml:trace contextRef="#ctx0" brushRef="#br0">18950.000000 53050.000000 698,'25.000000'48.000000'0,"0.000000"-3.000000"-3 ,0.000000-3.000000-2,0.000000-2.000000-2,6.000000-1.000000 1,13.000000 3.000000 2,12.000000 3.000000 3,13.000000 4.000000 3,2.000000-6.000000-1,-5.000000-11.000000-3,-7.000000-14.000000-3,-5.000000-11.000000-4,-3.000000-7.000000-1,4.000000 0.000000 0,3.000000 0.000000 1,3.000000 0.000000 0,-2.000000 0.000000 2,-6.000000 0.000000 3,-6.000000 0.000000 3,-6.000000 0.000000 3,-9.000000 4.000000 0,-8.000000 10.000000 0,-10.000000 10.000000 0,-9.000000 9.000000-2,-10.000000 10.000000 3,-9.000000 14.000000 6,-10.000000 11.000000 5,-8.000000 14.000000 5,-8.000000 10.000000 3,-2.000000 9.000000 0,-3.000000 10.000000-1,-3.000000 10.000000 1,-2.000000 2.000000-2,0.000000-3.000000-1,0.000000-3.000000-3,0.000000-2.000000-2,1.000000-6.000000-3,4.000000-6.000000-1,3.000000-6.000000-4,3.000000-6.000000-1,6.000000-10.000000-3,9.000000-12.000000-1,10.000000-13.000000-2,10.000000-12.000000-2,10.000000-19.000000-3,13.000000-25.000000-6,12.000000-25.000000-6,13.000000-25.000000-5,7.000000-15.000000-1,4.000000-2.000000 3,3.000000-3.000000 5,3.000000-3.000000 3,1.000000 2.000000 4,1.000000 10.000000 2,-1.000000 10.000000 3,1.000000 9.000000 2,-6.000000 7.000000 1,-8.000000 7.000000 2,-10.000000 6.000000 0,-9.000000 7.000000 1,-9.000000 13.000000 5,-5.000000 22.000000 8,-7.000000 22.000000 8,-5.000000 23.000000 9,-11.000000 14.000000 3,-11.000000 10.000000-4,-14.000000 10.000000-2,-11.000000 9.000000-3,-7.000000 4.000000-3,0.000000 1.000000-3,0.000000-1.000000-2,0.000000 1.000000-2,1.000000-6.000000-4,4.000000-8.000000-3,3.000000-10.000000-4,3.000000-9.000000-3,3.000000-10.000000-5,3.000000-9.000000-3,3.000000-10.000000-4,4.000000-8.000000-4,1.000000-17.000000-8,0.000000-21.000000-13,0.000000-22.000000-14,0.000000-22.000000-13,1.000000-8.000000-1,4.000000 6.000000 10,3.000000 7.000000 11,3.000000 6.000000 10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30"/>
    </inkml:context>
    <inkml:brush xml:id="br0">
      <inkml:brushProperty name="width" value="0.0270638857036829" units="cm"/>
      <inkml:brushProperty name="height" value="0.0270638857036829" units="cm"/>
      <inkml:brushProperty name="color" value="#F2385B"/>
      <inkml:brushProperty name="ignorePressure" value="0"/>
    </inkml:brush>
  </inkml:definitions>
  <inkml:trace contextRef="#ctx0" brushRef="#br0">71900.000000 29400.000000 812,'96.000000'4.000000'4,"-5.000000"10.000000"6 ,-7.000000 10.000000 7,-5.000000 9.000000 7,0.000000 6.000000 1,10.000000 3.000000-2,10.000000 3.000000-3,9.000000 4.000000-3,2.000000 1.000000-3,-2.000000 0.000000-2,-3.000000 0.000000-2,-3.000000 0.000000-3,-2.000000-4.000000-3,0.000000-5.000000-4,0.000000-7.000000-3,0.000000-5.000000-3,-7.000000-6.000000-2,-11.000000-3.000000 1,-14.000000-3.000000 1,-11.000000-2.000000 2,-12.000000-1.000000-7,-9.000000 3.000000-13,-10.000000 3.000000-13,-8.000000 4.000000-13</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1:30"/>
    </inkml:context>
    <inkml:brush xml:id="br0">
      <inkml:brushProperty name="width" value="0.0221191421151161" units="cm"/>
      <inkml:brushProperty name="height" value="0.0221191421151161" units="cm"/>
      <inkml:brushProperty name="color" value="#F2385B"/>
      <inkml:brushProperty name="ignorePressure" value="0"/>
    </inkml:brush>
  </inkml:definitions>
  <inkml:trace contextRef="#ctx0" brushRef="#br0">71650.000000 31100.000000 994,'-82.000000'64.000000'-5,"39.000000"-22.000000"-11 ,36.000000-22.000000-11,39.000000-21.000000-10,24.000000-14.000000-2,13.000000-2.000000 7,12.000000-3.000000 7,13.000000-3.000000 7,-2.000000-1.000000 8,-16.000000 4.000000 9,-15.000000 3.000000 9,-15.000000 3.000000 8,5.000000-1.000000 6,29.000000-2.000000 1,28.000000-3.000000 2,28.000000-3.000000 3,9.000000-1.000000-2,-9.000000 4.000000-6,-10.000000 3.000000-4,-8.000000 3.000000-5,-12.000000 1.000000-3,-12.000000 1.000000-2,-13.000000-1.000000-2,-12.000000 1.000000-1,-18.000000-4.000000-8,-21.000000-6.000000-13,-22.000000-6.000000-13,-22.000000-6.000000-12,-11.000000-2.000000-2,0.000000 3.000000 10,0.000000 3.000000 10,0.000000 4.000000 10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1:30"/>
    </inkml:context>
    <inkml:brush xml:id="br0">
      <inkml:brushProperty name="width" value="0.02804034948349" units="cm"/>
      <inkml:brushProperty name="height" value="0.02804034948349" units="cm"/>
      <inkml:brushProperty name="color" value="#F2385B"/>
      <inkml:brushProperty name="ignorePressure" value="0"/>
    </inkml:brush>
  </inkml:definitions>
  <inkml:trace contextRef="#ctx0" brushRef="#br0">72950.000000 30150.000000 784,'0.000000'101.000000'2,"0.000000"4.000000"5 ,0.000000 3.000000 3,0.000000 3.000000 5,1.000000 9.000000 3,4.000000 16.000000 2,3.000000 15.000000 2,3.000000 17.000000 3,-2.000000 8.000000-2,-6.000000 4.000000-4,-6.000000 3.000000-3,-6.000000 3.000000-4,-4.000000-5.000000-3,1.000000-12.000000-3,-1.000000-13.000000-1,1.000000-12.000000-4,1.000000-18.000000 0,3.000000-21.000000 0,3.000000-22.000000 1,4.000000-22.000000 0,-7.000000-26.000000-6,-16.000000-27.000000-10,-15.000000-28.000000-11,-15.000000-28.000000-11,-7.000000-23.000000-3,3.000000-15.000000 2,3.000000-15.000000 4,4.000000-16.000000 3,1.000000-7.000000 2,0.000000 4.000000 3,0.000000 3.000000 1,0.000000 3.000000 3,1.000000 14.000000 2,4.000000 25.000000 2,3.000000 25.000000 3,3.000000 25.000000 3,3.000000 17.000000 4,3.000000 9.000000 5,3.000000 10.000000 4,4.000000 10.000000 6,2.000000 5.000000 4,4.000000 4.000000 3,3.000000 3.000000 5,3.000000 3.000000 3,3.000000 1.000000 3,3.000000 1.000000 1,3.000000-1.000000 1,4.000000 1.000000 2,4.000000 1.000000-1,6.000000 3.000000-4,7.000000 3.000000-4,6.000000 4.000000-3,6.000000-3.000000-5,6.000000-5.000000-3,7.000000-7.000000-4,6.000000-5.000000-4,4.000000-9.000000-4,4.000000-9.000000-4,3.000000-10.000000-5,3.000000-8.000000-3,3.000000-12.000000-4,3.000000-12.000000-4,3.000000-13.000000-4,4.000000-12.000000-4,1.000000-4.000000 0,0.000000 7.000000 2,0.000000 6.000000 3,0.000000 7.000000 3,-5.000000 8.000000 3,-9.000000 14.000000 5,-10.000000 11.000000 6,-8.000000 14.000000 4,-9.000000 7.000000 6,-6.000000 3.000000 4,-6.000000 3.000000 7,-6.000000 4.000000 4,-4.000000 1.000000 4,1.000000 0.000000 2,-1.000000 0.000000 3,1.000000 0.000000 2,2.000000 1.000000-2,7.000000 4.000000-7,6.000000 3.000000-6,7.000000 3.000000-8,0.000000-4.000000-7,-2.000000-8.000000-10,-3.000000-10.000000-10,-3.000000-9.000000-9,-4.000000-10.000000-3,-3.000000-9.000000 3,-3.000000-10.000000 3,-2.000000-8.000000 3,-1.000000-4.000000 4,3.000000 3.000000 5,3.000000 3.000000 4,4.000000 4.000000 5</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31"/>
    </inkml:context>
    <inkml:brush xml:id="br0">
      <inkml:brushProperty name="width" value="0.0296791214495897" units="cm"/>
      <inkml:brushProperty name="height" value="0.0296791214495897" units="cm"/>
      <inkml:brushProperty name="color" value="#F2385B"/>
      <inkml:brushProperty name="ignorePressure" value="0"/>
    </inkml:brush>
  </inkml:definitions>
  <inkml:trace contextRef="#ctx0" brushRef="#br0">75150.000000 30150.000000 741,'92.000000'-68.000000'0,"-16.000000"17.000000"0 ,-15.000000 15.000000 0,-15.000000 16.000000 0,-4.000000 10.000000 1,9.000000 7.000000 5,10.000000 6.000000 2,10.000000 7.000000 4,0.000000 11.000000 2,-5.000000 20.000000-1,-7.000000 18.000000 1,-5.000000 20.000000-2,-6.000000 14.000000 1,-3.000000 14.000000 1,-3.000000 11.000000 0,-2.000000 14.000000 1,-8.000000 7.000000 0,-8.000000 3.000000-2,-10.000000 3.000000-2,-9.000000 4.000000-2,-9.000000-4.000000 0,-5.000000-9.000000-1,-7.000000-10.000000 0,-5.000000-8.000000-1,-3.000000-14.000000 1,4.000000-15.000000 1,3.000000-15.000000 0,3.000000-16.000000 1,1.000000-21.000000-3,1.000000-24.000000-11,-1.000000-26.000000-8,1.000000-24.000000-9,1.000000-29.000000-6,3.000000-31.000000-5,3.000000-31.000000-3,4.000000-31.000000-4,1.000000-15.000000 0,0.000000 4.000000 4,0.000000 3.000000 5,0.000000 3.000000 5,0.000000 15.000000 3,0.000000 29.000000 2,0.000000 28.000000 3,0.000000 28.000000 2,0.000000 3.000000 2,0.000000-22.000000 1,0.000000-22.000000 2,0.000000-21.000000 2,0.000000 2.000000 1,0.000000 29.000000 2,0.000000 28.000000 1,0.000000 28.000000 2,0.000000 12.000000 0,0.000000-3.000000 1,0.000000-3.000000 0,0.000000-2.000000 1,0.000000 8.000000 1,0.000000 22.000000 4,0.000000 22.000000 4,0.000000 23.000000 3,-2.000000 16.000000 1,-3.000000 13.000000 0,-3.000000 12.000000 1,-2.000000 13.000000-1,-3.000000 10.000000 4,1.000000 10.000000 7,-1.000000 10.000000 8,1.000000 9.000000 8,-3.000000 1.000000 0,-2.000000-6.000000-8,-3.000000-6.000000-6,-3.000000-6.000000-8,-2.000000-9.000000-4,0.000000-8.000000-4,0.000000-10.000000-2,0.000000-9.000000-4,-5.000000-21.000000-5,-9.000000-31.000000-9,-10.000000-31.000000-9,-8.000000-31.000000-9,0.000000-13.000000-4,14.000000 6.000000 1,11.000000 7.000000 2,14.000000 6.000000 1,5.000000 3.000000 2,1.000000 0.000000 3,-1.000000 0.000000 3,1.000000 0.000000 3,-3.000000 0.000000 2,-2.000000 0.000000 2,-3.000000 0.000000 0,-3.000000 0.000000 3</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31"/>
    </inkml:context>
    <inkml:brush xml:id="br0">
      <inkml:brushProperty name="width" value="0.0360491909086704" units="cm"/>
      <inkml:brushProperty name="height" value="0.0360491909086704" units="cm"/>
      <inkml:brushProperty name="color" value="#F2385B"/>
      <inkml:brushProperty name="ignorePressure" value="0"/>
    </inkml:brush>
  </inkml:definitions>
  <inkml:trace contextRef="#ctx0" brushRef="#br0">74600.000000 30250.000000 610,'-25.000000'343.000000'12,"0.000000"-61.000000"-1 ,0.000000-64.000000-1,0.000000-61.000000 0,1.000000-36.000000 1,4.000000-5.000000 3,3.000000-7.000000 2,3.000000-5.000000 2,1.000000-11.000000 1,1.000000-11.000000-4,-1.000000-14.000000-2,1.000000-11.000000-3,2.000000-6.000000-1,7.000000 4.000000 4,6.000000 3.000000 2,7.000000 3.000000 2,11.000000 1.000000 1,20.000000 1.000000-2,18.000000-1.000000-2,20.000000 1.000000-2,10.000000-6.000000 0,3.000000-8.000000 1,3.000000-10.000000 1,4.000000-9.000000 2,4.000000-9.000000-1,6.000000-5.000000-2,7.000000-7.000000 0,6.000000-5.000000-2,-1.000000-8.000000-3,-5.000000-5.000000-7,-7.000000-7.000000-4,-5.000000-5.000000-7,-12.000000-3.000000-1,-16.000000 4.000000 1,-15.000000 3.000000 3,-15.000000 3.000000 2,-9.000000 1.000000 1,1.000000 1.000000 0,-1.000000-1.000000 1,1.000000 1.000000 1,7.000000-4.000000-7,16.000000-6.000000-12,15.000000-6.000000-13,17.000000-6.000000-12,-1.000000 1.000000-7,-16.000000 9.000000 1,-15.000000 10.000000-1,-15.000000 10.000000 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31"/>
    </inkml:context>
    <inkml:brush xml:id="br0">
      <inkml:brushProperty name="width" value="0.0223369169980288" units="cm"/>
      <inkml:brushProperty name="height" value="0.0223369169980288" units="cm"/>
      <inkml:brushProperty name="color" value="#F2385B"/>
      <inkml:brushProperty name="ignorePressure" value="0"/>
    </inkml:brush>
  </inkml:definitions>
  <inkml:trace contextRef="#ctx0" brushRef="#br0">78550.000000 32200.000000 984,'112.000000'-24.000000'15,"-24.000000"4.000000"-20 ,-26.000000 3.000000-22,-24.000000 3.000000-20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0"/>
    </inkml:context>
    <inkml:brush xml:id="br0">
      <inkml:brushProperty name="width" value="0.0304984375834465" units="cm"/>
      <inkml:brushProperty name="height" value="0.0304984375834465" units="cm"/>
      <inkml:brushProperty name="color" value="#F2385B"/>
      <inkml:brushProperty name="ignorePressure" value="0"/>
    </inkml:brush>
  </inkml:definitions>
  <inkml:trace contextRef="#ctx0" brushRef="#br0">58750.000000 29700.000000 721,'0.000000'-94.000000'2,"0.000000"13.000000"4 ,0.000000 12.000000 4,0.000000 13.000000 5,0.000000 9.000000-5,0.000000 6.000000-11,0.000000 7.000000-13,0.000000 6.000000-11,-2.000000 9.000000 2,-3.000000 13.000000 17,-3.000000 12.000000 17,-2.000000 13.000000 17,-3.000000 13.000000 5,1.000000 17.000000-6,-1.000000 15.000000-6,1.000000 16.000000-6,-1.000000 10.000000-2,1.000000 7.000000-1,-1.000000 6.000000 1,1.000000 7.000000 0,-1.000000 2.000000-1,1.000000 1.000000-1,-1.000000-1.000000-1,1.000000 1.000000-2,-1.000000-3.000000-1,1.000000-2.000000 0,-1.000000-3.000000 0,1.000000-3.000000-1,1.000000-6.000000 0,3.000000-5.000000 1,3.000000-7.000000-1,4.000000-5.000000 1,1.000000-9.000000-1,0.000000-9.000000 1,0.000000-10.000000-1,0.000000-8.000000-1,9.000000-23.000000-7,19.000000-34.000000-16,19.000000-35.000000-17,19.000000-33.000000-15,4.000000-20.000000-5,-9.000000-3.000000 7,-10.000000-3.000000 8,-8.000000-2.000000 6,-9.000000 5.000000 6,-6.000000 16.000000 1,-6.000000 15.000000 2,-6.000000 17.000000 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1"/>
    </inkml:context>
    <inkml:brush xml:id="br0">
      <inkml:brushProperty name="width" value="0.0355519615113735" units="cm"/>
      <inkml:brushProperty name="height" value="0.0355519615113735" units="cm"/>
      <inkml:brushProperty name="color" value="#F2385B"/>
      <inkml:brushProperty name="ignorePressure" value="0"/>
    </inkml:brush>
  </inkml:definitions>
  <inkml:trace contextRef="#ctx0" brushRef="#br0">59550.000000 28650.000000 618,'25.000000'-46.000000'-6,"0.000000"10.000000"0 ,0.000000 10.000000 1,0.000000 9.000000 0,4.000000 4.000000 1,10.000000 1.000000-2,10.000000-1.000000-1,9.000000 1.000000-1,2.000000-1.000000 2,-2.000000 1.000000 6,-3.000000-1.000000 5,-3.000000 1.000000 5,-1.000000-1.000000 3,4.000000 1.000000 0,3.000000-1.000000 2,3.000000 1.000000-1,-1.000000 1.000000 1,-2.000000 3.000000-1,-3.000000 3.000000-2,-3.000000 4.000000 0,-6.000000 4.000000-1,-5.000000 6.000000-1,-7.000000 7.000000 1,-5.000000 6.000000-1,-8.000000 6.000000 0,-5.000000 6.000000 0,-7.000000 7.000000-1,-5.000000 6.000000 1,-4.000000 9.000000-1,0.000000 13.000000-1,0.000000 12.000000 0,0.000000 13.000000-1,-2.000000 13.000000 1,-3.000000 17.000000 1,-3.000000 15.000000 2,-2.000000 16.000000 2,-5.000000 12.000000 0,-2.000000 9.000000 0,-3.000000 10.000000-1,-3.000000 10.000000-1,-1.000000-3.000000 0,4.000000-11.000000 0,3.000000-14.000000-1,3.000000-11.000000-1,3.000000 0.000000 0,3.000000 17.000000 1,3.000000 15.000000 1,4.000000 16.000000 0,1.000000-9.000000 0,0.000000-30.000000-3,0.000000-32.000000-3,0.000000-30.000000-2,-4.000000-42.000000-13,-5.000000-49.000000-20,-7.000000-51.000000-21,-5.000000-49.000000-21,-4.000000-35.000000-5,0.000000-19.000000 10,0.000000-18.000000 11,0.000000-19.000000 10,3.000000 7.000000 9,6.000000 35.000000 8,7.000000 35.000000 9,6.000000 34.000000 8,3.000000 17.000000 4,0.000000 0.000000 3,0.000000 0.000000 1,0.000000 0.000000 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1"/>
    </inkml:context>
    <inkml:brush xml:id="br0">
      <inkml:brushProperty name="width" value="0.0296103656291962" units="cm"/>
      <inkml:brushProperty name="height" value="0.0296103656291962" units="cm"/>
      <inkml:brushProperty name="color" value="#F2385B"/>
      <inkml:brushProperty name="ignorePressure" value="0"/>
    </inkml:brush>
  </inkml:definitions>
  <inkml:trace contextRef="#ctx0" brushRef="#br0">60450.000000 30150.000000 742,'95.000000'-158.000000'12,"-9.000000"34.000000"0 ,-10.000000 35.000000 3,-8.000000 35.000000 2,-8.000000 21.000000 0,-2.000000 9.000000 1,-3.000000 10.000000 0,-3.000000 10.000000 0,-6.000000 8.000000 0,-5.000000 10.000000 0,-7.000000 10.000000 0,-5.000000 9.000000 0,-9.000000 12.000000-1,-9.000000 16.000000-2,-10.000000 15.000000-4,-8.000000 17.000000-2,-8.000000 3.000000-4,-2.000000-5.000000-3,-3.000000-7.000000-5,-3.000000-5.000000-3,1.000000-9.000000-2,6.000000-9.000000 1,7.000000-10.000000 1,6.000000-8.000000 1,7.000000-11.000000-2,10.000000-8.000000-3,10.000000-10.000000-5,9.000000-9.000000-3,12.000000-13.000000-1,16.000000-16.000000 0,15.000000-15.000000 2,17.000000-15.000000 0,5.000000-9.000000 1,-3.000000 1.000000 1,-3.000000-1.000000 0,-2.000000 1.000000 0,-9.000000 4.000000 1,-12.000000 9.000000-2,-13.000000 10.000000 0,-12.000000 10.000000 0,2.000000-1.000000-3,20.000000-9.000000-1,18.000000-10.000000-1,20.000000-8.000000-3,-3.000000-1.000000 2,-21.000000 9.000000 5,-22.000000 10.000000 4,-22.000000 10.000000 6</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2"/>
    </inkml:context>
    <inkml:brush xml:id="br0">
      <inkml:brushProperty name="width" value="0.034347590059042" units="cm"/>
      <inkml:brushProperty name="height" value="0.034347590059042" units="cm"/>
      <inkml:brushProperty name="color" value="#F2385B"/>
      <inkml:brushProperty name="ignorePressure" value="0"/>
    </inkml:brush>
  </inkml:definitions>
  <inkml:trace contextRef="#ctx0" brushRef="#br0">63300.000000 29700.000000 640,'-2.000000'54.000000'4,"-3.000000"10.000000"7 ,-3.000000 10.000000 4,-2.000000 9.000000 6,-6.000000 7.000000 4,-6.000000 7.000000 1,-6.000000 6.000000 2,-6.000000 7.000000 1,-2.000000 0.000000 0,3.000000-2.000000-2,3.000000-3.000000-3,4.000000-3.000000-3,4.000000-10.000000-1,6.000000-16.000000-2,7.000000-15.000000-1,6.000000-15.000000-2,9.000000-28.000000-5,13.000000-36.000000-11,12.000000-39.000000-9,13.000000-36.000000-11,6.000000-20.000000-3,0.000000 1.000000 1,0.000000-1.000000 2,0.000000 1.000000 1,0.000000 2.000000 1,0.000000 7.000000 1,0.000000 6.000000-1,0.000000 7.000000 1,0.000000 7.000000 2,0.000000 9.000000 6,0.000000 10.000000 7,0.000000 10.000000 5,-2.000000 8.000000 5,-3.000000 10.000000 5,-3.000000 10.000000 3,-2.000000 9.000000 5,-6.000000 10.000000 3,-6.000000 14.000000-1,-6.000000 11.000000 1,-6.000000 14.000000-1,-4.000000 13.000000-1,1.000000 16.000000-2,-1.000000 15.000000-4,1.000000 17.000000-3,-4.000000 7.000000-2,-6.000000 0.000000-2,-6.000000 0.000000-2,-6.000000 0.000000-2,-4.000000-4.000000-2,1.000000-5.000000-4,-1.000000-7.000000-3,1.000000-5.000000-4,2.000000-11.000000-2,7.000000-11.000000-3,6.000000-14.000000-2,7.000000-11.000000-2,5.000000-11.000000-1,7.000000-5.000000 1,6.000000-7.000000 1,7.000000-5.000000 1,7.000000-11.000000-3,9.000000-11.000000-5,10.000000-14.000000-6,10.000000-11.000000-5,4.000000-11.000000-3,0.000000-5.000000 1,0.000000-7.000000 2,0.000000-5.000000 0,-5.000000 2.000000 5,-9.000000 13.000000 5,-10.000000 12.000000 6,-8.000000 13.000000 6,-8.000000 7.000000 4,-2.000000 4.000000 2,-3.000000 3.000000 2,-3.000000 3.000000 2</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3"/>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19750.000000 55600.000000 999,'139.000000'70.000000'-22,"-22.000000"-9.000000"11 ,-22.000000-10.000000 11,-21.000000-8.000000 12,-14.000000-6.000000 0,-2.000000 1.000000-7,-3.000000-1.000000-9,-3.000000 1.000000-9,-6.000000-3.000000-6,-5.000000-2.000000-5,-7.000000-3.000000-6,-5.000000-3.000000-5</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2"/>
    </inkml:context>
    <inkml:brush xml:id="br0">
      <inkml:brushProperty name="width" value="0.0262652393430471" units="cm"/>
      <inkml:brushProperty name="height" value="0.0262652393430471" units="cm"/>
      <inkml:brushProperty name="color" value="#F2385B"/>
      <inkml:brushProperty name="ignorePressure" value="0"/>
    </inkml:brush>
  </inkml:definitions>
  <inkml:trace contextRef="#ctx0" brushRef="#br0">65150.000000 30000.000000 837,'51.000000'21.000000'41,"4.000000"-5.000000"-8 ,3.000000-7.000000-8,3.000000-5.000000-7,4.000000-8.000000-5,7.000000-5.000000-1,6.000000-7.000000-3,7.000000-5.000000-1,0.000000-4.000000-5,-2.000000 0.000000-4,-3.000000 0.000000-5,-3.000000 0.000000-6,-6.000000 1.000000-5,-5.000000 4.000000-5,-7.000000 3.000000-5,-5.000000 3.000000-6,-8.000000 1.000000-1,-5.000000 1.000000 1,-7.000000-1.000000 1,-5.000000 1.000000 1,-6.000000-1.000000 4,-3.000000 1.000000 4,-3.000000-1.000000 4,-2.000000 1.000000 5</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2"/>
    </inkml:context>
    <inkml:brush xml:id="br0">
      <inkml:brushProperty name="width" value="0.033076073974371" units="cm"/>
      <inkml:brushProperty name="height" value="0.033076073974371" units="cm"/>
      <inkml:brushProperty name="color" value="#F2385B"/>
      <inkml:brushProperty name="ignorePressure" value="0"/>
    </inkml:brush>
  </inkml:definitions>
  <inkml:trace contextRef="#ctx0" brushRef="#br0">67050.000000 29200.000000 665,'0.000000'104.000000'-28,"0.000000"10.000000"20 ,0.000000 10.000000 17,0.000000 9.000000 18,-4.000000 9.000000 11,-5.000000 9.000000 1,-7.000000 10.000000 1,-5.000000 10.000000 1,-4.000000 2.000000-1,0.000000-3.000000-5,0.000000-3.000000-6,0.000000-2.000000-4,3.000000-9.000000-6,6.000000-12.000000-4,7.000000-13.000000-6,6.000000-12.000000-4,3.000000-15.000000-9,0.000000-15.000000-10,0.000000-15.000000-10,0.000000-16.000000-11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3"/>
    </inkml:context>
    <inkml:brush xml:id="br0">
      <inkml:brushProperty name="width" value="0.0323717370629311" units="cm"/>
      <inkml:brushProperty name="height" value="0.0323717370629311" units="cm"/>
      <inkml:brushProperty name="color" value="#F2385B"/>
      <inkml:brushProperty name="ignorePressure" value="0"/>
    </inkml:brush>
  </inkml:definitions>
  <inkml:trace contextRef="#ctx0" brushRef="#br0">68850.000000 29850.000000 679,'-66.000000'-93.000000'1,"19.000000"17.000000"4 ,19.000000 15.000000 1,19.000000 16.000000 4,13.000000 16.000000 3,10.000000 20.000000 6,10.000000 18.000000 6,9.000000 20.000000 4,1.000000 16.000000 0,-6.000000 16.000000-8,-6.000000 15.000000-7,-6.000000 17.000000-7,-7.000000 8.000000-5,-6.000000 4.000000 0,-6.000000 3.000000-1,-6.000000 3.000000-2,-6.000000-1.000000 1,-2.000000-2.000000 2,-3.000000-3.000000 2,-3.000000-3.000000 1,-2.000000-7.000000 1,0.000000-9.000000 1,0.000000-10.000000 1,0.000000-8.000000 0,7.000000-17.000000 1,17.000000-21.000000 3,15.000000-22.000000 2,16.000000-22.000000 2,12.000000-24.000000-4,9.000000-24.000000-12,10.000000-26.000000-12,10.000000-24.000000-12,2.000000-18.000000-7,-3.000000-9.000000-1,-3.000000-10.000000-2,-2.000000-8.000000-2,-1.000000-4.000000 2,3.000000 3.000000 4,3.000000 3.000000 4,4.000000 4.000000 4,-1.000000 7.000000 5,-3.000000 13.000000 8,-3.000000 12.000000 6,-2.000000 13.000000 8,-8.000000 13.000000 2,-8.000000 17.000000 0,-10.000000 15.000000-1,-9.000000 16.000000-1,-5.000000 9.000000 4,0.000000 3.000000 7,0.000000 3.000000 8,0.000000 4.000000 7,-2.000000 7.000000 2,-3.000000 13.000000-2,-3.000000 12.000000-4,-2.000000 13.000000-3,-5.000000 10.000000-4,-2.000000 10.000000-5,-3.000000 10.000000-6,-3.000000 9.000000-5,1.000000 2.000000-5,6.000000-2.000000-2,7.000000-3.000000-4,6.000000-3.000000-3,6.000000-4.000000-3,6.000000-3.000000-1,7.000000-3.000000-3,6.000000-2.000000-2,4.000000-5.000000 0,4.000000-2.000000 2,3.000000-3.000000 2,3.000000-3.000000 2,-4.000000-1.000000 1,-8.000000 4.000000 3,-10.000000 3.000000 2,-9.000000 3.000000 2,-4.000000 3.000000 3,4.000000 3.000000 6,3.000000 3.000000 5,3.000000 4.000000 6,-4.000000 1.000000 2,-8.000000 0.000000 1,-10.000000 0.000000 1,-9.000000 0.000000 0,-10.000000 3.000000 1,-9.000000 6.000000-1,-10.000000 7.000000 0,-8.000000 6.000000 0,-12.000000 4.000000-1,-12.000000 4.000000-3,-13.000000 3.000000-1,-12.000000 3.000000-4,-7.000000 3.000000-1,1.000000 3.000000-3,-1.000000 3.000000-3,1.000000 4.000000-2,1.000000-6.000000-2,3.000000-11.000000-1,3.000000-14.000000-3,4.000000-11.000000-1,2.000000-12.000000-7,4.000000-9.000000-12,3.000000-10.000000-13,3.000000-8.000000-13,9.000000-11.000000-2,16.000000-8.000000 4,15.000000-10.000000 6,17.000000-9.000000 5,5.000000-5.000000 4,-3.000000 0.000000 6,-3.000000 0.000000 3,-2.000000 0.000000 5</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33"/>
    </inkml:context>
    <inkml:brush xml:id="br0">
      <inkml:brushProperty name="width" value="0.0287895519286394" units="cm"/>
      <inkml:brushProperty name="height" value="0.0287895519286394" units="cm"/>
      <inkml:brushProperty name="color" value="#F2385B"/>
      <inkml:brushProperty name="ignorePressure" value="0"/>
    </inkml:brush>
  </inkml:definitions>
  <inkml:trace contextRef="#ctx0" brushRef="#br0">70050.000000 30800.000000 764,'206.000000'134.000000'50,"-37.000000"-31.000000"-8 ,-38.000000-31.000000-9,-37.000000-31.000000-7,-15.000000-16.000000-5,10.000000 0.000000-1,10.000000 0.000000-2,9.000000 0.000000-1,-5.000000-4.000000-8,-19.000000-5.000000-16,-18.000000-7.000000-13,-19.000000-5.000000-16,-12.000000-4.000000-8,-2.000000 0.000000-3,-3.000000 0.000000-4,-3.000000 0.000000-2</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3"/>
    </inkml:context>
    <inkml:brush xml:id="br0">
      <inkml:brushProperty name="width" value="0.0310272201895714" units="cm"/>
      <inkml:brushProperty name="height" value="0.0310272201895714" units="cm"/>
      <inkml:brushProperty name="color" value="#F2385B"/>
      <inkml:brushProperty name="ignorePressure" value="0"/>
    </inkml:brush>
  </inkml:definitions>
  <inkml:trace contextRef="#ctx0" brushRef="#br0">72850.000000 29350.000000 709,'4.000000'-46.000000'-26,"10.000000"10.000000"4 ,10.000000 10.000000 4,9.000000 9.000000 5,7.000000 6.000000 8,7.000000 3.000000 15,6.000000 3.000000 14,7.000000 4.000000 15,2.000000 4.000000 3,1.000000 6.000000-7,-1.000000 7.000000-7,1.000000 6.000000-6,-4.000000 4.000000-5,-6.000000 4.000000 0,-6.000000 3.000000-1,-6.000000 3.000000 0,-9.000000 7.000000-1,-8.000000 14.000000 0,-10.000000 11.000000 0,-9.000000 14.000000 0,-12.000000 7.000000-1,-11.000000 3.000000-3,-14.000000 3.000000-2,-11.000000 4.000000-4,-11.000000 1.000000-1,-5.000000 0.000000-2,-7.000000 0.000000 0,-5.000000 0.000000-2,-3.000000-7.000000 0,4.000000-11.000000 1,3.000000-14.000000-1,3.000000-11.000000 0,4.000000-14.000000-3,7.000000-11.000000-9,6.000000-14.000000-9,7.000000-11.000000-8,2.000000-14.000000-5,1.000000-11.000000-2,-1.000000-14.000000-2,1.000000-11.000000-1,2.000000-7.000000 1,7.000000 0.000000 2,6.000000 0.000000 3,7.000000 0.000000 2,5.000000 1.000000 4,7.000000 4.000000 5,6.000000 3.000000 4,7.000000 3.000000 5,5.000000 6.000000 3,7.000000 9.000000 3,6.000000 10.000000 1,7.000000 10.000000 3,7.000000 7.000000 8,9.000000 6.000000 13,10.000000 7.000000 13,10.000000 6.000000 14,0.000000 3.000000 5,-5.000000 0.000000-5,-7.000000 0.000000-3,-5.000000 0.000000-5,-4.000000 0.000000-3,0.000000 0.000000-3,0.000000 0.000000-3,0.000000 0.000000-4,-2.000000-2.000000-2,-3.000000-3.000000-6,-3.000000-3.000000-3,-2.000000-2.000000-6,-5.000000-8.000000-13,-2.000000-8.000000-26,-3.000000-10.000000-24,-3.000000-9.000000-25</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3"/>
    </inkml:context>
    <inkml:brush xml:id="br0">
      <inkml:brushProperty name="width" value="0.040973711758852" units="cm"/>
      <inkml:brushProperty name="height" value="0.040973711758852" units="cm"/>
      <inkml:brushProperty name="color" value="#F2385B"/>
      <inkml:brushProperty name="ignorePressure" value="0"/>
    </inkml:brush>
  </inkml:definitions>
  <inkml:trace contextRef="#ctx0" brushRef="#br0">73850.000000 29000.000000 536,'29.000000'-46.000000'6,"10.000000"10.000000"1 ,10.000000 10.000000 0,9.000000 9.000000 2,7.000000 4.000000-1,7.000000 1.000000-1,6.000000-1.000000-1,7.000000 1.000000-1,5.000000-4.000000 4,7.000000-6.000000 7,6.000000-6.000000 7,7.000000-6.000000 8,-4.000000-1.000000 1,-12.000000 7.000000-5,-13.000000 6.000000-6,-12.000000 7.000000-5,-12.000000 2.000000-6,-8.000000 1.000000-9,-10.000000-1.000000-7,-9.000000 1.000000-9,-9.000000-3.000000-6,-5.000000-2.000000-6,-7.000000-3.000000-5,-5.000000-3.000000-6,-9.000000-2.000000-1,-9.000000 0.000000 4,-10.000000 0.000000 3,-8.000000 0.000000 3,-4.000000 0.000000 5,3.000000 0.000000 4,3.000000 0.000000 5,4.000000 0.000000 4,4.000000 0.000000 5,6.000000 0.000000 5,7.000000 0.000000 7,6.000000 0.000000 4,7.000000 9.000000 9,10.000000 19.000000 8,10.000000 19.000000 10,9.000000 19.000000 10,2.000000 19.000000 1,-2.000000 23.000000-5,-3.000000 22.000000-6,-3.000000 22.000000-5,-6.000000 15.000000-4,-5.000000 9.000000-1,-7.000000 10.000000-1,-5.000000 10.000000-2,-6.000000 0.000000-1,-3.000000-5.000000-2,-3.000000-7.000000-2,-2.000000-5.000000-2,-3.000000-12.000000-1,1.000000-16.000000-3,-1.000000-15.000000-1,1.000000-15.000000-1,-3.000000-17.000000-2,-2.000000-15.000000-1,-3.000000-15.000000-1,-3.000000-16.000000 0,-4.000000-13.000000-11,-3.000000-9.000000-19,-3.000000-10.000000-19,-2.000000-8.000000-20,-1.000000-14.000000-4,3.000000-15.000000 9,3.000000-15.000000 10,4.000000-16.000000 9,1.000000-13.000000 7,0.000000-9.000000 4,0.000000-10.000000 4,0.000000-8.000000 3,3.000000-4.000000 4,6.000000 3.000000 4,7.000000 3.000000 2,6.000000 4.000000 3,7.000000-1.000000 2,10.000000-3.000000-1,10.000000-3.000000-1,9.000000-2.000000-1,1.000000 8.000000 0,-6.000000 22.000000 2,-6.000000 22.000000 1,-6.000000 23.000000 1,-2.000000 8.000000 1,3.000000-3.000000-3,3.000000-3.000000-2,4.000000-2.000000-2</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3"/>
    </inkml:context>
    <inkml:brush xml:id="br0">
      <inkml:brushProperty name="width" value="0.0343857891857624" units="cm"/>
      <inkml:brushProperty name="height" value="0.0343857891857624" units="cm"/>
      <inkml:brushProperty name="color" value="#F2385B"/>
      <inkml:brushProperty name="ignorePressure" value="0"/>
    </inkml:brush>
  </inkml:definitions>
  <inkml:trace contextRef="#ctx0" brushRef="#br0">75900.000000 27200.000000 639,'75.000000'21.000000'-20,"0.000000"-5.000000"14 ,0.000000-7.000000 14,0.000000-5.000000 14,3.000000-4.000000 5,6.000000 0.000000-4,7.000000 0.000000-6,6.000000 0.000000-4,-2.000000 0.000000-3,-9.000000 0.000000-2,-10.000000 0.000000-2,-8.000000 0.000000-3,-4.000000 0.000000 0,3.000000 0.000000 0,3.000000 0.000000-1,4.000000 0.000000 1,-12.000000 9.000000 0,-24.000000 19.000000 3,-26.000000 19.000000 1,-24.000000 19.000000 2,-21.000000 13.000000 1,-16.000000 10.000000-1,-15.000000 10.000000-1,-15.000000 9.000000 0,-11.000000 10.000000-1,-2.000000 14.000000-1,-3.000000 11.000000 0,-3.000000 14.000000-1,4.000000 7.000000 1,13.000000 3.000000 0,12.000000 3.000000 1,13.000000 4.000000 0,9.000000-1.000000 1,6.000000-3.000000 2,7.000000-3.000000 2,6.000000-2.000000 2,7.000000-11.000000 0,10.000000-15.000000 0,10.000000-15.000000 0,9.000000-16.000000-1,9.000000-15.000000-1,9.000000-11.000000-3,10.000000-14.000000-4,10.000000-11.000000-2,8.000000-12.000000-3,10.000000-9.000000 1,10.000000-10.000000-2,9.000000-8.000000 0,6.000000-9.000000-2,3.000000-6.000000-4,3.000000-6.000000-4,4.000000-6.000000-4,-6.000000-7.000000-1,-11.000000-6.000000 2,-14.000000-6.000000 0,-11.000000-6.000000 2,-11.000000-6.000000-5,-5.000000-2.000000-11,-7.000000-3.000000-11,-5.000000-3.000000-11</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4"/>
    </inkml:context>
    <inkml:brush xml:id="br0">
      <inkml:brushProperty name="width" value="0.0377781800925732" units="cm"/>
      <inkml:brushProperty name="height" value="0.0377781800925732" units="cm"/>
      <inkml:brushProperty name="color" value="#F2385B"/>
      <inkml:brushProperty name="ignorePressure" value="0"/>
    </inkml:brush>
  </inkml:definitions>
  <inkml:trace contextRef="#ctx0" brushRef="#br0">76450.000000 28450.000000 582,'29.000000'-47.000000'11,"10.000000"6.000000"0 ,10.000000 7.000000 0,9.000000 6.000000 0,7.000000 6.000000 1,7.000000 6.000000 1,6.000000 7.000000 2,7.000000 6.000000 2,-1.000000 6.000000 0,-6.000000 6.000000 0,-6.000000 7.000000 0,-6.000000 6.000000-1,-7.000000 7.000000-1,-6.000000 10.000000 1,-6.000000 10.000000 1,-6.000000 9.000000-1,-9.000000 9.000000 1,-8.000000 9.000000-1,-10.000000 10.000000 1,-9.000000 10.000000-1,-5.000000 11.000000-1,0.000000 17.000000 0,0.000000 15.000000-1,0.000000 16.000000-1,-4.000000 9.000000-2,-5.000000 3.000000-1,-7.000000 3.000000-2,-5.000000 4.000000-3,-3.000000-7.000000 0,4.000000-16.000000 1,3.000000-15.000000 0,3.000000-15.000000 0,1.000000-18.000000-1,1.000000-19.000000-5,-1.000000-18.000000-3,1.000000-19.000000-5,-3.000000-2.000000-2,-2.000000 16.000000 0,-3.000000 15.000000-1,-3.000000 17.000000-1,-2.000000-1.000000-2,0.000000-16.000000-5,0.000000-15.000000-5,0.000000-15.000000-5,-4.000000-17.000000-3,-5.000000-15.000000-3,-7.000000-15.000000-3,-5.000000-16.000000-3,-8.000000-21.000000 2,-5.000000-24.000000 3,-7.000000-26.000000 3,-5.000000-24.000000 5,2.000000-6.000000 2,13.000000 17.000000 4,12.000000 15.000000 1,13.000000 16.000000 3</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4"/>
    </inkml:context>
    <inkml:brush xml:id="br0">
      <inkml:brushProperty name="width" value="0.0284805335104465" units="cm"/>
      <inkml:brushProperty name="height" value="0.0284805335104465" units="cm"/>
      <inkml:brushProperty name="color" value="#F2385B"/>
      <inkml:brushProperty name="ignorePressure" value="0"/>
    </inkml:brush>
  </inkml:definitions>
  <inkml:trace contextRef="#ctx0" brushRef="#br0">76200.000000 28350.000000 772,'95.000000'26.000000'2,"-9.000000"4.000000"5 ,-10.000000 3.000000 4,-8.000000 3.000000 5,-11.000000-1.000000 1,-8.000000-2.000000-2,-10.000000-3.000000-1,-9.000000-3.000000-1,1.000000-1.000000-1,13.000000 4.000000-1,12.000000 3.000000 0,13.000000 3.000000 0,7.000000 1.000000 0,4.000000 1.000000-2,3.000000-1.000000-1,3.000000 1.000000-1,-5.000000-6.000000 0,-12.000000-8.000000 3,-13.000000-10.000000 2,-12.000000-9.000000 2,-19.000000-2.000000-4,-25.000000 6.000000-12,-25.000000 7.000000-11,-25.000000 6.000000-12,-22.000000 3.000000-5,-19.000000 0.000000-1,-18.000000 0.000000-1,-19.000000 0.000000 0,-7.000000-2.000000 1,7.000000-3.000000 4,6.000000-3.000000 1,7.000000-2.000000 4,13.000000-3.000000 1,22.000000 1.000000 1,22.000000-1.000000 1,23.000000 1.000000 0,20.000000-3.000000 7,23.000000-2.000000 11,22.000000-3.000000 12,22.000000-3.000000 13,5.000000-4.000000 3,-8.000000-3.000000-4,-10.000000-3.000000-5,-9.000000-2.000000-3,2.000000-3.000000-2,17.000000 1.000000 0,15.000000-1.000000 2,16.000000 1.000000 1,4.000000-3.000000 0,-6.000000-2.000000-2,-6.000000-3.000000-1,-6.000000-3.000000-1,-16.000000 8.000000-3,-25.000000 23.000000-4,-25.000000 22.000000-3,-25.000000 22.000000-4,-16.000000 12.000000-1,-6.000000 3.000000-1,-6.000000 3.000000 1,-6.000000 4.000000-1,2.000000-1.000000 2,14.000000-3.000000 4,11.000000-3.000000 2,14.000000-2.000000 4,8.000000-8.000000 1,7.000000-8.000000 1,6.000000-10.000000-1,7.000000-9.000000 0,10.000000-9.000000-1,16.000000-5.000000-4,15.000000-7.000000-2,17.000000-5.000000-4,3.000000-8.000000-5,-5.000000-5.000000-8,-7.000000-7.000000-7,-5.000000-5.000000-9,-8.000000-3.000000-4,-5.000000 4.000000-1,-7.000000 3.000000-2,-5.000000 3.000000-2</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5"/>
    </inkml:context>
    <inkml:brush xml:id="br0">
      <inkml:brushProperty name="width" value="0.0316649489104748" units="cm"/>
      <inkml:brushProperty name="height" value="0.0316649489104748" units="cm"/>
      <inkml:brushProperty name="color" value="#F2385B"/>
      <inkml:brushProperty name="ignorePressure" value="0"/>
    </inkml:brush>
  </inkml:definitions>
  <inkml:trace contextRef="#ctx0" brushRef="#br0">67350.000000 32650.000000 694,'29.000000'46.000000'-56,"10.000000"-5.000000"23 ,10.000000-7.000000 22,9.000000-5.000000 23,2.000000-6.000000 9,-2.000000-3.000000-6,-3.000000-3.000000-4,-3.000000-2.000000-4,-7.000000-3.000000-5,-9.000000 1.000000-1,-10.000000-1.000000-2,-8.000000 1.000000-2,-3.000000-1.000000-1,7.000000 1.000000-1,6.000000-1.000000 0,7.000000 1.000000-2,-1.000000 2.000000 3,-6.000000 7.000000 3,-6.000000 6.000000 4,-6.000000 7.000000 4,-12.000000 5.000000 3,-15.000000 7.000000 3,-15.000000 6.000000 3,-16.000000 7.000000 3,-13.000000 8.000000 0,-9.000000 14.000000 1,-10.000000 11.000000-2,-8.000000 14.000000 0,-11.000000 8.000000 2,-8.000000 7.000000 4,-10.000000 6.000000 6,-9.000000 7.000000 4,-2.000000-1.000000 0,6.000000-6.000000-7,7.000000-6.000000-5,6.000000-6.000000-6,7.000000-10.000000-5,10.000000-12.000000-6,10.000000-13.000000-4,9.000000-12.000000-7,10.000000-18.000000-6,14.000000-21.000000-8,11.000000-22.000000-10,14.000000-22.000000-7,7.000000-16.000000-3,3.000000-9.000000 7,3.000000-10.000000 5,4.000000-8.000000 6,1.000000-1.000000 2,0.000000 9.000000-1,0.000000 10.000000-1,0.000000 10.000000-2,1.000000 5.000000 1,4.000000 4.000000 2,3.000000 3.000000 2,3.000000 3.000000 3,1.000000-1.000000 1,1.000000-2.000000 2,-1.000000-3.000000 1,1.000000-3.000000 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49:04"/>
    </inkml:context>
    <inkml:brush xml:id="br0">
      <inkml:brushProperty name="width" value="0.0268586724996567" units="cm"/>
      <inkml:brushProperty name="height" value="0.0268586724996567" units="cm"/>
      <inkml:brushProperty name="color" value="#F2385B"/>
      <inkml:brushProperty name="ignorePressure" value="0"/>
    </inkml:brush>
  </inkml:definitions>
  <inkml:trace contextRef="#ctx0" brushRef="#br0">22100.000000 53200.000000 819,'48.000000'1.000000'-29,"-3.000000"4.000000"4 ,-3.000000 3.000000 2,-2.000000 3.000000 3,-5.000000 4.000000 4,-2.000000 7.000000 3,-3.000000 6.000000 3,-3.000000 7.000000 5,-7.000000 4.000000 1,-9.000000 3.000000 3,-10.000000 3.000000 0,-8.000000 4.000000 2,-12.000000 5.000000 0,-12.000000 10.000000-2,-13.000000 10.000000-1,-12.000000 9.000000-2,-7.000000 4.000000-1,1.000000 1.000000 1,-1.000000-1.000000 0,1.000000 1.000000 1,-1.000000-4.000000 1,1.000000-6.000000 1,-1.000000-6.000000 1,1.000000-6.000000 2,1.000000-6.000000 1,3.000000-2.000000 0,3.000000-3.000000 1,4.000000-3.000000 0,5.000000-7.000000 1,10.000000-9.000000-1,10.000000-10.000000 1,9.000000-8.000000 0,12.000000-9.000000 2,16.000000-6.000000 3,15.000000-6.000000 4,17.000000-6.000000 2,10.000000-6.000000 3,6.000000-2.000000 1,7.000000-3.000000 1,6.000000-3.000000 2,3.000000-2.000000-1,0.000000 0.000000-2,0.000000 0.000000-2,0.000000 0.000000-1,-4.000000 0.000000-1,-5.000000 0.000000 0,-7.000000 0.000000 0,-5.000000 0.000000-1,-8.000000 1.000000-1,-5.000000 4.000000-1,-7.000000 3.000000-2,-5.000000 3.000000-3</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5"/>
    </inkml:context>
    <inkml:brush xml:id="br0">
      <inkml:brushProperty name="width" value="0.0321290418505669" units="cm"/>
      <inkml:brushProperty name="height" value="0.0321290418505669" units="cm"/>
      <inkml:brushProperty name="color" value="#F2385B"/>
      <inkml:brushProperty name="ignorePressure" value="0"/>
    </inkml:brush>
  </inkml:definitions>
  <inkml:trace contextRef="#ctx0" brushRef="#br0">66750.000000 34000.000000 684,'168.000000'-66.000000'2,"-11.000000"19.000000"3 ,-14.000000 19.000000 3,-11.000000 19.000000 2,-11.000000 10.000000 3,-5.000000 4.000000 3,-7.000000 3.000000 3,-5.000000 3.000000 2,-3.000000 3.000000 1,4.000000 3.000000 1,3.000000 3.000000 0,3.000000 4.000000 0,-7.000000-1.000000-2,-15.000000-3.000000-6,-15.000000-3.000000-6,-16.000000-2.000000-6,-18.000000 0.000000-10,-18.000000 7.000000-11,-19.000000 6.000000-13,-18.000000 7.000000-12,-14.000000 0.000000-4,-5.000000-2.000000 6,-7.000000-3.000000 6,-5.000000-3.000000 5,-20.000000-4.000000 5,-31.000000-3.000000 1,-31.000000-3.000000 2,-31.000000-2.000000 3,-7.000000-1.000000 3,19.000000 3.000000 8,19.000000 3.000000 8,19.000000 4.000000 6,16.000000 1.000000 3,17.000000 0.000000 0,15.000000 0.000000-1,16.000000 0.000000-1,15.000000 0.000000 1,16.000000 0.000000 3,15.000000 0.000000 2,17.000000 0.000000 4,14.000000-4.000000 1,17.000000-5.000000 0,15.000000-7.000000-1,16.000000-5.000000 0,9.000000-8.000000-1,3.000000-5.000000-1,3.000000-7.000000-1,4.000000-5.000000-1,-1.000000-3.000000-2,-3.000000 4.000000-2,-3.000000 3.000000-2,-2.000000 3.000000-3,-8.000000-1.000000-1,-8.000000-2.000000-4,-10.000000-3.000000-1,-9.000000-3.000000-3,-10.000000-2.000000-2,-9.000000 0.000000-2,-10.000000 0.000000-3,-8.000000 0.000000-3,-12.000000 4.000000-3,-12.000000 10.000000-5,-13.000000 10.000000-5,-12.000000 9.000000-4,-7.000000 6.000000 0,1.000000 3.000000 6,-1.000000 3.000000 5,1.000000 4.000000 6,1.000000 5.000000 8,3.000000 10.000000 9,3.000000 10.000000 9,4.000000 9.000000 10,2.000000 7.000000 4,4.000000 7.000000-4,3.000000 6.000000-2,3.000000 7.000000-4,3.000000 2.000000 3,3.000000 1.000000 5,3.000000-1.000000 7,4.000000 1.000000 6,-1.000000-4.000000 2,-3.000000-6.000000-3,-3.000000-6.000000-3,-2.000000-6.000000-3,-3.000000-9.000000-3,1.000000-8.000000-2,-1.000000-10.000000-4,1.000000-9.000000-3,-4.000000-16.000000-8,-6.000000-22.000000-10,-6.000000-22.000000-12,-6.000000-21.000000-12,1.000000-15.000000-2,9.000000-6.000000 4,10.000000-6.000000 5,10.000000-6.000000 4,7.000000-2.000000 2,6.000000 3.000000-3,7.000000 3.000000-4,6.000000 4.000000-2,6.000000 4.000000-3,6.000000 6.000000-1,7.000000 7.000000 0,6.000000 6.000000-2,6.000000 1.000000 1,6.000000-3.000000 1,7.000000-3.000000 1,6.000000-2.000000 2,-4.000000 2.000000 2,-11.000000 9.000000 3,-14.000000 10.000000 3,-11.000000 10.000000 2</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7"/>
    </inkml:context>
    <inkml:brush xml:id="br0">
      <inkml:brushProperty name="width" value="0.0417851805686951" units="cm"/>
      <inkml:brushProperty name="height" value="0.0417851805686951" units="cm"/>
      <inkml:brushProperty name="color" value="#F2385B"/>
      <inkml:brushProperty name="ignorePressure" value="0"/>
    </inkml:brush>
  </inkml:definitions>
  <inkml:trace contextRef="#ctx0" brushRef="#br0">69050.000000 34100.000000 526,'51.000000'-2.000000'-1,"4.000000"-3.000000"5 ,3.000000-3.000000 4,3.000000-2.000000 5,1.000000-3.000000 1,1.000000 1.000000-1,-1.000000-1.000000-2,1.000000 1.000000-1,7.000000-1.000000-1,16.000000 1.000000-3,15.000000-1.000000-1,17.000000 1.000000-2,5.000000 1.000000-1,-3.000000 3.000000 1,-3.000000 3.000000 2,-2.000000 4.000000 1,-11.000000 7.000000 0,-15.000000 13.000000 2,-15.000000 12.000000 0,-16.000000 13.000000 0,-15.000000 9.000000 2,-11.000000 6.000000 0,-14.000000 7.000000 0,-11.000000 6.000000 1,-12.000000 3.000000 0,-9.000000 0.000000-1,-10.000000 0.000000-1,-8.000000 0.000000 0,-8.000000-2.000000-1,-2.000000-3.000000 2,-3.000000-3.000000 0,-3.000000-2.000000 1,-1.000000-11.000000 0,4.000000-15.000000-2,3.000000-15.000000-2,3.000000-16.000000-1,-1.000000-13.000000-7,-2.000000-9.000000-9,-3.000000-10.000000-11,-3.000000-8.000000-10,-1.000000-12.000000-4,4.000000-12.000000 4,3.000000-13.000000 3,3.000000-12.000000 4,6.000000-7.000000 0,9.000000 1.000000-3,10.000000-1.000000-4,10.000000 1.000000-3,4.000000 2.000000 1,0.000000 7.000000 7,0.000000 6.000000 6,0.000000 7.000000 6,3.000000 7.000000 6,6.000000 9.000000 3,7.000000 10.000000 4,6.000000 10.000000 4,3.000000 5.000000 4,0.000000 4.000000 3,0.000000 3.000000 5,0.000000 3.000000 4,-2.000000 4.000000 1,-3.000000 7.000000-2,-3.000000 6.000000-2,-2.000000 7.000000-3,-3.000000 13.000000 3,1.000000 22.000000 8,-1.000000 22.000000 7,1.000000 23.000000 8,-7.000000 10.000000 1,-12.000000 0.000000-6,-13.000000 0.000000-6,-12.000000 0.000000-6,-9.000000-4.000000-4,-2.000000-5.000000-4,-3.000000-7.000000-2,-3.000000-5.000000-4,-1.000000-11.000000-2,4.000000-11.000000 2,3.000000-14.000000-1,3.000000-11.000000 2,3.000000-14.000000-9,3.000000-11.000000-17,3.000000-14.000000-16,4.000000-11.000000-18,-1.000000-17.000000-4,-3.000000-18.000000 5,-3.000000-19.000000 7,-2.000000-18.000000 6,-5.000000-15.000000 5,-2.000000-9.000000 3,-3.000000-10.000000 4,-3.000000-8.000000 3,-1.000000 3.000000 4,4.000000 20.000000 4,3.000000 18.000000 4,3.000000 20.000000 4,4.000000 14.000000 3,7.000000 14.000000 0,6.000000 11.000000 1,7.000000 14.000000 1,4.000000 13.000000 5,3.000000 16.000000 9,3.000000 15.000000 10,4.000000 17.000000 10,-1.000000 11.000000 4,-3.000000 10.000000-1,-3.000000 10.000000 0,-2.000000 9.000000-1,-5.000000 7.000000-1,-2.000000 7.000000-1,-3.000000 6.000000-3,-3.000000 7.000000-2,1.000000 0.000000-3,6.000000-2.000000-2,7.000000-3.000000-3,6.000000-3.000000-2,6.000000-6.000000-1,6.000000-5.000000 0,7.000000-7.000000 2,6.000000-5.000000 1,15.000000-11.000000-2,26.000000-11.000000-4,24.000000-14.000000-6,26.000000-11.000000-4,16.000000-15.000000-3,10.000000-16.000000-1,10.000000-15.000000-1,9.000000-15.000000-1,6.000000-17.000000 0,3.000000-15.000000 0,3.000000-15.000000 1,4.000000-16.000000 0,-6.000000-10.000000-7,-11.000000-3.000000-14,-14.000000-3.000000-13,-11.000000-2.000000-15,-18.000000 6.000000-1,-22.000000 20.000000 12,-22.000000 18.000000 11,-21.000000 20.000000 11,2.000000-6.000000 7,29.000000-28.000000 2,28.000000-28.000000 2,28.000000-27.000000 3,9.000000-14.000000 1,-9.000000 4.000000 1,-10.000000 3.000000 2,-8.000000 3.000000 0,-15.000000 10.000000 3,-19.000000 20.000000 3,-18.000000 18.000000 3,-19.000000 20.000000 4,-13.000000 13.000000 2,-6.000000 9.000000 2,-6.000000 10.000000 1,-6.000000 10.000000 1,-13.000000 16.000000-2,-19.000000 26.000000-4,-18.000000 24.000000-5,-19.000000 26.000000-5,-7.000000 19.000000-2,7.000000 17.000000 1,6.000000 15.000000 1,7.000000 16.000000 1,7.000000 5.000000 0,9.000000-2.000000 2,10.000000-3.000000 0,10.000000-3.000000 2,5.000000 1.000000 0,4.000000 6.000000-2,3.000000 7.000000 0,3.000000 6.000000-2,3.000000-4.000000 2,3.000000-11.000000 5,3.000000-14.000000 6,4.000000-11.000000 4,1.000000-17.000000-3,0.000000-18.000000-11,0.000000-19.000000-13,0.000000-18.000000-11,-2.000000-31.000000-8,-3.000000-40.000000-7,-3.000000-40.000000-5,-2.000000-41.000000-6,-6.000000-23.000000-1,-6.000000-2.000000 2,-6.000000-3.000000 3,-6.000000-3.000000 2,-1.000000 2.000000 5,7.000000 10.000000 6,6.000000 10.000000 5,7.000000 9.000000 7,7.000000 12.000000 5,9.000000 16.000000 3,10.000000 15.000000 3,10.000000 17.000000 3,8.000000 11.000000 4,10.000000 10.000000 6,10.000000 10.000000 5,9.000000 9.000000 5,2.000000 9.000000 2,-2.000000 9.000000-2,-3.000000 10.000000-2,-3.000000 10.000000-3,-4.000000 8.000000 1,-3.000000 10.000000 2,-3.000000 10.000000 4,-2.000000 9.000000 1,-8.000000 9.000000 1,-8.000000 9.000000-4,-10.000000 10.000000-3,-9.000000 10.000000-3,-12.000000 0.000000-2,-11.000000-5.000000-4,-14.000000-7.000000-1,-11.000000-5.000000-3,-11.000000-8.000000-1,-5.000000-5.000000 0,-7.000000-7.000000 1,-5.000000-5.000000-1,-3.000000-11.000000-2,4.000000-11.000000-5,3.000000-14.000000-6,3.000000-11.000000-4,4.000000-12.000000-3,7.000000-9.000000 0,6.000000-10.000000 0,7.000000-8.000000 0,7.000000-12.000000 0,9.000000-12.000000 0,10.000000-13.000000-2,10.000000-12.000000 0,8.000000-5.000000 1,10.000000 3.000000 1,10.000000 3.000000 2,9.000000 4.000000 1,6.000000 1.000000 2,3.000000 0.000000 1,3.000000 0.000000 2,4.000000 0.000000 0,2.000000 6.000000 3,4.000000 13.000000 2,3.000000 12.000000 3,3.000000 13.000000 2,1.000000 7.000000 5,1.000000 4.000000 6,-1.000000 3.000000 7,1.000000 3.000000 6,-1.000000 6.000000 4,1.000000 9.000000 1,-1.000000 10.000000 0,1.000000 10.000000 1,-4.000000 8.000000-1,-6.000000 10.000000-3,-6.000000 10.000000-5,-6.000000 9.000000-2,-9.000000 7.000000-4,-8.000000 7.000000-4,-10.000000 6.000000-3,-9.000000 7.000000-4,-7.000000 2.000000-2,-3.000000 1.000000 1,-3.000000-1.000000-1,-2.000000 1.000000 0,-9.000000-4.000000-2,-12.000000-6.000000-5,-13.000000-6.000000-4,-12.000000-6.000000-5,-9.000000-7.000000-2,-2.000000-6.000000-3,-3.000000-6.000000-1,-3.000000-6.000000-1,-7.000000-7.000000-2,-9.000000-6.000000 1,-10.000000-6.000000 0,-8.000000-6.000000 0,2.000000-13.000000 1,16.000000-19.000000 3,15.000000-18.000000 3,17.000000-19.000000 2,11.000000-13.000000 3,10.000000-6.000000 3,10.000000-6.000000 3,9.000000-6.000000 2,13.000000-1.000000 1,20.000000 7.000000 0,18.000000 6.000000 0,20.000000 7.000000-1,10.000000 2.000000-2,3.000000 1.000000-5,3.000000-1.000000-4,4.000000 1.000000-4,1.000000 2.000000-6,0.000000 7.000000-3,0.000000 6.000000-5,0.000000 7.000000-4,-5.000000 4.000000 0,-9.000000 3.000000 4,-10.000000 3.000000 5,-8.000000 4.000000 4,-9.000000 2.000000 2,-6.000000 4.000000 1,-6.000000 3.000000 1,-6.000000 3.000000 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48"/>
    </inkml:context>
    <inkml:brush xml:id="br0">
      <inkml:brushProperty name="width" value="0.0381149016320705" units="cm"/>
      <inkml:brushProperty name="height" value="0.0381149016320705" units="cm"/>
      <inkml:brushProperty name="color" value="#F2385B"/>
      <inkml:brushProperty name="ignorePressure" value="0"/>
    </inkml:brush>
  </inkml:definitions>
  <inkml:trace contextRef="#ctx0" brushRef="#br0">77400.000000 33100.000000 577,'-85.000000'21.000000'66,"32.000000"-5.000000"-14 ,31.000000-7.000000-13,32.000000-5.000000-14,24.000000-6.000000-8,19.000000-3.000000-4,19.000000-3.000000-3,19.000000-2.000000-3,7.000000-1.000000-2,-3.000000 3.000000-1,-3.000000 3.000000 0,-2.000000 4.000000-1,-5.000000-3.000000-3,-2.000000-5.000000-2,-3.000000-7.000000-3,-3.000000-5.000000-3,-9.000000-3.000000-2,-11.000000 4.000000-2,-14.000000 3.000000-1,-11.000000 3.000000-2,-9.000000-1.000000-2,-3.000000-2.000000-1,-3.000000-3.000000-3,-2.000000-3.000000-2,-8.000000-2.000000 0,-8.000000 0.000000 2,-10.000000 0.000000 0,-9.000000 0.000000 2,-7.000000 0.000000 3,-3.000000 0.000000 4,-3.000000 0.000000 3,-2.000000 0.000000 5,0.000000 1.000000 3,7.000000 4.000000 3,6.000000 3.000000 4,7.000000 3.000000 3,2.000000 6.000000 5,1.000000 9.000000 6,-1.000000 10.000000 6,1.000000 10.000000 5,1.000000 8.000000 1,3.000000 10.000000-5,3.000000 10.000000-4,4.000000 9.000000-5,-1.000000 1.000000-3,-3.000000-6.000000-3,-3.000000-6.000000-1,-2.000000-6.000000-2,-3.000000 10.000000-1,1.000000 29.000000 1,-1.000000 28.000000 1,1.000000 28.000000 2,-3.000000 12.000000 1,-2.000000-3.000000 0,-3.000000-3.000000 0,-3.000000-2.000000 0,-1.000000-5.000000 1,4.000000-2.000000 0,3.000000-3.000000-1,3.000000-3.000000 1,1.000000-10.000000-1,1.000000-16.000000-1,-1.000000-15.000000-1,1.000000-15.000000-1,-1.000000-29.000000-10,1.000000-41.000000-16,-1.000000-40.000000-18,1.000000-40.000000-18,-1.000000-20.000000-4,1.000000 4.000000 7,-1.000000 3.000000 8,1.000000 3.000000 8,1.000000 9.000000 6,3.000000 16.000000 6,3.000000 15.000000 6,4.000000 17.000000 5,-1.000000-3.000000 2,-3.000000-18.000000 0,-3.000000-19.000000-2,-2.000000-18.000000-1,-1.000000-4.000000 1,3.000000 13.000000 2,3.000000 12.000000 2,4.000000 13.000000 3,1.000000 9.000000 1,0.000000 6.000000 3,0.000000 7.000000 3,0.000000 6.000000 2,-7.000000 13.000000 3,-11.000000 23.000000 2,-14.000000 22.000000 2,-11.000000 22.000000 3,-3.000000 12.000000-1,10.000000 3.000000 0,10.000000 3.000000-3,9.000000 4.000000-2,9.000000-3.000000-1,9.000000-5.000000 1,10.000000-7.000000 1,10.000000-5.000000-1,11.000000-11.000000 1,17.000000-11.000000-2,15.000000-14.000000-1,16.000000-11.000000-1,5.000000-14.000000-2,-2.000000-11.000000-2,-3.000000-14.000000-1,-3.000000-11.000000-2,2.000000-14.000000-4,10.000000-11.000000-4,10.000000-14.000000-4,9.000000-11.000000-4,-8.000000 2.000000-2,-25.000000 19.000000 2,-25.000000 19.000000 2,-25.000000 19.000000 1,-5.000000 1.000000 0,16.000000-16.000000-2,15.000000-15.000000-1,17.000000-15.000000-2,2.000000-11.000000 0,-9.000000-2.000000 5,-10.000000-3.000000 2,-8.000000-3.000000 4,-6.000000 1.000000 3,1.000000 6.000000 5,-1.000000 7.000000 4,1.000000 6.000000 4,-1.000000 7.000000 5,1.000000 10.000000 4,-1.000000 10.000000 5,1.000000 9.000000 4,-7.000000 17.000000 2,-12.000000 25.000000-2,-13.000000 25.000000-1,-12.000000 25.000000-1,-7.000000 9.000000-6,1.000000-6.000000-7,-1.000000-6.000000-7,1.000000-6.000000-8,2.000000-6.000000-3,7.000000-2.000000 1,6.000000-3.000000 3,7.000000-3.000000 1,5.000000-2.000000 2,7.000000 0.000000-1,6.000000 0.000000 1,7.000000 0.000000-1,5.000000-4.000000 1,7.000000-5.000000-1,6.000000-7.000000 0,7.000000-5.000000 0,0.000000-3.000000 0,-2.000000 4.000000-2,-3.000000 3.000000 0,-3.000000 3.000000-2,-6.000000-1.000000 0,-5.000000-2.000000-1,-7.000000-3.000000 1,-5.000000-3.000000-1,-8.000000 1.000000 0,-5.000000 6.000000 1,-7.000000 7.000000-1,-5.000000 6.000000 0,-11.000000 7.000000 1,-11.000000 10.000000 1,-14.000000 10.000000 0,-11.000000 9.000000 2,-7.000000 6.000000 0,0.000000 3.000000 0,0.000000 3.000000-1,0.000000 4.000000 1,3.000000-6.000000-1,6.000000-11.000000 2,7.000000-14.000000 0,6.000000-11.000000 0,-2.000000 0.000000 2,-9.000000 17.000000-1,-10.000000 15.000000 0,-8.000000 16.000000 1,0.000000-1.000000-1,14.000000-15.000000 1,11.000000-15.000000 0,14.000000-16.000000 0,-1.000000-1.000000 0,-12.000000 17.000000 0,-13.000000 15.000000 0,-12.000000 16.000000 1,-1.000000-1.000000-1,14.000000-15.000000 2,11.000000-15.000000-1,14.000000-16.000000 2,5.000000-5.000000 0,1.000000 6.000000 2,-1.000000 7.000000 2,1.000000 6.000000 1,10.000000-8.000000 0,22.000000-22.000000-3,22.000000-22.000000-2,23.000000-21.000000-4,13.000000-14.000000-1,6.000000-2.000000-1,7.000000-3.000000-2,6.000000-3.000000 0,-1.000000-1.000000-1,-5.000000 4.000000 2,-7.000000 3.000000 0,-5.000000 3.000000 1,-6.000000 6.000000 2,-3.000000 9.000000 3,-3.000000 10.000000 4,-2.000000 10.000000 3,-6.000000 4.000000 3,-6.000000 0.000000 3,-6.000000 0.000000 3,-6.000000 0.000000 3,-12.000000 10.000000-3,-15.000000 23.000000-7,-15.000000 22.000000-8,-16.000000 22.000000-7,-12.000000 8.000000-11,-5.000000-2.000000-14,-7.000000-3.000000-14,-5.000000-3.000000-14,-1.000000-10.000000-2,6.000000-16.000000 10,7.000000-15.000000 10,6.000000-15.000000 10,1.000000-7.000000 4,-3.000000 3.000000-1,-3.000000 3.000000-3,-2.000000 4.000000-1</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52"/>
    </inkml:context>
    <inkml:brush xml:id="br0">
      <inkml:brushProperty name="width" value="0.0311223343014717" units="cm"/>
      <inkml:brushProperty name="height" value="0.0311223343014717" units="cm"/>
      <inkml:brushProperty name="color" value="#F2385B"/>
      <inkml:brushProperty name="ignorePressure" value="0"/>
    </inkml:brush>
  </inkml:definitions>
  <inkml:trace contextRef="#ctx0" brushRef="#br0">76550.000000 37500.000000 706,'-116.000000'-25.000000'26,"19.000000"0.000000"-13 ,19.000000 0.000000-10,19.000000 0.000000-11,15.000000 0.000000-8,13.000000 0.000000-2,12.000000 0.000000-2,13.000000 0.000000-4,10.000000 0.000000 6,10.000000 0.000000 10,10.000000 0.000000 12,9.000000 0.000000 11,15.000000 3.000000 5,22.000000 6.000000 0,22.000000 7.000000 0,23.000000 6.000000-1,6.000000 6.000000-2,-5.000000 6.000000-4,-7.000000 7.000000-5,-5.000000 6.000000-4,-11.000000 6.000000-3,-11.000000 6.000000 0,-14.000000 7.000000-2,-11.000000 6.000000-1,-17.000000 6.000000 0,-18.000000 6.000000-1,-19.000000 7.000000-1,-18.000000 6.000000-1,-10.000000-2.000000 1,0.000000-9.000000 1,0.000000-10.000000 2,0.000000-8.000000 2,-11.000000 3.000000 0,-22.000000 20.000000 1,-22.000000 18.000000-1,-21.000000 20.000000 0,-15.000000 5.000000 1,-6.000000-6.000000 2,-6.000000-6.000000 1,-6.000000-6.000000 3,1.000000-7.000000 1,9.000000-6.000000 1,10.000000-6.000000 2,10.000000-6.000000 1,13.000000-10.000000 0,19.000000-12.000000-3,19.000000-13.000000-3,19.000000-12.000000-2,16.000000-9.000000-3,17.000000-2.000000-1,15.000000-3.000000-3,16.000000-3.000000-1,16.000000-4.000000-1,20.000000-3.000000 2,18.000000-3.000000 0,20.000000-2.000000 2,13.000000-3.000000-2,9.000000 1.000000-2,10.000000-1.000000-2,10.000000 1.000000-3,-3.000000 1.000000 0,-11.000000 3.000000 1,-14.000000 3.000000 3,-11.000000 4.000000 2,-17.000000 5.000000 3,-18.000000 10.000000 4,-19.000000 10.000000 5,-18.000000 9.000000 4,-23.000000 12.000000 2,-24.000000 16.000000 2,-26.000000 15.000000 0,-24.000000 17.000000 0,-21.000000 11.000000 1,-16.000000 10.000000-1,-15.000000 10.000000-1,-15.000000 9.000000 0,-6.000000-2.000000-3,7.000000-12.000000-2,6.000000-13.000000-3,7.000000-12.000000-2,8.000000-16.000000-4,14.000000-19.000000-6,11.000000-18.000000-5,14.000000-19.000000-5,11.000000-18.000000-5,14.000000-15.000000-6,11.000000-15.000000-7,14.000000-16.000000-5,18.000000-19.000000-5,25.000000-22.000000-1,25.000000-22.000000-3,25.000000-21.000000-2,9.000000-4.000000 4,-6.000000 16.000000 10,-6.000000 15.000000 10,-6.000000 17.000000 9,-7.000000 11.000000 7,-6.000000 10.000000 1,-6.000000 10.000000 2,-6.000000 9.000000 2</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00:56:53"/>
    </inkml:context>
    <inkml:brush xml:id="br0">
      <inkml:brushProperty name="width" value="0.0353340283036232" units="cm"/>
      <inkml:brushProperty name="height" value="0.0353340283036232" units="cm"/>
      <inkml:brushProperty name="color" value="#F2385B"/>
      <inkml:brushProperty name="ignorePressure" value="0"/>
    </inkml:brush>
  </inkml:definitions>
  <inkml:trace contextRef="#ctx0" brushRef="#br0">77100.000000 38700.000000 622,'125.000000'-96.000000'-9,"0.000000"10.000000"2 ,0.000000 10.000000 3,0.000000 9.000000 4,3.000000 7.000000 3,6.000000 7.000000 6,7.000000 6.000000 6,6.000000 7.000000 6,1.000000 5.000000 2,-3.000000 7.000000-1,-3.000000 6.000000-1,-2.000000 7.000000-1,-9.000000 7.000000-2,-12.000000 9.000000-2,-13.000000 10.000000-3,-12.000000 10.000000-3,-13.000000 8.000000-2,-12.000000 10.000000-1,-13.000000 10.000000-2,-12.000000 9.000000-1,-16.000000 6.000000-1,-19.000000 3.000000 0,-18.000000 3.000000 0,-19.000000 4.000000 0,-15.000000-1.000000 0,-8.000000-3.000000-2,-10.000000-3.000000 0,-9.000000-2.000000-1,-7.000000-8.000000-2,-3.000000-8.000000-3,-3.000000-10.000000-2,-2.000000-9.000000-2,3.000000-12.000000-3,14.000000-11.000000-2,11.000000-14.000000-2,14.000000-11.000000-3,8.000000-17.000000-1,7.000000-18.000000-2,6.000000-19.000000 0,7.000000-18.000000-1,8.000000-14.000000 0,14.000000-5.000000 2,11.000000-7.000000 1,14.000000-5.000000 1,7.000000 2.000000 3,3.000000 13.000000 3,3.000000 12.000000 4,4.000000 13.000000 3,-3.000000 15.000000 1,-5.000000 19.000000 1,-7.000000 19.000000-1,-5.000000 19.000000 0,-6.000000 15.000000 4,-3.000000 13.000000 7,-3.000000 12.000000 7,-2.000000 13.000000 8,-9.000000 10.000000 3,-12.000000 10.000000 1,-13.000000 10.000000 1,-12.000000 9.000000-1,-7.000000 1.000000 0,1.000000-6.000000-2,-1.000000-6.000000-3,1.000000-6.000000-1,2.000000-9.000000-4,7.000000-8.000000-4,6.000000-10.000000-5,7.000000-9.000000-4,0.000000-20.000000-6,-2.000000-27.000000-10,-3.000000-28.000000-7,-3.000000-28.000000-9,1.000000-13.000000-3,6.000000 3.000000 3,7.000000 3.000000 5,6.000000 4.000000 2,3.000000 7.000000 5,0.000000 13.000000 4,0.000000 12.000000 4,0.000000 13.000000 4,0.000000 1.000000 3,0.000000-9.000000 0,0.000000-10.000000 1,0.000000-8.000000 1,-4.000000 11.000000 3,-5.000000 35.000000 4,-7.000000 35.000000 4,-5.000000 34.000000 6,-4.000000 24.000000 3,0.000000 17.000000 4,0.000000 15.000000 3,0.000000 16.000000 4,0.000000 12.000000 2,0.000000 9.000000-1,0.000000 10.000000-1,0.000000 10.000000 0,3.000000-6.000000-1,6.000000-18.000000 0,7.000000-19.000000-1,6.000000-18.000000 1,17.000000-21.000000-3,28.000000-22.000000-5,28.000000-22.000000-4,29.000000-21.000000-5,26.000000-34.000000-4,25.000000-43.000000-3,25.000000-44.000000-4,25.000000-43.000000-4,7.000000-21.000000-3,-8.000000 3.000000 0,-10.000000 3.000000-1,-9.000000 4.000000 0,-20.000000 11.000000-12,-27.000000 23.000000-22,-28.000000 22.000000-23,-28.000000 22.000000-22</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6:09"/>
    </inkml:context>
    <inkml:brush xml:id="br0">
      <inkml:brushProperty name="width" value="0.0315082892775536" units="cm"/>
      <inkml:brushProperty name="height" value="0.0315082892775536" units="cm"/>
      <inkml:brushProperty name="color" value="#F2385B"/>
      <inkml:brushProperty name="ignorePressure" value="0"/>
    </inkml:brush>
  </inkml:definitions>
  <inkml:trace contextRef="#ctx0" brushRef="#br0">31250.000000 39450.000000 698,'-58.000000'-29.000000'51,"34.000000"-5.000000"-7 ,35.000000-7.000000-8,35.000000-5.000000-7,14.000000 0.000000-6,-2.000000 10.000000-5,-3.000000 10.000000-5,-3.000000 9.000000-4,8.000000 2.000000-3,23.000000-2.000000 1,22.000000-3.000000 0,22.000000-3.000000 0,-1.000000-1.000000 0,-21.000000 4.000000 0,-22.000000 3.000000-2,-22.000000 3.000000 0,-13.000000 1.000000 0,-3.000000 1.000000 0,-3.000000-1.000000 0,-2.000000 1.000000 0,5.000000-1.000000-1,16.000000 1.000000-1,15.000000-1.000000-3,17.000000 1.000000 0,8.000000-3.000000-2,4.000000-2.000000 1,3.000000-3.000000 1,3.000000-3.000000 0,-5.000000-1.000000 0,-12.000000 4.000000-1,-13.000000 3.000000 0,-12.000000 3.000000-1,-5.000000 3.000000 0,3.000000 3.000000 0,3.000000 3.000000 0,4.000000 4.000000 0,-1.000000 1.000000 1,-3.000000 0.000000 0,-3.000000 0.000000 1,-2.000000 0.000000 1,-1.000000-2.000000 1,3.000000-3.000000-1,3.000000-3.000000 0,4.000000-2.000000 1,1.000000-1.000000-1,0.000000 3.000000-1,0.000000 3.000000-1,0.000000 4.000000 0,0.000000-1.000000 0,0.000000-3.000000 1,0.000000-3.000000 0,0.000000-2.000000 0,1.000000-1.000000 1,4.000000 3.000000 0,3.000000 3.000000 1,3.000000 4.000000-1,-1.000000 1.000000 0,-2.000000 0.000000 0,-3.000000 0.000000-2,-3.000000 0.000000-1,1.000000 0.000000 0,6.000000 0.000000 1,7.000000 0.000000 1,6.000000 0.000000 0,1.000000 0.000000 0,-3.000000 0.000000 1,-3.000000 0.000000-1,-2.000000 0.000000 1,-3.000000 0.000000-1,1.000000 0.000000 1,-1.000000 0.000000-1,1.000000 0.000000 1,55.000000-5.000000-1,114.000000-9.000000 0,111.000000-10.000000-3,114.000000-8.000000 0,33.000000-6.000000-1,-43.000000 1.000000 1,-44.000000-1.000000 0,-43.000000 1.000000 1,-25.000000-1.000000 1,-2.000000 1.000000 0,-3.000000-1.000000 1,-3.000000 1.000000 1,-13.000000-3.000000 0,-22.000000-2.000000 1,-22.000000-3.000000 1,-21.000000-3.000000 1,-21.000000 1.000000 0,-19.000000 6.000000-2,-18.000000 7.000000-2,-19.000000 6.000000-1,-21.000000 4.000000-1,-21.000000 4.000000 0,-22.000000 3.000000-1,-22.000000 3.000000 0,-15.000000-1.000000-3,-5.000000-2.000000-5,-7.000000-3.000000-6,-5.000000-3.000000-4,-12.000000-4.000000-9,-16.000000-3.000000-11,-15.000000-3.000000-11,-15.000000-2.000000-12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09"/>
    </inkml:context>
    <inkml:brush xml:id="br0">
      <inkml:brushProperty name="width" value="0.0269857086241245" units="cm"/>
      <inkml:brushProperty name="height" value="0.0269857086241245" units="cm"/>
      <inkml:brushProperty name="color" value="#F2385B"/>
      <inkml:brushProperty name="ignorePressure" value="0"/>
    </inkml:brush>
  </inkml:definitions>
  <inkml:trace contextRef="#ctx0" brushRef="#br0">42700.000000 35900.000000 815,'76.000000'53.000000'1,"4.000000"6.000000"1 ,3.000000 7.000000 3,3.000000 6.000000 1,-5.000000-4.000000 1,-12.000000-11.000000-2,-13.000000-14.000000-1,-12.000000-11.000000-2,-9.000000-9.000000-2,-2.000000-3.000000-2,-3.000000-3.000000-3,-3.000000-2.000000-3,-2.000000-3.000000-1,0.000000 1.000000 1,0.000000-1.000000 0,0.000000 1.000000 0,0.000000 1.000000 0,0.000000 3.000000 1,0.000000 3.000000-1,0.000000 4.000000 0,0.000000 1.000000 3,0.000000 0.000000 3,0.000000 0.000000 5,0.000000 0.000000 4,-2.000000 0.000000 3,-3.000000 0.000000-2,-3.000000 0.000000 1,-2.000000 0.000000-1,-1.000000-2.000000-1,3.000000-3.000000 0,3.000000-3.000000-1,4.000000-2.000000-1,-1.000000-1.000000 0,-3.000000 3.000000-1,-3.000000 3.000000 1,-2.000000 4.000000-1,-3.000000 2.000000 2,1.000000 4.000000 3,-1.000000 3.000000 4,1.000000 3.000000 4,-7.000000 14.000000 0,-12.000000 25.000000 0,-13.000000 25.000000-1,-12.000000 25.000000-1,-19.000000 12.000000-1,-25.000000 1.000000-3,-25.000000-1.000000-3,-25.000000 1.000000-2,-11.000000-6.000000-4,3.000000-8.000000-8,3.000000-10.000000-7,4.000000-9.000000-7,10.000000-15.000000-8,19.000000-18.000000-9,19.000000-19.000000-9,19.000000-18.000000-8</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0"/>
    </inkml:context>
    <inkml:brush xml:id="br0">
      <inkml:brushProperty name="width" value="0.0268790367990732" units="cm"/>
      <inkml:brushProperty name="height" value="0.0268790367990732" units="cm"/>
      <inkml:brushProperty name="color" value="#F2385B"/>
      <inkml:brushProperty name="ignorePressure" value="0"/>
    </inkml:brush>
  </inkml:definitions>
  <inkml:trace contextRef="#ctx0" brushRef="#br0">33200.000000 32350.000000 818,'-68.000000'-18.000000'2,"17.000000"17.000000"4 ,15.000000 15.000000 4,16.000000 16.000000 3,12.000000 5.000000-1,9.000000-2.000000-7,10.000000-3.000000-7,10.000000-3.000000-7,4.000000-6.000000-3,0.000000-5.000000 1,0.000000-7.000000 3,0.000000-5.000000 1,4.000000-1.000000 1,10.000000 6.000000-1,10.000000 7.000000 0,9.000000 6.000000 0,4.000000 1.000000-4,1.000000-3.000000-3,-1.000000-3.000000-5,1.000000-2.000000-4,-4.000000-1.000000-1,-6.000000 3.000000 4,-6.000000 3.000000 4,-6.000000 4.000000 4,-9.000000 4.000000 3,-8.000000 6.000000 1,-10.000000 7.000000 3,-9.000000 6.000000 2,-12.000000 4.000000 1,-11.000000 4.000000 0,-14.000000 3.000000 1,-11.000000 3.000000 1,-12.000000 3.000000 1,-9.000000 3.000000 4,-10.000000 3.000000 3,-8.000000 4.000000 3,-1.000000-4.000000 3,9.000000-9.000000 1,10.000000-10.000000 2,10.000000-8.000000 1,7.000000-8.000000 3,6.000000-2.000000 2,7.000000-3.000000 4,6.000000-3.000000 2,12.000000-6.000000-3,19.000000-5.000000-8,19.000000-7.000000-8,19.000000-5.000000-8,13.000000-4.000000-6,10.000000 0.000000-3,10.000000 0.000000-3,9.000000 0.000000-2,1.000000 1.000000-4,-6.000000 4.000000-3,-6.000000 3.000000-3,-6.000000 3.000000-4,-7.000000 4.000000-1,-6.000000 7.000000 4,-6.000000 6.000000 4,-6.000000 7.000000 2,-7.000000 5.000000 4,-6.000000 7.000000 2,-6.000000 6.000000 4,-6.000000 7.000000 2,-15.000000 7.000000 3,-21.000000 9.000000 1,-22.000000 10.000000 0,-22.000000 10.000000 2,-18.000000 7.000000 3,-11.000000 6.000000 5,-14.000000 7.000000 6,-11.000000 6.000000 6,-6.000000-2.000000 4,4.000000-9.000000 6,3.000000-10.000000 4,3.000000-8.000000 5,10.000000-12.000000 2,20.000000-12.000000-2,18.000000-13.000000-3,20.000000-12.000000-1,31.000000-23.000000-9,48.000000-30.000000-14,47.000000-32.000000-17,47.000000-30.000000-14,26.000000-12.000000-8,6.000000 9.000000 2,7.000000 10.000000 0,6.000000 10.000000 2,1.000000 7.000000-2,-3.000000 6.000000-4,-3.000000 7.000000-3,-2.000000 6.000000-3,-8.000000 6.000000 2,-8.000000 6.000000 8,-10.000000 7.000000 9,-9.000000 6.000000 8,-13.000000 6.000000 6,-16.000000 6.000000 1,-15.000000 7.000000 2,-15.000000 6.000000 2,-17.000000 9.000000 1,-15.000000 13.000000 0,-15.000000 12.000000-1,-16.000000 13.000000-1,-16.000000 4.000000 0,-16.000000-3.000000 0,-15.000000-3.000000 1,-15.000000-2.000000 0,-4.000000-9.000000-1,9.000000-12.000000-2,10.000000-13.000000-3,10.000000-12.000000-1,-4.000000-7.000000-3,-16.000000 1.000000-3,-15.000000-1.000000-3,-15.000000 1.000000-2,-1.000000-4.000000-1,16.000000-6.000000 3,15.000000-6.000000 2,17.000000-6.000000 3</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1"/>
    </inkml:context>
    <inkml:brush xml:id="br0">
      <inkml:brushProperty name="width" value="0.0335109047591686" units="cm"/>
      <inkml:brushProperty name="height" value="0.0335109047591686" units="cm"/>
      <inkml:brushProperty name="color" value="#F2385B"/>
      <inkml:brushProperty name="ignorePressure" value="0"/>
    </inkml:brush>
  </inkml:definitions>
  <inkml:trace contextRef="#ctx0" brushRef="#br0">34350.000000 34450.000000 656,'90.000000'310.000000'-17,"-18.000000"-27.000000"14 ,-19.000000-28.000000 14,-18.000000-28.000000 14,-14.000000-10.000000 8,-5.000000 9.000000-1,-7.000000 10.000000 1,-5.000000 10.000000 1,-4.000000-6.000000-1,0.000000-18.000000-2,0.000000-19.000000-1,0.000000-18.000000-1,0.000000-21.000000-4,0.000000-22.000000-5,0.000000-22.000000-5,0.000000-21.000000-5,-2.000000-39.000000-7,-3.000000-52.000000-9,-3.000000-53.000000-9,-2.000000-53.000000-8,-8.000000-31.000000-8,-8.000000-5.000000-4,-10.000000-7.000000-5,-9.000000-5.000000-6,-1.000000 6.000000 1,10.000000 23.000000 6,10.000000 22.000000 5,9.000000 22.000000 7,1.000000-2.000000 3,-6.000000-25.000000 0,-6.000000-25.000000 1,-6.000000-25.000000 0,1.000000-4.000000 3,9.000000 20.000000 5,10.000000 18.000000 6,10.000000 20.000000 5,4.000000 16.000000 3,0.000000 16.000000 0,0.000000 15.000000 0,0.000000 17.000000 0,-5.000000 22.000000 6,-9.000000 32.000000 11,-10.000000 31.000000 12,-8.000000 32.000000 12,-8.000000 24.000000 3,-2.000000 19.000000-3,-3.000000 19.000000-4,-3.000000 19.000000-3,-1.000000 7.000000-5,4.000000-3.000000-9,3.000000-3.000000-6,3.000000-2.000000-8,3.000000-14.000000-4,3.000000-21.000000 1,3.000000-22.000000 0,4.000000-22.000000 1,7.000000-24.000000-7,13.000000-24.000000-13,12.000000-26.000000-15,13.000000-24.000000-13,4.000000-15.000000-3,-3.000000-3.000000 8,-3.000000-3.000000 9,-2.000000-2.000000 8,-1.000000-3.000000 5,3.000000 1.000000 2,3.000000-1.000000 2,4.000000 1.000000 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1"/>
    </inkml:context>
    <inkml:brush xml:id="br0">
      <inkml:brushProperty name="width" value="0.0264072977006435" units="cm"/>
      <inkml:brushProperty name="height" value="0.0264072977006435" units="cm"/>
      <inkml:brushProperty name="color" value="#F2385B"/>
      <inkml:brushProperty name="ignorePressure" value="0"/>
    </inkml:brush>
  </inkml:definitions>
  <inkml:trace contextRef="#ctx0" brushRef="#br0">35850.000000 34300.000000 833,'21.000000'57.000000'1,"-5.000000"17.000000"3 ,-7.000000 15.000000 4,-5.000000 16.000000 2,-6.000000 12.000000 2,-3.000000 9.000000 1,-3.000000 10.000000 1,-2.000000 10.000000 1,-5.000000 0.000000 0,-2.000000-5.000000-1,-3.000000-7.000000-3,-3.000000-5.000000 0,1.000000-14.000000-3,6.000000-18.000000-1,7.000000-19.000000-3,6.000000-18.000000-1,1.000000-4.000000-1,-3.000000 13.000000 1,-3.000000 12.000000 2,-2.000000 13.000000 0,0.000000 2.000000-3,7.000000-5.000000-11,6.000000-7.000000-8,7.000000-5.000000-11,4.000000-15.000000-6,3.000000-22.000000-5,3.000000-22.000000-4,4.000000-21.000000-5</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4"/>
    </inkml:context>
    <inkml:brush xml:id="br0">
      <inkml:brushProperty name="width" value="0.0300191380083561" units="cm"/>
      <inkml:brushProperty name="height" value="0.0300191380083561" units="cm"/>
      <inkml:brushProperty name="color" value="#F2385B"/>
      <inkml:brushProperty name="ignorePressure" value="0"/>
    </inkml:brush>
  </inkml:definitions>
  <inkml:trace contextRef="#ctx0" brushRef="#br0">21900.000000 54000.000000 732,'21.000000'120.000000'1,"-5.000000"-9.000000"2 ,-7.000000-10.000000 2,-5.000000-8.000000 2,-3.000000-3.000000 2,4.000000 7.000000 5,3.000000 6.000000 3,3.000000 7.000000 5,1.000000 0.000000 2,1.000000-2.000000 3,-1.000000-3.000000 1,1.000000-3.000000 3,-1.000000-7.000000-3,1.000000-9.000000-6,-1.000000-10.000000-6,1.000000-8.000000-7,1.000000-12.000000-5,3.000000-12.000000-4,3.000000-13.000000-3,4.000000-12.000000-3,4.000000-18.000000-3,6.000000-21.000000-1,7.000000-22.000000-2,6.000000-22.000000 0,1.000000-22.000000-7,-3.000000-22.000000-9,-3.000000-22.000000-10,-2.000000-21.000000-11,-6.000000 2.000000-1,-6.000000 29.000000 5,-6.000000 28.000000 6,-6.000000 28.000000 6</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1"/>
    </inkml:context>
    <inkml:brush xml:id="br0">
      <inkml:brushProperty name="width" value="0.030539158731699" units="cm"/>
      <inkml:brushProperty name="height" value="0.030539158731699" units="cm"/>
      <inkml:brushProperty name="color" value="#F2385B"/>
      <inkml:brushProperty name="ignorePressure" value="0"/>
    </inkml:brush>
  </inkml:definitions>
  <inkml:trace contextRef="#ctx0" brushRef="#br0">36850.000000 33700.000000 720,'0.000000'200.000000'-2,"0.000000"-50.000000"-2 ,0.000000-50.000000-3,0.000000-50.000000-3,0.000000-10.000000-2,0.000000 32.000000 2,0.000000 31.000000 1,0.000000 32.000000 1,-2.000000 11.000000 2,-3.000000-5.000000 3,-3.000000-7.000000 5,-2.000000-5.000000 3,-5.000000 3.000000 4,-2.000000 17.000000 3,-3.000000 15.000000 4,-3.000000 16.000000 3,1.000000-7.000000 2,6.000000-28.000000-1,7.000000-28.000000 0,6.000000-27.000000 0,10.000000-36.000000-1,17.000000-40.000000-3,15.000000-40.000000-2,16.000000-41.000000-2,1.000000-15.000000-6,-12.000000 14.000000-9,-13.000000 11.000000-9,-12.000000 14.000000-8,-2.000000-18.000000-6,9.000000-47.000000-4,10.000000-47.000000-3,10.000000-46.000000-4,5.000000-23.000000 2,4.000000 4.000000 5,3.000000 3.000000 6,3.000000 3.000000 6,-1.000000 12.000000 4,-2.000000 22.000000 5,-3.000000 22.000000 3,-3.000000 23.000000 4,-4.000000 20.000000 2,-3.000000 23.000000-1,-3.000000 22.000000-1,-2.000000 22.000000-1,-6.000000 16.000000 4,-6.000000 14.000000 8,-6.000000 11.000000 8,-6.000000 14.000000 8,-6.000000 14.000000 4,-2.000000 20.000000-2,-3.000000 18.000000-2,-3.000000 20.000000-1,-2.000000 10.000000-5,0.000000 3.000000-6,0.000000 3.000000-6,0.000000 4.000000-7,1.000000-7.000000-3,4.000000-16.000000 0,3.000000-15.000000-1,3.000000-15.000000 0,7.000000-7.000000-1,14.000000 3.000000-1,11.000000 3.000000-3,14.000000 4.000000 0,3.000000-3.000000-1,-2.000000-5.000000 1,-3.000000-7.000000 2,-3.000000-5.000000 0,-4.000000-4.000000 2,-3.000000 0.000000 0,-3.000000 0.000000 1,-2.000000 0.000000 1,-5.000000 3.000000 4,-2.000000 6.000000 9,-3.000000 7.000000 9,-3.000000 6.000000 8,-7.000000 10.000000 5,-9.000000 17.000000-1,-10.000000 15.000000-1,-8.000000 16.000000-1,-12.000000 13.000000-1,-12.000000 14.000000-5,-13.000000 11.000000-3,-12.000000 14.000000-3,-5.000000 0.000000-2,3.000000-8.000000 1,3.000000-10.000000 0,4.000000-9.000000 2,4.000000-15.000000-8,6.000000-18.000000-16,7.000000-19.000000-16,6.000000-18.000000-15</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1"/>
    </inkml:context>
    <inkml:brush xml:id="br0">
      <inkml:brushProperty name="width" value="0.0219999980181456" units="cm"/>
      <inkml:brushProperty name="height" value="0.0219999980181456" units="cm"/>
      <inkml:brushProperty name="color" value="#F2385B"/>
      <inkml:brushProperty name="ignorePressure" value="0"/>
    </inkml:brush>
  </inkml:definitions>
  <inkml:trace contextRef="#ctx0" brushRef="#br0">38800.000000 36000.000000 1000,'46.000000'1.000000'0,"-5.000000"4.000000"0 ,-7.000000 3.000000 0,-5.000000 3.000000 0,2.000000 1.000000 0,13.000000 1.000000 0,12.000000-1.000000 0,13.000000 1.000000 0,-1.000000-3.000000-4,-11.000000-2.000000-6,-14.000000-3.000000-7,-11.000000-3.000000-7,-4.000000-1.000000-3,6.000000 4.000000 0,7.000000 3.000000 0,6.000000 3.000000 0</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2"/>
    </inkml:context>
    <inkml:brush xml:id="br0">
      <inkml:brushProperty name="width" value="0.0316242799162865" units="cm"/>
      <inkml:brushProperty name="height" value="0.0316242799162865" units="cm"/>
      <inkml:brushProperty name="color" value="#F2385B"/>
      <inkml:brushProperty name="ignorePressure" value="0"/>
    </inkml:brush>
  </inkml:definitions>
  <inkml:trace contextRef="#ctx0" brushRef="#br0">67900.000000 39700.000000 695,'-35.000000'-72.000000'1,"32.000000"6.000000"0 ,31.000000 7.000000 0,32.000000 6.000000 2,30.000000 6.000000 2,32.000000 6.000000 4,31.000000 7.000000 5,32.000000 6.000000 3,30.000000 3.000000 3,32.000000 0.000000 1,31.000000 0.000000 0,32.000000 0.000000 1,-15.000000 1.000000-3,-59.000000 4.000000-3,-60.000000 3.000000-4,-58.000000 3.000000-4,2.000000-4.000000-3,66.000000-8.000000 2,65.000000-10.000000-1,67.000000-9.000000 1,-4.000000 1.000000-1,-72.000000 13.000000 0,-72.000000 12.000000 0,-71.000000 13.000000-1,-35.000000 4.000000 0,3.000000-3.000000-1,3.000000-3.000000-1,4.000000-2.000000 0,10.000000-3.000000 1,19.000000 1.000000 1,19.000000-1.000000 2,19.000000 1.000000 2,-4.000000 1.000000 1,-24.000000 3.000000-3,-26.000000 3.000000-1,-24.000000 4.000000-3,-13.000000 1.000000-4,0.000000 0.000000-9,0.000000 0.000000-8,0.000000 0.000000-9,-2.000000 1.000000-5,-3.000000 4.000000 0,-3.000000 3.000000-1,-2.000000 3.000000 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2"/>
    </inkml:context>
    <inkml:brush xml:id="br0">
      <inkml:brushProperty name="width" value="0.0263958182185888" units="cm"/>
      <inkml:brushProperty name="height" value="0.0263958182185888" units="cm"/>
      <inkml:brushProperty name="color" value="#F2385B"/>
      <inkml:brushProperty name="ignorePressure" value="0"/>
    </inkml:brush>
  </inkml:definitions>
  <inkml:trace contextRef="#ctx0" brushRef="#br0">73050.000000 37450.000000 833,'353.000000'71.000000'0,"-44.000000"-5.000000"0 ,-43.000000-7.000000 1,-44.000000-5.000000 0,-41.000000-11.000000 1,-37.000000-11.000000 4,-38.000000-14.000000 4,-37.000000-11.000000 3,-21.000000-6.000000 2,-3.000000 4.000000-2,-3.000000 3.000000 0,-2.000000 3.000000-1,13.000000 6.000000 0,31.000000 9.000000 0,32.000000 10.000000 0,31.000000 10.000000 1,-4.000000 0.000000-1,-36.000000-5.000000-4,-39.000000-7.000000-2,-36.000000-5.000000-4,-17.000000 2.000000 0,7.000000 13.000000-2,6.000000 12.000000 1,7.000000 13.000000-1,-6.000000 13.000000 0,-15.000000 17.000000-1,-15.000000 15.000000-2,-16.000000 16.000000 0,-24.000000 13.000000-4,-31.000000 14.000000-3,-31.000000 11.000000-3,-31.000000 14.000000-5,-24.000000-3.000000-3,-16.000000-15.000000-4,-15.000000-15.000000-3,-15.000000-16.000000-4,10.000000-23.000000 1,38.000000-27.000000 3,37.000000-28.000000 3,38.000000-28.000000 5,18.000000-17.000000 2,1.000000-2.000000 1,-1.000000-3.000000 2,1.000000-3.000000 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3"/>
    </inkml:context>
    <inkml:brush xml:id="br0">
      <inkml:brushProperty name="width" value="0.0256684422492981" units="cm"/>
      <inkml:brushProperty name="height" value="0.0256684422492981" units="cm"/>
      <inkml:brushProperty name="color" value="#F2385B"/>
      <inkml:brushProperty name="ignorePressure" value="0"/>
    </inkml:brush>
  </inkml:definitions>
  <inkml:trace contextRef="#ctx0" brushRef="#br0">68650.000000 32600.000000 857,'-100.000000'-85.000000'64,"50.000000"32.000000"-19 ,50.000000 31.000000-20,50.000000 32.000000-19,23.000000 18.000000-10,-3.000000 6.000000 0,-3.000000 7.000000 1,-2.000000 6.000000-1,-5.000000 3.000000-4,-2.000000 0.000000-9,-3.000000 0.000000-10,-3.000000 0.000000-9,-7.000000-2.000000-4,-9.000000-3.000000 3,-10.000000-3.000000 3,-8.000000-2.000000 2,-17.000000-3.000000 8,-21.000000 1.000000 13,-22.000000-1.000000 14,-22.000000 1.000000 14,-13.000000 2.000000 6,-3.000000 7.000000-1,-3.000000 6.000000-1,-2.000000 7.000000 0,0.000000 2.000000 0,7.000000 1.000000 0,6.000000-1.000000-1,7.000000 1.000000 1,7.000000-3.000000-2,9.000000-2.000000-5,10.000000-3.000000-5,10.000000-3.000000-4,10.000000-7.000000-5,13.000000-9.000000-4,12.000000-10.000000-4,13.000000-8.000000-5,12.000000-6.000000-2,13.000000 1.000000 0,12.000000-1.000000 2,13.000000 1.000000 0,6.000000-3.000000-1,0.000000-2.000000-1,0.000000-3.000000-3,0.000000-3.000000-2,-5.000000-1.000000 1,-9.000000 4.000000 2,-10.000000 3.000000 1,-8.000000 3.000000 3,-9.000000 3.000000 3,-6.000000 3.000000 2,-6.000000 3.000000 2,-6.000000 4.000000 3,-10.000000 7.000000 4,-12.000000 13.000000 2,-13.000000 12.000000 5,-12.000000 13.000000 3,-15.000000 12.000000 3,-15.000000 13.000000 1,-15.000000 12.000000 1,-16.000000 13.000000 1,-7.000000 1.000000-1,4.000000-9.000000-1,3.000000-10.000000-4,3.000000-8.000000-1,7.000000-12.000000-2,14.000000-12.000000-1,11.000000-13.000000 1,14.000000-12.000000-1,-3.000000 2.000000 2,-15.000000 20.000000 2,-15.000000 18.000000 2,-16.000000 20.000000 3,-4.000000 2.000000 1,10.000000-12.000000-2,10.000000-13.000000-1,9.000000-12.000000-1,21.000000-16.000000-4,35.000000-19.000000-6,35.000000-18.000000-6,34.000000-19.000000-6,26.000000-18.000000-2,19.000000-15.000000 2,19.000000-15.000000 2,19.000000-16.000000 2,15.000000-8.000000-1,13.000000 0.000000-2,12.000000 0.000000-3,13.000000 0.000000-3,1.000000 3.000000 0,-9.000000 6.000000 1,-10.000000 7.000000 2,-8.000000 6.000000 1,-22.000000 7.000000 3,-30.000000 10.000000 3,-32.000000 10.000000 4,-30.000000 9.000000 4,-6.000000 4.000000 3,22.000000 1.000000 1,22.000000-1.000000 2,23.000000 1.000000 2,0.000000 2.000000-1,-18.000000 7.000000-2,-19.000000 6.000000-3,-18.000000 7.000000-1,-18.000000 11.000000-4,-16.000000 20.000000-3,-15.000000 18.000000-4,-15.000000 20.000000-3,-21.000000 5.000000-3,-25.000000-6.000000-3,-25.000000-6.000000-4,-25.000000-6.000000-2,-15.000000-9.000000-2,-2.000000-8.000000-3,-3.000000-10.000000-1,-3.000000-9.000000-3,2.000000-15.000000 2,10.000000-18.000000 7,10.000000-19.000000 5,9.000000-18.000000 7,10.000000-9.000000 4,14.000000 4.000000 0,11.000000 3.000000 2,14.000000 3.000000 1</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4"/>
    </inkml:context>
    <inkml:brush xml:id="br0">
      <inkml:brushProperty name="width" value="0.0296612549573183" units="cm"/>
      <inkml:brushProperty name="height" value="0.0296612549573183" units="cm"/>
      <inkml:brushProperty name="color" value="#F2385B"/>
      <inkml:brushProperty name="ignorePressure" value="0"/>
    </inkml:brush>
  </inkml:definitions>
  <inkml:trace contextRef="#ctx0" brushRef="#br0">68900.000000 34650.000000 741,'70.000000'79.000000'7,"-9.000000"10.000000"2 ,-10.000000 10.000000 2,-8.000000 9.000000 4,-8.000000 7.000000 0,-2.000000 7.000000 0,-3.000000 6.000000 0,-3.000000 7.000000-1,-4.000000-9.000000-1,-3.000000-21.000000-3,-3.000000-22.000000-3,-2.000000-22.000000-2,-1.000000 15.000000-1,3.000000 54.000000 1,3.000000 53.000000 1,4.000000 53.000000 1,-1.000000 23.000000 1,-3.000000-6.000000-1,-3.000000-6.000000 1,-2.000000-6.000000 0,-5.000000-18.000000-2,-2.000000-28.000000-3,-3.000000-28.000000-3,-3.000000-27.000000-2,-10.000000-44.000000-4,-16.000000-55.000000-3,-15.000000-57.000000-3,-15.000000-55.000000-4,-9.000000-44.000000-5,1.000000-27.000000-5,-1.000000-28.000000-5,1.000000-28.000000-5,4.000000-12.000000-2,9.000000 7.000000 3,10.000000 6.000000 2,10.000000 7.000000 4,5.000000 15.000000 4,4.000000 25.000000 5,3.000000 25.000000 7,3.000000 25.000000 4,3.000000 20.000000 4,3.000000 16.000000 1,3.000000 15.000000 1,4.000000 17.000000 2,4.000000 5.000000 0,6.000000-3.000000 0,7.000000-3.000000 0,6.000000-2.000000 1,-4.000000 17.000000 9,-11.000000 42.000000 18,-14.000000 40.000000 18,-11.000000 41.000000 19,-11.000000 26.000000 3,-5.000000 13.000000-12,-7.000000 12.000000-12,-5.000000 13.000000-12,2.000000-4.000000-7,13.000000-18.000000 0,12.000000-19.000000-2,13.000000-18.000000-1,10.000000-28.000000-16,10.000000-33.000000-27,10.000000-35.000000-30,9.000000-34.000000-28</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4"/>
    </inkml:context>
    <inkml:brush xml:id="br0">
      <inkml:brushProperty name="width" value="0.0296953450888395" units="cm"/>
      <inkml:brushProperty name="height" value="0.0296953450888395" units="cm"/>
      <inkml:brushProperty name="color" value="#F2385B"/>
      <inkml:brushProperty name="ignorePressure" value="0"/>
    </inkml:brush>
  </inkml:definitions>
  <inkml:trace contextRef="#ctx0" brushRef="#br0">70900.000000 34550.000000 740,'117.000000'3.000000'-3,"-16.000000"6.000000"-5 ,-15.000000 7.000000-7,-15.000000 6.000000-5,-12.000000 9.000000 2,-6.000000 13.000000 10,-6.000000 12.000000 10,-6.000000 13.000000 11,-7.000000 9.000000 4,-6.000000 6.000000-2,-6.000000 7.000000-1,-6.000000 6.000000-1,-7.000000 4.000000 0,-6.000000 4.000000 3,-6.000000 3.000000 4,-6.000000 3.000000 2,-4.000000-4.000000 2,1.000000-8.000000-4,-1.000000-10.000000-2,1.000000-9.000000-3,1.000000-9.000000 0,3.000000-5.000000 0,3.000000-7.000000 2,4.000000-5.000000 0,7.000000-19.000000-2,13.000000-27.000000-7,12.000000-28.000000-6,13.000000-28.000000-8,9.000000-26.000000-5,6.000000-21.000000-7,7.000000-22.000000-7,6.000000-22.000000-5,-1.000000-15.000000-5,-5.000000-5.000000-4,-7.000000-7.000000-4,-5.000000-5.000000-4,-3.000000 0.000000 2,4.000000 10.000000 10,3.000000 10.000000 8,3.000000 9.000000 9,1.000000 9.000000 6,1.000000 9.000000 3,-1.000000 10.000000 3,1.000000 10.000000 2,-4.000000 8.000000 1,-6.000000 10.000000 1,-6.000000 10.000000 1,-6.000000 9.000000 0,-7.000000 10.000000 2,-6.000000 14.000000 4,-6.000000 11.000000 3,-6.000000 14.000000 3,-4.000000 10.000000 0,1.000000 9.000000-2,-1.000000 10.000000-3,1.000000 10.000000-2,-3.000000 10.000000-2,-2.000000 13.000000-2,-3.000000 12.000000-2,-3.000000 13.000000-1,-4.000000-1.000000-1,-3.000000-11.000000 0,-3.000000-14.000000 0,-2.000000-11.000000 0,-5.000000 5.000000 1,-2.000000 26.000000 1,-3.000000 24.000000 1,-3.000000 26.000000 3,-1.000000 8.000000 0,4.000000-5.000000 1,3.000000-7.000000 2,3.000000-5.000000 0,3.000000-9.000000 3,3.000000-9.000000 4,3.000000-10.000000 5,4.000000-8.000000 4,5.000000-11.000000 0,10.000000-8.000000-1,10.000000-10.000000-3,9.000000-9.000000-3,4.000000-12.000000-1,1.000000-11.000000-3,-1.000000-14.000000-2,1.000000-11.000000-2,-1.000000-17.000000-4,1.000000-18.000000-7,-1.000000-19.000000-6,1.000000-18.000000-7,-1.000000-17.000000-3,1.000000-11.000000 1,-1.000000-14.000000 0,1.000000-11.000000 2,1.000000-9.000000 0,3.000000-3.000000 2,3.000000-3.000000 2,4.000000-2.000000 1,2.000000 0.000000 3,4.000000 7.000000 2,3.000000 6.000000 4,3.000000 7.000000 3,-1.000000 7.000000 2,-2.000000 9.000000 2,-3.000000 10.000000 3,-3.000000 10.000000 1,-6.000000 13.000000 1,-5.000000 19.000000 0,-7.000000 19.000000 0,-5.000000 19.000000 0,-8.000000 16.000000 1,-5.000000 17.000000 1,-7.000000 15.000000 2,-5.000000 16.000000 2,-6.000000 12.000000 0,-3.000000 9.000000-2,-3.000000 10.000000-3,-2.000000 10.000000-2,-1.000000 0.000000-1,3.000000-5.000000 0,3.000000-7.000000-1,4.000000-5.000000 1,2.000000-8.000000-2,4.000000-5.000000 0,3.000000-7.000000-1,3.000000-5.000000-1,6.000000-4.000000-1,9.000000 0.000000-1,10.000000 0.000000-2,10.000000 0.000000 0,2.000000-2.000000-2,-3.000000-3.000000 1,-3.000000-3.000000-1,-2.000000-2.000000 0,-3.000000 2.000000-1,1.000000 9.000000-4,-1.000000 10.000000-1,1.000000 10.000000-4,-4.000000 5.000000 0,-6.000000 4.000000 1,-6.000000 3.000000 2,-6.000000 3.000000 2,-7.000000 1.000000 5,-6.000000 1.000000 7,-6.000000-1.000000 8,-6.000000 1.000000 7,-9.000000 5.000000 6,-8.000000 14.000000 4,-10.000000 11.000000 3,-9.000000 14.000000 4,-10.000000 11.000000 1,-9.000000 14.000000-2,-10.000000 11.000000-1,-8.000000 14.000000-1,-6.000000 2.000000-6,1.000000-6.000000-7,-1.000000-6.000000-9,1.000000-6.000000-9,7.000000-18.000000-2,16.000000-28.000000 3,15.000000-28.000000 2,17.000000-27.000000 4</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4"/>
    </inkml:context>
    <inkml:brush xml:id="br0">
      <inkml:brushProperty name="width" value="0.0250949151813984" units="cm"/>
      <inkml:brushProperty name="height" value="0.0250949151813984" units="cm"/>
      <inkml:brushProperty name="color" value="#F2385B"/>
      <inkml:brushProperty name="ignorePressure" value="0"/>
    </inkml:brush>
  </inkml:definitions>
  <inkml:trace contextRef="#ctx0" brushRef="#br0">74800.000000 34950.000000 876,'143.000000'-22.000000'6,"-11.000000"6.000000"11 ,-14.000000 7.000000 12,-11.000000 6.000000 12,-14.000000 3.000000-11,-11.000000 0.000000-30,-14.000000 0.000000-33,-11.000000 0.000000-31</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6"/>
    </inkml:context>
    <inkml:brush xml:id="br0">
      <inkml:brushProperty name="width" value="0.0342353396117687" units="cm"/>
      <inkml:brushProperty name="height" value="0.0342353396117687" units="cm"/>
      <inkml:brushProperty name="color" value="#F2385B"/>
      <inkml:brushProperty name="ignorePressure" value="0"/>
    </inkml:brush>
  </inkml:definitions>
  <inkml:trace contextRef="#ctx0" brushRef="#br0">2800.000000 59200.000000 642,'-47.000000'-22.000000'8,"56.000000"6.000000"16 ,57.000000 7.000000 15,56.000000 6.000000 16,26.000000 3.000000 3,-3.000000 0.000000-10,-3.000000 0.000000-11,-2.000000 0.000000-11,-12.000000 0.000000-7,-19.000000 0.000000-4,-18.000000 0.000000-6,-19.000000 0.000000-4,3.000000-2.000000-2,25.000000-3.000000-1,25.000000-3.000000 1,25.000000-2.000000-1,0.000000-3.000000 1,-25.000000 1.000000-2,-25.000000-1.000000-1,-25.000000 1.000000 0,-13.000000 1.000000-1,1.000000 3.000000 0,-1.000000 3.000000 1,1.000000 4.000000-1,-1.000000 1.000000 1,1.000000 0.000000-1,-1.000000 0.000000 1,1.000000 0.000000-1,18.000000-2.000000-2,38.000000-3.000000-7,37.000000-3.000000-5,38.000000-2.000000-6,10.000000-3.000000-3,-15.000000 1.000000 1,-15.000000-1.000000 2,-16.000000 1.000000 1,-19.000000 1.000000 1,-22.000000 3.000000 2,-22.000000 3.000000 2,-21.000000 4.000000 2,-15.000000 1.000000-6,-6.000000 0.000000-10,-6.000000 0.000000-10,-6.000000 0.000000-12</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7"/>
    </inkml:context>
    <inkml:brush xml:id="br0">
      <inkml:brushProperty name="width" value="0.0272456277161837" units="cm"/>
      <inkml:brushProperty name="height" value="0.0272456277161837" units="cm"/>
      <inkml:brushProperty name="color" value="#F2385B"/>
      <inkml:brushProperty name="ignorePressure" value="0"/>
    </inkml:brush>
  </inkml:definitions>
  <inkml:trace contextRef="#ctx0" brushRef="#br0">6800.000000 57950.000000 807,'123.000000'50.000000'12,"-3.000000"0.000000"-6 ,-3.000000 0.000000-5,-2.000000 0.000000-5,0.000000 0.000000-6,7.000000 0.000000-6,6.000000 0.000000-6,7.000000 0.000000-6,-10.000000-4.000000 1,-25.000000-5.000000 4,-25.000000-7.000000 5,-25.000000-5.000000 6,-13.000000-6.000000 2,1.000000-3.000000 2,-1.000000-3.000000 1,1.000000-2.000000 0,-3.000000-3.000000 6,-2.000000 1.000000 8,-3.000000-1.000000 8,-3.000000 1.000000 9,-2.000000-1.000000 4,0.000000 1.000000-2,0.000000-1.000000-2,0.000000 1.000000-2,0.000000-1.000000-2,0.000000 1.000000-2,0.000000-1.000000-2,0.000000 1.000000-3,1.000000 1.000000 0,4.000000 3.000000-1,3.000000 3.000000 0,3.000000 4.000000 0,-2.000000 1.000000-2,-6.000000 0.000000-1,-6.000000 0.000000-2,-6.000000 0.000000-1,-4.000000 1.000000-1,1.000000 4.000000 4,-1.000000 3.000000 1,1.000000 3.000000 3,-10.000000 14.000000 0,-19.000000 25.000000-3,-18.000000 25.000000-2,-19.000000 25.000000-4,-19.000000 10.000000-5,-19.000000-2.000000-10,-18.000000-3.000000-10,-19.000000-3.000000-10,3.000000-15.000000-4,25.000000-24.000000 4,25.000000-26.000000 2,25.000000-24.000000 4,10.000000-15.000000 1,-2.000000-3.000000-3,-3.000000-3.000000-1,-3.000000-2.000000-3</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49:04"/>
    </inkml:context>
    <inkml:brush xml:id="br0">
      <inkml:brushProperty name="width" value="0.0314565524458885" units="cm"/>
      <inkml:brushProperty name="height" value="0.0314565524458885" units="cm"/>
      <inkml:brushProperty name="color" value="#F2385B"/>
      <inkml:brushProperty name="ignorePressure" value="0"/>
    </inkml:brush>
  </inkml:definitions>
  <inkml:trace contextRef="#ctx0" brushRef="#br0">22850.000000 53500.000000 699,'29.000000'-69.000000'1,"10.000000"13.000000"3 ,10.000000 12.000000 2,9.000000 13.000000 2,6.000000 7.000000 1,3.000000 4.000000 1,3.000000 3.000000-1,4.000000 3.000000 0,-3.000000 4.000000 1,-5.000000 7.000000 2,-7.000000 6.000000 2,-5.000000 7.000000 1,-9.000000 4.000000 0,-9.000000 3.000000-1,-10.000000 3.000000-3,-8.000000 4.000000-1,-8.000000 5.000000-1,-2.000000 10.000000 3,-3.000000 10.000000 2,-3.000000 9.000000 3,-7.000000 9.000000 0,-9.000000 9.000000-1,-10.000000 10.000000-2,-8.000000 10.000000-1,-9.000000 8.000000-1,-6.000000 10.000000-3,-6.000000 10.000000-3,-6.000000 9.000000-2,-4.000000 1.000000-4,1.000000-6.000000-7,-1.000000-6.000000-6,1.000000-6.000000-7,2.000000-12.000000-3,7.000000-15.000000 0,6.000000-15.000000 2,7.000000-16.000000 1,4.000000-15.000000-6,3.000000-11.000000-9,3.000000-14.000000-10,4.000000-11.000000-10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7"/>
    </inkml:context>
    <inkml:brush xml:id="br0">
      <inkml:brushProperty name="width" value="0.0262313690036535" units="cm"/>
      <inkml:brushProperty name="height" value="0.0262313690036535" units="cm"/>
      <inkml:brushProperty name="color" value="#F2385B"/>
      <inkml:brushProperty name="ignorePressure" value="0"/>
    </inkml:brush>
  </inkml:definitions>
  <inkml:trace contextRef="#ctx0" brushRef="#br0">1750.000000 53300.000000 838,'-68.000000'6.000000'2,"17.000000"13.000000"2 ,15.000000 12.000000 4,16.000000 13.000000 3,7.000000 12.000000 1,1.000000 13.000000 0,-1.000000 12.000000 0,1.000000 13.000000 1,1.000000-2.000000-3,3.000000-16.000000-3,3.000000-15.000000-4,4.000000-15.000000-3,7.000000-14.000000-4,13.000000-8.000000-4,12.000000-10.000000-4,13.000000-9.000000-4,9.000000-7.000000 0,6.000000-3.000000 1,7.000000-3.000000 3,6.000000-2.000000 2,1.000000-1.000000-1,-3.000000 3.000000-3,-3.000000 3.000000-3,-2.000000 4.000000-4,-6.000000-1.000000-1,-6.000000-3.000000 1,-6.000000-3.000000 2,-6.000000-2.000000 0,-16.000000 10.000000 4,-25.000000 25.000000 6,-25.000000 25.000000 6,-25.000000 25.000000 5,-11.000000 15.000000 4,3.000000 7.000000 2,3.000000 6.000000 1,4.000000 7.000000 2,4.000000-3.000000 3,6.000000-8.000000 3,7.000000-10.000000 3,6.000000-9.000000 3,13.000000-13.000000-1,23.000000-16.000000-6,22.000000-15.000000-5,22.000000-15.000000-6,12.000000-11.000000-3,3.000000-2.000000-1,3.000000-3.000000 0,4.000000-3.000000-1,-1.000000-4.000000-3,-3.000000-3.000000-7,-3.000000-3.000000-5,-2.000000-2.000000-6,-8.000000-3.000000-2,-8.000000 1.000000 0,-10.000000-1.000000 1,-9.000000 1.000000 1,-10.000000 8.000000 2,-9.000000 20.000000 4,-10.000000 18.000000 5,-8.000000 20.000000 3,-14.000000 17.000000 4,-15.000000 20.000000 1,-15.000000 18.000000 2,-16.000000 20.000000 1,-12.000000 10.000000 3,-5.000000 3.000000 3,-7.000000 3.000000 3,-5.000000 4.000000 4,-1.000000-6.000000 2,6.000000-11.000000 2,7.000000-14.000000 2,6.000000-11.000000 1,10.000000-17.000000 1,17.000000-18.000000-2,15.000000-19.000000-1,16.000000-18.000000-1,4.000000-7.000000 1,-6.000000 6.000000 2,-6.000000 7.000000 3,-6.000000 6.000000 4,15.000000-15.000000-2,38.000000-33.000000-5,37.000000-35.000000-6,38.000000-34.000000-5,21.000000-20.000000-7,7.000000-2.000000-7,6.000000-3.000000-9,7.000000-3.000000-7,4.000000 2.000000-6,3.000000 10.000000-3,3.000000 10.000000-2,4.000000 9.000000-3,-4.000000 7.000000 2,-9.000000 7.000000 5,-10.000000 6.000000 6,-8.000000 7.000000 6,-12.000000 10.000000 5,-12.000000 16.000000 1,-13.000000 15.000000 4,-12.000000 17.000000 2,-15.000000 11.000000 0,-15.000000 10.000000-1,-15.000000 10.000000-1,-16.000000 9.000000-2,-10.000000 1.000000 3,-3.000000-6.000000 6,-3.000000-6.000000 6,-2.000000-6.000000 5,-9.000000 7.000000 5,-12.000000 22.000000 1,-13.000000 22.000000 1,-12.000000 23.000000 2,-12.000000 2.000000-3,-8.000000-16.000000-6,-10.000000-15.000000-7,-9.000000-15.000000-5,2.000000-17.000000-5,17.000000-15.000000-2,15.000000-15.000000-3,16.000000-16.000000-2,7.000000-10.000000-3,1.000000-3.000000-5,-1.000000-3.000000-4,1.000000-2.000000-5</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8"/>
    </inkml:context>
    <inkml:brush xml:id="br0">
      <inkml:brushProperty name="width" value="0.0296766292303801" units="cm"/>
      <inkml:brushProperty name="height" value="0.0296766292303801" units="cm"/>
      <inkml:brushProperty name="color" value="#F2385B"/>
      <inkml:brushProperty name="ignorePressure" value="0"/>
    </inkml:brush>
  </inkml:definitions>
  <inkml:trace contextRef="#ctx0" brushRef="#br0">2700.000000 55400.000000 741,'48.000000'109.000000'1,"-3.000000"19.000000"2 ,-3.000000 19.000000 3,-2.000000 19.000000 1,-5.000000 12.000000 4,-2.000000 6.000000 4,-3.000000 7.000000 5,-3.000000 6.000000 3,-2.000000 3.000000 2,0.000000 0.000000-3,0.000000 0.000000-1,0.000000 0.000000-3,-2.000000-7.000000 0,-3.000000-11.000000-1,-3.000000-14.000000 1,-2.000000-11.000000 0,-5.000000-20.000000-5,-2.000000-24.000000-11,-3.000000-26.000000-9,-3.000000-24.000000-10,-6.000000-24.000000-6,-5.000000-22.000000 1,-7.000000-22.000000-1,-5.000000-21.000000 1,-8.000000-28.000000-3,-5.000000-30.000000-7,-7.000000-32.000000-6,-5.000000-30.000000-6,-1.000000-3.000000 0,6.000000 29.000000 7,7.000000 28.000000 8,6.000000 28.000000 7</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8"/>
    </inkml:context>
    <inkml:brush xml:id="br0">
      <inkml:brushProperty name="width" value="0.0285526067018509" units="cm"/>
      <inkml:brushProperty name="height" value="0.0285526067018509" units="cm"/>
      <inkml:brushProperty name="color" value="#F2385B"/>
      <inkml:brushProperty name="ignorePressure" value="0"/>
    </inkml:brush>
  </inkml:definitions>
  <inkml:trace contextRef="#ctx0" brushRef="#br0">2800.000000 56250.000000 770,'0.000000'59.000000'14,"0.000000"19.000000"-1 ,0.000000 19.000000-1,0.000000 19.000000-1,-5.000000 16.000000 2,-9.000000 17.000000 6,-10.000000 15.000000 5,-8.000000 16.000000 6,-6.000000 4.000000 0,1.000000-6.000000-6,-1.000000-6.000000-5,1.000000-6.000000-5,4.000000-16.000000-8,9.000000-25.000000-7,10.000000-25.000000-9,10.000000-25.000000-8,4.000000-27.000000-5,0.000000-28.000000 1,0.000000-28.000000 0,0.000000-27.000000 1,0.000000-14.000000-4,0.000000 4.000000-8,0.000000 3.000000-7,0.000000 3.000000-7</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8"/>
    </inkml:context>
    <inkml:brush xml:id="br0">
      <inkml:brushProperty name="width" value="0.0311443246901035" units="cm"/>
      <inkml:brushProperty name="height" value="0.0311443246901035" units="cm"/>
      <inkml:brushProperty name="color" value="#F2385B"/>
      <inkml:brushProperty name="ignorePressure" value="0"/>
    </inkml:brush>
  </inkml:definitions>
  <inkml:trace contextRef="#ctx0" brushRef="#br0">4450.000000 54650.000000 706,'157.000000'3.000000'-38,"-33.000000"6.000000"16 ,-35.000000 7.000000 14,-34.000000 6.000000 16,-23.000000 6.000000 8,-8.000000 6.000000-1,-10.000000 7.000000 1,-9.000000 6.000000-1,-5.000000 6.000000-1,0.000000 6.000000-3,0.000000 7.000000-3,0.000000 6.000000-2,-2.000000-4.000000-1,-3.000000-11.000000-1,-3.000000-14.000000 2,-2.000000-11.000000-1,-3.000000 0.000000 1,1.000000 17.000000 1,-1.000000 15.000000 1,1.000000 16.000000 0,1.000000 7.000000-1,3.000000 1.000000-3,3.000000-1.000000-2,4.000000 1.000000-3,2.000000-9.000000-2,4.000000-15.000000-2,3.000000-15.000000 1,3.000000-16.000000-2,4.000000-8.000000 0,7.000000 0.000000 0,6.000000 0.000000 0,7.000000 0.000000 1,4.000000-2.000000 1,3.000000-3.000000 2,3.000000-3.000000 1,4.000000-2.000000 2,-3.000000 2.000000 2,-5.000000 9.000000 2,-7.000000 10.000000 0,-5.000000 10.000000 3,-8.000000 13.000000 1,-5.000000 19.000000 4,-7.000000 19.000000 3,-5.000000 19.000000 4,-9.000000 9.000000 1,-9.000000 0.000000 0,-10.000000 0.000000 0,-8.000000 0.000000-1,-6.000000-4.000000 0,1.000000-5.000000-3,-1.000000-7.000000-2,1.000000-5.000000-2,1.000000-14.000000-4,3.000000-18.000000-6,3.000000-19.000000-7,4.000000-18.000000-7,4.000000-25.000000-9,6.000000-27.000000-14,7.000000-28.000000-14,6.000000-28.000000-13,1.000000-10.000000-2,-3.000000 9.000000 9,-3.000000 10.000000 10,-2.000000 10.000000 9</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9"/>
    </inkml:context>
    <inkml:brush xml:id="br0">
      <inkml:brushProperty name="width" value="0.0285090748220682" units="cm"/>
      <inkml:brushProperty name="height" value="0.0285090748220682" units="cm"/>
      <inkml:brushProperty name="color" value="#F2385B"/>
      <inkml:brushProperty name="ignorePressure" value="0"/>
    </inkml:brush>
  </inkml:definitions>
  <inkml:trace contextRef="#ctx0" brushRef="#br0">6350.000000 55650.000000 771,'0.000000'70.000000'0,"0.000000"-9.000000"0 ,0.000000-10.000000 0,0.000000-8.000000 0,-2.000000-4.000000 0,-3.000000 3.000000 0,-3.000000 3.000000 0,-2.000000 4.000000 0,-1.000000-1.000000 0,3.000000-3.000000-1,3.000000-3.000000 0,4.000000-2.000000 0,-1.000000-3.000000 0,-3.000000 1.000000 1,-3.000000-1.000000 0,-2.000000 1.000000 1,-1.000000 1.000000 1,3.000000 3.000000 0,3.000000 3.000000-1,4.000000 4.000000 1,-1.000000-1.000000-1,-3.000000-3.000000 2,-3.000000-3.000000 0,-2.000000-2.000000 0,-1.000000-3.000000 2,3.000000 1.000000-1,3.000000-1.000000 0,4.000000 1.000000 1,1.000000-3.000000-1,0.000000-2.000000 1,0.000000-3.000000-1,0.000000-3.000000 1,0.000000-1.000000-1,0.000000 4.000000 1,0.000000 3.000000 0,0.000000 3.000000-1,0.000000 1.000000 1,0.000000 1.000000 2,0.000000-1.000000 0,0.000000 1.000000 2,0.000000-10.000000 1,0.000000-19.000000 2,0.000000-18.000000 2,0.000000-19.000000 1,1.000000-10.000000-2,4.000000 1.000000-8,3.000000-1.000000-7,3.000000 1.000000-7,1.000000-1.000000-4,1.000000 1.000000 2,-1.000000-1.000000 0,1.000000 1.000000 1,-3.000000-4.000000 0,-2.000000-6.000000 2,-3.000000-6.000000 2,-3.000000-6.000000 0,-1.000000-2.000000 2,4.000000 3.000000-1,3.000000 3.000000 1,3.000000 4.000000 0,1.000000 1.000000-1,1.000000 0.000000-3,-1.000000 0.000000-2,1.000000 0.000000-2,-1.000000-2.000000-2,1.000000-3.000000 2,-1.000000-3.000000 1,1.000000-2.000000 2,1.000000-3.000000 0,3.000000 1.000000 1,3.000000-1.000000 1,4.000000 1.000000 0,-1.000000 1.000000 1,-3.000000 3.000000 0,-3.000000 3.000000 0,-2.000000 4.000000 0,-3.000000-1.000000 0,1.000000-3.000000 1,-1.000000-3.000000 0,1.000000-2.000000 0,-1.000000 0.000000 0,1.000000 7.000000 1,-1.000000 6.000000 1,1.000000 7.000000 1,1.000000 0.000000-1,3.000000-2.000000-1,3.000000-3.000000-2,4.000000-3.000000-2,-1.000000-2.000000-1,-3.000000 0.000000 0,-3.000000 0.000000 1,-2.000000 0.000000 0,-3.000000 1.000000 1,1.000000 4.000000 2,-1.000000 3.000000 1,1.000000 3.000000 2,-1.000000 1.000000 0,1.000000 1.000000 1,-1.000000-1.000000 0,1.000000 1.000000 1,-1.000000 1.000000 0,1.000000 3.000000 0,-1.000000 3.000000-1,1.000000 4.000000 1,-1.000000 1.000000 0,1.000000 0.000000 0,-1.000000 0.000000 0,1.000000 0.000000 0,-1.000000 0.000000 0,1.000000 0.000000 0,-1.000000 0.000000 0,1.000000 0.000000 0,-1.000000 1.000000 2,1.000000 4.000000 5,-1.000000 3.000000 3,1.000000 3.000000 5,-3.000000 7.000000 5,-2.000000 14.000000 6,-3.000000 11.000000 6,-3.000000 14.000000 6,-2.000000 7.000000 1,0.000000 3.000000-5,0.000000 3.000000-5,0.000000 4.000000-5,-2.000000 2.000000-3,-3.000000 4.000000-3,-3.000000 3.000000-2,-2.000000 3.000000-3,-1.000000 1.000000-3,3.000000 1.000000-2,3.000000-1.000000-2,4.000000 1.000000-4,-1.000000-6.000000 0,-3.000000-8.000000 0,-3.000000-10.000000 1,-2.000000-9.000000 1,-1.000000-2.000000 0,3.000000 6.000000 1,3.000000 7.000000 1,4.000000 6.000000 1,1.000000 1.000000 0,0.000000-3.000000-3,0.000000-3.000000-3,0.000000-2.000000-1,4.000000-8.000000-3,10.000000-8.000000-2,10.000000-10.000000-2,9.000000-9.000000-3,4.000000-5.000000-2,1.000000 0.000000-2,-1.000000 0.000000-1,1.000000 0.000000-2,-1.000000-2.000000-1,1.000000-3.000000 2,-1.000000-3.000000 0,1.000000-2.000000 1,-3.000000-3.000000 1,-2.000000 1.000000 1,-3.000000-1.000000 0,-3.000000 1.000000 1,-2.000000 1.000000 1,0.000000 3.000000 2,0.000000 3.000000 2,0.000000 4.000000 3,0.000000 1.000000 0,0.000000 0.000000 1,0.000000 0.000000-1,0.000000 0.000000 1,-4.000000 6.000000-2,-5.000000 13.000000 0,-7.000000 12.000000-1,-5.000000 13.000000-2,-4.000000 6.000000 5,0.000000 0.000000 9,0.000000 0.000000 9,0.000000 0.000000 10,0.000000-2.000000 3,0.000000-3.000000-5,0.000000-3.000000-5,0.000000-2.000000-3,-2.000000-1.000000-4,-3.000000 3.000000-1,-3.000000 3.000000-2,-2.000000 4.000000-1,-3.000000-1.000000-1,1.000000-3.000000 1,-1.000000-3.000000 2,1.000000-2.000000 0,-1.000000-3.000000 1,1.000000 1.000000-1,-1.000000-1.000000-1,1.000000 1.000000 0,-3.000000 1.000000-1,-2.000000 3.000000 0,-3.000000 3.000000-1,-3.000000 4.000000 1,-1.000000 1.000000-2,4.000000 0.000000-2,3.000000 0.000000-1,3.000000 0.000000-3,-1.000000 0.000000-1,-2.000000 0.000000 0,-3.000000 0.000000 0,-3.000000 0.000000 0,-1.000000-2.000000 0,4.000000-3.000000 1,3.000000-3.000000 1,3.000000-2.000000 1,1.000000-3.000000 1,1.000000 1.000000 1,-1.000000-1.000000 0,1.000000 1.000000 1,-1.000000-1.000000-2,1.000000 1.000000-8,-1.000000-1.000000-6,1.000000 1.000000-7,-1.000000-3.000000-2,1.000000-2.000000 2,-1.000000-3.000000 1,1.000000-3.000000 2,-4.000000-2.000000-5,-6.000000 0.000000-9,-6.000000 0.000000-10,-6.000000 0.000000-10</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19"/>
    </inkml:context>
    <inkml:brush xml:id="br0">
      <inkml:brushProperty name="width" value="0.0219999980181456" units="cm"/>
      <inkml:brushProperty name="height" value="0.0219999980181456" units="cm"/>
      <inkml:brushProperty name="color" value="#F2385B"/>
      <inkml:brushProperty name="ignorePressure" value="0"/>
    </inkml:brush>
  </inkml:definitions>
  <inkml:trace contextRef="#ctx0" brushRef="#br0">8300.000000 56700.000000 1000,'48.000000'48.000000'0,"-3.000000"-3.000000"0 ,-3.000000-3.000000 0,-2.000000-2.000000 0,-5.000000-6.000000 0,-2.000000-6.000000 0,-3.000000-6.000000 0,-3.000000-6.000000 0,-2.000000-2.000000-7,0.000000 3.000000-11,0.000000 3.000000-12,0.000000 4.000000-12</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0"/>
    </inkml:context>
    <inkml:brush xml:id="br0">
      <inkml:brushProperty name="width" value="0.0287581346929073" units="cm"/>
      <inkml:brushProperty name="height" value="0.0287581346929073" units="cm"/>
      <inkml:brushProperty name="color" value="#F2385B"/>
      <inkml:brushProperty name="ignorePressure" value="0"/>
    </inkml:brush>
  </inkml:definitions>
  <inkml:trace contextRef="#ctx0" brushRef="#br0">32850.000000 60050.000000 765,'250.000000'3.000000'5,"0.000000"6.000000"6 ,0.000000 7.000000 7,0.000000 6.000000 5,12.000000-1.000000 2,26.000000-5.000000 0,24.000000-7.000000-1,26.000000-5.000000-1,-20.000000-6.000000-2,-61.000000-3.000000-5,-64.000000-3.000000-4,-61.000000-2.000000-4,-34.000000-1.000000-3,-3.000000 3.000000-1,-3.000000 3.000000 0,-2.000000 4.000000-2,-1.000000-1.000000 0,3.000000-3.000000-1,3.000000-3.000000-1,4.000000-2.000000 0,2.000000-3.000000 0,4.000000 1.000000-1,3.000000-1.000000 2,3.000000 1.000000-1,-2.000000-1.000000 1,-6.000000 1.000000 0,-6.000000-1.000000 1,-6.000000 1.000000-1,-4.000000-1.000000-1,1.000000 1.000000-1,-1.000000-1.000000-2,1.000000 1.000000-2,-1.000000-3.000000-1,1.000000-2.000000 0,-1.000000-3.000000 1,1.000000-3.000000 1,-1.000000 1.000000 0,1.000000 6.000000 1,-1.000000 7.000000 0,1.000000 6.000000 1,-4.000000 1.000000 0,-6.000000-3.000000 1,-6.000000-3.000000 1,-6.000000-2.000000 0,-2.000000-1.000000 1,3.000000 3.000000 0,3.000000 3.000000 1,4.000000 4.000000 0,-1.000000-1.000000 0,-3.000000-3.000000-2,-3.000000-3.000000-1,-2.000000-2.000000-1,-3.000000-1.000000 0,1.000000 3.000000 0,-1.000000 3.000000 1,1.000000 4.000000 0,-3.000000-1.000000-8,-2.000000-3.000000-19,-3.000000-3.000000-19,-3.000000-2.000000-18</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0"/>
    </inkml:context>
    <inkml:brush xml:id="br0">
      <inkml:brushProperty name="width" value="0.0234608333557844" units="cm"/>
      <inkml:brushProperty name="height" value="0.0234608333557844" units="cm"/>
      <inkml:brushProperty name="color" value="#F2385B"/>
      <inkml:brushProperty name="ignorePressure" value="0"/>
    </inkml:brush>
  </inkml:definitions>
  <inkml:trace contextRef="#ctx0" brushRef="#br0">39250.000000 58250.000000 937,'57.000000'0.000000'-1,"17.000000"0.000000"-3 ,15.000000 0.000000-2,16.000000 0.000000-3,9.000000 3.000000-3,3.000000 6.000000-3,3.000000 7.000000-2,4.000000 6.000000-3,-10.000000 1.000000 2,-22.000000-3.000000 8,-22.000000-3.000000 6,-21.000000-2.000000 8,-12.000000-3.000000 3,1.000000 1.000000-1,-1.000000-1.000000 1,1.000000 1.000000-1,-1.000000-1.000000-1,1.000000 1.000000 0,-1.000000-1.000000-2,1.000000 1.000000 0,-1.000000-1.000000-2,1.000000 1.000000 1,-1.000000-1.000000-1,1.000000 1.000000 0,-1.000000-1.000000 1,1.000000 1.000000 2,-1.000000-1.000000 2,1.000000 1.000000 2,-1.000000-1.000000 1,1.000000 1.000000-2,-1.000000-1.000000-1,1.000000 1.000000 0,-3.000000 1.000000-1,-2.000000 3.000000 0,-3.000000 3.000000 0,-3.000000 4.000000-1,-1.000000-1.000000 1,4.000000-3.000000-1,3.000000-3.000000 0,3.000000-2.000000 0,-1.000000-3.000000 0,-2.000000 1.000000-1,-3.000000-1.000000 1,-3.000000 1.000000-1,-2.000000 1.000000 0,0.000000 3.000000-1,0.000000 3.000000-1,0.000000 4.000000 0,-2.000000 1.000000-2,-3.000000 0.000000 1,-3.000000 0.000000-1,-2.000000 0.000000 1,-1.000000 0.000000-1,3.000000 0.000000 0,3.000000 0.000000 0,4.000000 0.000000-1,-3.000000 0.000000 1,-5.000000 0.000000 0,-7.000000 0.000000 0,-5.000000 0.000000 0,-3.000000 1.000000 0,4.000000 4.000000 0,3.000000 3.000000 0,3.000000 3.000000 0,-1.000000-1.000000 0,-2.000000-2.000000 2,-3.000000-3.000000 0,-3.000000-3.000000 2,-4.000000-1.000000 0,-3.000000 4.000000 1,-3.000000 3.000000 0,-2.000000 3.000000 0,-3.000000 1.000000-1,1.000000 1.000000 1,-1.000000-1.000000-1,1.000000 1.000000-1,-3.000000 1.000000 0,-2.000000 3.000000 0,-3.000000 3.000000-1,-3.000000 4.000000 1,-4.000000-1.000000-3,-3.000000-3.000000-3,-3.000000-3.000000-3,-2.000000-2.000000-3,-12.000000 10.000000-4,-19.000000 25.000000-5,-18.000000 25.000000-6,-19.000000 25.000000-4,-4.000000 1.000000-1,14.000000-21.000000 1,11.000000-22.000000 3,14.000000-22.000000 1</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0"/>
    </inkml:context>
    <inkml:brush xml:id="br0">
      <inkml:brushProperty name="width" value="0.028771610930562" units="cm"/>
      <inkml:brushProperty name="height" value="0.028771610930562" units="cm"/>
      <inkml:brushProperty name="color" value="#F2385B"/>
      <inkml:brushProperty name="ignorePressure" value="0"/>
    </inkml:brush>
  </inkml:definitions>
  <inkml:trace contextRef="#ctx0" brushRef="#br0">33800.000000 52850.000000 764,'-222.000000'98.000000'23,"56.000000"-3.000000"2 ,57.000000-3.000000 0,56.000000-2.000000 2,31.000000-5.000000-1,6.000000-2.000000-5,7.000000-3.000000-4,6.000000-3.000000-3,13.000000-9.000000-2,23.000000-11.000000 0,22.000000-14.000000 1,22.000000-11.000000 1,16.000000-11.000000-7,14.000000-5.000000-15,11.000000-7.000000-12,14.000000-5.000000-15,3.000000-6.000000-8,-2.000000-3.000000-2,-3.000000-3.000000-1,-3.000000-2.000000-2,-15.000000-3.000000 3,-24.000000 1.000000 8,-26.000000-1.000000 9,-24.000000 1.000000 8</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0"/>
    </inkml:context>
    <inkml:brush xml:id="br0">
      <inkml:brushProperty name="width" value="0.0289975870400667" units="cm"/>
      <inkml:brushProperty name="height" value="0.0289975870400667" units="cm"/>
      <inkml:brushProperty name="color" value="#F2385B"/>
      <inkml:brushProperty name="ignorePressure" value="0"/>
    </inkml:brush>
  </inkml:definitions>
  <inkml:trace contextRef="#ctx0" brushRef="#br0">34800.000000 53750.000000 758,'-166.000000'165.000000'13,"19.000000"-18.000000"0 ,19.000000-19.000000 1,19.000000-18.000000 1,16.000000-18.000000-1,17.000000-16.000000-3,15.000000-15.000000-2,16.000000-15.000000-4,1.000000 0.000000 0,-12.000000 20.000000 3,-13.000000 18.000000 3,-12.000000 20.000000 2,2.000000-1.000000 1,20.000000-19.000000-2,18.000000-18.000000-1,20.000000-19.000000-1,16.000000-15.000000 0,16.000000-8.000000 2,15.000000-10.000000 2,17.000000-9.000000 2,16.000000-10.000000-5,19.000000-9.000000-12,19.000000-10.000000-13,19.000000-8.000000-13,10.000000-6.000000-8,4.000000 1.000000-2,3.000000-1.000000-3,3.000000 1.000000-3,-10.000000 1.000000 1,-21.000000 3.000000 5,-22.000000 3.000000 5,-22.000000 4.000000 4,-15.000000 4.000000 5,-5.000000 6.000000 4,-7.000000 7.000000 5,-5.000000 6.000000 4</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4"/>
    </inkml:context>
    <inkml:brush xml:id="br0">
      <inkml:brushProperty name="width" value="0.0292964205145836" units="cm"/>
      <inkml:brushProperty name="height" value="0.0292964205145836" units="cm"/>
      <inkml:brushProperty name="color" value="#F2385B"/>
      <inkml:brushProperty name="ignorePressure" value="0"/>
    </inkml:brush>
  </inkml:definitions>
  <inkml:trace contextRef="#ctx0" brushRef="#br0">23400.000000 54000.000000 750,'23.000000'79.000000'-3,"-3.000000"10.000000"-8 ,-3.000000 10.000000-7,-2.000000 9.000000-7,-3.000000 4.000000-2,1.000000 1.000000 4,-1.000000-1.000000 4,1.000000 1.000000 4,-3.000000-12.000000 8,-2.000000-21.000000 13,-3.000000-22.000000 13,-3.000000-22.000000 14,1.000000 1.000000 8,6.000000 26.000000 5,7.000000 24.000000 5,6.000000 26.000000 4,1.000000 5.000000-3,-3.000000-11.000000-12,-3.000000-14.000000-13,-2.000000-11.000000-13,-3.000000-14.000000-7,1.000000-11.000000-2,-1.000000-14.000000-4,1.000000-11.000000-2,-3.000000-18.000000-8,-2.000000-22.000000-13,-3.000000-22.000000-14,-3.000000-21.000000-13,-2.000000-7.000000-2,0.000000 9.000000 10,0.000000 10.000000 9,0.000000 10.000000 10,-2.000000 4.000000 4,-3.000000 0.000000-3,-3.000000 0.000000-2,-2.000000 0.000000-3</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1"/>
    </inkml:context>
    <inkml:brush xml:id="br0">
      <inkml:brushProperty name="width" value="0.0284964255988598" units="cm"/>
      <inkml:brushProperty name="height" value="0.0284964255988598" units="cm"/>
      <inkml:brushProperty name="color" value="#F2385B"/>
      <inkml:brushProperty name="ignorePressure" value="0"/>
    </inkml:brush>
  </inkml:definitions>
  <inkml:trace contextRef="#ctx0" brushRef="#br0">35100.000000 55100.000000 772,'-196.000000'307.000000'1,"10.000000"-33.000000"3 ,10.000000-35.000000 4,9.000000-34.000000 2,6.000000-20.000000 3,3.000000-2.000000 1,3.000000-3.000000 2,4.000000-3.000000 3,7.000000-13.000000 0,13.000000-22.000000 2,12.000000-22.000000 1,13.000000-21.000000 0,35.000000-32.000000-1,60.000000-41.000000-5,60.000000-40.000000-4,59.000000-40.000000-5,38.000000-25.000000-5,20.000000-5.000000-6,18.000000-7.000000-6,20.000000-5.000000-7,13.000000-4.000000-6,9.000000 0.000000-3,10.000000 0.000000-4,10.000000 0.000000-4,-3.000000 6.000000-3,-11.000000 13.000000 1,-14.000000 12.000000 0,-11.000000 13.000000 1,-20.000000 13.000000 4,-24.000000 17.000000 9,-26.000000 15.000000 10,-24.000000 16.000000 9,-26.000000 20.000000 8,-24.000000 25.000000 5,-26.000000 25.000000 5,-24.000000 25.000000 5,-21.000000 12.000000 3,-16.000000 1.000000 1,-15.000000-1.000000-1,-15.000000 1.000000 1,-4.000000-10.000000-2,9.000000-19.000000-4,10.000000-18.000000-3,10.000000-19.000000-4,-11.000000-1.000000-3,-27.000000 20.000000-1,-28.000000 18.000000-2,-28.000000 20.000000-1,-15.000000-6.000000 1,1.000000-28.000000 0,-1.000000-28.000000 3,1.000000-27.000000 1,5.000000-28.000000-3,14.000000-24.000000-8,11.000000-26.000000-8,14.000000-24.000000-8,11.000000-7.000000-7,14.000000 13.000000-7,11.000000 12.000000-8,14.000000 13.000000-7</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1"/>
    </inkml:context>
    <inkml:brush xml:id="br0">
      <inkml:brushProperty name="width" value="0.0264912191778421" units="cm"/>
      <inkml:brushProperty name="height" value="0.0264912191778421" units="cm"/>
      <inkml:brushProperty name="color" value="#F2385B"/>
      <inkml:brushProperty name="ignorePressure" value="0"/>
    </inkml:brush>
  </inkml:definitions>
  <inkml:trace contextRef="#ctx0" brushRef="#br0">35300.000000 56050.000000 830,'110.000000'512.000000'10,"-27.000000"-74.000000"2 ,-28.000000-76.000000 2,-28.000000-74.000000 3,-17.000000-45.000000 1,-2.000000-11.000000 1,-3.000000-14.000000 1,-3.000000-11.000000 0,-2.000000-23.000000-2,0.000000-31.000000-6,0.000000-31.000000-4,0.000000-31.000000-7,-4.000000-29.000000-2,-5.000000-24.000000-1,-7.000000-26.000000-1,-5.000000-24.000000-1,-8.000000-34.000000-4,-5.000000-40.000000-7,-7.000000-40.000000-7,-5.000000-41.000000-8,-1.000000-13.000000-4,6.000000 16.000000 1,7.000000 15.000000 1,6.000000 17.000000 1,3.000000 14.000000 1,0.000000 17.000000 4,0.000000 15.000000 2,0.000000 16.000000 4</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1"/>
    </inkml:context>
    <inkml:brush xml:id="br0">
      <inkml:brushProperty name="width" value="0.0259517338126898" units="cm"/>
      <inkml:brushProperty name="height" value="0.0259517338126898" units="cm"/>
      <inkml:brushProperty name="color" value="#F2385B"/>
      <inkml:brushProperty name="ignorePressure" value="0"/>
    </inkml:brush>
  </inkml:definitions>
  <inkml:trace contextRef="#ctx0" brushRef="#br0">35000.000000 56150.000000 847,'-5.000000'85.000000'5,"-9.000000"23.000000"-2 ,-10.000000 22.000000-1,-8.000000 22.000000-2,-8.000000 13.000000 3,-2.000000 7.000000 6,-3.000000 6.000000 6,-3.000000 7.000000 6,-1.000000-3.000000 3,4.000000-8.000000-2,3.000000-10.000000-3,3.000000-9.000000-2,6.000000-18.000000-6,9.000000-24.000000-10,10.000000-26.000000-9,10.000000-24.000000-10,4.000000-23.000000-7,0.000000-18.000000-2,0.000000-19.000000-3,0.000000-18.000000-3,0.000000-10.000000 0,0.000000 0.000000 1,0.000000 0.000000 1,0.000000 0.000000 0</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1"/>
    </inkml:context>
    <inkml:brush xml:id="br0">
      <inkml:brushProperty name="width" value="0.0319562666118145" units="cm"/>
      <inkml:brushProperty name="height" value="0.0319562666118145" units="cm"/>
      <inkml:brushProperty name="color" value="#F2385B"/>
      <inkml:brushProperty name="ignorePressure" value="0"/>
    </inkml:brush>
  </inkml:definitions>
  <inkml:trace contextRef="#ctx0" brushRef="#br0">36850.000000 54750.000000 688,'23.000000'387.000000'60,"-3.000000"-74.000000"-12 ,-3.000000-76.000000-14,-2.000000-74.000000-14,-3.000000-49.000000-7,1.000000-22.000000-1,-1.000000-22.000000-2,1.000000-21.000000-2,5.000000-7.000000 0,14.000000 9.000000 3,11.000000 10.000000 1,14.000000 10.000000 2,10.000000-9.000000 1,9.000000-24.000000-1,10.000000-26.000000 0,10.000000-24.000000 0,5.000000-23.000000-10,4.000000-18.000000-18,3.000000-19.000000-20,3.000000-18.000000-18,-8.000000-3.000000-8,-19.000000 17.000000 2,-18.000000 15.000000 3,-19.000000 16.000000 3</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1"/>
    </inkml:context>
    <inkml:brush xml:id="br0">
      <inkml:brushProperty name="width" value="0.0323337912559509" units="cm"/>
      <inkml:brushProperty name="height" value="0.0323337912559509" units="cm"/>
      <inkml:brushProperty name="color" value="#F2385B"/>
      <inkml:brushProperty name="ignorePressure" value="0"/>
    </inkml:brush>
  </inkml:definitions>
  <inkml:trace contextRef="#ctx0" brushRef="#br0">38200.000000 54400.000000 680,'-25.000000'76.000000'-2,"0.000000"4.000000"-5 ,0.000000 3.000000-4,0.000000 3.000000-4,3.000000 9.000000 2,6.000000 16.000000 10,7.000000 15.000000 8,6.000000 17.000000 9,1.000000 11.000000 6,-3.000000 10.000000 3,-3.000000 10.000000 4,-2.000000 9.000000 2,-3.000000-12.000000 0,1.000000-30.000000-5,-1.000000-32.000000-3,1.000000-30.000000-4,1.000000 6.000000-2,3.000000 48.000000 0,3.000000 47.000000 1,4.000000 47.000000 1,1.000000 12.000000-1,0.000000-22.000000-2,0.000000-22.000000-2,0.000000-21.000000-2,3.000000-28.000000-2,6.000000-30.000000 2,7.000000-32.000000 1,6.000000-30.000000 1,4.000000-28.000000-6,4.000000-21.000000-15,3.000000-22.000000-15,3.000000-22.000000-13,-2.000000-13.000000-10,-6.000000-3.000000-6,-6.000000-3.000000-4,-6.000000-2.000000-6</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2"/>
    </inkml:context>
    <inkml:brush xml:id="br0">
      <inkml:brushProperty name="width" value="0.0330548025667667" units="cm"/>
      <inkml:brushProperty name="height" value="0.0330548025667667" units="cm"/>
      <inkml:brushProperty name="color" value="#F2385B"/>
      <inkml:brushProperty name="ignorePressure" value="0"/>
    </inkml:brush>
  </inkml:definitions>
  <inkml:trace contextRef="#ctx0" brushRef="#br0">39350.000000 54450.000000 665,'67.000000'128.000000'-2,"-16.000000"6.000000"3 ,-15.000000 7.000000 4,-15.000000 6.000000 3,-12.000000 9.000000 1,-6.000000 13.000000-2,-6.000000 12.000000-1,-6.000000 13.000000-1,-4.000000 2.000000 0,1.000000-5.000000 4,-1.000000-7.000000 2,1.000000-5.000000 3,1.000000-15.000000 1,3.000000-22.000000 2,3.000000-22.000000-1,4.000000-21.000000 1,5.000000-24.000000-1,10.000000-25.000000-4,10.000000-25.000000-2,9.000000-25.000000-5,4.000000-33.000000-3,1.000000-41.000000-3,-1.000000-40.000000-5,1.000000-40.000000-3,-1.000000-21.000000-2,1.000000 0.000000 0,-1.000000 0.000000 1,1.000000 0.000000-1,-6.000000 14.000000-1,-8.000000 28.000000-4,-10.000000 28.000000-2,-9.000000 29.000000-4,1.000000 1.000000-3,13.000000-25.000000 0,12.000000-25.000000-3,13.000000-25.000000 0,7.000000-15.000000 2,4.000000-2.000000 7,3.000000-3.000000 7,3.000000-3.000000 6,-4.000000 12.000000 7,-8.000000 28.000000 6,-10.000000 28.000000 5,-9.000000 29.000000 6,-7.000000 27.000000 6,-3.000000 29.000000 4,-3.000000 28.000000 5,-2.000000 28.000000 6,-5.000000 18.000000-3,-2.000000 10.000000-8,-3.000000 10.000000-8,-3.000000 9.000000-9,1.000000-1.000000-6,6.000000-8.000000-3,7.000000-10.000000-4,6.000000-9.000000-3,7.000000-7.000000-4,10.000000-3.000000-4,10.000000-3.000000-5,9.000000-2.000000-3,7.000000-6.000000-2,7.000000-6.000000 1,6.000000-6.000000 3,7.000000-6.000000 1,-4.000000-4.000000 1,-12.000000 1.000000 1,-13.000000-1.000000 1,-12.000000 1.000000 1,-4.000000 2.000000 5,7.000000 7.000000 10,6.000000 6.000000 10,7.000000 7.000000 9,-6.000000 10.000000 7,-15.000000 16.000000 2,-15.000000 15.000000 3,-16.000000 17.000000 2,-15.000000 17.000000 1,-11.000000 23.000000-2,-14.000000 22.000000 0,-11.000000 22.000000-2,-12.000000 13.000000-1,-9.000000 7.000000-4,-10.000000 6.000000-3,-8.000000 7.000000-4,-3.000000-9.000000-6,7.000000-21.000000-10,6.000000-22.000000-12,7.000000-22.000000-9</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6:22"/>
    </inkml:context>
    <inkml:brush xml:id="br0">
      <inkml:brushProperty name="width" value="0.0366524942219257" units="cm"/>
      <inkml:brushProperty name="height" value="0.0366524942219257" units="cm"/>
      <inkml:brushProperty name="color" value="#F2385B"/>
      <inkml:brushProperty name="ignorePressure" value="0"/>
    </inkml:brush>
  </inkml:definitions>
  <inkml:trace contextRef="#ctx0" brushRef="#br0">42350.000000 56300.000000 600,'68.000000'0.000000'0,"-11.000000"0.000000"0 ,-14.000000 0.000000 0,-11.000000 0.000000 0,-7.000000 1.000000 0,0.000000 4.000000 0,0.000000 3.000000 0,0.000000 3.000000 0,3.000000 3.000000 8,6.000000 3.000000 16,7.000000 3.000000 17,6.000000 4.000000 16,-1.000000 1.000000 3,-5.000000 0.000000-10,-7.000000 0.000000-10,-5.000000 0.000000-9,-3.000000-2.000000-7,4.000000-3.000000-4,3.000000-3.000000-2,3.000000-2.000000-3,4.000000-3.000000-6,7.000000 1.000000-7,6.000000-1.000000-6,7.000000 1.000000-7</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9:53"/>
    </inkml:context>
    <inkml:brush xml:id="br0">
      <inkml:brushProperty name="width" value="0.0434575155377388" units="cm"/>
      <inkml:brushProperty name="height" value="0.0434575155377388" units="cm"/>
      <inkml:brushProperty name="color" value="#F2385B"/>
      <inkml:brushProperty name="ignorePressure" value="0"/>
    </inkml:brush>
  </inkml:definitions>
  <inkml:trace contextRef="#ctx0" brushRef="#br0">75500.000000 64800.000000 506,'121.000000'6.000000'-23,"-5.000000"13.000000"9 ,-7.000000 12.000000 7,-5.000000 13.000000 7,-6.000000 7.000000 5,-3.000000 4.000000-1,-3.000000 3.000000 1,-2.000000 3.000000-1,-11.000000-4.000000 0,-15.000000-8.000000 0,-15.000000-10.000000-2,-16.000000-9.000000 0,-8.000000-2.000000 0,0.000000 6.000000-2,0.000000 7.000000 0,0.000000 6.000000 0,-2.000000 7.000000 0,-3.000000 10.000000 1,-3.000000 10.000000 3,-2.000000 9.000000 0,-12.000000 6.000000 3,-19.000000 3.000000 2,-18.000000 3.000000 3,-19.000000 4.000000 2,-10.000000 1.000000 1,1.000000 0.000000 1,-1.000000 0.000000 1,1.000000 0.000000 1,4.000000-2.000000-1,9.000000-3.000000 0,10.000000-3.000000-1,10.000000-2.000000 0,10.000000-6.000000-2,13.000000-6.000000-5,12.000000-6.000000-3,13.000000-6.000000-5,10.000000 1.000000-1,10.000000 9.000000 1,10.000000 10.000000 1,9.000000 10.000000 1,2.000000 5.000000-1,-2.000000 4.000000-7,-3.000000 3.000000-5,-3.000000 3.000000-6,-4.000000 3.000000-1,-3.000000 3.000000 4,-3.000000 3.000000 4,-2.000000 4.000000 4,-6.000000 2.000000 4,-6.000000 4.000000 3,-6.000000 3.000000 5,-6.000000 3.000000 3,-9.000000 6.000000 3,-8.000000 9.000000 0,-10.000000 10.000000 1,-9.000000 10.000000 0,-10.000000 5.000000 2,-9.000000 4.000000 4,-10.000000 3.000000 4,-8.000000 3.000000 3,-8.000000 1.000000 1,-2.000000 1.000000 0,-3.000000-1.000000-1,-3.000000 1.000000-1,1.000000-7.000000-1,6.000000-12.000000-5,7.000000-13.000000-2,6.000000-12.000000-5,6.000000-19.000000-3,6.000000-25.000000-5,7.000000-25.000000-4,6.000000-25.000000-5,7.000000-25.000000-13,10.000000-25.000000-22,10.000000-25.000000-21,9.000000-25.000000-23,4.000000-11.000000-4,1.000000 3.000000 11,-1.000000 3.000000 13,1.000000 4.000000 11</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9:54"/>
    </inkml:context>
    <inkml:brush xml:id="br0">
      <inkml:brushProperty name="width" value="0.0344487279653549" units="cm"/>
      <inkml:brushProperty name="height" value="0.0344487279653549" units="cm"/>
      <inkml:brushProperty name="color" value="#F2385B"/>
      <inkml:brushProperty name="ignorePressure" value="0"/>
    </inkml:brush>
  </inkml:definitions>
  <inkml:trace contextRef="#ctx0" brushRef="#br0">78900.000000 65350.000000 638,'-74.000000'21.000000'5,"54.000000"-5.000000"8 ,53.000000-7.000000 10,53.000000-5.000000 8,24.000000-4.000000 3,-2.000000 0.000000-5,-3.000000 0.000000-5,-3.000000 0.000000-4,-9.000000 0.000000-6,-11.000000 0.000000-5,-14.000000 0.000000-5,-11.000000 0.000000-5,3.000000-2.000000-4,23.000000-3.000000-1,22.000000-3.000000 0,22.000000-2.000000-2,5.000000-6.000000 0,-8.000000-6.000000 0,-10.000000-6.000000-1,-9.000000-6.000000 1,-12.000000-4.000000-2,-11.000000 1.000000 0,-14.000000-1.000000 0,-11.000000 1.000000-2,-14.000000-1.000000 1,-11.000000 1.000000 2,-14.000000-1.000000 2,-11.000000 1.000000 2,-12.000000-9.000000 1,-9.000000-15.000000 0,-10.000000-15.000000-1,-8.000000-16.000000 0,-8.000000-5.000000 1,-2.000000 6.000000 2,-3.000000 7.000000 3,-3.000000 6.000000 2,-2.000000 6.000000 2,0.000000 6.000000 2,0.000000 7.000000 1,0.000000 6.000000 2,1.000000 4.000000 1,4.000000 4.000000-1,3.000000 3.000000 0,3.000000 3.000000 0,4.000000 3.000000 0,7.000000 3.000000-1,6.000000 3.000000 0,7.000000 4.000000-1,4.000000 10.000000 0,3.000000 19.000000-2,3.000000 19.000000 0,4.000000 19.000000-2,-1.000000 24.000000 0,-3.000000 32.000000 0,-3.000000 31.000000 1,-2.000000 32.000000-1,-1.000000 21.000000 0,3.000000 13.000000 0,3.000000 12.000000-1,4.000000 13.000000 0,-1.000000 15.000000 1,-3.000000 19.000000 4,-3.000000 19.000000 3,-2.000000 19.000000 3,-1.000000 10.000000 3,3.000000 4.000000 2,3.000000 3.000000 1,4.000000 3.000000 2,1.000000-22.000000-3,0.000000-47.000000-9,0.000000-47.000000-8,0.000000-46.000000-8,1.000000-31.000000-4,4.000000-11.000000-1,3.000000-14.000000 0,3.000000-11.000000 0,-2.000000-34.000000-2,-6.000000-53.000000-3,-6.000000-53.000000-3,-6.000000-52.000000-4,-7.000000-33.000000-1,-6.000000-8.000000-1,-6.000000-10.000000 0,-6.000000-9.000000-1,-4.000000 4.000000 1,1.000000 19.000000 3,-1.000000 19.000000 2,1.000000 19.000000 2,-1.000000 16.000000 2,1.000000 17.000000-1,-1.000000 15.000000 0,1.000000 16.000000-1,10.000000 5.000000 6,22.000000-2.000000 11,22.000000-3.000000 12,23.000000-3.000000 11,16.000000-12.000000 2,13.000000-18.000000-8,12.000000-19.000000-8,13.000000-18.000000-7,10.000000-14.000000-5,10.000000-5.000000 0,10.000000-7.000000 0,9.000000-5.000000-1,4.000000-6.000000 0,1.000000-3.000000 1,-1.000000-3.000000 0,1.000000-2.000000 0,-4.000000 0.000000 1,-6.000000 7.000000 2,-6.000000 6.000000 0,-6.000000 7.000000 2,-10.000000 7.000000 0,-12.000000 9.000000 1,-13.000000 10.000000 0,-12.000000 10.000000 1,-12.000000 11.000000-1,-8.000000 17.000000 2,-10.000000 15.000000 0,-9.000000 16.000000 1,-13.000000 13.000000 1,-16.000000 14.000000 3,-15.000000 11.000000 2,-15.000000 14.000000 2,-12.000000 18.000000 2,-6.000000 25.000000-2,-6.000000 25.000000-1,-6.000000 25.000000-2,-6.000000 14.000000 1,-2.000000 3.000000 2,-3.000000 3.000000 2,-3.000000 4.000000 2,4.000000-9.000000-1,13.000000-18.000000-1,12.000000-19.000000-3,13.000000-18.000000-3,-2.000000 8.000000 0,-16.000000 39.000000 1,-15.000000 36.000000 1,-15.000000 39.000000 1,-6.000000 11.000000 0,7.000000-11.000000-1,6.000000-14.000000 0,7.000000-11.000000 0,8.000000-18.000000-3,14.000000-22.000000-3,11.000000-22.000000-5,14.000000-21.000000-4,10.000000-23.000000-5,9.000000-21.000000-8,10.000000-22.000000-7,10.000000-22.000000-8,11.000000-27.000000-5,17.000000-31.000000-5,15.000000-31.000000-4,16.000000-31.000000-4,1.000000-12.000000 2,-12.000000 10.000000 6,-13.000000 10.000000 9,-12.000000 9.000000 6,-9.000000 12.000000 7,-2.000000 16.000000 3,-3.000000 15.000000 3,-3.000000 17.000000 5</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9:54"/>
    </inkml:context>
    <inkml:brush xml:id="br0">
      <inkml:brushProperty name="width" value="0.0302109569311142" units="cm"/>
      <inkml:brushProperty name="height" value="0.0302109569311142" units="cm"/>
      <inkml:brushProperty name="color" value="#F2385B"/>
      <inkml:brushProperty name="ignorePressure" value="0"/>
    </inkml:brush>
  </inkml:definitions>
  <inkml:trace contextRef="#ctx0" brushRef="#br0">81700.000000 64500.000000 728,'46.000000'-68.000000'1,"-5.000000"17.000000"1 ,-7.000000 15.000000 3,-5.000000 16.000000 1,-1.000000 18.000000 3,6.000000 22.000000 5,7.000000 22.000000 3,6.000000 23.000000 5,7.000000 16.000000 2,10.000000 13.000000 1,10.000000 12.000000 1,9.000000 13.000000 0,2.000000 2.000000-2,-2.000000-5.000000-3,-3.000000-7.000000-4,-3.000000-5.000000-4,-6.000000-8.000000-3,-5.000000-5.000000-3,-7.000000-7.000000-4,-5.000000-5.000000-4,-8.000000-9.000000-5,-5.000000-9.000000-5,-7.000000-10.000000-7,-5.000000-8.000000-7,-6.000000-8.000000-4,-3.000000-2.000000-5,-3.000000-3.000000-5,-2.000000-3.000000-4,-9.000000-9.000000-1,-12.000000-11.000000 4,-13.000000-14.000000 4,-12.000000-11.000000 4</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49:04"/>
    </inkml:context>
    <inkml:brush xml:id="br0">
      <inkml:brushProperty name="width" value="0.0255276374518871" units="cm"/>
      <inkml:brushProperty name="height" value="0.0255276374518871" units="cm"/>
      <inkml:brushProperty name="color" value="#F2385B"/>
      <inkml:brushProperty name="ignorePressure" value="0"/>
    </inkml:brush>
  </inkml:definitions>
  <inkml:trace contextRef="#ctx0" brushRef="#br0">23850.000000 54100.000000 861,'90.000000'46.000000'19,"-18.000000"-5.000000"0 ,-19.000000-7.000000 0,-18.000000-5.000000 1,-9.000000-1.000000-2,4.000000 6.000000-2,3.000000 7.000000-3,3.000000 6.000000-3,-1.000000-2.000000-5,-2.000000-9.000000-11,-3.000000-10.000000-9,-3.000000-8.000000-9</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9:54"/>
    </inkml:context>
    <inkml:brush xml:id="br0">
      <inkml:brushProperty name="width" value="0.0327865369617939" units="cm"/>
      <inkml:brushProperty name="height" value="0.0327865369617939" units="cm"/>
      <inkml:brushProperty name="color" value="#F2385B"/>
      <inkml:brushProperty name="ignorePressure" value="0"/>
    </inkml:brush>
  </inkml:definitions>
  <inkml:trace contextRef="#ctx0" brushRef="#br0">81600.000000 65500.000000 671,'93.000000'92.000000'-37,"-11.000000"-16.000000"11 ,-14.000000-15.000000 12,-11.000000-15.000000 12,-11.000000-7.000000 5,-5.000000 3.000000 1,-7.000000 3.000000 0,-5.000000 4.000000 1,-8.000000 2.000000 1,-5.000000 4.000000-2,-7.000000 3.000000 0,-5.000000 3.000000 0,-6.000000 1.000000 1,-3.000000 1.000000 4,-3.000000-1.000000 5,-2.000000 1.000000 3,-6.000000 1.000000 1,-6.000000 3.000000-1,-6.000000 3.000000-3,-6.000000 4.000000-2,-2.000000-6.000000-1,3.000000-11.000000-1,3.000000-14.000000-1,4.000000-11.000000-1,5.000000-7.000000-3,10.000000 0.000000-7,10.000000 0.000000-6,9.000000 0.000000-7,9.000000-4.000000-2,9.000000-5.000000 0,10.000000-7.000000 1,10.000000-5.000000 0,4.000000-6.000000 0,0.000000-3.000000 1,0.000000-3.000000 1,0.000000-2.000000 1,-4.000000-1.000000 2,-5.000000 3.000000 5,-7.000000 3.000000 3,-5.000000 4.000000 5,-8.000000 10.000000 6,-5.000000 19.000000 9,-7.000000 19.000000 8,-5.000000 19.000000 10,-6.000000 2.000000 0,-3.000000-11.000000-4,-3.000000-14.000000-6,-2.000000-11.000000-6,-5.000000-3.000000-2,-2.000000 10.000000 1,-3.000000 10.000000 0,-3.000000 9.000000 1,-1.000000 2.000000 0,4.000000-2.000000 2,3.000000-3.000000 0,3.000000-3.000000 1,7.000000-7.000000-3,14.000000-9.000000-5,11.000000-10.000000-7,14.000000-8.000000-5,16.000000-20.000000-4,22.000000-28.000000 2,22.000000-28.000000 0,23.000000-27.000000 0,3.000000-12.000000-3,-11.000000 6.000000-10,-14.000000 7.000000-9,-11.000000 6.000000-8,-12.000000 6.000000-10,-9.000000 6.000000-8,-10.000000 7.000000-9,-8.000000 6.000000-9</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9:55"/>
    </inkml:context>
    <inkml:brush xml:id="br0">
      <inkml:brushProperty name="width" value="0.0295063871890306" units="cm"/>
      <inkml:brushProperty name="height" value="0.0295063871890306" units="cm"/>
      <inkml:brushProperty name="color" value="#F2385B"/>
      <inkml:brushProperty name="ignorePressure" value="0"/>
    </inkml:brush>
  </inkml:definitions>
  <inkml:trace contextRef="#ctx0" brushRef="#br0">85050.000000 64450.000000 745,'48.000000'46.000000'27,"-3.000000"-5.000000"-7 ,-3.000000-7.000000-6,-2.000000-5.000000-6,-6.000000-3.000000-3,-6.000000 4.000000 1,-6.000000 3.000000 2,-6.000000 3.000000 0,-6.000000 6.000000 0,-2.000000 9.000000 0,-3.000000 10.000000-1,-3.000000 10.000000-1,-6.000000 2.000000 0,-5.000000-3.000000-1,-7.000000-3.000000-1,-5.000000-2.000000 0,-4.000000-8.000000 0,0.000000-8.000000-2,0.000000-10.000000-2,0.000000-9.000000 0,-4.000000 1.000000-2,-5.000000 13.000000-1,-7.000000 12.000000-2,-5.000000 13.000000-1,-3.000000 1.000000-2,4.000000-9.000000-1,3.000000-10.000000 0,3.000000-8.000000-2,4.000000-20.000000-4,7.000000-28.000000-7,6.000000-28.000000-7,7.000000-27.000000-7,5.000000-14.000000-1,7.000000 4.000000 5,6.000000 3.000000 5,7.000000 3.000000 5,2.000000 7.000000 5,1.000000 14.000000 3,-1.000000 11.000000 5,1.000000 14.000000 3,-6.000000 13.000000 9,-8.000000 16.000000 12,-10.000000 15.000000 14,-9.000000 17.000000 13,-9.000000 13.000000 4,-5.000000 13.000000-5,-7.000000 12.000000-6,-5.000000 13.000000-5,0.000000 2.000000-5,10.000000-5.000000-3,10.000000-7.000000-3,9.000000-5.000000-3,10.000000-11.000000-4,14.000000-11.000000-4,11.000000-14.000000-6,14.000000-11.000000-4,8.000000-12.000000-3,7.000000-9.000000-4,6.000000-10.000000-4,7.000000-8.000000-2,0.000000-6.000000-3,-2.000000 1.000000 2,-3.000000-1.000000-1,-3.000000 1.000000 0,-6.000000-1.000000 2,-5.000000 1.000000 3,-7.000000-1.000000 2,-5.000000 1.000000 3,-3.000000 1.000000 2,4.000000 3.000000 4,3.000000 3.000000 3,3.000000 4.000000 3,-2.000000 4.000000 2,-6.000000 6.000000 2,-6.000000 7.000000 2,-6.000000 6.000000 1,-6.000000 9.000000 2,-2.000000 13.000000 0,-3.000000 12.000000 1,-3.000000 13.000000 2,-6.000000 9.000000-2,-5.000000 6.000000 0,-7.000000 7.000000-2,-5.000000 6.000000-2,-4.000000 3.000000-1,0.000000 0.000000-1,0.000000 0.000000-1,0.000000 0.000000-1,-2.000000-4.000000-3,-3.000000-5.000000-3,-3.000000-7.000000-4,-2.000000-5.000000-4,-5.000000-9.000000-1,-2.000000-9.000000-1,-3.000000-10.000000 0,-3.000000-8.000000 0,-2.000000-11.000000-3,0.000000-8.000000-6,0.000000-10.000000-5,0.000000-9.000000-5,1.000000-10.000000-2,4.000000-9.000000 4,3.000000-10.000000 3,3.000000-8.000000 3,4.000000-4.000000 3,7.000000 3.000000 3,6.000000 3.000000 3,7.000000 4.000000 2,2.000000 1.000000 7,1.000000 0.000000 10,-1.000000 0.000000 9,1.000000 0.000000 10,8.000000-5.000000 4,20.000000-9.000000-1,18.000000-10.000000-2,20.000000-8.000000-1,17.000000-17.000000-2,20.000000-21.000000-2,18.000000-22.000000-3,20.000000-22.000000-2,11.000000-18.000000-5,7.000000-11.000000-6,6.000000-14.000000-5,7.000000-11.000000-6,-3.000000-3.000000-4,-8.000000 10.000000 0,-10.000000 10.000000 0,-9.000000 9.000000-1,-5.000000 7.000000 1,0.000000 7.000000 0,0.000000 6.000000 0,0.000000 7.000000 1,-7.000000 7.000000 0,-11.000000 9.000000-1,-14.000000 10.000000 0,-11.000000 10.000000-2,-12.000000 10.000000 2,-9.000000 13.000000 1,-10.000000 12.000000 3,-8.000000 13.000000 1,-17.000000 20.000000 4,-21.000000 28.000000 3,-22.000000 28.000000 3,-22.000000 29.000000 3,-19.000000 24.000000 2,-16.000000 22.000000-1,-15.000000 22.000000-2,-15.000000 23.000000-2,-11.000000 13.000000 1,-2.000000 6.000000 2,-3.000000 7.000000 1,-3.000000 6.000000 1,-1.000000 3.000000 2,4.000000 0.000000-2,3.000000 0.000000-1,3.000000 0.000000 0,10.000000-10.000000-3,20.000000-18.000000-2,18.000000-19.000000-3,20.000000-18.000000-4,17.000000-26.000000-9,20.000000-31.000000-14,18.000000-31.000000-15,20.000000-31.000000-16,6.000000-18.000000-3,-2.000000-3.000000 5,-3.000000-3.000000 7,-3.000000-2.000000 6</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9:56"/>
    </inkml:context>
    <inkml:brush xml:id="br0">
      <inkml:brushProperty name="width" value="0.0309423711150885" units="cm"/>
      <inkml:brushProperty name="height" value="0.0309423711150885" units="cm"/>
      <inkml:brushProperty name="color" value="#F2385B"/>
      <inkml:brushProperty name="ignorePressure" value="0"/>
    </inkml:brush>
  </inkml:definitions>
  <inkml:trace contextRef="#ctx0" brushRef="#br0">87100.000000 64250.000000 710,'95.000000'170.000000'4,"-9.000000"-9.000000"10 ,-10.000000-10.000000 10,-8.000000-8.000000 10,-8.000000-8.000000 3,-2.000000-2.000000-6,-3.000000-3.000000-6,-3.000000-3.000000-5,-4.000000-9.000000-3,-3.000000-11.000000-1,-3.000000-14.000000 1,-2.000000-11.000000-1,0.000000-6.000000-2,7.000000 4.000000-3,6.000000 3.000000-4,7.000000 3.000000-5,-3.000000-4.000000-3,-8.000000-8.000000-7,-10.000000-10.000000-6,-9.000000-9.000000-6,-5.000000-9.000000-2,0.000000-5.000000 0,0.000000-7.000000 0,0.000000-5.000000 0</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9:56"/>
    </inkml:context>
    <inkml:brush xml:id="br0">
      <inkml:brushProperty name="width" value="0.0364286601543427" units="cm"/>
      <inkml:brushProperty name="height" value="0.0364286601543427" units="cm"/>
      <inkml:brushProperty name="color" value="#F2385B"/>
      <inkml:brushProperty name="ignorePressure" value="0"/>
    </inkml:brush>
  </inkml:definitions>
  <inkml:trace contextRef="#ctx0" brushRef="#br0">86650.000000 65650.000000 603,'-18.000000'46.000000'4,"17.000000"-5.000000"2 ,15.000000-7.000000 0,16.000000-5.000000 1,5.000000-6.000000 0,-2.000000-3.000000-1,-3.000000-3.000000-1,-3.000000-2.000000-1,-2.000000 2.000000-2,0.000000 9.000000-2,0.000000 10.000000-2,0.000000 10.000000-4,-4.000000 7.000000 1,-5.000000 6.000000 2,-7.000000 7.000000 3,-5.000000 6.000000 2,-9.000000-1.000000 2,-9.000000-5.000000-2,-10.000000-7.000000 1,-8.000000-5.000000-1,-6.000000-4.000000 1,1.000000 0.000000 1,-1.000000 0.000000 3,1.000000 0.000000 1,2.000000-2.000000 0,7.000000-3.000000 0,6.000000-3.000000 0,7.000000-2.000000-1,7.000000-9.000000-1,9.000000-12.000000-1,10.000000-13.000000-1,10.000000-12.000000-1,4.000000-7.000000-2,0.000000 1.000000-5,0.000000-1.000000-4,0.000000 1.000000-4,3.000000-1.000000-3,6.000000 1.000000-1,7.000000-1.000000 0,6.000000 1.000000-2,4.000000 1.000000 0,4.000000 3.000000-1,3.000000 3.000000-1,3.000000 4.000000-1,-1.000000 1.000000 4,-2.000000 0.000000 8,-3.000000 0.000000 8,-3.000000 0.000000 8,-15.000000 12.000000 8,-24.000000 26.000000 8,-26.000000 24.000000 7,-24.000000 26.000000 7,-17.000000 12.000000 5,-5.000000 0.000000-1,-7.000000 0.000000 0,-5.000000 0.000000-1,0.000000-5.000000 0,10.000000-9.000000-3,10.000000-10.000000-2,9.000000-8.000000-2,26.000000-20.000000-6,44.000000-28.000000-9,44.000000-28.000000-10,44.000000-27.000000-8,19.000000-20.000000-7,-2.000000-9.000000-3,-3.000000-10.000000-3,-3.000000-8.000000-3,-12.000000 0.000000-11,-18.000000 14.000000-19,-19.000000 11.000000-18,-18.000000 14.000000-19</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9:57"/>
    </inkml:context>
    <inkml:brush xml:id="br0">
      <inkml:brushProperty name="width" value="0.031709298491478" units="cm"/>
      <inkml:brushProperty name="height" value="0.031709298491478" units="cm"/>
      <inkml:brushProperty name="color" value="#F2385B"/>
      <inkml:brushProperty name="ignorePressure" value="0"/>
    </inkml:brush>
  </inkml:definitions>
  <inkml:trace contextRef="#ctx0" brushRef="#br0">79850.000000 69450.000000 693,'-44.000000'170.000000'-6,"13.000000"-9.000000"-5 ,12.000000-10.000000-4,13.000000-8.000000-5,7.000000-8.000000 4,4.000000-2.000000 9,3.000000-3.000000 11,3.000000-3.000000 10,3.000000-4.000000 5,3.000000-3.000000-2,3.000000-3.000000-1,4.000000-2.000000-2,1.000000-11.000000-2,0.000000-15.000000-3,0.000000-15.000000-5,0.000000-16.000000-3,0.000000-13.000000-6,0.000000-9.000000-6,0.000000-10.000000-8,0.000000-8.000000-7,-2.000000-15.000000-1,-3.000000-19.000000 3,-3.000000-18.000000 2,-2.000000-19.000000 4,-5.000000-19.000000 3,-2.000000-19.000000 3,-3.000000-18.000000 3,-3.000000-19.000000 4,-6.000000-8.000000 3,-5.000000 3.000000 0,-7.000000 3.000000 3,-5.000000 4.000000 0,-3.000000 5.000000 4,4.000000 10.000000 5,3.000000 10.000000 5,3.000000 9.000000 5,7.000000 12.000000 3,14.000000 16.000000-2,11.000000 15.000000-1,14.000000 17.000000-1,8.000000 8.000000 0,7.000000 4.000000-2,6.000000 3.000000-1,7.000000 3.000000-2,4.000000 6.000000-2,3.000000 9.000000-5,3.000000 10.000000-5,4.000000 10.000000-5,1.000000 5.000000-2,0.000000 4.000000-2,0.000000 3.000000-2,0.000000 3.000000-1,-7.000000 1.000000 0,-11.000000 1.000000 1,-14.000000-1.000000 2,-11.000000 1.000000 0,-12.000000 1.000000 2,-9.000000 3.000000 4,-10.000000 3.000000 3,-8.000000 4.000000 3,-14.000000 1.000000 2,-15.000000 0.000000 2,-15.000000 0.000000 0,-16.000000 0.000000 1,-10.000000-2.000000 2,-3.000000-3.000000 2,-3.000000-3.000000 2,-2.000000-2.000000 1,0.000000-6.000000 2,7.000000-6.000000-1,6.000000-6.000000-1,7.000000-6.000000-1,22.000000-6.000000-6,42.000000-2.000000-14,40.000000-3.000000-12,41.000000-3.000000-13,15.000000-4.000000-5,-9.000000-3.000000 4,-10.000000-3.000000 2,-8.000000-2.000000 4,-9.000000-1.000000 1,-6.000000 3.000000 1,-6.000000 3.000000 0,-6.000000 4.000000 2,-9.000000 5.000000 0,-8.000000 10.000000 4,-10.000000 10.000000 3,-9.000000 9.000000 3,-15.000000 4.000000 5,-18.000000 1.000000 6,-19.000000-1.000000 6,-18.000000 1.000000 6,-12.000000-1.000000 5,-3.000000 1.000000 2,-3.000000-1.000000 2,-2.000000 1.000000 3,-1.000000-1.000000 1,3.000000 1.000000 0,3.000000-1.000000 0,4.000000 1.000000 0,8.000000-1.000000-1,17.000000 1.000000-4,15.000000-1.000000-4,16.000000 1.000000-3,10.000000-1.000000-5,7.000000 1.000000-4,6.000000-1.000000-5,7.000000 1.000000-5,7.000000-4.000000-3,9.000000-6.000000 0,10.000000-6.000000 0,10.000000-6.000000 0,7.000000-1.000000-4,6.000000 7.000000-6,7.000000 6.000000-6,6.000000 7.000000-7,-2.000000-1.000000-1,-9.000000-6.000000 4,-10.000000-6.000000 4,-8.000000-6.000000 5,-11.000000-2.000000 3,-8.000000 3.000000 5,-10.000000 3.000000 4,-9.000000 4.000000 3,-10.000000 2.000000 3,-9.000000 4.000000-1,-10.000000 3.000000 1,-8.000000 3.000000-1,-8.000000 3.000000 4,-2.000000 3.000000 8,-3.000000 3.000000 8,-3.000000 4.000000 8,1.000000-1.000000 4,6.000000-3.000000 0,7.000000-3.000000 0,6.000000-2.000000 0,4.000000-3.000000 0,4.000000 1.000000-2,3.000000-1.000000-1,3.000000 1.000000-1,7.000000-4.000000-5,14.000000-6.000000-10,11.000000-6.000000-9,14.000000-6.000000-9,8.000000-6.000000-3,7.000000-2.000000 4,6.000000-3.000000 3,7.000000-3.000000 4,0.000000-1.000000-2,-2.000000 4.000000-10,-3.000000 3.000000-8,-3.000000 3.000000-9,-7.000000 3.000000-3,-9.000000 3.000000 4,-10.000000 3.000000 2,-8.000000 4.000000 4,-12.000000 2.000000 5,-12.000000 4.000000 8,-13.000000 3.000000 8,-12.000000 3.000000 7,-10.000000 1.000000 4,-6.000000 1.000000-1,-6.000000-1.000000 0,-6.000000 1.000000-1,-6.000000 1.000000 2,-2.000000 3.000000 7,-3.000000 3.000000 5,-3.000000 4.000000 6,4.000000-3.000000 2,13.000000-5.000000-3,12.000000-7.000000-2,13.000000-5.000000-2,12.000000-3.000000-3,13.000000 4.000000-5,12.000000 3.000000-5,13.000000 3.000000-4,9.000000-4.000000-2,6.000000-8.000000-1,7.000000-10.000000 1,6.000000-9.000000 0,13.000000-5.000000-3,23.000000 0.000000-5,22.000000 0.000000-8,22.000000 0.000000-5,10.000000-4.000000-5,1.000000-5.000000-5,-1.000000-7.000000-3,1.000000-5.000000-5,-10.000000-6.000000 0,-19.000000-3.000000 5,-18.000000-3.000000 4,-19.000000-2.000000 5,-15.000000-1.000000 2,-8.000000 3.000000-1,-10.000000 3.000000-2,-9.000000 4.000000 0,-1.000000-3.000000-2,10.000000-5.000000 2,10.000000-7.000000 0,9.000000-5.000000 0,-1.000000-3.000000 3,-8.000000 4.000000 4,-10.000000 3.000000 3,-9.000000 3.000000 5</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9:58"/>
    </inkml:context>
    <inkml:brush xml:id="br0">
      <inkml:brushProperty name="width" value="0.0283181350678205" units="cm"/>
      <inkml:brushProperty name="height" value="0.0283181350678205" units="cm"/>
      <inkml:brushProperty name="color" value="#F2385B"/>
      <inkml:brushProperty name="ignorePressure" value="0"/>
    </inkml:brush>
  </inkml:definitions>
  <inkml:trace contextRef="#ctx0" brushRef="#br0">82850.000000 69800.000000 776,'48.000000'92.000000'40,"-3.000000"-16.000000"-9 ,-3.000000-15.000000-7,-2.000000-15.000000-7,-5.000000-7.000000-8,-2.000000 3.000000-5,-3.000000 3.000000-7,-3.000000 4.000000-5,-4.000000 1.000000-3,-3.000000 0.000000 1,-3.000000 0.000000 0,-2.000000 0.000000 1,-6.000000 9.000000 2,-6.000000 19.000000 1,-6.000000 19.000000 2,-6.000000 19.000000 2,-7.000000 9.000000 4,-6.000000 0.000000 5,-6.000000 0.000000 5,-6.000000 0.000000 5,-2.000000-2.000000 3,3.000000-3.000000-2,3.000000-3.000000 0,4.000000-2.000000-2,4.000000-9.000000-3,6.000000-12.000000-5,7.000000-13.000000-6,6.000000-12.000000-6,6.000000-24.000000-10,6.000000-34.000000-14,7.000000-35.000000-14,6.000000-33.000000-15,3.000000-20.000000-1,0.000000-3.000000 10,0.000000-3.000000 11,0.000000-2.000000 11,0.000000 2.000000 7,0.000000 9.000000 5,0.000000 10.000000 4,0.000000 10.000000 3,0.000000 10.000000 4,0.000000 13.000000 0,0.000000 12.000000 1,0.000000 13.000000 1,-4.000000 10.000000 2,-5.000000 10.000000 4,-7.000000 10.000000 4,-5.000000 9.000000 4,-4.000000 6.000000 3,0.000000 3.000000 2,0.000000 3.000000 3,0.000000 4.000000 2,0.000000 1.000000 1,0.000000 0.000000-1,0.000000 0.000000 0,0.000000 0.000000 0,0.000000 0.000000-3,0.000000 0.000000-3,0.000000 0.000000-3,0.000000 0.000000-4,0.000000-4.000000-2,0.000000-5.000000-2,0.000000-7.000000-1,0.000000-5.000000-1,3.000000-9.000000-5,6.000000-9.000000-6,7.000000-10.000000-7,6.000000-8.000000-6,3.000000-11.000000-2,0.000000-8.000000 2,0.000000-10.000000 3,0.000000-9.000000 3,-2.000000-4.000000 2,-3.000000 4.000000 2,-3.000000 3.000000 1,-2.000000 3.000000 2,-3.000000 3.000000 2,1.000000 3.000000 3,-1.000000 3.000000 3,1.000000 4.000000 3,-1.000000 7.000000-2,1.000000 13.000000-6,-1.000000 12.000000-6,1.000000 13.000000-7,-9.000000 10.000000-1,-15.000000 10.000000 1,-15.000000 10.000000 2,-16.000000 9.000000 1,-8.000000 6.000000 3,0.000000 3.000000 2,0.000000 3.000000 2,0.000000 4.000000 4,0.000000 2.000000 3,0.000000 4.000000 6,0.000000 3.000000 5,0.000000 3.000000 6,4.000000-1.000000 6,10.000000-2.000000 3,10.000000-3.000000 6,9.000000-3.000000 4,6.000000-2.000000 2,3.000000 0.000000 0,3.000000 0.000000-1,4.000000 0.000000 1,1.000000-4.000000-5,0.000000-5.000000-5,0.000000-7.000000-8,0.000000-5.000000-6,4.000000-12.000000-7,10.000000-16.000000-11,10.000000-15.000000-8,9.000000-15.000000-10,2.000000-14.000000-4,-2.000000-8.000000 3,-3.000000-10.000000 3,-3.000000-9.000000 1,-2.000000-4.000000 2,0.000000 4.000000-1,0.000000 3.000000-1,0.000000 3.000000-1,0.000000 4.000000 3,0.000000 7.000000 3,0.000000 6.000000 5,0.000000 7.000000 3,0.000000 7.000000 6,0.000000 9.000000 6,0.000000 10.000000 8,0.000000 10.000000 6,-4.000000 5.000000 2,-5.000000 4.000000-1,-7.000000 3.000000-1,-5.000000 3.000000-1,-3.000000-1.000000-2,4.000000-2.000000 1,3.000000-3.000000-1,3.000000-3.000000 1,9.000000-13.000000-9,16.000000-22.000000-16,15.000000-22.000000-14,17.000000-21.000000-17,2.000000-18.000000-6,-9.000000-12.000000 1,-10.000000-13.000000 3,-8.000000-12.000000 2,-8.000000 4.000000 4,-2.000000 22.000000 6,-3.000000 22.000000 7,-3.000000 23.000000 5</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9:58"/>
    </inkml:context>
    <inkml:brush xml:id="br0">
      <inkml:brushProperty name="width" value="0.0253045242279768" units="cm"/>
      <inkml:brushProperty name="height" value="0.0253045242279768" units="cm"/>
      <inkml:brushProperty name="color" value="#F2385B"/>
      <inkml:brushProperty name="ignorePressure" value="0"/>
    </inkml:brush>
  </inkml:definitions>
  <inkml:trace contextRef="#ctx0" brushRef="#br0">85500.000000 70750.000000 869,'120.000000'-2.000000'0,"-9.000000"-3.000000"0 ,-10.000000-3.000000 0,-8.000000-2.000000 1,-8.000000-3.000000 2,-2.000000 1.000000 8,-3.000000-1.000000 6,-3.000000 1.000000 8,-7.000000-1.000000 0,-9.000000 1.000000-5,-10.000000-1.000000-5,-8.000000 1.000000-5,-1.000000-4.000000-6,9.000000-6.000000-9,10.000000-6.000000-9,10.000000-6.000000-7,-4.000000-2.000000-8,-16.000000 3.000000-6,-15.000000 3.000000-6,-15.000000 4.000000-6</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9:59"/>
    </inkml:context>
    <inkml:brush xml:id="br0">
      <inkml:brushProperty name="width" value="0.0292445756494999" units="cm"/>
      <inkml:brushProperty name="height" value="0.0292445756494999" units="cm"/>
      <inkml:brushProperty name="color" value="#F2385B"/>
      <inkml:brushProperty name="ignorePressure" value="0"/>
    </inkml:brush>
  </inkml:definitions>
  <inkml:trace contextRef="#ctx0" brushRef="#br0">86500.000000 70350.000000 752,'-47.000000'46.000000'-32,"6.000000"-5.000000"15 ,7.000000-7.000000 14,6.000000-5.000000 16,-5.000000 6.000000 8,-16.000000 23.000000-1,-15.000000 22.000000 2,-15.000000 22.000000 0,-9.000000 10.000000 0,1.000000 1.000000-1,-1.000000-1.000000-1,1.000000 1.000000-2,2.000000-3.000000 1,7.000000-2.000000 0,6.000000-3.000000 1,7.000000-3.000000 0,5.000000-6.000000-2,7.000000-5.000000-5,6.000000-7.000000-5,7.000000-5.000000-5,11.000000-19.000000-12,20.000000-27.000000-20,18.000000-28.000000-20,20.000000-28.000000-20,6.000000-13.000000-3,-2.000000 3.000000 14,-3.000000 3.000000 14,-3.000000 4.000000 13</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9:59"/>
    </inkml:context>
    <inkml:brush xml:id="br0">
      <inkml:brushProperty name="width" value="0.0369150415062904" units="cm"/>
      <inkml:brushProperty name="height" value="0.0369150415062904" units="cm"/>
      <inkml:brushProperty name="color" value="#F2385B"/>
      <inkml:brushProperty name="ignorePressure" value="0"/>
    </inkml:brush>
  </inkml:definitions>
  <inkml:trace contextRef="#ctx0" brushRef="#br0">86050.000000 71150.000000 595,'21.000000'145.000000'3,"-5.000000"-9.000000"4 ,-7.000000-10.000000 4,-5.000000-8.000000 6,-8.000000 0.000000 2,-5.000000 14.000000 2,-7.000000 11.000000 2,-5.000000 14.000000 1,-3.000000 0.000000 0,4.000000-8.000000 0,3.000000-10.000000-2,3.000000-9.000000 0,1.000000-10.000000-2,1.000000-9.000000-3,-1.000000-10.000000-2,1.000000-8.000000-3,2.000000-22.000000-10,7.000000-30.000000-18,6.000000-32.000000-18,7.000000-30.000000-19,0.000000-15.000000-4,-2.000000 3.000000 10,-3.000000 3.000000 9,-3.000000 4.000000 10,-1.000000-15.000000 4,4.000000-31.000000 2,3.000000-31.000000-1,3.000000-31.000000 2,3.000000-13.000000 2,3.000000 6.000000 4,3.000000 7.000000 4,4.000000 6.000000 5,-1.000000 10.000000 2,-3.000000 17.000000 1,-3.000000 15.000000 1,-2.000000 16.000000 1,-3.000000 10.000000 1,1.000000 7.000000 1,-1.000000 6.000000 3,1.000000 7.000000 1,1.000000 2.000000 3,3.000000 1.000000 4,3.000000-1.000000 4,4.000000 1.000000 3,1.000000 1.000000 1,0.000000 3.000000-2,0.000000 3.000000-2,0.000000 4.000000-2,0.000000 1.000000 0,0.000000 0.000000-2,0.000000 0.000000-1,0.000000 0.000000 0,3.000000 0.000000 0,6.000000 0.000000 0,7.000000 0.000000 1,6.000000 0.000000 0,1.000000 1.000000-1,-3.000000 4.000000-2,-3.000000 3.000000-3,-2.000000 3.000000-2,-6.000000 14.000000-1,-6.000000 25.000000 1,-6.000000 25.000000 1,-6.000000 25.000000 1,-9.000000 15.000000 1,-8.000000 7.000000 4,-10.000000 6.000000 2,-9.000000 7.000000 3,-5.000000 7.000000 0,0.000000 9.000000 0,0.000000 10.000000-2,0.000000 10.000000-1,0.000000 2.000000 1,0.000000-3.000000 4,0.000000-3.000000 5,0.000000-2.000000 4,3.000000-5.000000-1,6.000000-2.000000-6,7.000000-3.000000-6,6.000000-3.000000-5,3.000000-9.000000-4,0.000000-11.000000-1,0.000000-14.000000-1,0.000000-11.000000-1,1.000000-29.000000-9,4.000000-44.000000-15,3.000000-43.000000-15,3.000000-44.000000-16,-7.000000-37.000000-7,-15.000000-27.000000 2,-15.000000-28.000000 2,-16.000000-28.000000 2,-7.000000-4.000000 4,4.000000 22.000000 10,3.000000 22.000000 8,3.000000 23.000000 8,3.000000 20.000000 8,3.000000 23.000000 2,3.000000 22.000000 5,4.000000 22.000000 3,5.000000 16.000000 8,10.000000 14.000000 12,10.000000 11.000000 11,9.000000 14.000000 12,1.000000 10.000000 3,-6.000000 9.000000-7,-6.000000 10.000000-5,-6.000000 10.000000-6,-4.000000 5.000000 0,1.000000 4.000000 4,-1.000000 3.000000 4,1.000000 3.000000 5,2.000000-2.000000-2,7.000000-6.000000-9,6.000000-6.000000-8,7.000000-6.000000-9,13.000000-15.000000-5,22.000000-21.000000 2,22.000000-22.000000-1,23.000000-22.000000 1,17.000000-24.000000-2,17.000000-24.000000-3,15.000000-26.000000-5,16.000000-24.000000-3,2.000000-13.000000-8,-8.000000 0.000000-13,-10.000000 0.000000-12,-9.000000 0.000000-13,-16.000000 10.000000-2,-22.000000 23.000000 8,-22.000000 22.000000 9,-21.000000 22.000000 8</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0:00"/>
    </inkml:context>
    <inkml:brush xml:id="br0">
      <inkml:brushProperty name="width" value="0.0376564227044582" units="cm"/>
      <inkml:brushProperty name="height" value="0.0376564227044582" units="cm"/>
      <inkml:brushProperty name="color" value="#F2385B"/>
      <inkml:brushProperty name="ignorePressure" value="0"/>
    </inkml:brush>
  </inkml:definitions>
  <inkml:trace contextRef="#ctx0" brushRef="#br0">89000.000000 69550.000000 584,'56.000000'-57.000000'2,"-37.000000"39.000000"3 ,-38.000000 36.000000 5,-37.000000 39.000000 3,-15.000000 13.000000 2,10.000000-9.000000-1,10.000000-10.000000 0,9.000000-8.000000-1,6.000000-6.000000-1,3.000000 1.000000-1,3.000000-1.000000 1,4.000000 1.000000-1,10.000000-6.000000-1,19.000000-8.000000 1,19.000000-10.000000 0,19.000000-9.000000 0,15.000000-7.000000-7,13.000000-3.000000-14,12.000000-3.000000-13,13.000000-2.000000-13,6.000000-3.000000-6,0.000000 1.000000 2,0.000000-1.000000 4,0.000000 1.000000 1,-5.000000-3.000000 5,-9.000000-2.000000 7,-10.000000-3.000000 7,-8.000000-3.000000 6,-8.000000-2.000000 4,-2.000000 0.000000 1,-3.000000 0.000000 2,-3.000000 0.000000 1,-13.000000 9.000000 5,-22.000000 19.000000 8,-22.000000 19.000000 9,-21.000000 19.000000 7,-18.000000 15.000000 5,-12.000000 13.000000-1,-13.000000 12.000000-1,-12.000000 13.000000-1,-9.000000 16.000000-1,-2.000000 23.000000-2,-3.000000 22.000000-3,-3.000000 22.000000-2,-1.000000 10.000000-1,4.000000 1.000000-2,3.000000-1.000000-2,3.000000 1.000000-1,7.000000-7.000000 0,14.000000-12.000000 0,11.000000-13.000000 1,14.000000-12.000000 1,10.000000-15.000000-2,9.000000-15.000000-2,10.000000-15.000000-4,10.000000-16.000000-4,10.000000-23.000000-1,13.000000-27.000000-4,12.000000-28.000000-2,13.000000-28.000000-2,6.000000-23.000000-1,0.000000-15.000000 0,0.000000-15.000000 1,0.000000-16.000000 0,-5.000000-1.000000-1,-9.000000 17.000000-1,-10.000000 15.000000-3,-8.000000 16.000000-2,5.000000-4.000000-2,22.000000-21.000000-2,22.000000-22.000000-2,23.000000-22.000000-2,8.000000-7.000000-1,-3.000000 10.000000 2,-3.000000 10.000000 2,-2.000000 9.000000 0,-5.000000 10.000000 2,-2.000000 14.000000 1,-3.000000 11.000000 2,-3.000000 14.000000 1,-9.000000 11.000000 1,-11.000000 14.000000 0,-14.000000 11.000000 0,-11.000000 14.000000 0,-11.000000 13.000000 1,-5.000000 16.000000 4,-7.000000 15.000000 3,-5.000000 17.000000 4,-8.000000 8.000000 3,-5.000000 4.000000 4,-7.000000 3.000000 2,-5.000000 3.000000 4,-15.000000 14.000000 4,-22.000000 25.000000 3,-22.000000 25.000000 4,-21.000000 25.000000 4,-12.000000 7.000000 1,1.000000-8.000000 0,-1.000000-10.000000 0,1.000000-9.000000-1,1.000000-9.000000-2,3.000000-5.000000-5,3.000000-7.000000-4,4.000000-5.000000-4,8.000000-15.000000-5,17.000000-22.000000-5,15.000000-22.000000-7,16.000000-21.000000-4,18.000000-29.000000-15,22.000000-34.000000-22,22.000000-35.000000-22,23.000000-33.000000-22,10.000000-11.000000-3,0.000000 17.000000 17,0.000000 15.000000 18,0.000000 16.000000 16,-2.000000 9.000000 12,-3.000000 3.000000 6,-3.000000 3.000000 5,-2.000000 4.000000 7</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5:49:05"/>
    </inkml:context>
    <inkml:brush xml:id="br0">
      <inkml:brushProperty name="width" value="0.0302665941417217" units="cm"/>
      <inkml:brushProperty name="height" value="0.0302665941417217" units="cm"/>
      <inkml:brushProperty name="color" value="#F2385B"/>
      <inkml:brushProperty name="ignorePressure" value="0"/>
    </inkml:brush>
  </inkml:definitions>
  <inkml:trace contextRef="#ctx0" brushRef="#br0">28150.000000 53850.000000 726,'-5.000000'-46.000000'3,"-9.000000"10.000000"6 ,-10.000000 10.000000 6,-8.000000 9.000000 6,-4.000000 12.000000 2,3.000000 16.000000-1,3.000000 15.000000-1,4.000000 17.000000-2,1.000000 8.000000-3,0.000000 4.000000-4,0.000000 3.000000-4,0.000000 3.000000-6,0.000000 6.000000-1,0.000000 9.000000-2,0.000000 10.000000 0,0.000000 10.000000-2,1.000000 2.000000 0,4.000000-3.000000 0,3.000000-3.000000 0,3.000000-2.000000-1,1.000000-5.000000 0,1.000000-2.000000 0,-1.000000-3.000000 1,1.000000-3.000000 1,4.000000-7.000000 0,9.000000-9.000000 0,10.000000-10.000000 2,10.000000-8.000000 0,5.000000-11.000000 1,4.000000-8.000000 1,3.000000-10.000000 2,3.000000-9.000000 1,7.000000-10.000000 0,14.000000-9.000000-1,11.000000-10.000000-3,14.000000-8.000000-2,2.000000-14.000000-2,-6.000000-15.000000-3,-6.000000-15.000000-3,-6.000000-16.000000-4,-4.000000-12.000000 0,1.000000-5.000000 0,-1.000000-7.000000 2,1.000000-5.000000 0,-4.000000 3.000000 2,-6.000000 17.000000 6,-6.000000 15.000000 4,-6.000000 16.000000 5,-7.000000 18.000000 5,-6.000000 22.000000 5,-6.000000 22.000000 6,-6.000000 23.000000 5,-4.000000 16.000000 1,1.000000 13.000000-5,-1.000000 12.000000-3,1.000000 13.000000-5,-1.000000 6.000000-3,1.000000 0.000000-2,-1.000000 0.000000-3,1.000000 0.000000-1,2.000000-7.000000-3,7.000000-11.000000-4,6.000000-14.000000-3,7.000000-11.000000-3,2.000000-12.000000-3,1.000000-9.000000-1,-1.000000-10.000000-1,1.000000-8.000000-2,-3.000000-15.000000 1,-2.000000-19.000000 1,-3.000000-18.000000 3,-3.000000-19.000000 1,-4.000000-8.000000 1,-3.000000 3.000000 0,-3.000000 3.000000 1,-2.000000 4.000000-1,-6.000000 2.000000 2,-6.000000 4.000000 2,-6.000000 3.000000 2,-6.000000 3.000000 3,-7.000000 4.000000 2,-6.000000 7.000000 0,-6.000000 6.000000 2,-6.000000 7.000000 0,-4.000000 7.000000 1,1.000000 9.000000-3,-1.000000 10.000000-2,1.000000 10.000000-1,1.000000 5.000000-5,3.000000 4.000000-7,3.000000 3.000000-8,4.000000 3.000000-8,4.000000 3.000000-5,6.000000 3.000000-4,7.000000 3.000000-3,6.000000 4.000000-5</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0:00"/>
    </inkml:context>
    <inkml:brush xml:id="br0">
      <inkml:brushProperty name="width" value="0.0308543685823679" units="cm"/>
      <inkml:brushProperty name="height" value="0.0308543685823679" units="cm"/>
      <inkml:brushProperty name="color" value="#F2385B"/>
      <inkml:brushProperty name="ignorePressure" value="0"/>
    </inkml:brush>
  </inkml:definitions>
  <inkml:trace contextRef="#ctx0" brushRef="#br0">89500.000000 72900.000000 713,'203.000000'29.000000'-48,"-44.000000"10.000000"25 ,-43.000000 10.000000 25,-44.000000 9.000000 25,-19.000000 2.000000 13,6.000000-2.000000 0,7.000000-3.000000 1,6.000000-3.000000-1,3.000000-7.000000-2,0.000000-9.000000-5,0.000000-10.000000-7,0.000000-8.000000-4,6.000000-6.000000-6,13.000000 1.000000-2,12.000000-1.000000-3,13.000000 1.000000-4,-5.000000-3.000000-7,-22.000000-2.000000-8,-22.000000-3.000000-10,-21.000000-3.000000-10,-12.000000-4.000000-8,1.000000-3.000000-10,-1.000000-3.000000-9,1.000000-2.000000-9</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0:00"/>
    </inkml:context>
    <inkml:brush xml:id="br0">
      <inkml:brushProperty name="width" value="0.0229308418929577" units="cm"/>
      <inkml:brushProperty name="height" value="0.0229308418929577" units="cm"/>
      <inkml:brushProperty name="color" value="#F2385B"/>
      <inkml:brushProperty name="ignorePressure" value="0"/>
    </inkml:brush>
  </inkml:definitions>
  <inkml:trace contextRef="#ctx0" brushRef="#br0">92000.000000 70550.000000 959,'-63.000000'23.000000'0,"26.000000"-3.000000"0 ,24.000000-3.000000 0,26.000000-2.000000 0,12.000000-5.000000 1,0.000000-2.000000 1,0.000000-3.000000 2,0.000000-3.000000 2,4.000000-1.000000 1,10.000000 4.000000-1,10.000000 3.000000 0,9.000000 3.000000 0,2.000000 1.000000-4,-2.000000 1.000000-7,-3.000000-1.000000-7,-3.000000 1.000000-8,-6.000000-1.000000-2,-5.000000 1.000000 2,-7.000000-1.000000 4,-5.000000 1.000000 2,-8.000000 1.000000-1,-5.000000 3.000000-3,-7.000000 3.000000-4,-5.000000 4.000000-4,-6.000000 1.000000 1,-3.000000 0.000000 6,-3.000000 0.000000 5,-2.000000 0.000000 6</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0:00"/>
    </inkml:context>
    <inkml:brush xml:id="br0">
      <inkml:brushProperty name="width" value="0.0258485283702612" units="cm"/>
      <inkml:brushProperty name="height" value="0.0258485283702612" units="cm"/>
      <inkml:brushProperty name="color" value="#F2385B"/>
      <inkml:brushProperty name="ignorePressure" value="0"/>
    </inkml:brush>
  </inkml:definitions>
  <inkml:trace contextRef="#ctx0" brushRef="#br0">92250.000000 71350.000000 851,'-160.000000'114.000000'14,"32.000000"-22.000000"-5 ,31.000000-22.000000-5,32.000000-21.000000-6,19.000000-14.000000-2,10.000000-2.000000 3,10.000000-3.000000 2,9.000000-3.000000 2,6.000000-1.000000 0,3.000000 4.000000 1,3.000000 3.000000 0,4.000000 3.000000 0,2.000000 1.000000 0,4.000000 1.000000 0,3.000000-1.000000 0,3.000000 1.000000 0,3.000000 2.000000 0,3.000000 7.000000 0,3.000000 6.000000 1,4.000000 7.000000 0,-1.000000 4.000000 0,-3.000000 3.000000 2,-3.000000 3.000000 0,-2.000000 4.000000 2,-5.000000-4.000000-1,-2.000000-9.000000 0,-3.000000-10.000000-1,-3.000000-8.000000-1,-1.000000-8.000000-1,4.000000-2.000000 0,3.000000-3.000000-1,3.000000-3.000000 1,6.000000-18.000000-6,9.000000-31.000000-10,10.000000-31.000000-10,10.000000-31.000000-9,-1.000000-9.000000-3,-9.000000 17.000000 7,-10.000000 15.000000 5,-8.000000 16.000000 5,-6.000000 5.000000 1,1.000000-2.000000-5,-1.000000-3.000000-7,1.000000-3.000000-4</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0:01"/>
    </inkml:context>
    <inkml:brush xml:id="br0">
      <inkml:brushProperty name="width" value="0.0258737709373236" units="cm"/>
      <inkml:brushProperty name="height" value="0.0258737709373236" units="cm"/>
      <inkml:brushProperty name="color" value="#F2385B"/>
      <inkml:brushProperty name="ignorePressure" value="0"/>
    </inkml:brush>
  </inkml:definitions>
  <inkml:trace contextRef="#ctx0" brushRef="#br0">93300.000000 70300.000000 850,'48.000000'0.000000'-23,"-3.000000"0.000000"2 ,-3.000000 0.000000 3,-2.000000 0.000000 2,2.000000 3.000000 4,9.000000 6.000000 6,10.000000 7.000000 5,10.000000 6.000000 5,0.000000 3.000000 5,-5.000000 0.000000 3,-7.000000 0.000000 2,-5.000000 0.000000 4,-8.000000 3.000000-1,-5.000000 6.000000-3,-7.000000 7.000000-3,-5.000000 6.000000-4,-11.000000 6.000000 1,-11.000000 6.000000 2,-14.000000 7.000000 3,-11.000000 6.000000 2,-14.000000 7.000000 1,-11.000000 10.000000-3,-14.000000 10.000000-3,-11.000000 9.000000-3,-9.000000 2.000000-1,-3.000000-2.000000-1,-3.000000-3.000000 1,-2.000000-3.000000-1,0.000000-7.000000 0,7.000000-9.000000-1,6.000000-10.000000-1,7.000000-8.000000 0,7.000000-12.000000-1,9.000000-12.000000 1,10.000000-13.000000 0,10.000000-12.000000 0,7.000000-15.000000-7,6.000000-15.000000-17,7.000000-15.000000-15,6.000000-16.000000-17,6.000000-8.000000-3,6.000000 0.000000 9,7.000000 0.000000 10,6.000000 0.000000 8,1.000000 4.000000 7,-3.000000 10.000000 5,-3.000000 10.000000 5,-2.000000 9.000000 5,-3.000000 2.000000 3,1.000000-2.000000 0,-1.000000-3.000000 2,1.000000-3.000000 1</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0:01"/>
    </inkml:context>
    <inkml:brush xml:id="br0">
      <inkml:brushProperty name="width" value="0.0293203555047512" units="cm"/>
      <inkml:brushProperty name="height" value="0.0293203555047512" units="cm"/>
      <inkml:brushProperty name="color" value="#F2385B"/>
      <inkml:brushProperty name="ignorePressure" value="0"/>
    </inkml:brush>
  </inkml:definitions>
  <inkml:trace contextRef="#ctx0" brushRef="#br0">93550.000000 71550.000000 750,'89.000000'73.000000'-53,"-22.000000"-3.000000"20 ,-22.000000-3.000000 21,-21.000000-2.000000 21,-14.000000 0.000000 10,-2.000000 7.000000 0,-3.000000 6.000000 0,-3.000000 7.000000 0,-4.000000 8.000000 2,-3.000000 14.000000 4,-3.000000 11.000000 3,-2.000000 14.000000 5,-3.000000 0.000000-1,1.000000-8.000000-3,-1.000000-10.000000-5,1.000000-9.000000-4,1.000000-7.000000-4,3.000000-3.000000-2,3.000000-3.000000-3,4.000000-2.000000-3,5.000000-14.000000-6,10.000000-21.000000-10,10.000000-22.000000-9,9.000000-22.000000-9,2.000000-15.000000-3,-2.000000-5.000000 2,-3.000000-7.000000 3,-3.000000-5.000000 2,-4.000000-6.000000-1,-3.000000-3.000000-8,-3.000000-3.000000-6,-2.000000-2.000000-8</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0:01"/>
    </inkml:context>
    <inkml:brush xml:id="br0">
      <inkml:brushProperty name="width" value="0.0247060004621744" units="cm"/>
      <inkml:brushProperty name="height" value="0.0247060004621744" units="cm"/>
      <inkml:brushProperty name="color" value="#F2385B"/>
      <inkml:brushProperty name="ignorePressure" value="0"/>
    </inkml:brush>
  </inkml:definitions>
  <inkml:trace contextRef="#ctx0" brushRef="#br0">95000.000000 71850.000000 890,'50.000000'51.000000'3,"0.000000"4.000000"6 ,0.000000 3.000000 7,0.000000 3.000000 6,-2.000000-2.000000 0,-3.000000-6.000000-4,-3.000000-6.000000-6,-2.000000-6.000000-5,2.000000-9.000000-9,9.000000-8.000000-15,10.000000-10.000000-15,10.000000-9.000000-14,-1.000000-5.000000-5,-9.000000 0.000000 9,-10.000000 0.000000 6,-8.000000 0.000000 9</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0:02"/>
    </inkml:context>
    <inkml:brush xml:id="br0">
      <inkml:brushProperty name="width" value="0.028387364000082" units="cm"/>
      <inkml:brushProperty name="height" value="0.028387364000082" units="cm"/>
      <inkml:brushProperty name="color" value="#F2385B"/>
      <inkml:brushProperty name="ignorePressure" value="0"/>
    </inkml:brush>
  </inkml:definitions>
  <inkml:trace contextRef="#ctx0" brushRef="#br0">91250.000000 71800.000000 774,'-50.000000'1.000000'1,"0.000000"4.000000"0 ,0.000000 3.000000 1,0.000000 3.000000 0,10.000000-2.000000 6,23.000000-6.000000 10,22.000000-6.000000 9,22.000000-6.000000 10,18.000000-2.000000 1,16.000000 3.000000-5,15.000000 3.000000-6,17.000000 4.000000-6,7.000000-4.000000-10,0.000000-9.000000-15,0.000000-10.000000-12,0.000000-8.000000-15,-4.000000-6.000000-5,-5.000000 1.000000 5,-7.000000-1.000000 3,-5.000000 1.000000 5,-11.000000 1.000000-1,-11.000000 3.000000-4,-14.000000 3.000000-5,-11.000000 4.000000-5</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0:02"/>
    </inkml:context>
    <inkml:brush xml:id="br0">
      <inkml:brushProperty name="width" value="0.0250431206077337" units="cm"/>
      <inkml:brushProperty name="height" value="0.0250431206077337" units="cm"/>
      <inkml:brushProperty name="color" value="#F2385B"/>
      <inkml:brushProperty name="ignorePressure" value="0"/>
    </inkml:brush>
  </inkml:definitions>
  <inkml:trace contextRef="#ctx0" brushRef="#br0">92000.000000 71250.000000 878,'-22.000000'-47.000000'0,"6.000000"6.000000"2 ,7.000000 7.000000 0,6.000000 6.000000 1,1.000000 15.000000 2,-3.000000 26.000000 4,-3.000000 24.000000 3,-2.000000 26.000000 3,-1.000000 15.000000 0,3.000000 6.000000-2,3.000000 7.000000-2,4.000000 6.000000-3,-1.000000-2.000000-1,-3.000000-9.000000 0,-3.000000-10.000000-1,-2.000000-8.000000 1,-3.000000-9.000000-11,1.000000-6.000000-18,-1.000000-6.000000-19,1.000000-6.000000-19</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6"/>
    </inkml:context>
    <inkml:brush xml:id="br0">
      <inkml:brushProperty name="width" value="0.0359891355037689" units="cm"/>
      <inkml:brushProperty name="height" value="0.0359891355037689" units="cm"/>
      <inkml:brushProperty name="color" value="#F2385B"/>
      <inkml:brushProperty name="ignorePressure" value="0"/>
    </inkml:brush>
  </inkml:definitions>
  <inkml:trace contextRef="#ctx0" brushRef="#br0">30200.000000 53950.000000 611,'-49.000000'0.000000'2,"4.000000"0.000000"6 ,3.000000 0.000000 4,3.000000 0.000000 6,4.000000 3.000000 0,7.000000 6.000000-4,6.000000 7.000000-3,7.000000 6.000000-5,4.000000 3.000000-1,3.000000 0.000000 1,3.000000 0.000000 3,4.000000 0.000000 0,5.000000 3.000000-1,10.000000 6.000000-7,10.000000 7.000000-5,9.000000 6.000000-7,4.000000 3.000000 0,1.000000 0.000000 3,-1.000000 0.000000 5,1.000000 0.000000 5,-3.000000 1.000000 2,-2.000000 4.000000 3,-3.000000 3.000000 1,-3.000000 3.000000 3,-6.000000-2.000000 2,-5.000000-6.000000-1,-7.000000-6.000000 1,-5.000000-6.000000 1,-3.000000-4.000000-1,4.000000 1.000000 0,3.000000-1.000000-1,3.000000 1.000000-1,-4.000000 1.000000 0,-8.000000 3.000000 2,-10.000000 3.000000 1,-9.000000 4.000000 0,-7.000000-1.000000 1,-3.000000-3.000000 0,-3.000000-3.000000 0,-2.000000-2.000000-1,-3.000000-6.000000 0,1.000000-6.000000-2,-1.000000-6.000000-2,1.000000-6.000000 0,8.000000-15.000000-4,20.000000-21.000000-4,18.000000-22.000000-4,20.000000-22.000000-5,6.000000-8.000000-4,-2.000000 6.000000-4,-3.000000 7.000000-3,-3.000000 6.000000-4,-2.000000 6.000000-1,0.000000 6.000000 2,0.000000 7.000000 2,0.000000 6.000000 1,-2.000000 1.000000 3,-3.000000-3.000000 1,-3.000000-3.000000 1,-2.000000-2.000000 3,-1.000000-3.000000 0,3.000000 1.000000 1,3.000000-1.000000 1,4.000000 1.000000 0,-1.000000-1.000000 1,-3.000000 1.000000 0,-3.000000-1.000000 0,-2.000000 1.000000-1,-1.000000-1.000000 1,3.000000 1.000000 0,3.000000-1.000000 0,4.000000 1.000000 1,1.000000 2.000000-1,0.000000 7.000000 2,0.000000 6.000000 0,0.000000 7.000000 1,-2.000000-1.000000 1,-3.000000-6.000000 0,-3.000000-6.000000 1,-2.000000-6.000000 1,-1.000000-4.000000 1,3.000000 1.000000-1,3.000000-1.000000 1,4.000000 1.000000 0,11.000000-17.000000 0,23.000000-30.000000 0,22.000000-32.000000 1,22.000000-30.000000 0,1.000000-4.000000-1,-19.000000 25.000000 0,-18.000000 25.000000 0,-19.000000 25.000000-1,-12.000000 15.000000 3,-2.000000 7.000000 7,-3.000000 6.000000 6,-3.000000 7.000000 6,-6.000000 10.000000 3,-5.000000 16.000000 2,-7.000000 15.000000 0,-5.000000 17.000000 0,-9.000000 16.000000 0,-9.000000 19.000000-4,-10.000000 19.000000-3,-8.000000 19.000000-2,-3.000000-1.000000-4,7.000000-18.000000-2,6.000000-19.000000-2,7.000000-18.000000-2,-4.000000 8.000000-1,-12.000000 39.000000 1,-13.000000 36.000000 2,-12.000000 39.000000 1,1.000000 11.000000-1,16.000000-11.000000-3,15.000000-14.000000-3,17.000000-11.000000-4,7.000000-7.000000 0,0.000000 0.000000 0,0.000000 0.000000 2,0.000000 0.000000 1,3.000000-5.000000-1,6.000000-9.000000-5,7.000000-10.000000-5,6.000000-8.000000-5,3.000000-15.000000-1,0.000000-19.000000 2,0.000000-18.000000 1,0.000000-19.000000 3,1.000000-13.000000-3,4.000000-6.000000-7,3.000000-6.000000-6,3.000000-6.000000-7,-2.000000-10.000000-2,-6.000000-12.000000-1,-6.000000-13.000000 1,-6.000000-12.000000 0,-4.000000-2.000000 2,1.000000 9.000000 4,-1.000000 10.000000 3,1.000000 10.000000 4,-3.000000 0.000000 2,-2.000000-5.000000 0,-3.000000-7.000000 1,-3.000000-5.000000 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6"/>
    </inkml:context>
    <inkml:brush xml:id="br0">
      <inkml:brushProperty name="width" value="0.0261408593505621" units="cm"/>
      <inkml:brushProperty name="height" value="0.0261408593505621" units="cm"/>
      <inkml:brushProperty name="color" value="#F2385B"/>
      <inkml:brushProperty name="ignorePressure" value="0"/>
    </inkml:brush>
  </inkml:definitions>
  <inkml:trace contextRef="#ctx0" brushRef="#br0">30450.000000 53900.000000 841,'143.000000'0.000000'70,"-11.000000"0.000000"-21 ,-14.000000 0.000000-19,-11.000000 0.000000-21,-6.000000-2.000000-10,4.000000-3.000000 1,3.000000-3.000000 0,3.000000-2.000000 1,-10.000000-3.000000-8,-21.000000 1.000000-20,-22.000000-1.000000-18,-22.000000 1.000000-19</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0"/>
    </inkml:context>
    <inkml:brush xml:id="br0">
      <inkml:brushProperty name="width" value="0.0287547521293163" units="cm"/>
      <inkml:brushProperty name="height" value="0.0287547521293163" units="cm"/>
      <inkml:brushProperty name="color" value="#F2385B"/>
      <inkml:brushProperty name="ignorePressure" value="0"/>
    </inkml:brush>
  </inkml:definitions>
  <inkml:trace contextRef="#ctx0" brushRef="#br0">14850.000000 53400.000000 765,'-46.000000'25.000000'2,"10.000000"0.000000"4 ,10.000000 0.000000 4,9.000000 0.000000 4,9.000000-2.000000 5,9.000000-3.000000 7,10.000000-3.000000 6,10.000000-2.000000 6,7.000000-5.000000-1,6.000000-2.000000-10,7.000000-3.000000-10,6.000000-3.000000-11,-1.000000-2.000000-5,-5.000000 0.000000-2,-7.000000 0.000000 0,-5.000000 0.000000-2,-4.000000 0.000000 1,0.000000 0.000000 0,0.000000 0.000000 0,0.000000 0.000000 1,3.000000 0.000000 0,6.000000 0.000000-4,7.000000 0.000000-1,6.000000 0.000000-3,-1.000000 0.000000-1,-5.000000 0.000000 2,-7.000000 0.000000 1,-5.000000 0.000000 1,0.000000 0.000000 0,10.000000 0.000000 2,10.000000 0.000000 0,9.000000 0.000000 1,-1.000000-2.000000-1,-8.000000-3.000000-3,-10.000000-3.000000-3,-9.000000-2.000000-3</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49:07"/>
    </inkml:context>
    <inkml:brush xml:id="br0">
      <inkml:brushProperty name="width" value="0.030766298994422" units="cm"/>
      <inkml:brushProperty name="height" value="0.030766298994422" units="cm"/>
      <inkml:brushProperty name="color" value="#F2385B"/>
      <inkml:brushProperty name="ignorePressure" value="0"/>
    </inkml:brush>
  </inkml:definitions>
  <inkml:trace contextRef="#ctx0" brushRef="#br0">32700.000000 52600.000000 715,'139.000000'25.000000'-7,"-22.000000"0.000000"1 ,-22.000000 0.000000 2,-21.000000 0.000000 1,-17.000000-2.000000 1,-8.000000-3.000000 3,-10.000000-3.000000 3,-9.000000-2.000000 2,-5.000000 2.000000 1,0.000000 9.000000-3,0.000000 10.000000-1,0.000000 10.000000-3,-5.000000 2.000000 1,-9.000000-3.000000 0,-10.000000-3.000000 2,-8.000000-2.000000 1,-11.000000 2.000000 1,-8.000000 9.000000 0,-10.000000 10.000000 0,-9.000000 10.000000 0,-4.000000 0.000000 0,4.000000-5.000000 1,3.000000-7.000000 0,3.000000-5.000000 1,6.000000-8.000000 0,9.000000-5.000000 0,10.000000-7.000000 0,10.000000-5.000000 0,8.000000-8.000000-1,10.000000-5.000000-4,10.000000-7.000000-2,9.000000-5.000000-4,2.000000-1.000000-2,-2.000000 6.000000-1,-3.000000 7.000000 0,-3.000000 6.000000-2,-1.000000 7.000000 2,4.000000 10.000000 2,3.000000 10.000000 2,3.000000 9.000000 2,-2.000000 6.000000 2,-6.000000 3.000000 2,-6.000000 3.000000 1,-6.000000 4.000000 2,-4.000000 1.000000 1,1.000000 0.000000 1,-1.000000 0.000000 0,1.000000 0.000000 1,-3.000000-7.000000-1,-2.000000-11.000000 0,-3.000000-14.000000-1,-3.000000-11.000000-1,-1.000000-7.000000-1,4.000000 0.000000 1,3.000000 0.000000 0,3.000000 0.000000 0,-1.000000 0.000000-1,-2.000000 0.000000 0,-3.000000 0.000000-2,-3.000000 0.000000 0,-6.000000 12.000000 1,-5.000000 26.000000 3,-7.000000 24.000000 4,-5.000000 26.000000 2,-6.000000 4.000000 2,-3.000000-16.000000-1,-3.000000-15.000000-2,-2.000000-15.000000-1,-1.000000-15.000000-1,3.000000-12.000000-2,3.000000-13.000000-2,4.000000-12.000000-2,1.000000-10.000000-1,0.000000-6.000000 0,0.000000-6.000000 0,0.000000-6.000000 0,1.000000-12.000000-3,4.000000-15.000000-4,3.000000-15.000000-5,3.000000-16.000000-5,4.000000-8.000000-2,7.000000 0.000000 2,6.000000 0.000000 1,7.000000 0.000000 1,4.000000 4.000000 1,3.000000 10.000000 1,3.000000 10.000000-1,4.000000 9.000000 1,5.000000 2.000000 2,10.000000-2.000000 1,10.000000-3.000000 3,9.000000-3.000000 2,6.000000-4.000000 3,3.000000-3.000000 0,3.000000-3.000000 2,4.000000-2.000000 1,1.000000-1.000000 2,0.000000 3.000000-1,0.000000 3.000000 2,0.000000 4.000000-1,-2.000000 4.000000-2,-3.000000 6.000000-6,-3.000000 7.000000-6,-2.000000 6.000000-6,-6.000000 6.000000-4,-6.000000 6.000000-3,-6.000000 7.000000-1,-6.000000 6.000000-3</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7"/>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34300.000000 54200.000000 999,'70.000000'21.000000'0,"-9.000000"-5.000000"-1 ,-10.000000-7.000000 0,-8.000000-5.000000-2,-4.000000-8.000000 1,3.000000-5.000000-1,3.000000-7.000000 0,4.000000-5.000000 0,1.000000-4.000000 0,0.000000 0.000000 1,0.000000 0.000000-1,0.000000 0.000000 2,-2.000000-2.000000 0,-3.000000-3.000000 0,-3.000000-3.000000 1,-2.000000-2.000000 0,-11.000000 3.000000-6,-15.000000 14.000000-10,-15.000000 11.000000-11,-16.000000 14.000000-10,-7.000000 5.000000-2,4.000000 1.000000 9,3.000000-1.000000 9,3.000000 1.000000 8</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7"/>
    </inkml:context>
    <inkml:brush xml:id="br0">
      <inkml:brushProperty name="width" value="0.0305224284529686" units="cm"/>
      <inkml:brushProperty name="height" value="0.0305224284529686" units="cm"/>
      <inkml:brushProperty name="color" value="#F2385B"/>
      <inkml:brushProperty name="ignorePressure" value="0"/>
    </inkml:brush>
  </inkml:definitions>
  <inkml:trace contextRef="#ctx0" brushRef="#br0">34850.000000 53650.000000 720,'0.000000'48.000000'-23,"0.000000"-3.000000"14 ,0.000000-3.000000 12,0.000000-2.000000 14,-2.000000 6.000000 8,-3.000000 20.000000 2,-3.000000 18.000000 2,-2.000000 20.000000 2,-6.000000 10.000000 1,-6.000000 3.000000-4,-6.000000 3.000000-2,-6.000000 4.000000-4,-2.000000-4.000000-2,3.000000-9.000000-2,3.000000-10.000000-3,4.000000-8.000000-3,2.000000-12.000000-6,4.000000-12.000000-7,3.000000-13.000000-9,3.000000-12.000000-7,3.000000-16.000000-11,3.000000-19.000000-12,3.000000-18.000000-12,4.000000-19.000000-11,1.000000-8.000000 0,0.000000 3.000000 11,0.000000 3.000000 14,0.000000 4.000000 11</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7"/>
    </inkml:context>
    <inkml:brush xml:id="br0">
      <inkml:brushProperty name="width" value="0.0272962562739849" units="cm"/>
      <inkml:brushProperty name="height" value="0.0272962562739849" units="cm"/>
      <inkml:brushProperty name="color" value="#F2385B"/>
      <inkml:brushProperty name="ignorePressure" value="0"/>
    </inkml:brush>
  </inkml:definitions>
  <inkml:trace contextRef="#ctx0" brushRef="#br0">34750.000000 54600.000000 805,'1.000000'51.000000'-3,"4.000000"4.000000"4 ,3.000000 3.000000 4,3.000000 3.000000 5,1.000000-2.000000 3,1.000000-6.000000 1,-1.000000-6.000000 2,1.000000-6.000000 2,5.000000 2.000000 0,14.000000 14.000000-2,11.000000 11.000000-1,14.000000 14.000000-2,5.000000-4.000000-1,1.000000-19.000000 1,-1.000000-18.000000 0,1.000000-19.000000 0,-3.000000-21.000000-6,-2.000000-21.000000-9,-3.000000-22.000000-11,-3.000000-22.000000-10,-6.000000-15.000000-8,-5.000000-5.000000-2,-7.000000-7.000000-3,-5.000000-5.000000-4,-6.000000 3.000000 1,-3.000000 17.000000 4,-3.000000 15.000000 3,-2.000000 16.000000 4</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8"/>
    </inkml:context>
    <inkml:brush xml:id="br0">
      <inkml:brushProperty name="width" value="0.0245528407394886" units="cm"/>
      <inkml:brushProperty name="height" value="0.0245528407394886" units="cm"/>
      <inkml:brushProperty name="color" value="#F2385B"/>
      <inkml:brushProperty name="ignorePressure" value="0"/>
    </inkml:brush>
  </inkml:definitions>
  <inkml:trace contextRef="#ctx0" brushRef="#br0">35250.000000 53300.000000 896,'-18.000000'-65.000000'2,"17.000000"23.000000"4 ,15.000000 22.000000 5,16.000000 22.000000 4,7.000000 18.000000 1,1.000000 16.000000 0,-1.000000 15.000000-2,1.000000 17.000000 0,-1.000000 5.000000-6,1.000000-3.000000-6,-1.000000-3.000000-9,1.000000-2.000000-8,-3.000000-8.000000-7,-2.000000-8.000000-9,-3.000000-10.000000-9,-3.000000-9.000000-9</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8"/>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37650.000000 53850.000000 999,'117.000000'23.000000'-47,"-16.000000"-3.000000"6 ,-15.000000-3.000000 4,-15.000000-2.000000 6,-14.000000-5.000000 6,-8.000000-2.000000 8,-10.000000-3.000000 7,-9.000000-3.000000 8,-2.000000-2.000000 3,6.000000 0.000000-3,7.000000 0.000000-2,6.000000 0.000000-2</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8"/>
    </inkml:context>
    <inkml:brush xml:id="br0">
      <inkml:brushProperty name="width" value="0.0377647802233696" units="cm"/>
      <inkml:brushProperty name="height" value="0.0377647802233696" units="cm"/>
      <inkml:brushProperty name="color" value="#F2385B"/>
      <inkml:brushProperty name="ignorePressure" value="0"/>
    </inkml:brush>
  </inkml:definitions>
  <inkml:trace contextRef="#ctx0" brushRef="#br0">39950.000000 53800.000000 582,'21.000000'-49.000000'1,"-5.000000"4.000000"2 ,-7.000000 3.000000 3,-5.000000 3.000000 1,-4.000000 1.000000 4,0.000000 1.000000 2,0.000000-1.000000 4,0.000000 1.000000 3,-7.000000 4.000000 1,-11.000000 9.000000-1,-14.000000 10.000000-1,-11.000000 10.000000-1,-7.000000 7.000000-1,0.000000 6.000000-2,0.000000 7.000000-1,0.000000 6.000000-2,1.000000 6.000000-3,4.000000 6.000000-4,3.000000 7.000000-6,3.000000 6.000000-5,6.000000 4.000000-2,9.000000 4.000000 2,10.000000 3.000000 0,10.000000 3.000000 1,4.000000 3.000000 0,0.000000 3.000000 2,0.000000 3.000000 0,0.000000 4.000000 0,3.000000-3.000000 2,6.000000-5.000000-1,7.000000-7.000000 2,6.000000-5.000000-1,4.000000-9.000000 1,4.000000-9.000000 0,3.000000-10.000000 0,3.000000-8.000000 0,4.000000-12.000000-3,7.000000-12.000000-5,6.000000-13.000000-4,7.000000-12.000000-7,0.000000-10.000000 0,-2.000000-6.000000 2,-3.000000-6.000000 3,-3.000000-6.000000 3,-2.000000-4.000000 0,0.000000 1.000000 2,0.000000-1.000000-1,0.000000 1.000000 1,0.000000 1.000000 0,0.000000 3.000000 1,0.000000 3.000000-1,0.000000 4.000000 1,0.000000-1.000000 4,0.000000-3.000000 6,0.000000-3.000000 8,0.000000-2.000000 7,0.000000-1.000000 2,0.000000 3.000000-2,0.000000 3.000000-3,0.000000 4.000000-3,-2.000000 2.000000-1,-3.000000 4.000000 0,-3.000000 3.000000 1,-2.000000 3.000000 0,-5.000000 6.000000 0,-2.000000 9.000000-2,-3.000000 10.000000 1,-3.000000 10.000000-2,-6.000000 7.000000-1,-5.000000 6.000000 0,-7.000000 7.000000 0,-5.000000 6.000000-2,-3.000000 3.000000 0,4.000000 0.000000-3,3.000000 0.000000-1,3.000000 0.000000-3,-1.000000 7.000000 0,-2.000000 17.000000-1,-3.000000 15.000000 0,-3.000000 16.000000 0,-6.000000 5.000000 1,-5.000000-2.000000 0,-7.000000-3.000000 1,-5.000000-3.000000 1,-4.000000-6.000000 3,0.000000-5.000000 7,0.000000-7.000000 6,0.000000-5.000000 7,0.000000-9.000000 3,0.000000-9.000000-2,0.000000-10.000000-1,0.000000-8.000000-1,-4.000000-8.000000-2,-5.000000-2.000000-3,-7.000000-3.000000-3,-5.000000-3.000000-3,-6.000000-12.000000-2,-3.000000-18.000000-2,-3.000000-19.000000-2,-2.000000-18.000000-1,2.000000-14.000000-5,9.000000-5.000000-7,10.000000-7.000000-6,10.000000-5.000000-7</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26"/>
    </inkml:context>
    <inkml:brush xml:id="br0">
      <inkml:brushProperty name="width" value="0.0332140251994133" units="cm"/>
      <inkml:brushProperty name="height" value="0.0332140251994133" units="cm"/>
      <inkml:brushProperty name="color" value="#F2385B"/>
      <inkml:brushProperty name="ignorePressure" value="0"/>
    </inkml:brush>
  </inkml:definitions>
  <inkml:trace contextRef="#ctx0" brushRef="#br0">64800.000000 59000.000000 662,'25.000000'95.000000'60,"0.000000"-9.000000"-11 ,0.000000-10.000000-10,0.000000-8.000000-12,1.000000-11.000000-6,4.000000-8.000000-3,3.000000-10.000000-4,3.000000-9.000000-2,3.000000-7.000000-2,3.000000-3.000000 1,3.000000-3.000000 1,4.000000-2.000000 0,2.000000-6.000000-3,4.000000-6.000000-6,3.000000-6.000000-7,3.000000-6.000000-6,-1.000000-6.000000-3,-2.000000-2.000000-1,-3.000000-3.000000-1,-3.000000-3.000000 0,1.000000-1.000000 0,6.000000 4.000000-1,7.000000 3.000000 1,6.000000 3.000000 0,-1.000000-1.000000 1,-5.000000-2.000000 3,-7.000000-3.000000 3,-5.000000-3.000000 3,-8.000000-1.000000 1,-5.000000 4.000000 0,-7.000000 3.000000 0,-5.000000 3.000000 0,-1.000000-1.000000 1,6.000000-2.000000 2,7.000000-3.000000 3,6.000000-3.000000 1,1.000000 1.000000 3,-3.000000 6.000000 1,-3.000000 7.000000 2,-2.000000 6.000000 1,-1.000000 6.000000 2,3.000000 6.000000 1,3.000000 7.000000 3,4.000000 6.000000 1,-1.000000 4.000000-1,-3.000000 4.000000-1,-3.000000 3.000000-3,-2.000000 3.000000-1,-5.000000-1.000000-2,-2.000000-2.000000 2,-3.000000-3.000000-1,-3.000000-3.000000 1,-1.000000-4.000000 0,4.000000-3.000000-2,3.000000-3.000000-1,3.000000-2.000000-2,1.000000-6.000000-1,1.000000-6.000000-4,-1.000000-6.000000-1,1.000000-6.000000-3,1.000000-4.000000-5,3.000000 1.000000-4,3.000000-1.000000-7,4.000000 1.000000-5,-1.000000-1.000000-5,-3.000000 1.000000-3,-3.000000-1.000000-5,-2.000000 1.000000-5,-5.000000-1.000000 0,-2.000000 1.000000-1,-3.000000-1.000000 1,-3.000000 1.000000 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51:27"/>
    </inkml:context>
    <inkml:brush xml:id="br0">
      <inkml:brushProperty name="width" value="0.0305643118917942" units="cm"/>
      <inkml:brushProperty name="height" value="0.0305643118917942" units="cm"/>
      <inkml:brushProperty name="color" value="#F2385B"/>
      <inkml:brushProperty name="ignorePressure" value="0"/>
    </inkml:brush>
  </inkml:definitions>
  <inkml:trace contextRef="#ctx0" brushRef="#br0">69600.000000 58950.000000 719,'-47.000000'53.000000'50,"6.000000"6.000000"-13 ,7.000000 7.000000-10,6.000000 6.000000-13,3.000000 10.000000-4,0.000000 17.000000 2,0.000000 15.000000 1,0.000000 16.000000 3,3.000000 2.000000 0,6.000000-8.000000-1,7.000000-10.000000-1,6.000000-9.000000-1,3.000000-15.000000-1,0.000000-18.000000-3,0.000000-19.000000-3,0.000000-18.000000-1,1.000000-4.000000-2,4.000000 13.000000 0,3.000000 12.000000 0,3.000000 13.000000-1,4.000000 2.000000-1,7.000000-5.000000-6,6.000000-7.000000-3,7.000000-5.000000-5,5.000000-12.000000-7,7.000000-16.000000-10,6.000000-15.000000-9,7.000000-15.000000-9,-3.000000-11.000000-4,-8.000000-2.000000 5,-10.000000-3.000000 4,-9.000000-3.000000 4</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38"/>
    </inkml:context>
    <inkml:brush xml:id="br0">
      <inkml:brushProperty name="width" value="0.0275443438440561" units="cm"/>
      <inkml:brushProperty name="height" value="0.0275443438440561" units="cm"/>
      <inkml:brushProperty name="color" value="#F2385B"/>
      <inkml:brushProperty name="ignorePressure" value="0"/>
    </inkml:brush>
  </inkml:definitions>
  <inkml:trace contextRef="#ctx0" brushRef="#br0">70650.000000 58800.000000 798,'73.000000'-66.000000'41,"-3.000000"19.000000"-6 ,-3.000000 19.000000-8,-2.000000 19.000000-5,-1.000000 7.000000-5,3.000000-3.000000-1,3.000000-3.000000-2,4.000000-2.000000 0,-1.000000-3.000000-4,-3.000000 1.000000-5,-3.000000-1.000000-4,-2.000000 1.000000-6,-8.000000 1.000000-6,-8.000000 3.000000-5,-10.000000 3.000000-7,-9.000000 4.000000-6,-9.000000-3.000000-5,-5.000000-5.000000-5,-7.000000-7.000000-4,-5.000000-5.000000-4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0"/>
    </inkml:context>
    <inkml:brush xml:id="br0">
      <inkml:brushProperty name="width" value="0.0248621795326471" units="cm"/>
      <inkml:brushProperty name="height" value="0.0248621795326471" units="cm"/>
      <inkml:brushProperty name="color" value="#F2385B"/>
      <inkml:brushProperty name="ignorePressure" value="0"/>
    </inkml:brush>
  </inkml:definitions>
  <inkml:trace contextRef="#ctx0" brushRef="#br0">15300.000000 53250.000000 884,'-25.000000'118.000000'23,"0.000000"-11.000000"-2 ,0.000000-14.000000-4,0.000000-11.000000-1,-2.000000-4.000000-4,-3.000000 6.000000-4,-3.000000 7.000000-3,-2.000000 6.000000-4,-3.000000 1.000000-1,1.000000-3.000000 3,-1.000000-3.000000 1,1.000000-2.000000 2,2.000000-9.000000-8,7.000000-12.000000-16,6.000000-13.000000-16,7.000000-12.000000-16</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38"/>
    </inkml:context>
    <inkml:brush xml:id="br0">
      <inkml:brushProperty name="width" value="0.0252285860478878" units="cm"/>
      <inkml:brushProperty name="height" value="0.0252285860478878" units="cm"/>
      <inkml:brushProperty name="color" value="#F2385B"/>
      <inkml:brushProperty name="ignorePressure" value="0"/>
    </inkml:brush>
  </inkml:definitions>
  <inkml:trace contextRef="#ctx0" brushRef="#br0">71250.000000 58150.000000 872,'0.000000'71.000000'-2,"0.000000"-5.000000"-4 ,0.000000-7.000000-3,0.000000-5.000000-3,0.000000-4.000000 3,0.000000 0.000000 11,0.000000 0.000000 11,0.000000 0.000000 11,0.000000 3.000000 5,0.000000 6.000000-2,0.000000 7.000000-3,0.000000 6.000000-1,-2.000000 3.000000-6,-3.000000 0.000000-11,-3.000000 0.000000-8,-2.000000 0.000000-10,-5.000000 0.000000-7,-2.000000 0.000000-2,-3.000000 0.000000-2,-3.000000 0.000000-3,-1.000000-7.000000-2,4.000000-11.000000-3,3.000000-14.000000-1,3.000000-11.000000-4</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39"/>
    </inkml:context>
    <inkml:brush xml:id="br0">
      <inkml:brushProperty name="width" value="0.0314434468746185" units="cm"/>
      <inkml:brushProperty name="height" value="0.0314434468746185" units="cm"/>
      <inkml:brushProperty name="color" value="#F2385B"/>
      <inkml:brushProperty name="ignorePressure" value="0"/>
    </inkml:brush>
  </inkml:definitions>
  <inkml:trace contextRef="#ctx0" brushRef="#br0">70500.000000 59650.000000 699,'71.000000'-22.000000'0,"-5.000000"6.000000"-1 ,-7.000000 7.000000-1,-5.000000 6.000000 0,-6.000000 3.000000-1,-3.000000 0.000000 0,-3.000000 0.000000-1,-2.000000 0.000000-1,-3.000000 1.000000 3,1.000000 4.000000 3,-1.000000 3.000000 5,1.000000 3.000000 4,-3.000000 1.000000 1,-2.000000 1.000000-1,-3.000000-1.000000-1,-3.000000 1.000000-2,-7.000000 2.000000-1,-9.000000 7.000000-3,-10.000000 6.000000-2,-8.000000 7.000000-3,-11.000000 4.000000-1,-8.000000 3.000000 1,-10.000000 3.000000 0,-9.000000 4.000000 1,-4.000000-3.000000 1,4.000000-5.000000 1,3.000000-7.000000 0,3.000000-5.000000 1,6.000000-3.000000 1,9.000000 4.000000-1,10.000000 3.000000 1,10.000000 3.000000 0,8.000000-2.000000 0,10.000000-6.000000 1,10.000000-6.000000-1,9.000000-6.000000 0,2.000000-2.000000-1,-2.000000 3.000000 0,-3.000000 3.000000 0,-3.000000 4.000000-2,-2.000000 1.000000-1,0.000000 0.000000-1,0.000000 0.000000-2,0.000000 0.000000-1,-4.000000 1.000000-1,-5.000000 4.000000 1,-7.000000 3.000000 2,-5.000000 3.000000 2,-8.000000-1.000000 1,-5.000000-2.000000 2,-7.000000-3.000000 2,-5.000000-3.000000 3,-8.000000-2.000000 0,-5.000000 0.000000 2,-7.000000 0.000000-1,-5.000000 0.000000 1,-1.000000-2.000000 1,6.000000-3.000000-1,7.000000-3.000000-1,6.000000-2.000000 1,7.000000-1.000000 0,10.000000 3.000000 3,10.000000 3.000000 2,9.000000 4.000000 3,7.000000 1.000000 0,7.000000 0.000000-2,6.000000 0.000000-2,7.000000 0.000000-2,0.000000-4.000000-2,-2.000000-5.000000-1,-3.000000-7.000000 0,-3.000000-5.000000-2,7.000000-1.000000 1,19.000000 6.000000-1,19.000000 7.000000 1,19.000000 6.000000 1,10.000000 1.000000-2,4.000000-3.000000-2,3.000000-3.000000-1,3.000000-2.000000-4,3.000000-6.000000-1,3.000000-6.000000-5,3.000000-6.000000-2,4.000000-6.000000-4,-6.000000-4.000000-6,-11.000000 1.000000-7,-14.000000-1.000000-7,-11.000000 1.000000-8,-14.000000-1.000000-4,-11.000000 1.000000-1,-14.000000-1.000000 1,-11.000000 1.000000-1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39"/>
    </inkml:context>
    <inkml:brush xml:id="br0">
      <inkml:brushProperty name="width" value="0.0296114571392536" units="cm"/>
      <inkml:brushProperty name="height" value="0.0296114571392536" units="cm"/>
      <inkml:brushProperty name="color" value="#F2385B"/>
      <inkml:brushProperty name="ignorePressure" value="0"/>
    </inkml:brush>
  </inkml:definitions>
  <inkml:trace contextRef="#ctx0" brushRef="#br0">71950.000000 58900.000000 742,'70.000000'25.000000'2,"-9.000000"0.000000"3 ,-10.000000 0.000000 3,-8.000000 0.000000 2,-8.000000 1.000000 4,-2.000000 4.000000 2,-3.000000 3.000000 2,-3.000000 3.000000 2,-6.000000 3.000000 1,-5.000000 3.000000-2,-7.000000 3.000000-2,-5.000000 4.000000-1,-4.000000 4.000000-1,0.000000 6.000000 1,0.000000 7.000000-1,0.000000 6.000000 1,0.000000-4.000000-2,0.000000-11.000000-4,0.000000-14.000000-5,0.000000-11.000000-5,-2.000000-1.000000-1,-3.000000 13.000000-2,-3.000000 12.000000 0,-2.000000 13.000000 0,-1.000000 1.000000-2,3.000000-9.000000-1,3.000000-10.000000-1,4.000000-8.000000-2,11.000000-20.000000-2,23.000000-28.000000-4,22.000000-28.000000-4,22.000000-27.000000-3,10.000000-23.000000-3,1.000000-16.000000-3,-1.000000-15.000000-4,1.000000-15.000000-2,-9.000000 2.000000 0,-15.000000 22.000000 7,-15.000000 22.000000 5,-16.000000 23.000000 5,-7.000000 11.000000 4,4.000000 4.000000-2,3.000000 3.000000-1,3.000000 3.000000-1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40"/>
    </inkml:context>
    <inkml:brush xml:id="br0">
      <inkml:brushProperty name="width" value="0.0245868489146233" units="cm"/>
      <inkml:brushProperty name="height" value="0.0245868489146233" units="cm"/>
      <inkml:brushProperty name="color" value="#F2385B"/>
      <inkml:brushProperty name="ignorePressure" value="0"/>
    </inkml:brush>
  </inkml:definitions>
  <inkml:trace contextRef="#ctx0" brushRef="#br0">74200.000000 57700.000000 894,'-46.000000'71.000000'-4,"10.000000"-5.000000"5 ,10.000000-7.000000 6,9.000000-5.000000 4,6.000000-3.000000 3,3.000000 4.000000 0,3.000000 3.000000 0,4.000000 3.000000 0,2.000000 3.000000-1,4.000000 3.000000-4,3.000000 3.000000-2,3.000000 4.000000-3,-1.000000-4.000000-2,-2.000000-9.000000-3,-3.000000-10.000000-2,-3.000000-8.000000-3,-1.000000-6.000000-2,4.000000 1.000000-6,3.000000-1.000000-6,3.000000 1.000000-4,-1.000000-9.000000-2,-2.000000-15.000000 0,-3.000000-15.000000 0,-3.000000-16.000000 1,-2.000000-10.000000 1,0.000000-3.000000 1,0.000000-3.000000 2,0.000000-2.000000 2,0.000000-5.000000 2,0.000000-2.000000 4,0.000000-3.000000 3,0.000000-3.000000 5,1.000000 1.000000 3,4.000000 6.000000 5,3.000000 7.000000 4,3.000000 6.000000 5,4.000000 6.000000 2,7.000000 6.000000 4,6.000000 7.000000 1,7.000000 6.000000 3,2.000000 3.000000 0,1.000000 0.000000-2,-1.000000 0.000000-2,1.000000 0.000000-1,-3.000000 0.000000-3,-2.000000 0.000000-2,-3.000000 0.000000-3,-3.000000 0.000000-4,-7.000000 3.000000-7,-9.000000 6.000000-12,-10.000000 7.000000-13,-8.000000 6.000000-13</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40"/>
    </inkml:context>
    <inkml:brush xml:id="br0">
      <inkml:brushProperty name="width" value="0.0272935647517443" units="cm"/>
      <inkml:brushProperty name="height" value="0.0272935647517443" units="cm"/>
      <inkml:brushProperty name="color" value="#F2385B"/>
      <inkml:brushProperty name="ignorePressure" value="0"/>
    </inkml:brush>
  </inkml:definitions>
  <inkml:trace contextRef="#ctx0" brushRef="#br0">73750.000000 58800.000000 806,'0.000000'50.000000'2,"0.000000"0.000000"6 ,0.000000 0.000000 5,0.000000 0.000000 5,0.000000 4.000000 2,0.000000 10.000000 1,0.000000 10.000000-2,0.000000 9.000000 1,1.000000 2.000000-2,4.000000-2.000000-1,3.000000-3.000000-3,3.000000-3.000000-1,-1.000000-6.000000-5,-2.000000-5.000000-5,-3.000000-7.000000-7,-3.000000-5.000000-6,-1.000000-14.000000-10,4.000000-18.000000-14,3.000000-19.000000-15,3.000000-18.000000-14</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40"/>
    </inkml:context>
    <inkml:brush xml:id="br0">
      <inkml:brushProperty name="width" value="0.0250503178685904" units="cm"/>
      <inkml:brushProperty name="height" value="0.0250503178685904" units="cm"/>
      <inkml:brushProperty name="color" value="#F2385B"/>
      <inkml:brushProperty name="ignorePressure" value="0"/>
    </inkml:brush>
  </inkml:definitions>
  <inkml:trace contextRef="#ctx0" brushRef="#br0">74000.000000 59150.000000 878,'48.000000'1.000000'0,"-3.000000"4.000000"0 ,-3.000000 3.000000 0,-2.000000 3.000000 0,-5.000000-1.000000 0,-2.000000-2.000000-1,-3.000000-3.000000 0,-3.000000-3.000000-1,-7.000000 2.000000 2,-9.000000 10.000000 4,-10.000000 10.000000 2,-8.000000 9.000000 4,-12.000000 9.000000-1,-12.000000 9.000000-1,-13.000000 10.000000-4,-12.000000 10.000000-2,-7.000000 4.000000-2,1.000000 0.000000-1,-1.000000 0.000000-1,1.000000 0.000000-1,4.000000-5.000000 0,9.000000-9.000000-1,10.000000-10.000000-1,10.000000-8.000000-1,16.000000-14.000000 0,26.000000-15.000000-1,24.000000-15.000000-1,26.000000-16.000000 0,10.000000-12.000000-1,-3.000000-5.000000 1,-3.000000-7.000000-1,-2.000000-5.000000 1,-5.000000-1.000000 0,-2.000000 6.000000-1,-3.000000 7.000000-1,-3.000000 6.000000-1,-6.000000 6.000000 1,-5.000000 6.000000 1,-7.000000 7.000000 2,-5.000000 6.000000 1,-12.000000 9.000000 4,-16.000000 13.000000 7,-15.000000 12.000000 5,-15.000000 13.000000 7,-14.000000 13.000000 4,-8.000000 17.000000 1,-10.000000 15.000000 2,-9.000000 16.000000 1,-7.000000 7.000000-1,-3.000000 1.000000-1,-3.000000-1.000000-3,-2.000000 1.000000-2,0.000000-4.000000-3,7.000000-6.000000-4,6.000000-6.000000-6,7.000000-6.000000-4,5.000000-12.000000-3,7.000000-15.000000-4,6.000000-15.000000-3,7.000000-16.000000-3</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51:40"/>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74050.000000 60450.000000 999,'68.000000'67.000000'-42,"-11.000000"-16.000000"12 ,-14.000000-15.000000 14,-11.000000-15.000000 13,-6.000000-9.000000 7,4.000000 1.000000 3,3.000000-1.000000 2,3.000000 1.000000 2,3.000000-3.000000 0,3.000000-2.000000 1,3.000000-3.000000 0,4.000000-3.000000 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1:40"/>
    </inkml:context>
    <inkml:brush xml:id="br0">
      <inkml:brushProperty name="width" value="0.024126473814249" units="cm"/>
      <inkml:brushProperty name="height" value="0.024126473814249" units="cm"/>
      <inkml:brushProperty name="color" value="#F2385B"/>
      <inkml:brushProperty name="ignorePressure" value="0"/>
    </inkml:brush>
  </inkml:definitions>
  <inkml:trace contextRef="#ctx0" brushRef="#br0">74950.000000 60500.000000 911,'46.000000'1.000000'-38,"-5.000000"4.000000"3 ,-7.000000 3.000000 5,-5.000000 3.000000 4,-6.000000 1.000000 4,-3.000000 1.000000 5,-3.000000-1.000000 5,-2.000000 1.000000 4,-1.000000-3.000000 9,3.000000-2.000000 12,3.000000-3.000000 12,4.000000-3.000000 12,1.000000-2.000000 5,0.000000 0.000000-1,0.000000 0.000000-2,0.000000 0.000000-2,0.000000 1.000000-8,0.000000 4.000000-16,0.000000 3.000000-17,0.000000 3.000000-15</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51:41"/>
    </inkml:context>
    <inkml:brush xml:id="br0">
      <inkml:brushProperty name="width" value="0.0305512696504593" units="cm"/>
      <inkml:brushProperty name="height" value="0.0305512696504593" units="cm"/>
      <inkml:brushProperty name="color" value="#F2385B"/>
      <inkml:brushProperty name="ignorePressure" value="0"/>
    </inkml:brush>
  </inkml:definitions>
  <inkml:trace contextRef="#ctx0" brushRef="#br0">77050.000000 59150.000000 720,'90.000000'159.000000'-4,"-18.000000"-31.000000"-1 ,-19.000000-31.000000-2,-18.000000-31.000000-1,-12.000000-20.000000 4,-3.000000-5.000000 10,-3.000000-7.000000 11,-2.000000-5.000000 10,-3.000000 0.000000 8,1.000000 10.000000 2,-1.000000 10.000000 4,1.000000 9.000000 2,-3.000000-1.000000-3,-2.000000-8.000000-9,-3.000000-10.000000-11,-3.000000-9.000000-9,-6.000000 5.000000-12,-5.000000 23.000000-12,-7.000000 22.000000-12,-5.000000 22.000000-12,-4.000000 1.000000-8,0.000000-19.000000-4,0.000000-18.000000-4,0.000000-19.000000-3</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37"/>
    </inkml:context>
    <inkml:brush xml:id="br0">
      <inkml:brushProperty name="width" value="0.0335078202188015" units="cm"/>
      <inkml:brushProperty name="height" value="0.0335078202188015" units="cm"/>
      <inkml:brushProperty name="color" value="#F2385B"/>
      <inkml:brushProperty name="ignorePressure" value="0"/>
    </inkml:brush>
  </inkml:definitions>
  <inkml:trace contextRef="#ctx0" brushRef="#br0">25650.000000 12200.000000 656,'-22.000000'96.000000'23,"6.000000"-5.000000"-14 ,7.000000-7.000000-14,6.000000-5.000000-14,13.000000-1.000000-4,23.000000 6.000000 6,22.000000 7.000000 5,22.000000 6.000000 6,10.000000-2.000000 4,1.000000-9.000000 3,-1.000000-10.000000 4,1.000000-8.000000 3,-7.000000-12.000000 2,-12.000000-12.000000-2,-13.000000-13.000000 1,-12.000000-12.000000-2,1.000000-5.000000 0,16.000000 3.000000 0,15.000000 3.000000-1,17.000000 4.000000 0,24.000000 4.000000 1,34.000000 6.000000 1,35.000000 7.000000 0,35.000000 6.000000 2,11.000000 4.000000-1,-8.000000 4.000000-1,-10.000000 3.000000-1,-9.000000 3.000000-2,9.000000 9.000000-1,28.000000 16.000000 0,28.000000 15.000000-2,29.000000 17.000000-1,-4.000000-8.000000-1,-34.000000-27.000000-2,-35.000000-28.000000 0,-33.000000-28.000000-2,-34.000000-17.000000-1,-31.000000-2.000000 1,-31.000000-3.000000 0,-31.000000-3.000000 1,-1.000000-9.000000 0,32.000000-11.000000 1,31.000000-14.000000 1,32.000000-11.000000 0,7.000000-11.000000 1,-16.000000-5.000000 1,-15.000000-7.000000 1,-15.000000-5.000000 0,-9.000000 2.000000 2,1.000000 13.000000 3,-1.000000 12.000000 2,1.000000 13.000000 3,2.000000 12.000000 0,7.000000 13.000000-1,6.000000 12.000000-1,7.000000 13.000000-1,4.000000 12.000000-1,3.000000 13.000000 2,3.000000 12.000000 0,4.000000 13.000000 2,2.000000 1.000000-2,4.000000-9.000000-1,3.000000-10.000000-1,3.000000-8.000000-3,3.000000-9.000000-1,3.000000-6.000000-1,3.000000-6.000000-1,4.000000-6.000000-2,1.000000-12.000000 0,0.000000-15.000000-1,0.000000-15.000000-1,0.000000-16.000000-1,-7.000000-8.000000 0,-11.000000 0.000000 2,-14.000000 0.000000 0,-11.000000 0.000000 0,7.000000-2.000000 2,28.000000-3.000000-2,28.000000-3.000000 1,29.000000-2.000000-1,4.000000 2.000000 1,-19.000000 9.000000-1,-18.000000 10.000000 1,-19.000000 10.000000 0,-22.000000 7.000000 1,-25.000000 6.000000 0,-25.000000 7.000000 1,-25.000000 6.000000 0,3.000000-1.000000 1,31.000000-5.000000-1,32.000000-7.000000-1,31.000000-5.000000-1,15.000000-4.000000 0,1.000000 0.000000 1,-1.000000 0.000000 0,1.000000 0.000000 1,-4.000000 1.000000-1,-6.000000 4.000000-2,-6.000000 3.000000-2,-6.000000 3.000000-2,-7.000000 3.000000-1,-6.000000 3.000000 1,-6.000000 3.000000 2,-6.000000 4.000000 1,-7.000000-1.000000 1,-6.000000-3.000000 1,-6.000000-3.000000 0,-6.000000-2.000000 2,7.000000-3.000000 0,22.000000 1.000000 0,22.000000-1.000000 2,23.000000 1.000000-1,5.000000 2.000000 1,-9.000000 7.000000 1,-10.000000 6.000000 1,-8.000000 7.000000 0,-9.000000 5.000000 0,-6.000000 7.000000-1,-6.000000 6.000000 0,-6.000000 7.000000-2,-16.000000-3.000000 1,-25.000000-8.000000 0,-25.000000-10.000000 0,-25.000000-9.000000 1,6.000000 4.000000 0,38.000000 19.000000 0,37.000000 19.000000 1,38.000000 19.000000 0,16.000000-2.000000 0,-2.000000-22.000000-1,-3.000000-22.000000 1,-3.000000-21.000000-2,1.000000-12.000000 1,6.000000 1.000000 0,7.000000-1.000000 0,6.000000 1.000000 1,4.000000-9.000000-1,4.000000-15.000000-3,3.000000-15.000000-1,3.000000-16.000000-1,-2.000000-10.000000-4,-6.000000-3.000000-4,-6.000000-3.000000-5,-6.000000-2.000000-4,-15.000000 3.000000-5,-21.000000 14.000000-6,-22.000000 11.000000-6,-22.000000 14.000000-5,-15.000000-1.000000-5,-5.000000-12.000000-2,-7.000000-13.000000-1,-5.000000-12.000000-2</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1"/>
    </inkml:context>
    <inkml:brush xml:id="br0">
      <inkml:brushProperty name="width" value="0.0257235374301672" units="cm"/>
      <inkml:brushProperty name="height" value="0.0257235374301672" units="cm"/>
      <inkml:brushProperty name="color" value="#F2385B"/>
      <inkml:brushProperty name="ignorePressure" value="0"/>
    </inkml:brush>
  </inkml:definitions>
  <inkml:trace contextRef="#ctx0" brushRef="#br0">14950.000000 54300.000000 855,'21.000000'76.000000'-2,"-5.000000"4.000000"-3 ,-7.000000 3.000000-3,-5.000000 3.000000-3,-6.000000 9.000000 3,-3.000000 16.000000 8,-3.000000 15.000000 9,-2.000000 17.000000 8,-3.000000 5.000000 3,1.000000-3.000000 0,-1.000000-3.000000-1,1.000000-2.000000-2,1.000000-9.000000 0,3.000000-12.000000-2,3.000000-13.000000-2,4.000000-12.000000-1,1.000000-13.000000-2,0.000000-12.000000-3,0.000000-13.000000-5,0.000000-12.000000-2,0.000000-26.000000-8,0.000000-36.000000-14,0.000000-39.000000-12,0.000000-36.000000-13,0.000000-11.000000-2,0.000000 20.000000 8,0.000000 18.000000 9,0.000000 20.000000 8,0.000000 6.000000 5,0.000000-2.000000 3,0.000000-3.000000 1,0.000000-3.000000 3</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38"/>
    </inkml:context>
    <inkml:brush xml:id="br0">
      <inkml:brushProperty name="width" value="0.0269010495394468" units="cm"/>
      <inkml:brushProperty name="height" value="0.0269010495394468" units="cm"/>
      <inkml:brushProperty name="color" value="#F2385B"/>
      <inkml:brushProperty name="ignorePressure" value="0"/>
    </inkml:brush>
  </inkml:definitions>
  <inkml:trace contextRef="#ctx0" brushRef="#br0">42050.000000 4500.000000 817,'-18.000000'-49.000000'4,"17.000000"4.000000"-7 ,15.000000 3.000000-4,16.000000 3.000000-6,13.000000-2.000000-1,14.000000-6.000000 3,11.000000-6.000000 2,14.000000-6.000000 3,8.000000-4.000000 5,7.000000 1.000000 4,6.000000-1.000000 5,7.000000 1.000000 5,0.000000 5.000000 2,-2.000000 14.000000-3,-3.000000 11.000000-2,-3.000000 14.000000-3,-6.000000 10.000000-1,-5.000000 9.000000 0,-7.000000 10.000000 0,-5.000000 10.000000 0,-9.000000 8.000000-1,-9.000000 10.000000-4,-10.000000 10.000000-3,-8.000000 9.000000-2,-11.000000 6.000000-1,-8.000000 3.000000 1,-10.000000 3.000000 3,-9.000000 4.000000 2,-12.000000 4.000000 2,-11.000000 6.000000 1,-14.000000 7.000000 3,-11.000000 6.000000 1,-12.000000 3.000000 1,-9.000000 0.000000 2,-10.000000 0.000000 0,-8.000000 0.000000 2,-3.000000-4.000000 0,7.000000-5.000000-1,6.000000-7.000000-1,7.000000-5.000000-1,7.000000-12.000000 0,9.000000-16.000000 0,10.000000-15.000000 0,10.000000-15.000000-1,5.000000-18.000000-2,4.000000-19.000000-6,3.000000-18.000000-5,3.000000-19.000000-5,7.000000-18.000000-6,14.000000-15.000000-4,11.000000-15.000000-4,14.000000-16.000000-4,5.000000-12.000000-3,1.000000-5.000000 0,-1.000000-7.000000-2,1.000000-5.000000 0,-1.000000 0.000000 1,1.000000 10.000000 4,-1.000000 10.000000 3,1.000000 9.000000 3,-3.000000 12.000000 4,-2.000000 16.000000 4,-3.000000 15.000000 4,-3.000000 17.000000 3,-4.000000 10.000000 5,-3.000000 6.000000 3,-3.000000 7.000000 4,-2.000000 6.000000 5,-5.000000 13.000000 2,-2.000000 23.000000 4,-3.000000 22.000000 2,-3.000000 22.000000 4,-9.000000 15.000000 0,-11.000000 9.000000 1,-14.000000 10.000000-1,-11.000000 10.000000-1,-7.000000 4.000000-1,0.000000 0.000000-2,0.000000 0.000000-1,0.000000 0.000000-3,1.000000-4.000000-3,4.000000-5.000000-3,3.000000-7.000000-2,3.000000-5.000000-5,-1.000000-9.000000-1,-2.000000-9.000000-1,-3.000000-10.000000-1,-3.000000-8.000000-1,-1.000000-9.000000-2,4.000000-6.000000-4,3.000000-6.000000-2,3.000000-6.000000-4,3.000000-7.000000-3,3.000000-6.000000-4,3.000000-6.000000-3,4.000000-6.000000-4,1.000000-9.000000-1,0.000000-8.000000 4,0.000000-10.000000 4,0.000000-9.000000 4,0.000000-4.000000 2,0.000000 4.000000 1,0.000000 3.000000 3,0.000000 3.000000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38"/>
    </inkml:context>
    <inkml:brush xml:id="br0">
      <inkml:brushProperty name="width" value="0.0291715413331985" units="cm"/>
      <inkml:brushProperty name="height" value="0.0291715413331985" units="cm"/>
      <inkml:brushProperty name="color" value="#F2385B"/>
      <inkml:brushProperty name="ignorePressure" value="0"/>
    </inkml:brush>
  </inkml:definitions>
  <inkml:trace contextRef="#ctx0" brushRef="#br0">41750.000000 3450.000000 754,'0.000000'142.000000'-14,"0.000000"-16.000000"0 ,0.000000-15.000000 1,0.000000-15.000000-1,-4.000000-7.000000 5,-5.000000 3.000000 9,-7.000000 3.000000 8,-5.000000 4.000000 9,-8.000000 2.000000 5,-5.000000 4.000000-2,-7.000000 3.000000 0,-5.000000 3.000000 0,-3.000000-4.000000-3,4.000000-8.000000-1,3.000000-10.000000-4,3.000000-9.000000-1,3.000000-12.000000-2,3.000000-11.000000 0,3.000000-14.000000 0,4.000000-11.000000-1,-3.000000 2.000000 0,-5.000000 19.000000-1,-7.000000 19.000000 0,-5.000000 19.000000-1,-1.000000 4.000000-1,6.000000-9.000000 2,7.000000-10.000000 0,6.000000-8.000000 0,4.000000-8.000000-1,4.000000-2.000000-5,3.000000-3.000000-4,3.000000-3.000000-4,10.000000-4.000000-1,20.000000-3.000000 1,18.000000-3.000000 4,20.000000-2.000000 1,16.000000-3.000000 1,16.000000 1.000000-1,15.000000-1.000000-1,17.000000 1.000000-1,13.000000-1.000000 2,13.000000 1.000000 5,12.000000-1.000000 4,13.000000 1.000000 4,9.000000-4.000000 3,6.000000-6.000000-1,7.000000-6.000000 1,6.000000-6.000000-1,6.000000-9.000000-3,6.000000-8.000000-4,7.000000-10.000000-4,6.000000-9.000000-6,-8.000000-5.000000-1,-22.000000 0.000000 2,-22.000000 0.000000 2,-21.000000 0.000000 2,-24.000000 0.000000-2,-25.000000 0.000000-7,-25.000000 0.000000-8,-25.000000 0.000000-7,-11.000000 0.000000-8,3.000000 0.000000-9,3.000000 0.000000-10,4.000000 0.000000-9</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39"/>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45400.000000 4100.000000 999,'156.000000'-22.000000'-1,"-37.000000"6.000000"-2 ,-38.000000 7.000000-4,-37.000000 6.000000-1,-10.000000 1.000000-4,19.000000-3.000000-2,19.000000-3.000000-4,19.000000-2.000000-3,10.000000-3.000000 4,4.000000 1.000000 8,3.000000-1.000000 10,3.000000 1.000000 9,-5.000000-1.000000 4,-12.000000 1.000000-4,-13.000000-1.000000-4,-12.000000 1.000000-2,-13.000000 2.000000-7,-12.000000 7.000000-10,-13.000000 6.000000-9,-12.000000 7.000000-9</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40"/>
    </inkml:context>
    <inkml:brush xml:id="br0">
      <inkml:brushProperty name="width" value="0.0308190528303385" units="cm"/>
      <inkml:brushProperty name="height" value="0.0308190528303385" units="cm"/>
      <inkml:brushProperty name="color" value="#F2385B"/>
      <inkml:brushProperty name="ignorePressure" value="0"/>
    </inkml:brush>
  </inkml:definitions>
  <inkml:trace contextRef="#ctx0" brushRef="#br0">46350.000000 2800.000000 713,'0.000000'126.000000'-1,"0.000000"4.000000"-5 ,0.000000 3.000000-2,0.000000 3.000000-5,0.000000 9.000000 5,0.000000 16.000000 12,0.000000 15.000000 12,0.000000 17.000000 13,-2.000000 8.000000 4,-3.000000 4.000000 0,-3.000000 3.000000-2,-2.000000 3.000000-2,-1.000000-2.000000-1,3.000000-6.000000-2,3.000000-6.000000-2,4.000000-6.000000-3,1.000000-12.000000-3,0.000000-15.000000-4,0.000000-15.000000-4,0.000000-16.000000-4,0.000000-29.000000-6,0.000000-40.000000-10,0.000000-40.000000-10,0.000000-41.000000-9,-4.000000-35.000000-4,-5.000000-28.000000 1,-7.000000-28.000000 3,-5.000000-27.000000 1,-4.000000-15.000000 1,0.000000 0.000000 0,0.000000 0.000000-1,0.000000 0.000000 0,0.000000 4.000000 0,0.000000 10.000000 2,0.000000 10.000000 2,0.000000 9.000000 1,1.000000 12.000000 3,4.000000 16.000000 4,3.000000 15.000000 5,3.000000 17.000000 5,-1.000000 21.000000 5,-2.000000 28.000000 6,-3.000000 28.000000 8,-3.000000 29.000000 7,-2.000000 16.000000 2,0.000000 7.000000 1,0.000000 6.000000 0,0.000000 7.000000-1,1.000000 0.000000-1,4.000000-2.000000-3,3.000000-3.000000-2,3.000000-3.000000-3,1.000000-9.000000-1,1.000000-11.000000-1,-1.000000-14.000000-2,1.000000-11.000000 0,1.000000-4.000000 1,3.000000 6.000000 0,3.000000 7.000000 2,4.000000 6.000000 1,1.000000 3.000000-1,0.000000 0.000000-4,0.000000 0.000000-4,0.000000 0.000000-3,6.000000-10.000000-2,13.000000-18.000000 0,12.000000-19.000000 0,13.000000-18.000000 0,6.000000-15.000000-1,0.000000-9.000000-5,0.000000-10.000000-2,0.000000-8.000000-5,3.000000-6.000000-1,6.000000 1.000000 2,7.000000-1.000000 0,6.000000 1.000000 1,6.000000-1.000000 1,6.000000 1.000000 1,7.000000-1.000000 2,6.000000 1.000000 2,3.000000-1.000000 0,0.000000 1.000000 1,0.000000-1.000000 1,0.000000 1.000000 0,-4.000000 2.000000 1,-5.000000 7.000000 0,-7.000000 6.000000 0,-5.000000 7.000000 0,-6.000000 4.000000 2,-3.000000 3.000000 4,-3.000000 3.000000 3,-2.000000 4.000000 5,-6.000000 4.000000 1,-6.000000 6.000000 0,-6.000000 7.000000 0,-6.000000 6.000000 0,-9.000000 10.000000 0,-8.000000 17.000000 0,-10.000000 15.000000 0,-9.000000 16.000000 1,-9.000000 12.000000 0,-5.000000 9.000000-1,-7.000000 10.000000 0,-5.000000 10.000000 0,-9.000000 4.000000-1,-9.000000 0.000000-3,-10.000000 0.000000-2,-8.000000 0.000000-2,-6.000000-2.000000-1,1.000000-3.000000-2,-1.000000-3.000000-1,1.000000-2.000000 0,1.000000-8.000000-1,3.000000-8.000000 1,3.000000-10.000000 1,4.000000-9.000000 0,2.000000-10.000000-3,4.000000-9.000000-7,3.000000-10.000000-8,3.000000-8.000000-7,3.000000-12.000000-4,3.000000-12.000000 0,3.000000-13.000000 0,4.000000-12.000000 1,2.000000-13.000000-1,4.000000-12.000000 0,3.000000-13.000000-1,3.000000-12.000000 0,3.000000-5.000000 3,3.000000 3.000000 6,3.000000 3.000000 5,4.000000 4.000000 7,2.000000 7.000000 3,4.000000 13.000000 1,3.000000 12.000000 3,3.000000 13.000000 0,4.000000 9.000000 2,7.000000 6.000000-1,6.000000 7.000000-1,7.000000 6.000000-1,2.000000 7.000000 4,1.000000 10.000000 7,-1.000000 10.000000 8,1.000000 9.000000 6,2.000000 7.000000 5,7.000000 7.000000 1,6.000000 6.000000 1,7.000000 7.000000 2,4.000000 0.000000-1,3.000000-2.000000 0,3.000000-3.000000 0,4.000000-3.000000-2,-1.000000-6.000000-2,-3.000000-5.000000-6,-3.000000-7.000000-5,-2.000000-5.000000-5,-5.000000-6.000000-2,-2.000000-3.000000 1,-3.000000-3.000000 0,-3.000000-2.000000 1,-6.000000-5.000000-7,-5.000000-2.000000-14,-7.000000-3.000000-14,-5.000000-3.000000-13,-4.000000-1.000000-9,0.000000 4.000000-1,0.000000 3.000000-2,0.000000 3.000000-1</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40"/>
    </inkml:context>
    <inkml:brush xml:id="br0">
      <inkml:brushProperty name="width" value="0.0242517776787281" units="cm"/>
      <inkml:brushProperty name="height" value="0.0242517776787281" units="cm"/>
      <inkml:brushProperty name="color" value="#F2385B"/>
      <inkml:brushProperty name="ignorePressure" value="0"/>
    </inkml:brush>
  </inkml:definitions>
  <inkml:trace contextRef="#ctx0" brushRef="#br0">49200.000000 4800.000000 907,'76.000000'-2.000000'7,"4.000000"-3.000000"0 ,3.000000-3.000000 0,3.000000-2.000000 0,1.000000-3.000000 1,1.000000 1.000000 2,-1.000000-1.000000 2,1.000000 1.000000 3,-1.000000-3.000000-3,1.000000-2.000000-5,-1.000000-3.000000-6,1.000000-3.000000-6,-4.000000-2.000000-6,-6.000000 0.000000-5,-6.000000 0.000000-5,-6.000000 0.000000-6,-9.000000 0.000000-3,-8.000000 0.000000-2,-10.000000 0.000000-1,-9.000000 0.000000-1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56:40"/>
    </inkml:context>
    <inkml:brush xml:id="br0">
      <inkml:brushProperty name="width" value="0.0241248141974211" units="cm"/>
      <inkml:brushProperty name="height" value="0.0241248141974211" units="cm"/>
      <inkml:brushProperty name="color" value="#F2385B"/>
      <inkml:brushProperty name="ignorePressure" value="0"/>
    </inkml:brush>
  </inkml:definitions>
  <inkml:trace contextRef="#ctx0" brushRef="#br0">51700.000000 3650.000000 911,'142.000000'-68.000000'1,"-16.000000"17.000000"-1 ,-15.000000 15.000000 1,-15.000000 16.000000 0,-7.000000 5.000000 1,3.000000-2.000000 1,3.000000-3.000000 2,4.000000-3.000000 2,1.000000-1.000000 0,0.000000 4.000000 1,0.000000 3.000000 0,0.000000 3.000000 1,-5.000000 1.000000-2,-9.000000 1.000000-1,-10.000000-1.000000-3,-8.000000 1.000000-1,-11.000000-1.000000 0,-8.000000 1.000000 1,-10.000000-1.000000 2,-9.000000 1.000000 3,-7.000000-4.000000-7,-3.000000-6.000000-16,-3.000000-6.000000-14,-2.000000-6.000000-16,-6.000000-1.000000-3,-6.000000 7.000000 6,-6.000000 6.000000 8,-6.000000 7.000000 7</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56:41"/>
    </inkml:context>
    <inkml:brush xml:id="br0">
      <inkml:brushProperty name="width" value="0.0307210348546505" units="cm"/>
      <inkml:brushProperty name="height" value="0.0307210348546505" units="cm"/>
      <inkml:brushProperty name="color" value="#F2385B"/>
      <inkml:brushProperty name="ignorePressure" value="0"/>
    </inkml:brush>
  </inkml:definitions>
  <inkml:trace contextRef="#ctx0" brushRef="#br0">53050.000000 2550.000000 716,'21.000000'50.000000'-2,"-5.000000"0.000000"-4 ,-7.000000 0.000000-3,-5.000000 0.000000-3,-4.000000 1.000000-1,0.000000 4.000000 3,0.000000 3.000000 4,0.000000 3.000000 3,0.000000-4.000000 3,0.000000-8.000000 5,0.000000-10.000000 4,0.000000-9.000000 4,0.000000 2.000000 3,0.000000 17.000000 3,0.000000 15.000000 2,0.000000 16.000000 3,0.000000 1.000000-1,0.000000-12.000000-3,0.000000-13.000000-3,0.000000-12.000000-4,0.000000 9.000000-1,0.000000 31.000000 0,0.000000 32.000000 1,0.000000 31.000000 0,0.000000 12.000000 0,0.000000-6.000000 0,0.000000-6.000000-2,0.000000-6.000000 0,0.000000-10.000000 0,0.000000-12.000000 1,0.000000-13.000000 1,0.000000-12.000000 2,0.000000-13.000000-3,0.000000-12.000000-8,0.000000-13.000000-8,0.000000-12.000000-8,-4.000000-13.000000-4,-5.000000-12.000000 0,-7.000000-13.000000-1,-5.000000-12.000000-1,-8.000000-18.000000 0,-5.000000-21.000000 0,-7.000000-22.000000 0,-5.000000-22.000000 0,-4.000000-18.000000 0,0.000000-11.000000-2,0.000000-14.000000-2,0.000000-11.000000-1,1.000000-4.000000 1,4.000000 6.000000 1,3.000000 7.000000 2,3.000000 6.000000 3,6.000000 13.000000 1,9.000000 23.000000 0,10.000000 22.000000 2,10.000000 22.000000 0,4.000000 4.000000 0,0.000000-12.000000 2,0.000000-13.000000-1,0.000000-12.000000 2,0.000000 1.000000 1,0.000000 16.000000 2,0.000000 15.000000 3,0.000000 17.000000 2,1.000000 11.000000 1,4.000000 10.000000-1,3.000000 10.000000-1,3.000000 9.000000 1,1.000000 12.000000 1,1.000000 16.000000 5,-1.000000 15.000000 5,1.000000 17.000000 5,-4.000000 11.000000 5,-6.000000 10.000000 3,-6.000000 10.000000 5,-6.000000 9.000000 5,-6.000000 2.000000-2,-2.000000-2.000000-4,-3.000000-3.000000-5,-3.000000-3.000000-6,1.000000-10.000000-2,6.000000-16.000000 0,7.000000-15.000000-1,6.000000-15.000000-1,12.000000-23.000000-2,19.000000-28.000000-3,19.000000-28.000000-3,19.000000-27.000000-4,9.000000-15.000000-3,0.000000 0.000000-1,0.000000 0.000000-2,0.000000 0.000000-2,-2.000000 0.000000 0,-3.000000 0.000000 0,-3.000000 0.000000-1,-2.000000 0.000000 2,-8.000000 6.000000-1,-8.000000 13.000000 1,-10.000000 12.000000 0,-9.000000 13.000000 0,2.000000-4.000000 0,17.000000-18.000000-2,15.000000-19.000000-1,16.000000-18.000000-3,4.000000-6.000000 1,-6.000000 10.000000-1,-6.000000 10.000000 0,-6.000000 9.000000 1,-6.000000 7.000000 3,-2.000000 7.000000 6,-3.000000 6.000000 5,-3.000000 7.000000 7,-6.000000 4.000000 4,-5.000000 3.000000 1,-7.000000 3.000000 1,-5.000000 4.000000 3,-4.000000 8.000000 0,0.000000 17.000000 0,0.000000 15.000000 0,0.000000 16.000000 0,0.000000-4.000000-6,0.000000-21.000000-10,0.000000-22.000000-11,0.000000-22.000000-11,0.000000-11.000000-4,0.000000 0.000000 4,0.000000 0.000000 3,0.000000 0.000000 3,1.000000 1.000000 3,4.000000 4.000000 4,3.000000 3.000000 3,3.000000 3.000000 4,1.000000 1.000000 2,1.000000 1.000000 0,-1.000000-1.000000-1,1.000000 1.000000 1,1.000000 4.000000 0,3.000000 9.000000 0,3.000000 10.000000 0,4.000000 10.000000 1,-3.000000 5.000000 0,-5.000000 4.000000 1,-7.000000 3.000000 1,-5.000000 3.000000 0,-6.000000 4.000000 1,-3.000000 7.000000 0,-3.000000 6.000000 1,-2.000000 7.000000-1,-5.000000 2.000000 1,-2.000000 1.000000 0,-3.000000-1.000000 1,-3.000000 1.000000 1,-9.000000 1.000000-1,-11.000000 3.000000 0,-14.000000 3.000000-2,-11.000000 4.000000-1,-9.000000 1.000000-1,-3.000000 0.000000 0,-3.000000 0.000000-1,-2.000000 0.000000 0,-5.000000-2.000000 0,-2.000000-3.000000 0,-3.000000-3.000000 0,-3.000000-2.000000 0,2.000000-5.000000 0,10.000000-2.000000-1,10.000000-3.000000 0,9.000000-3.000000-1,15.000000-6.000000 1,22.000000-5.000000 0,22.000000-7.000000 1,23.000000-5.000000 1,13.000000-6.000000-2,6.000000-3.000000-3,7.000000-3.000000-4,6.000000-2.000000-4,1.000000-1.000000 0,-3.000000 3.000000 1,-3.000000 3.000000 2,-2.000000 4.000000 3,-3.000000 1.000000 0,1.000000 0.000000 1,-1.000000 0.000000 1,1.000000 0.000000 0,-6.000000 3.000000 0,-8.000000 6.000000 0,-10.000000 7.000000 0,-9.000000 6.000000 0,-12.000000 4.000000 2,-11.000000 4.000000 2,-14.000000 3.000000 3,-11.000000 3.000000 3,-15.000000 4.000000 1,-16.000000 7.000000-2,-15.000000 6.000000-1,-15.000000 7.000000-1,-9.000000 2.000000 0,1.000000 1.000000 1,-1.000000-1.000000 1,1.000000 1.000000 2,1.000000-1.000000 0,3.000000 1.000000-1,3.000000-1.000000 1,4.000000 1.000000-2,7.000000-6.000000 1,13.000000-8.000000-2,12.000000-10.000000-1,13.000000-9.000000-1,12.000000-9.000000-1,13.000000-5.000000-2,12.000000-7.000000-3,13.000000-5.000000-2,9.000000-6.000000 0,6.000000-3.000000 2,7.000000-3.000000 1,6.000000-2.000000 1,12.000000-5.000000 0,19.000000-2.000000-2,19.000000-3.000000-1,19.000000-3.000000-3,4.000000-1.000000 1,-9.000000 4.000000 1,-10.000000 3.000000 2,-8.000000 3.000000 2,-11.000000 1.000000 2,-8.000000 1.000000 1,-10.000000-1.000000 1,-9.000000 1.000000 2,-20.000000 8.000000 0,-27.000000 20.000000-2,-28.000000 18.000000-1,-28.000000 20.000000-2,-21.000000 10.000000 0,-12.000000 3.000000-2,-13.000000 3.000000 0,-12.000000 4.000000-1,-5.000000 1.000000 0,3.000000 0.000000 1,3.000000 0.000000 1,4.000000 0.000000 0,10.000000-8.000000 2,19.000000-16.000000 0,19.000000-15.000000 1,19.000000-15.000000 1,2.000000-3.000000 0,-11.000000 14.000000 1,-14.000000 11.000000 0,-11.000000 14.000000 0,0.000000 0.000000 1,17.000000-8.000000 0,15.000000-10.000000 0,16.000000-9.000000 1,13.000000-9.000000-1,14.000000-5.000000 1,11.000000-7.000000-1,14.000000-5.000000 0,3.000000-4.000000-1,-2.000000 0.000000-3,-3.000000 0.000000-3,-3.000000 0.000000-2,7.000000-7.000000-2,19.000000-11.000000-1,19.000000-14.000000-1,19.000000-11.000000-1,10.000000-6.000000 0,4.000000 4.000000 2,3.000000 3.000000 0,3.000000 3.000000 2,1.000000-1.000000 0,1.000000-2.000000 1,-1.000000-3.000000-1,1.000000-3.000000 1,-7.000000-1.000000 0,-12.000000 4.000000 3,-13.000000 3.000000 0,-12.000000 3.000000 2,-12.000000 3.000000 0,-8.000000 3.000000-2,-10.000000 3.000000-2,-9.000000 4.000000-2,-18.000000-1.000000-7,-24.000000-3.000000-11,-26.000000-3.000000-12,-24.000000-2.000000-12,-7.000000 0.000000-1,13.000000 7.000000 10,12.000000 6.000000 9,13.000000 7.000000 10,6.000000 2.000000 6,0.000000 1.000000 2,0.000000-1.000000 3,0.000000 1.000000 3</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56:41"/>
    </inkml:context>
    <inkml:brush xml:id="br0">
      <inkml:brushProperty name="width" value="0.0378183834254742" units="cm"/>
      <inkml:brushProperty name="height" value="0.0378183834254742" units="cm"/>
      <inkml:brushProperty name="color" value="#F2385B"/>
      <inkml:brushProperty name="ignorePressure" value="0"/>
    </inkml:brush>
  </inkml:definitions>
  <inkml:trace contextRef="#ctx0" brushRef="#br0">55150.000000 4050.000000 581,'-44.000000'26.000000'8,"13.000000"4.000000"-1 ,12.000000 3.000000 1,13.000000 3.000000-1,7.000000 9.000000 2,4.000000 16.000000 0,3.000000 15.000000 3,3.000000 17.000000 1,3.000000 17.000000 2,3.000000 23.000000 4,3.000000 22.000000 3,4.000000 22.000000 4,-1.000000 23.000000 2,-3.000000 25.000000 1,-3.000000 25.000000-1,-2.000000 25.000000 1,-3.000000 9.000000-1,1.000000-6.000000 0,-1.000000-6.000000 0,1.000000-6.000000-1,1.000000-13.000000-5,3.000000-19.000000-9,3.000000-18.000000-9,4.000000-19.000000-10,-1.000000-29.000000-15,-3.000000-36.000000-25,-3.000000-39.000000-25,-2.000000-36.000000-24</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2"/>
    </inkml:context>
    <inkml:brush xml:id="br0">
      <inkml:brushProperty name="width" value="0.0345631502568722" units="cm"/>
      <inkml:brushProperty name="height" value="0.0345631502568722" units="cm"/>
      <inkml:brushProperty name="color" value="#F2385B"/>
      <inkml:brushProperty name="ignorePressure" value="0"/>
    </inkml:brush>
  </inkml:definitions>
  <inkml:trace contextRef="#ctx0" brushRef="#br0">52300.000000 34550.000000 636,'-4.000000'-33.000000'5,"-5.000000"34.000000"10 ,-7.000000 35.000000 9,-5.000000 35.000000 11,-6.000000 14.000000 2,-3.000000-2.000000-2,-3.000000-3.000000-4,-2.000000-3.000000-3,0.000000-6.000000-2,7.000000-5.000000-1,6.000000-7.000000 0,7.000000-5.000000-1,10.000000-9.000000-3,16.000000-9.000000-5,15.000000-10.000000-5,17.000000-8.000000-5,16.000000-15.000000-7,19.000000-19.000000-7,19.000000-18.000000-6,19.000000-19.000000-8,5.000000-8.000000-1,-5.000000 3.000000 0,-7.000000 3.000000 3,-5.000000 4.000000 2,-12.000000 4.000000 1,-16.000000 6.000000 1,-15.000000 7.000000 2,-15.000000 6.000000 0,-21.000000 12.000000 5,-25.000000 19.000000 6,-25.000000 19.000000 5,-25.000000 19.000000 7,-22.000000 24.000000 0,-19.000000 32.000000-3,-18.000000 31.000000-4,-19.000000 32.000000-3,-12.000000 21.000000-3,-2.000000 13.000000 0,-3.000000 12.000000 0,-3.000000 13.000000-1,-1.000000 6.000000 1,4.000000 0.000000 2,3.000000 0.000000 3,3.000000 0.000000 3,12.000000-13.000000 1,22.000000-24.000000 1,22.000000-26.000000 0,23.000000-24.000000 2,14.000000-24.000000 0,10.000000-22.000000 0,10.000000-22.000000 0,9.000000-21.000000 0,4.000000-6.000000 1,1.000000 14.000000 0,-1.000000 11.000000 1,1.000000 14.000000 0,7.000000 2.000000 0,16.000000-6.000000-1,15.000000-6.000000-1,17.000000-6.000000 0,13.000000-10.000000-1,13.000000-12.000000 1,12.000000-13.000000 0,13.000000-12.000000 0,7.000000-10.000000-1,4.000000-6.000000-4,3.000000-6.000000-3,3.000000-6.000000-5,-4.000000-6.000000 0,-8.000000-2.000000-1,-10.000000-3.000000 1,-9.000000-3.000000 0,-5.000000-2.000000-2,0.000000 0.000000-2,0.000000 0.000000-4,0.000000 0.000000-3,-7.000000-2.000000-4,-11.000000-3.000000-6,-14.000000-3.000000-6,-11.000000-2.000000-6,-11.000000-3.000000-4,-5.000000 1.000000 0,-7.000000-1.000000-2,-5.000000 1.000000-1</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3"/>
    </inkml:context>
    <inkml:brush xml:id="br0">
      <inkml:brushProperty name="width" value="0.0350496582686901" units="cm"/>
      <inkml:brushProperty name="height" value="0.0350496582686901" units="cm"/>
      <inkml:brushProperty name="color" value="#F2385B"/>
      <inkml:brushProperty name="ignorePressure" value="0"/>
    </inkml:brush>
  </inkml:definitions>
  <inkml:trace contextRef="#ctx0" brushRef="#br0">52400.000000 35900.000000 627,'115.000000'-115.000000'7,"-18.000000"23.000000"-4 ,-19.000000 22.000000-5,-18.000000 22.000000-4,-6.000000 12.000000-2,10.000000 3.000000 1,10.000000 3.000000 0,9.000000 4.000000 0,-4.000000 4.000000 5,-15.000000 6.000000 6,-15.000000 7.000000 7,-16.000000 6.000000 7,-7.000000 3.000000 5,4.000000 0.000000 3,3.000000 0.000000 3,3.000000 0.000000 2,-2.000000 10.000000 0,-6.000000 23.000000-4,-6.000000 22.000000-3,-6.000000 22.000000-3,-9.000000 21.000000-2,-8.000000 22.000000-1,-10.000000 22.000000-1,-9.000000 23.000000-1,-9.000000 16.000000 0,-5.000000 13.000000-1,-7.000000 12.000000-1,-5.000000 13.000000 0,-8.000000 13.000000-3,-5.000000 17.000000-4,-7.000000 15.000000-4,-5.000000 16.000000-3,-3.000000-1.000000-2,4.000000-15.000000 1,3.000000-15.000000 0,3.000000-16.000000 2,4.000000-21.000000-1,7.000000-24.000000 1,6.000000-26.000000-1,7.000000-24.000000 1,4.000000-26.000000-1,3.000000-24.000000 2,3.000000-26.000000 0,4.000000-24.000000 2,2.000000-21.000000-5,4.000000-16.000000-8,3.000000-15.000000-8,3.000000-15.000000-9,1.000000-17.000000-5,1.000000-15.000000-2,-1.000000-15.000000-3,1.000000-16.000000-2,-1.000000-2.000000-1,1.000000 13.000000 3,-1.000000 12.000000 2,1.000000 13.000000 2,-1.000000 6.000000 2,1.000000 0.000000 1,-1.000000 0.000000 1,1.000000 0.000000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6:49:01"/>
    </inkml:context>
    <inkml:brush xml:id="br0">
      <inkml:brushProperty name="width" value="0.032775517553091" units="cm"/>
      <inkml:brushProperty name="height" value="0.032775517553091" units="cm"/>
      <inkml:brushProperty name="color" value="#F2385B"/>
      <inkml:brushProperty name="ignorePressure" value="0"/>
    </inkml:brush>
  </inkml:definitions>
  <inkml:trace contextRef="#ctx0" brushRef="#br0">15000.000000 54900.000000 671,'48.000000'-94.000000'0,"-3.000000"13.000000"1 ,-3.000000 12.000000 0,-2.000000 13.000000 1,-5.000000 9.000000 3,-2.000000 6.000000 5,-3.000000 7.000000 4,-3.000000 6.000000 6,-2.000000 4.000000 0,0.000000 4.000000-4,0.000000 3.000000-2,0.000000 3.000000-5,-2.000000 15.000000-1,-3.000000 29.000000 2,-3.000000 28.000000 0,-2.000000 28.000000 1,-3.000000 23.000000 2,1.000000 19.000000-1,-1.000000 19.000000 1,1.000000 19.000000 1,-3.000000 10.000000-1,-2.000000 4.000000 1,-3.000000 3.000000-1,-3.000000 3.000000 1,-2.000000-2.000000-2,0.000000-6.000000-1,0.000000-6.000000-1,0.000000-6.000000-1,0.000000-10.000000-3,0.000000-12.000000-1,0.000000-13.000000-2,0.000000-12.000000-1,0.000000-16.000000-1,0.000000-19.000000 1,0.000000-18.000000 3,0.000000-19.000000 0,-5.000000-32.000000-9,-9.000000-43.000000-21,-10.000000-44.000000-23,-8.000000-43.000000-20,-4.000000-12.000000-6,3.000000 22.000000 10,3.000000 22.000000 11,4.000000 23.000000 10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3"/>
    </inkml:context>
    <inkml:brush xml:id="br0">
      <inkml:brushProperty name="width" value="0.0317706875503063" units="cm"/>
      <inkml:brushProperty name="height" value="0.0317706875503063" units="cm"/>
      <inkml:brushProperty name="color" value="#F2385B"/>
      <inkml:brushProperty name="ignorePressure" value="0"/>
    </inkml:brush>
  </inkml:definitions>
  <inkml:trace contextRef="#ctx0" brushRef="#br0">51950.000000 35950.000000 692,'142.000000'0.000000'-3,"-16.000000"0.000000"-5 ,-15.000000 0.000000-7,-15.000000 0.000000-5,-11.000000 1.000000-2,-2.000000 4.000000 2,-3.000000 3.000000 2,-3.000000 3.000000 2,-4.000000 1.000000 8,-3.000000 1.000000 13,-3.000000-1.000000 15,-2.000000 1.000000 14,-23.000000 5.000000 0,-41.000000 14.000000-10,-40.000000 11.000000-13,-40.000000 14.000000-11,-29.000000 5.000000-8,-16.000000 1.000000-1,-15.000000-1.000000-2,-15.000000 1.000000-3,-12.000000-3.000000 0,-6.000000-2.000000-2,-6.000000-3.000000-1,-6.000000-3.000000 0,5.000000-7.000000 1,20.000000-9.000000 3,18.000000-10.000000 4,20.000000-8.000000 4,31.000000-9.000000 7,48.000000-6.000000 9,47.000000-6.000000 10,47.000000-6.000000 9,27.000000-4.000000 3,10.000000 1.000000-7,10.000000-1.000000-5,9.000000 1.000000-6,-5.000000 1.000000-1,-19.000000 3.000000 0,-18.000000 3.000000 3,-19.000000 4.000000 0,3.000000-3.000000 4,25.000000-5.000000 5,25.000000-7.000000 3,25.000000-5.000000 5,7.000000-3.000000 0,-8.000000 4.000000-5,-10.000000 3.000000-6,-9.000000 3.000000-5,-10.000000 3.000000-5,-9.000000 3.000000-5,-10.000000 3.000000-5,-8.000000 4.000000-5,-18.000000 8.000000-9,-25.000000 17.000000-13,-25.000000 15.000000-12,-25.000000 16.000000-13,-19.000000 4.000000-5,-12.000000-6.000000 1,-13.000000-6.000000 2,-12.000000-6.000000 2,-9.000000-4.000000 5,-2.000000 1.000000 9,-3.000000-1.000000 11,-3.000000 1.000000 9,2.000000-3.000000 7,10.000000-2.000000 1,10.000000-3.000000 2,9.000000-3.000000 2,9.000000-4.000000 1,9.000000-3.000000 1,10.000000-3.000000 0,10.000000-2.000000 0,7.000000-1.000000 2,6.000000 3.000000 3,7.000000 3.000000 3,6.000000 4.000000 2,6.000000 1.000000 8,6.000000 0.000000 11,7.000000 0.000000 12,6.000000 0.000000 12,6.000000-2.000000 2,6.000000-3.000000-7,7.000000-3.000000-9,6.000000-2.000000-8,3.000000-3.000000-5,0.000000 1.000000-1,0.000000-1.000000-2,0.000000 1.000000-2,7.000000-12.000000-10,17.000000-21.000000-21,15.000000-22.000000-19,16.000000-22.000000-21,-2.000000-5.000000-7,-19.000000 13.000000 4,-18.000000 12.000000 4,-19.000000 13.000000 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4"/>
    </inkml:context>
    <inkml:brush xml:id="br0">
      <inkml:brushProperty name="width" value="0.0340222120285034" units="cm"/>
      <inkml:brushProperty name="height" value="0.0340222120285034" units="cm"/>
      <inkml:brushProperty name="color" value="#F2385B"/>
      <inkml:brushProperty name="ignorePressure" value="0"/>
    </inkml:brush>
  </inkml:definitions>
  <inkml:trace contextRef="#ctx0" brushRef="#br0">54600.000000 35950.000000 646,'-29.000000'148.000000'-1,"-5.000000"-3.000000"-1 ,-7.000000-3.000000-2,-5.000000-2.000000-2,-3.000000-3.000000 0,4.000000 1.000000 1,3.000000-1.000000 0,3.000000 1.000000 1,1.000000-1.000000 7,1.000000 1.000000 11,-1.000000-1.000000 13,1.000000 1.000000 12,4.000000-9.000000 4,9.000000-15.000000-4,10.000000-15.000000-4,10.000000-16.000000-5,18.000000-32.000000-3,28.000000-46.000000-4,28.000000-47.000000-4,29.000000-47.000000-4,8.000000-29.000000-3,-8.000000-8.000000-1,-10.000000-10.000000-2,-9.000000-9.000000-2,-12.000000 7.000000-5,-11.000000 26.000000-8,-14.000000 24.000000-7,-11.000000 26.000000-8,0.000000-6.000000-5,17.000000-33.000000-1,15.000000-35.000000-2,16.000000-34.000000 0,1.000000-2.000000 0,-12.000000 31.000000 4,-13.000000 32.000000 3,-12.000000 31.000000 4,4.000000-4.000000 3,22.000000-36.000000 1,22.000000-39.000000 1,23.000000-36.000000 1,8.000000-7.000000 2,-3.000000 25.000000 4,-3.000000 25.000000 3,-2.000000 25.000000 4,-12.000000 21.000000 0,-19.000000 20.000000-1,-18.000000 18.000000-2,-19.000000 20.000000-1,-13.000000 16.000000 2,-6.000000 16.000000 7,-6.000000 15.000000 5,-6.000000 17.000000 8,-9.000000 14.000000 1,-8.000000 17.000000 0,-10.000000 15.000000-1,-9.000000 16.000000-2,-5.000000 5.000000-1,0.000000-2.000000-2,0.000000-3.000000-2,0.000000-3.000000-3,3.000000-6.000000-1,6.000000-5.000000-1,7.000000-7.000000-2,6.000000-5.000000-2,7.000000-8.000000 1,10.000000-5.000000-1,10.000000-7.000000 1,9.000000-5.000000 0,4.000000-4.000000 0,1.000000 0.000000-3,-1.000000 0.000000-3,1.000000 0.000000-1,-1.000000 1.000000 0,1.000000 4.000000 4,-1.000000 3.000000 5,1.000000 3.000000 5,-6.000000 7.000000 1,-8.000000 14.000000 1,-10.000000 11.000000 0,-9.000000 14.000000 1,-15.000000 13.000000-1,-18.000000 16.000000 0,-19.000000 15.000000-1,-18.000000 17.000000-1,-17.000000 10.000000-1,-11.000000 6.000000-1,-14.000000 7.000000-2,-11.000000 6.000000-1,-6.000000 3.000000-2,4.000000 0.000000-4,3.000000 0.000000-2,3.000000 0.000000-3,7.000000-11.000000-4,14.000000-22.000000-8,11.000000-22.000000-5,14.000000-21.000000-7,10.000000-23.000000-7,9.000000-21.000000-12,10.000000-22.000000-9,10.000000-22.000000-10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4"/>
    </inkml:context>
    <inkml:brush xml:id="br0">
      <inkml:brushProperty name="width" value="0.0294304043054581" units="cm"/>
      <inkml:brushProperty name="height" value="0.0294304043054581" units="cm"/>
      <inkml:brushProperty name="color" value="#F2385B"/>
      <inkml:brushProperty name="ignorePressure" value="0"/>
    </inkml:brush>
  </inkml:definitions>
  <inkml:trace contextRef="#ctx0" brushRef="#br0">56550.000000 37050.000000 747,'48.000000'140.000000'1,"-3.000000"-18.000000"3 ,-3.000000-19.000000 2,-2.000000-18.000000 3,-3.000000-10.000000 7,1.000000 0.000000 11,-1.000000 0.000000 13,1.000000 0.000000 12,-1.000000-4.000000-3,1.000000-5.000000-16,-1.000000-7.000000-18,1.000000-5.000000-15,-1.000000-11.000000-15,1.000000-11.000000-9,-1.000000-14.000000-11,1.000000-11.000000-9,-3.000000-9.000000-5,-2.000000-3.000000 2,-3.000000-3.000000 1,-3.000000-2.000000 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4"/>
    </inkml:context>
    <inkml:brush xml:id="br0">
      <inkml:brushProperty name="width" value="0.0262595899403095" units="cm"/>
      <inkml:brushProperty name="height" value="0.0262595899403095" units="cm"/>
      <inkml:brushProperty name="color" value="#F2385B"/>
      <inkml:brushProperty name="ignorePressure" value="0"/>
    </inkml:brush>
  </inkml:definitions>
  <inkml:trace contextRef="#ctx0" brushRef="#br0">59400.000000 34800.000000 837,'-46.000000'118.000000'-2,"10.000000"-11.000000"-7 ,10.000000-14.000000-5,9.000000-11.000000-5,6.000000-14.000000-3,3.000000-11.000000 2,3.000000-14.000000 1,4.000000-11.000000 0,2.000000-9.000000 8,4.000000-3.000000 11,3.000000-3.000000 12,3.000000-2.000000 11,6.000000-5.000000 8,9.000000-2.000000 1,10.000000-3.000000 2,10.000000-3.000000 3,0.000000-2.000000-4,-5.000000 0.000000-6,-7.000000 0.000000-7,-5.000000 0.000000-7,-4.000000-2.000000-4,0.000000-3.000000-2,0.000000-3.000000-2,0.000000-2.000000-1,0.000000-1.000000-1,0.000000 3.000000-1,0.000000 3.000000 0,0.000000 4.000000 0,0.000000-1.000000-1,0.000000-3.000000-1,0.000000-3.000000 0,0.000000-2.000000 0,0.000000-3.000000-1,0.000000 1.000000 1,0.000000-1.000000 0,0.000000 1.000000 0,6.000000-6.000000 0,13.000000-8.000000-1,12.000000-10.000000-2,13.000000-9.000000-1,1.000000-5.000000 0,-9.000000 0.000000-2,-10.000000 0.000000 1,-8.000000 0.000000-1,-11.000000 1.000000-8,-8.000000 4.000000-14,-10.000000 3.000000-15,-9.000000 3.000000-14</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4"/>
    </inkml:context>
    <inkml:brush xml:id="br0">
      <inkml:brushProperty name="width" value="0.0257457476109266" units="cm"/>
      <inkml:brushProperty name="height" value="0.0257457476109266" units="cm"/>
      <inkml:brushProperty name="color" value="#F2385B"/>
      <inkml:brushProperty name="ignorePressure" value="0"/>
    </inkml:brush>
  </inkml:definitions>
  <inkml:trace contextRef="#ctx0" brushRef="#br0">60300.000000 34550.000000 854,'-47.000000'139.000000'7,"6.000000"-22.000000"0 ,7.000000-22.000000 2,6.000000-21.000000 0,4.000000-17.000000 1,4.000000-8.000000-1,3.000000-10.000000 0,3.000000-9.000000-1,-5.000000 10.000000 2,-12.000000 32.000000 4,-13.000000 31.000000 3,-12.000000 32.000000 5,-5.000000 7.000000-8,3.000000-16.000000-16,3.000000-15.000000-19,4.000000-15.000000-17,1.000000-14.000000-8,0.000000-8.000000 4,0.000000-10.000000 2,0.000000-9.000000 3,1.000000-10.000000 4,4.000000-9.000000 7,3.000000-10.000000 6,3.000000-8.000000 6,3.000000-6.000000 4,3.000000 1.000000 2,3.000000-1.000000 3,4.000000 1.000000 1</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5"/>
    </inkml:context>
    <inkml:brush xml:id="br0">
      <inkml:brushProperty name="width" value="0.031388770788908" units="cm"/>
      <inkml:brushProperty name="height" value="0.031388770788908" units="cm"/>
      <inkml:brushProperty name="color" value="#F2385B"/>
      <inkml:brushProperty name="ignorePressure" value="0"/>
    </inkml:brush>
  </inkml:definitions>
  <inkml:trace contextRef="#ctx0" brushRef="#br0">58700.000000 36500.000000 700,'-40.000000'-4.000000'2,"23.000000"-5.000000"1 ,22.000000-7.000000 3,22.000000-5.000000 3,16.000000-4.000000 1,14.000000 0.000000 1,11.000000 0.000000 0,14.000000 0.000000 2,7.000000 0.000000 0,3.000000 0.000000 1,3.000000 0.000000 2,4.000000 0.000000 0,2.000000 1.000000 1,4.000000 4.000000-2,3.000000 3.000000 0,3.000000 3.000000-2,-7.000000 3.000000 0,-15.000000 3.000000 0,-15.000000 3.000000 0,-16.000000 4.000000 0,-13.000000 8.000000-2,-9.000000 17.000000-2,-10.000000 15.000000-2,-8.000000 16.000000-3,-15.000000 12.000000-1,-19.000000 9.000000 0,-18.000000 10.000000 0,-19.000000 10.000000 0,-12.000000 2.000000 0,-2.000000-3.000000 1,-3.000000-3.000000 0,-3.000000-2.000000 2,4.000000-11.000000-2,13.000000-15.000000-5,12.000000-15.000000-3,13.000000-16.000000-4,-2.000000 1.000000-4,-16.000000 19.000000-3,-15.000000 19.000000-4,-15.000000 19.000000-3,-3.000000-1.000000-2,14.000000-18.000000-2,11.000000-19.000000-2,14.000000-18.000000-1,11.000000-18.000000-3,14.000000-16.000000-2,11.000000-15.000000-2,14.000000-15.000000-4,11.000000-14.000000 4,14.000000-8.000000 6,11.000000-10.000000 7,14.000000-9.000000 8,7.000000-2.000000 4,3.000000 6.000000 3,3.000000 7.000000 2,4.000000 6.000000 3,-3.000000 10.000000 1,-5.000000 17.000000 2,-7.000000 15.000000 3,-5.000000 16.000000 0,-8.000000 13.000000 6,-5.000000 14.000000 8,-7.000000 11.000000 7,-5.000000 14.000000 8,-6.000000 7.000000 4,-3.000000 3.000000 2,-3.000000 3.000000 0,-2.000000 4.000000 2,-1.000000-4.000000-3,3.000000-9.000000-4,3.000000-10.000000-5,4.000000-8.000000-6,5.000000-9.000000-7,10.000000-6.000000-10,10.000000-6.000000-11,9.000000-6.000000-10,2.000000-10.000000-6,-2.000000-12.000000 1,-3.000000-13.000000-1,-3.000000-12.000000 0,-6.000000-10.000000-2,-5.000000-6.000000-4,-7.000000-6.000000-5,-5.000000-6.000000-4,-8.000000 1.000000 2,-5.000000 9.000000 5,-7.000000 10.000000 5,-5.000000 10.000000 7</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5"/>
    </inkml:context>
    <inkml:brush xml:id="br0">
      <inkml:brushProperty name="width" value="0.041124913841486" units="cm"/>
      <inkml:brushProperty name="height" value="0.041124913841486" units="cm"/>
      <inkml:brushProperty name="color" value="#F2385B"/>
      <inkml:brushProperty name="ignorePressure" value="0"/>
    </inkml:brush>
  </inkml:definitions>
  <inkml:trace contextRef="#ctx0" brushRef="#br0">58200.000000 36200.000000 534,'23.000000'98.000000'-1,"-3.000000"-3.000000"-3 ,-3.000000-3.000000-2,-2.000000-2.000000-3,-5.000000 0.000000-2,-2.000000 7.000000-1,-3.000000 6.000000-1,-3.000000 7.000000-1,-9.000000 2.000000 6,-11.000000 1.000000 13,-14.000000-1.000000 14,-11.000000 1.000000 12,-11.000000-4.000000 6,-5.000000-6.000000-5,-7.000000-6.000000-4,-5.000000-6.000000-3,-4.000000-9.000000-5,0.000000-8.000000-3,0.000000-10.000000-3,0.000000-9.000000-5,4.000000-12.000000-1,10.000000-11.000000-1,10.000000-14.000000-1,9.000000-11.000000 0,13.000000-9.000000-3,20.000000-3.000000-3,18.000000-3.000000-4,20.000000-2.000000-2,6.000000-1.000000-2,-2.000000 3.000000 4,-3.000000 3.000000 2,-3.000000 4.000000 4,8.000000 2.000000 2,23.000000 4.000000 2,22.000000 3.000000 3,22.000000 3.000000 2,19.000000 7.000000 2,20.000000 14.000000 0,18.000000 11.000000 1,20.000000 14.000000 0,14.000000 5.000000 2,14.000000 1.000000 1,11.000000-1.000000 3,14.000000 1.000000 1,2.000000-6.000000 2,-6.000000-8.000000 3,-6.000000-10.000000 1,-6.000000-9.000000 3,-10.000000-9.000000-6,-12.000000-5.000000-13,-13.000000-7.000000-14,-12.000000-5.000000-13,-23.000000-4.000000-17,-30.000000 0.000000-21,-32.000000 0.000000-21,-30.000000 0.000000-20</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7"/>
    </inkml:context>
    <inkml:brush xml:id="br0">
      <inkml:brushProperty name="width" value="0.0361336395144463" units="cm"/>
      <inkml:brushProperty name="height" value="0.0361336395144463" units="cm"/>
      <inkml:brushProperty name="color" value="#F2385B"/>
      <inkml:brushProperty name="ignorePressure" value="0"/>
    </inkml:brush>
  </inkml:definitions>
  <inkml:trace contextRef="#ctx0" brushRef="#br0">49500.000000 40400.000000 608,'45.000000'37.000000'48,"-9.000000"26.000000"-5 ,-10.000000 24.000000-5,-8.000000 26.000000-4,-8.000000 12.000000-5,-2.000000 0.000000-3,-3.000000 0.000000-5,-3.000000 0.000000-4,-2.000000-10.000000-2,0.000000-18.000000-3,0.000000-19.000000-1,0.000000-18.000000-2,-2.000000 0.000000-1,-3.000000 23.000000 1,-3.000000 22.000000 0,-2.000000 22.000000 1,-1.000000-2.000000 0,3.000000-25.000000-3,3.000000-25.000000-2,4.000000-25.000000-2,-1.000000-5.000000 0,-3.000000 16.000000 1,-3.000000 15.000000 1,-2.000000 17.000000 2,-1.000000-1.000000-2,3.000000-16.000000-2,3.000000-15.000000-3,4.000000-15.000000-2,-1.000000-4.000000-3,-3.000000 9.000000-3,-3.000000 10.000000-3,-2.000000 10.000000-2,-3.000000-9.000000-7,1.000000-24.000000-11,-1.000000-26.000000-11,1.000000-24.000000-11,-4.000000-24.000000-4,-6.000000-22.000000 4,-6.000000-22.000000 3,-6.000000-21.000000 4,-6.000000-15.000000 5,-2.000000-6.000000 9,-3.000000-6.000000 8,-3.000000-6.000000 9,-1.000000 4.000000 4,4.000000 16.000000 3,3.000000 15.000000 2,3.000000 17.000000 3,3.000000 13.000000 1,3.000000 13.000000 0,3.000000 12.000000 1,4.000000 13.000000 0,4.000000 6.000000 4,6.000000 0.000000 8,7.000000 0.000000 6,6.000000 0.000000 8,10.000000-4.000000 4,17.000000-5.000000 0,15.000000-7.000000 0,16.000000-5.000000 1,10.000000-1.000000-3,7.000000 6.000000-3,6.000000 7.000000-3,7.000000 6.000000-5,2.000000 6.000000-1,1.000000 6.000000-1,-1.000000 7.000000-1,1.000000 6.000000 1,-4.000000 4.000000-3,-6.000000 4.000000-4,-6.000000 3.000000-4,-6.000000 3.000000-4,-7.000000 1.000000-2,-6.000000 1.000000-3,-6.000000-1.000000-2,-6.000000 1.000000-1,-7.000000 2.000000-1,-6.000000 7.000000 0,-6.000000 6.000000 0,-6.000000 7.000000 0,-12.000000 8.000000 2,-15.000000 14.000000 1,-15.000000 11.000000 3,-16.000000 14.000000 2,-12.000000 5.000000 1,-5.000000 1.000000-1,-7.000000-1.000000 1,-5.000000 1.000000-1,0.000000-7.000000 1,10.000000-12.000000 0,10.000000-13.000000 1,9.000000-12.000000 1,-8.000000 2.000000 0,-25.000000 20.000000 0,-25.000000 18.000000 0,-25.000000 20.000000-1,-13.000000 6.000000 1,1.000000-2.000000 0,-1.000000-3.000000 0,1.000000-3.000000 1,5.000000-12.000000 0,14.000000-18.000000 0,11.000000-19.000000-1,14.000000-18.000000 1,13.000000-14.000000-1,16.000000-5.000000-1,15.000000-7.000000 1,17.000000-5.000000 0,11.000000-8.000000-1,10.000000-5.000000 1,10.000000-7.000000 1,9.000000-5.000000-1,13.000000-8.000000 1,20.000000-5.000000 0,18.000000-7.000000 0,20.000000-5.000000-1,16.000000-6.000000 2,16.000000-3.000000 1,15.000000-3.000000 2,17.000000-2.000000 2,8.000000 2.000000 1,4.000000 9.000000-1,3.000000 10.000000 0,3.000000 10.000000 0,-7.000000 7.000000 0,-15.000000 6.000000-1,-15.000000 7.000000-1,-16.000000 6.000000 0,-18.000000 3.000000-1,-18.000000 0.000000 0,-19.000000 0.000000 0,-18.000000 0.000000-1,-4.000000 6.000000 0,13.000000 13.000000-1,12.000000 12.000000 0,13.000000 13.000000-1,-1.000000 10.000000-1,-11.000000 10.000000-1,-14.000000 10.000000-2,-11.000000 9.000000 0,-12.000000 6.000000-1,-9.000000 3.000000 2,-10.000000 3.000000 1,-8.000000 4.000000 2,-14.000000 4.000000 0,-15.000000 6.000000-1,-15.000000 7.000000-1,-16.000000 6.000000 0,-10.000000-1.000000-2,-3.000000-5.000000 0,-3.000000-7.000000-2,-2.000000-5.000000 0,-1.000000-9.000000-2,3.000000-9.000000-1,3.000000-10.000000-2,4.000000-8.000000 0,4.000000-14.000000-2,6.000000-15.000000-1,7.000000-15.000000 0,6.000000-16.000000-1,4.000000-19.000000-1,4.000000-22.000000-2,3.000000-22.000000-1,3.000000-21.000000-2,4.000000-14.000000 0,7.000000-2.000000 2,6.000000-3.000000 3,7.000000-3.000000 1,4.000000 7.000000 2,3.000000 19.000000 4,3.000000 19.000000 3,4.000000 19.000000 2,2.000000 1.000000 3,4.000000-16.000000 1,3.000000-15.000000 2,3.000000-15.000000 2,6.000000-1.000000 1,9.000000 16.000000 3,10.000000 15.000000 1,10.000000 17.000000 3,4.000000 13.000000 1,0.000000 13.000000-2,0.000000 12.000000 0,0.000000 13.000000-1,1.000000 7.000000-1,4.000000 4.000000 1,3.000000 3.000000-1,3.000000 3.000000 0,-1.000000 1.000000-4,-2.000000 1.000000-9,-3.000000-1.000000-8,-3.000000 1.000000-9,-6.000000-6.000000-5,-5.000000-8.000000 0,-7.000000-10.000000 1,-5.000000-9.000000-1,-4.000000-7.000000 0,0.000000-3.000000 0,0.000000-3.000000-1,0.000000-2.000000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8"/>
    </inkml:context>
    <inkml:brush xml:id="br0">
      <inkml:brushProperty name="width" value="0.0467081107199192" units="cm"/>
      <inkml:brushProperty name="height" value="0.0467081107199192" units="cm"/>
      <inkml:brushProperty name="color" value="#F2385B"/>
      <inkml:brushProperty name="ignorePressure" value="0"/>
    </inkml:brush>
  </inkml:definitions>
  <inkml:trace contextRef="#ctx0" brushRef="#br0">52150.000000 40750.000000 471,'25.000000'90.000000'25,"0.000000"-18.000000"-7 ,0.000000-19.000000-10,0.000000-18.000000-7,1.000000-14.000000-6,4.000000-5.000000 0,3.000000-7.000000-1,3.000000-5.000000-1,3.000000-4.000000 1,3.000000 0.000000 0,3.000000 0.000000 1,4.000000 0.000000 1,2.000000 0.000000 1,4.000000 0.000000 0,3.000000 0.000000 0,3.000000 0.000000 0,-2.000000 0.000000 0,-6.000000 0.000000 1,-6.000000 0.000000 1,-6.000000 0.000000 0,-12.000000 3.000000 2,-15.000000 6.000000 6,-15.000000 7.000000 4,-16.000000 6.000000 5,-16.000000 6.000000 1,-16.000000 6.000000-1,-15.000000 7.000000-2,-15.000000 6.000000-1,-14.000000 3.000000-3,-8.000000 0.000000 0,-10.000000 0.000000-3,-9.000000 0.000000-1,2.000000-2.000000-1,17.000000-3.000000 0,15.000000-3.000000-1,16.000000-2.000000 0,12.000000-6.000000-1,9.000000-6.000000 1,10.000000-6.000000 0,10.000000-6.000000 1,10.000000-7.000000-1,13.000000-6.000000-1,12.000000-6.000000-1,13.000000-6.000000 0,15.000000-7.000000-1,19.000000-6.000000 1,19.000000-6.000000 0,19.000000-6.000000 1,10.000000-4.000000 0,4.000000 1.000000-1,3.000000-1.000000 1,3.000000 1.000000-2,-2.000000 1.000000 1,-6.000000 3.000000-1,-6.000000 3.000000 1,-6.000000 4.000000 0,-7.000000 2.000000 0,-6.000000 4.000000 0,-6.000000 3.000000 0,-6.000000 3.000000 1,-13.000000 9.000000-4,-19.000000 16.000000-6,-18.000000 15.000000-6,-19.000000 17.000000-7,-18.000000 14.000000-2,-15.000000 17.000000 4,-15.000000 15.000000 4,-16.000000 16.000000 2,-10.000000 12.000000 4,-3.000000 9.000000 1,-3.000000 10.000000 2,-2.000000 10.000000 2,0.000000 0.000000 1,7.000000-5.000000 0,6.000000-7.000000 0,7.000000-5.000000 0,8.000000-15.000000 2,14.000000-22.000000 4,11.000000-22.000000 3,14.000000-21.000000 4,-1.000000 1.000000 4,-12.000000 25.000000 3,-13.000000 25.000000 3,-12.000000 25.000000 4,-4.000000 7.000000 0,7.000000-8.000000-2,6.000000-10.000000-2,7.000000-9.000000-3,5.000000-12.000000-2,7.000000-11.000000-1,6.000000-14.000000-3,7.000000-11.000000-1,8.000000-29.000000-4,14.000000-44.000000-6,11.000000-43.000000-6,14.000000-44.000000-6,7.000000-24.000000-4,3.000000-3.000000-3,3.000000-3.000000-1,4.000000-2.000000-3,4.000000 0.000000 0,6.000000 7.000000-1,7.000000 6.000000 0,6.000000 7.000000 0,3.000000 10.000000 1,0.000000 16.000000 3,0.000000 15.000000 4,0.000000 17.000000 2,-4.000000 13.000000 3,-5.000000 13.000000 0,-7.000000 12.000000 0,-5.000000 13.000000 1,-4.000000 15.000000 4,0.000000 19.000000 9,0.000000 19.000000 8,0.000000 19.000000 9,-7.000000 10.000000 4,-11.000000 4.000000-1,-14.000000 3.000000-1,-11.000000 3.000000-1,-7.000000-1.000000-1,0.000000-2.000000-2,0.000000-3.000000-2,0.000000-3.000000-2,-5.000000-6.000000-2,-9.000000-5.000000 1,-10.000000-7.000000-2,-8.000000-5.000000 1,-9.000000-15.000000-4,-6.000000-22.000000-7,-6.000000-22.000000-5,-6.000000-21.000000-7,-1.000000-21.000000-4,7.000000-19.000000-3,6.000000-18.000000-2,7.000000-19.000000-3,7.000000-10.000000-1,9.000000 1.000000-1,10.000000-1.000000 0,10.000000 1.000000-1,7.000000 7.000000 1,6.000000 16.000000 4,7.000000 15.000000 3,6.000000 17.000000 3,3.000000 13.000000 3,0.000000 13.000000 3,0.000000 12.000000 2,0.000000 13.000000 2,1.000000 2.000000 1,4.000000-5.000000 0,3.000000-7.000000-1,3.000000-5.000000 0,-1.000000-1.000000 0,-2.000000 6.000000 2,-3.000000 7.000000 1,-3.000000 6.000000 2,-1.000000 3.000000 3,4.000000 0.000000 1,3.000000 0.000000 2,3.000000 0.000000 2,-1.000000 6.000000 2,-2.000000 13.000000 1,-3.000000 12.000000 2,-3.000000 13.000000 2,-6.000000 12.000000 0,-5.000000 13.000000 0,-7.000000 12.000000 0,-5.000000 13.000000 0,-4.000000 1.000000 0,0.000000-9.000000-1,0.000000-10.000000-2,0.000000-8.000000 0,3.000000-12.000000-1,6.000000-12.000000-2,7.000000-13.000000-1,6.000000-12.000000-2,4.000000-10.000000-2,4.000000-6.000000-2,3.000000-6.000000-5,3.000000-6.000000-2,3.000000-12.000000-4,3.000000-15.000000-2,3.000000-15.000000-3,4.000000-16.000000-4,-3.000000-7.000000 0,-5.000000 4.000000 2,-7.000000 3.000000 1,-5.000000 3.000000 2,-6.000000 6.000000 2,-3.000000 9.000000 2,-3.000000 10.000000 1,-2.000000 10.000000 1,2.000000-4.000000 2,9.000000-16.000000-1,10.000000-15.000000 1,10.000000-15.000000-1,2.000000-4.000000 1,-3.000000 9.000000 1,-3.000000 10.000000 2,-2.000000 10.000000 1,-5.000000 7.000000 0,-2.000000 6.000000 2,-3.000000 7.000000 0,-3.000000 6.000000 1,-2.000000 6.000000 0,0.000000 6.000000 1,0.000000 7.000000-1,0.000000 6.000000 1,-2.000000 9.000000 0,-3.000000 13.000000 1,-3.000000 12.000000 0,-2.000000 13.000000 2,-3.000000 9.000000-1,1.000000 6.000000 1,-1.000000 7.000000-1,1.000000 6.000000 1,-1.000000-1.000000 0,1.000000-5.000000 2,-1.000000-7.000000 0,1.000000-5.000000 2,1.000000-9.000000-1,3.000000-9.000000 0,3.000000-10.000000-1,4.000000-8.000000-1,2.000000-11.000000-1,4.000000-8.000000-1,3.000000-10.000000-2,3.000000-9.000000-2,-1.000000-10.000000-2,-2.000000-9.000000-2,-3.000000-10.000000-2,-3.000000-8.000000-3,-1.000000-6.000000-1,4.000000 1.000000-1,3.000000-1.000000 0,3.000000 1.000000 0,-1.000000 2.000000 1,-2.000000 7.000000 3,-3.000000 6.000000 2,-3.000000 7.000000 4,-6.000000 21.000000 4,-5.000000 38.000000 6,-7.000000 37.000000 8,-5.000000 38.000000 6,-8.000000 23.000000 2,-5.000000 9.000000-1,-7.000000 10.000000-1,-5.000000 10.000000-2,-3.000000 7.000000 0,4.000000 6.000000-2,3.000000 7.000000 1,3.000000 6.000000-1,-1.000000 6.000000-1,-2.000000 6.000000-2,-3.000000 7.000000-1,-3.000000 6.000000-1,-1.000000 3.000000-2,4.000000 0.000000-1,3.000000 0.000000 0,3.000000 0.000000-1,1.000000-15.000000-4,1.000000-27.000000-5,-1.000000-28.000000-7,1.000000-28.000000-4,1.000000-35.000000-12,3.000000-41.000000-16,3.000000-40.000000-17,4.000000-40.000000-16,1.000000-18.000000-1,0.000000 6.000000 15,0.000000 7.000000 13,0.000000 6.000000 15,1.000000 3.000000 4,4.000000 0.000000-6,3.000000 0.000000-6,3.000000 0.000000-6</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2:59"/>
    </inkml:context>
    <inkml:brush xml:id="br0">
      <inkml:brushProperty name="width" value="0.027836587280035" units="cm"/>
      <inkml:brushProperty name="height" value="0.027836587280035" units="cm"/>
      <inkml:brushProperty name="color" value="#F2385B"/>
      <inkml:brushProperty name="ignorePressure" value="0"/>
    </inkml:brush>
  </inkml:definitions>
  <inkml:trace contextRef="#ctx0" brushRef="#br0">56900.000000 40650.000000 790,'0.000000'68.000000'0,"0.000000"-11.000000"0 ,0.000000-14.000000 0,0.000000-11.000000 0,0.000000-1.000000 3,0.000000 13.000000 8,0.000000 12.000000 8,0.000000 13.000000 6,0.000000-1.000000 3,0.000000-11.000000-5,0.000000-14.000000-4,0.000000-11.000000-4,0.000000-1.000000-2,0.000000 13.000000-3,0.000000 12.000000-1,0.000000 13.000000-2,0.000000-1.000000-1,0.000000-11.000000-2,0.000000-14.000000 0,0.000000-11.000000-1,0.000000-4.000000-1,0.000000 6.000000 1,0.000000 7.000000-1,0.000000 6.000000 2,3.000000-8.000000-7,6.000000-22.000000-10,7.000000-22.000000-11,6.000000-21.000000-10,-1.000000-12.000000-5,-5.000000 1.000000 5,-7.000000-1.000000 3,-5.000000 1.000000 5,-4.000000-4.000000 1,0.000000-6.000000 1,0.000000-6.000000 1,0.000000-6.000000 0,0.000000-2.000000 1,0.000000 3.000000 4,0.000000 3.000000 2,0.000000 4.000000 3</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1"/>
    </inkml:context>
    <inkml:brush xml:id="br0">
      <inkml:brushProperty name="width" value="0.025143701583147" units="cm"/>
      <inkml:brushProperty name="height" value="0.025143701583147" units="cm"/>
      <inkml:brushProperty name="color" value="#F2385B"/>
      <inkml:brushProperty name="ignorePressure" value="0"/>
    </inkml:brush>
  </inkml:definitions>
  <inkml:trace contextRef="#ctx0" brushRef="#br0">14850.000000 55050.000000 874,'92.000000'1.000000'-2,"-16.000000"4.000000"0 ,-15.000000 3.000000 1,-15.000000 3.000000 1,-12.000000 4.000000 0,-6.000000 7.000000 0,-6.000000 6.000000 1,-6.000000 7.000000-1,-6.000000 5.000000 2,-2.000000 7.000000 4,-3.000000 6.000000 3,-3.000000 7.000000 4,-4.000000 4.000000 0,-3.000000 3.000000-4,-3.000000 3.000000-4,-2.000000 4.000000-4,-5.000000-4.000000-1,-2.000000-9.000000-1,-3.000000-10.000000-1,-3.000000-8.000000 1,1.000000-8.000000 0,6.000000-2.000000 0,7.000000-3.000000 1,6.000000-3.000000 0,7.000000-7.000000-2,10.000000-9.000000-5,10.000000-10.000000-3,9.000000-8.000000-5,2.000000-6.000000-1,-2.000000 1.000000 2,-3.000000-1.000000 1,-3.000000 1.000000 3,-9.000000 4.000000 3,-11.000000 9.000000 6,-14.000000 10.000000 4,-11.000000 10.000000 5,-7.000000 7.000000 3,0.000000 6.000000 1,0.000000 7.000000 0,0.000000 6.000000 1,0.000000 1.000000-1,0.000000-3.000000-2,0.000000-3.000000-1,0.000000-2.000000-1,-2.000000-1.000000-1,-3.000000 3.000000 2,-3.000000 3.000000 1,-2.000000 4.000000 1,2.000000-3.000000 1,9.000000-5.000000-3,10.000000-7.000000-1,10.000000-5.000000-3,8.000000-8.000000-2,10.000000-5.000000-3,10.000000-7.000000-5,9.000000-5.000000-4,7.000000-8.000000-3,7.000000-5.000000-4,6.000000-7.000000-4,7.000000-5.000000-2,2.000000-6.000000-4,1.000000-3.000000-1,-1.000000-3.000000-3,1.000000-2.000000 0,-7.000000-3.000000 0,-12.000000 1.000000 4,-13.000000-1.000000 5,-12.000000 1.000000 4</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0"/>
    </inkml:context>
    <inkml:brush xml:id="br0">
      <inkml:brushProperty name="width" value="0.0400431752204895" units="cm"/>
      <inkml:brushProperty name="height" value="0.0400431752204895" units="cm"/>
      <inkml:brushProperty name="color" value="#F2385B"/>
      <inkml:brushProperty name="ignorePressure" value="0"/>
    </inkml:brush>
  </inkml:definitions>
  <inkml:trace contextRef="#ctx0" brushRef="#br0">56950.000000 42050.000000 549,'-25.000000'75.000000'3,"0.000000"0.000000"5 ,0.000000 0.000000 5,0.000000 0.000000 6,1.000000 0.000000 1,4.000000 0.000000-1,3.000000 0.000000-3,3.000000 0.000000-2,1.000000-7.000000-2,1.000000-11.000000-1,-1.000000-14.000000-1,1.000000-11.000000-1,1.000000-3.000000 0,3.000000 10.000000 2,3.000000 10.000000 0,4.000000 9.000000 2,1.000000 2.000000-2,0.000000-2.000000-3,0.000000-3.000000-5,0.000000-3.000000-3,7.000000-21.000000-7,17.000000-37.000000-7,15.000000-38.000000-9,16.000000-37.000000-8,5.000000-19.000000-2,-2.000000 0.000000 4,-3.000000 0.000000 2,-3.000000 0.000000 4,-2.000000 3.000000 3,0.000000 6.000000 2,0.000000 7.000000 2,0.000000 6.000000 3,-2.000000 6.000000 3,-3.000000 6.000000 3,-3.000000 7.000000 4,-2.000000 6.000000 4,-5.000000 9.000000 4,-2.000000 13.000000 4,-3.000000 12.000000 5,-3.000000 13.000000 4,-2.000000 6.000000 4,0.000000 0.000000 2,0.000000 0.000000 3,0.000000 0.000000 2,0.000000 9.000000 1,0.000000 19.000000-2,0.000000 19.000000 0,0.000000 19.000000-2,-4.000000 15.000000-1,-5.000000 13.000000-2,-7.000000 12.000000 0,-5.000000 13.000000-3,-6.000000 7.000000 0,-3.000000 4.000000-2,-3.000000 3.000000-1,-2.000000 3.000000-1,-3.000000-1.000000-2,1.000000-2.000000 0,-1.000000-3.000000-1,1.000000-3.000000 0,-3.000000-6.000000-3,-2.000000-5.000000-2,-3.000000-7.000000-2,-3.000000-5.000000-4,-2.000000-14.000000 0,0.000000-18.000000-3,0.000000-19.000000 0,0.000000-18.000000-1,-2.000000-26.000000-8,-3.000000-31.000000-17,-3.000000-31.000000-16,-2.000000-31.000000-16,0.000000-12.000000-5,7.000000 10.000000 7,6.000000 10.000000 6,7.000000 9.000000 6,4.000000 7.000000 5,3.000000 7.000000 3,3.000000 6.000000 4,4.000000 7.000000 3</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0"/>
    </inkml:context>
    <inkml:brush xml:id="br0">
      <inkml:brushProperty name="width" value="0.0340123362839222" units="cm"/>
      <inkml:brushProperty name="height" value="0.0340123362839222" units="cm"/>
      <inkml:brushProperty name="color" value="#F2385B"/>
      <inkml:brushProperty name="ignorePressure" value="0"/>
    </inkml:brush>
  </inkml:definitions>
  <inkml:trace contextRef="#ctx0" brushRef="#br0">57250.000000 40150.000000 646,'75.000000'-25.000000'1,"0.000000"0.000000"-1 ,0.000000 0.000000 1,0.000000 0.000000 0,-4.000000 3.000000 3,-5.000000 6.000000 5,-7.000000 7.000000 5,-5.000000 6.000000 6,-8.000000 3.000000 0,-5.000000 0.000000-3,-7.000000 0.000000-2,-5.000000 0.000000-3,-3.000000 0.000000-2,4.000000 0.000000 0,3.000000 0.000000 0,3.000000 0.000000-1,-2.000000 6.000000-1,-6.000000 13.000000-2,-6.000000 12.000000-2,-6.000000 13.000000-2,-7.000000 7.000000-1,-6.000000 4.000000 3,-6.000000 3.000000 1,-6.000000 3.000000 3,-7.000000 3.000000-1,-6.000000 3.000000-2,-6.000000 3.000000-1,-6.000000 4.000000-2,-2.000000-7.000000-1,3.000000-16.000000-1,3.000000-15.000000-2,4.000000-15.000000 0,-4.000000-3.000000-1,-9.000000 14.000000 0,-10.000000 11.000000-1,-8.000000 14.000000 1,-1.000000-1.000000 0,9.000000-12.000000-1,10.000000-13.000000 0,10.000000-12.000000-1,-3.000000-5.000000 0,-11.000000 3.000000-1,-14.000000 3.000000-1,-11.000000 4.000000 0,-3.000000-3.000000-1,10.000000-5.000000 1,10.000000-7.000000 0,9.000000-5.000000 1,9.000000-9.000000 0,9.000000-9.000000 1,10.000000-10.000000-1,10.000000-8.000000 0,10.000000-4.000000 1,13.000000 3.000000 1,12.000000 3.000000 0,13.000000 4.000000 1,7.000000 1.000000 1,4.000000 0.000000 1,3.000000 0.000000 1,3.000000 0.000000 1,1.000000 3.000000 1,1.000000 6.000000 0,-1.000000 7.000000-1,1.000000 6.000000 1,-6.000000 3.000000 0,-8.000000 0.000000 1,-10.000000 0.000000 0,-9.000000 0.000000 2,-7.000000 3.000000-1,-3.000000 6.000000 1,-3.000000 7.000000 1,-2.000000 6.000000-1,-12.000000 7.000000 0,-19.000000 10.000000-2,-18.000000 10.000000-1,-19.000000 9.000000-2,-16.000000 6.000000-1,-12.000000 3.000000-2,-13.000000 3.000000 0,-12.000000 4.000000-3,-10.000000 1.000000 0,-6.000000 0.000000-3,-6.000000 0.000000-1,-6.000000 0.000000-1,-4.000000-4.000000-1,1.000000-5.000000 0,-1.000000-7.000000 2,1.000000-5.000000 0,4.000000-6.000000 1,9.000000-3.000000 1,10.000000-3.000000 0,10.000000-2.000000 2,11.000000-6.000000 0,17.000000-6.000000 3,15.000000-6.000000 2,16.000000-6.000000 1,27.000000-7.000000 5,42.000000-6.000000 6,40.000000-6.000000 7,41.000000-6.000000 6,26.000000-9.000000 2,13.000000-8.000000-1,12.000000-10.000000-1,13.000000-9.000000-1,10.000000-4.000000-3,10.000000 4.000000-1,10.000000 3.000000-2,9.000000 3.000000-2,-5.000000 4.000000-2,-19.000000 7.000000-2,-18.000000 6.000000-2,-19.000000 7.000000-1,-22.000000 4.000000-1,-25.000000 3.000000 0,-25.000000 3.000000-1,-25.000000 4.000000 0,-10.000000 1.000000 1,7.000000 0.000000-1,6.000000 0.000000 0,7.000000 0.000000 0,4.000000 0.000000 1,3.000000 0.000000 0,3.000000 0.000000 1,4.000000 0.000000 0,-9.000000 4.000000-3,-18.000000 10.000000-5,-19.000000 10.000000-7,-18.000000 9.000000-5,-17.000000 4.000000-3,-11.000000 1.000000 3,-14.000000-1.000000 3,-11.000000 1.000000 2,-12.000000 2.000000-6,-9.000000 7.000000-18,-10.000000 6.000000-16,-8.000000 7.000000-17,2.000000-4.000000-3,16.000000-12.000000 11,15.000000-13.000000 11,17.000000-12.000000 10</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1"/>
    </inkml:context>
    <inkml:brush xml:id="br0">
      <inkml:brushProperty name="width" value="0.0409750007092953" units="cm"/>
      <inkml:brushProperty name="height" value="0.0409750007092953" units="cm"/>
      <inkml:brushProperty name="color" value="#F2385B"/>
      <inkml:brushProperty name="ignorePressure" value="0"/>
    </inkml:brush>
  </inkml:definitions>
  <inkml:trace contextRef="#ctx0" brushRef="#br0">56600.000000 42300.000000 536,'0.000000'50.000000'4,"0.000000"0.000000"6 ,0.000000 0.000000 6,0.000000 0.000000 8,0.000000 6.000000 2,0.000000 13.000000 0,0.000000 12.000000 0,0.000000 13.000000 0,-2.000000 7.000000-2,-3.000000 4.000000-2,-3.000000 3.000000-2,-2.000000 3.000000-3,-1.000000-2.000000-2,3.000000-6.000000-1,3.000000-6.000000-2,4.000000-6.000000-1,1.000000-10.000000-2,0.000000-12.000000-2,0.000000-13.000000 0,0.000000-12.000000-1,3.000000-15.000000-6,6.000000-15.000000-11,7.000000-15.000000-11,6.000000-16.000000-10,1.000000-10.000000-3,-3.000000-3.000000 3,-3.000000-3.000000 4,-2.000000-2.000000 4,3.000000-14.000000 0,14.000000-21.000000-3,11.000000-22.000000-3,14.000000-22.000000-4,5.000000-11.000000 2,1.000000 0.000000 4,-1.000000 0.000000 4,1.000000 0.000000 5,-3.000000 4.000000 4,-2.000000 10.000000 4,-3.000000 10.000000 2,-3.000000 9.000000 4,-6.000000 9.000000 3,-5.000000 9.000000 2,-7.000000 10.000000 2,-5.000000 10.000000 1,-4.000000 14.000000 9,0.000000 23.000000 11,0.000000 22.000000 14,0.000000 22.000000 12,-4.000000 15.000000 2,-5.000000 9.000000-8,-7.000000 10.000000-7,-5.000000 10.000000-9,-3.000000-1.000000-6,4.000000-9.000000-3,3.000000-10.000000-3,3.000000-8.000000-4,-1.000000 10.000000 0,-2.000000 31.000000 0,-3.000000 32.000000 2,-3.000000 31.000000 1,-2.000000 12.000000 0,0.000000-6.000000-1,0.000000-6.000000-1,0.000000-6.000000-1,0.000000-15.000000-1,0.000000-21.000000-1,0.000000-22.000000 0,0.000000-22.000000-2,-2.000000 4.000000 0,-3.000000 32.000000 2,-3.000000 31.000000 1,-2.000000 32.000000 1,-6.000000 13.000000 0,-6.000000-3.000000 0,-6.000000-3.000000 0,-6.000000-2.000000-1,-4.000000-8.000000 0,1.000000-8.000000-4,-1.000000-10.000000-1,1.000000-9.000000-2,-1.000000-16.000000-4,1.000000-22.000000-2,-1.000000-22.000000-4,1.000000-21.000000-3,1.000000-24.000000-3,3.000000-25.000000-5,3.000000-25.000000-3,4.000000-25.000000-5,1.000000-27.000000-3,0.000000-28.000000-5,0.000000-28.000000-3,0.000000-27.000000-4,-2.000000-26.000000 0,-3.000000-22.000000 1,-3.000000-22.000000 3,-2.000000-21.000000 2,2.000000-1.000000 3,9.000000 22.000000 5,10.000000 22.000000 3,10.000000 23.000000 5,7.000000 22.000000 4,6.000000 26.000000 3,7.000000 24.000000 3,6.000000 26.000000 3,3.000000 19.000000 5,0.000000 17.000000 3,0.000000 15.000000 5,0.000000 16.000000 3,0.000000 7.000000 4,0.000000 1.000000 0,0.000000-1.000000 1,0.000000 1.000000 1,1.000000 1.000000 1,4.000000 3.000000-1,3.000000 3.000000 0,3.000000 4.000000-1,-2.000000 13.000000 1,-6.000000 26.000000 0,-6.000000 24.000000 0,-6.000000 26.000000 0,-9.000000 15.000000-1,-8.000000 6.000000-2,-10.000000 7.000000-3,-9.000000 6.000000-2,-4.000000-4.000000-1,4.000000-11.000000 1,3.000000-14.000000 2,3.000000-11.000000 1,7.000000-18.000000-1,14.000000-22.000000-2,11.000000-22.000000-1,14.000000-21.000000-2,10.000000-26.000000-5,9.000000-28.000000-5,10.000000-28.000000-7,10.000000-27.000000-6,2.000000-12.000000-3,-3.000000 6.000000 0,-3.000000 7.000000 0,-2.000000 6.000000-1,-1.000000 7.000000 2,3.000000 10.000000 4,3.000000 10.000000 3,4.000000 9.000000 3,1.000000 12.000000 3,0.000000 16.000000 5,0.000000 15.000000 4,0.000000 17.000000 3,-4.000000 11.000000 3,-5.000000 10.000000 1,-7.000000 10.000000 1,-5.000000 9.000000 1,-9.000000 6.000000 1,-9.000000 3.000000 0,-10.000000 3.000000 2,-8.000000 4.000000 0,-9.000000 4.000000 0,-6.000000 6.000000-2,-6.000000 7.000000-2,-6.000000 6.000000-1,-7.000000 4.000000-1,-6.000000 4.000000-1,-6.000000 3.000000-1,-6.000000 3.000000-1,-7.000000-4.000000-1,-6.000000-8.000000-2,-6.000000-10.000000-1,-6.000000-9.000000-2,-2.000000-10.000000-2,3.000000-9.000000-4,3.000000-10.000000-3,4.000000-8.000000-4,1.000000-14.000000-3,0.000000-15.000000-4,0.000000-15.000000-4,0.000000-16.000000-3,3.000000-13.000000-3,6.000000-9.000000-1,7.000000-10.000000-1,6.000000-8.000000-1,6.000000-1.000000 3,6.000000 9.000000 6,7.000000 10.000000 8,6.000000 10.000000 6,7.000000 10.000000 6,10.000000 13.000000 2,10.000000 12.000000 4,9.000000 13.000000 3,7.000000 12.000000 2,7.000000 13.000000 3,6.000000 12.000000 4,7.000000 13.000000 1,2.000000 7.000000 5,1.000000 4.000000 3,-1.000000 3.000000 5,1.000000 3.000000 4,-6.000000-5.000000 0,-8.000000-12.000000-4,-10.000000-13.000000-3,-9.000000-12.000000-3,-1.000000-1.000000-2,10.000000 14.000000 1,10.000000 11.000000 1,9.000000 14.000000 1,2.000000 0.000000-3,-2.000000-8.000000-8,-3.000000-10.000000-7,-3.000000-9.000000-9</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2"/>
    </inkml:context>
    <inkml:brush xml:id="br0">
      <inkml:brushProperty name="width" value="0.0336744002997875" units="cm"/>
      <inkml:brushProperty name="height" value="0.0336744002997875" units="cm"/>
      <inkml:brushProperty name="color" value="#F2385B"/>
      <inkml:brushProperty name="ignorePressure" value="0"/>
    </inkml:brush>
  </inkml:definitions>
  <inkml:trace contextRef="#ctx0" brushRef="#br0">60250.000000 40850.000000 653,'0.000000'46.000000'0,"0.000000"-5.000000"1 ,0.000000-7.000000 1,0.000000-5.000000 1,6.000000-4.000000-1,13.000000 0.000000 0,12.000000 0.000000-2,13.000000 0.000000-1,6.000000 1.000000 1,0.000000 4.000000 1,0.000000 3.000000 3,0.000000 3.000000 1,-4.000000-2.000000 1,-5.000000-6.000000-2,-7.000000-6.000000-1,-5.000000-6.000000-2,-8.000000-2.000000 0,-5.000000 3.000000 1,-7.000000 3.000000 0,-5.000000 4.000000 1,-11.000000 8.000000 2,-11.000000 17.000000 2,-14.000000 15.000000 3,-11.000000 16.000000 2,-15.000000 12.000000-1,-16.000000 9.000000-3,-15.000000 10.000000-5,-15.000000 10.000000-4,-11.000000 0.000000-3,-2.000000-5.000000 0,-3.000000-7.000000-1,-3.000000-5.000000 0,2.000000-8.000000 0,10.000000-5.000000 1,10.000000-7.000000 2,9.000000-5.000000 1,12.000000-11.000000 2,16.000000-11.000000 0,15.000000-14.000000 1,17.000000-11.000000 1,16.000000-11.000000 0,19.000000-5.000000 0,19.000000-7.000000 0,19.000000-5.000000 0,18.000000-11.000000 2,19.000000-11.000000 1,19.000000-14.000000 3,19.000000-11.000000 1,10.000000-6.000000 1,4.000000 4.000000-3,3.000000 3.000000-1,3.000000 3.000000-2,-4.000000 3.000000-2,-8.000000 3.000000 0,-10.000000 3.000000-1,-9.000000 4.000000 0,-13.000000 2.000000-2,-16.000000 4.000000-3,-15.000000 3.000000-1,-15.000000 3.000000-3,-20.000000 3.000000-4,-21.000000 3.000000-6,-22.000000 3.000000-5,-22.000000 4.000000-6,-10.000000 2.000000 0,4.000000 4.000000 6,3.000000 3.000000 5,3.000000 3.000000 7,1.000000 4.000000 4,1.000000 7.000000 3,-1.000000 6.000000 3,1.000000 7.000000 4,1.000000 4.000000 2,3.000000 3.000000 2,3.000000 3.000000 1,4.000000 4.000000 3,-1.000000 5.000000 3,-3.000000 10.000000 4,-3.000000 10.000000 6,-2.000000 9.000000 5,-5.000000 6.000000 2,-2.000000 3.000000-2,-3.000000 3.000000-1,-3.000000 4.000000-2,-1.000000 1.000000-2,4.000000 0.000000-3,3.000000 0.000000-4,3.000000 0.000000-3,3.000000-5.000000-2,3.000000-9.000000-2,3.000000-10.000000-1,4.000000-8.000000-1,5.000000-28.000000-15,10.000000-43.000000-27,10.000000-44.000000-28,9.000000-43.000000-26,7.000000-20.000000-5,7.000000 7.000000 20,6.000000 6.000000 20,7.000000 7.000000 19,0.000000 10.000000 13,-2.000000 16.000000 4,-3.000000 15.000000 7,-3.000000 17.000000 5,-1.000000 11.000000 4,4.000000 10.000000 4,3.000000 10.000000 4,3.000000 9.000000 4,3.000000 12.000000 5,3.000000 16.000000 5,3.000000 15.000000 7,4.000000 17.000000 5,2.000000 10.000000 3,4.000000 6.000000 1,3.000000 7.000000 1,3.000000 6.000000 1,-1.000000-1.000000-2,-2.000000-5.000000-7,-3.000000-7.000000-6,-3.000000-5.000000-6,-6.000000-9.000000-3,-5.000000-9.000000 0,-7.000000-10.000000-1,-5.000000-8.000000-1,-4.000000-14.000000-14,0.000000-15.000000-28,0.000000-15.000000-30,0.000000-16.000000-28</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3"/>
    </inkml:context>
    <inkml:brush xml:id="br0">
      <inkml:brushProperty name="width" value="0.0326949618756771" units="cm"/>
      <inkml:brushProperty name="height" value="0.0326949618756771" units="cm"/>
      <inkml:brushProperty name="color" value="#F2385B"/>
      <inkml:brushProperty name="ignorePressure" value="0"/>
    </inkml:brush>
  </inkml:definitions>
  <inkml:trace contextRef="#ctx0" brushRef="#br0">61500.000000 41000.000000 672,'114.000000'68.000000'-1,"-22.000000"-11.000000"-3 ,-22.000000-14.000000-2,-21.000000-11.000000-3,-14.000000-6.000000 3,-2.000000 4.000000 8,-3.000000 3.000000 9,-3.000000 3.000000 8,-6.000000 4.000000 2,-5.000000 7.000000-4,-7.000000 6.000000-4,-5.000000 7.000000-4,-11.000000 5.000000-1,-11.000000 7.000000 1,-14.000000 6.000000 2,-11.000000 7.000000 2,-9.000000 4.000000 0,-3.000000 3.000000-1,-3.000000 3.000000 0,-2.000000 4.000000-1,0.000000-3.000000 0,7.000000-5.000000-2,6.000000-7.000000 0,7.000000-5.000000-1,7.000000-9.000000-1,9.000000-9.000000-1,10.000000-10.000000 0,10.000000-8.000000-1,7.000000-9.000000-2,6.000000-6.000000 0,7.000000-6.000000-3,6.000000-6.000000-1,7.000000-6.000000-1,10.000000-2.000000-1,10.000000-3.000000 1,9.000000-3.000000 0,4.000000-2.000000 0,1.000000 0.000000 0,-1.000000 0.000000 1,1.000000 0.000000 0,-4.000000 0.000000 0,-6.000000 0.000000 1,-6.000000 0.000000 0,-6.000000 0.000000-1,-9.000000 3.000000 1,-8.000000 6.000000 0,-10.000000 7.000000 0,-9.000000 6.000000 0,-7.000000 6.000000-1,-3.000000 6.000000 0,-3.000000 7.000000 0,-2.000000 6.000000-2,-9.000000 7.000000 1,-12.000000 10.000000 0,-13.000000 10.000000 0,-12.000000 9.000000 1,-2.000000 1.000000 0,9.000000-6.000000-1,10.000000-6.000000 1,10.000000-6.000000-1,7.000000-7.000000 2,6.000000-6.000000 3,7.000000-6.000000 4,6.000000-6.000000 4,4.000000-6.000000 0,4.000000-2.000000 0,3.000000-3.000000-1,3.000000-3.000000-2,4.000000-6.000000 0,7.000000-5.000000 0,6.000000-7.000000-2,7.000000-5.000000 0,4.000000-4.000000-1,3.000000 0.000000 0,3.000000 0.000000 0,4.000000 0.000000 1,2.000000-2.000000 0,4.000000-3.000000 0,3.000000-3.000000 1,3.000000-2.000000 1,-1.000000-5.000000-2,-2.000000-2.000000-7,-3.000000-3.000000-4,-3.000000-3.000000-7,-4.000000-2.000000-2,-3.000000 0.000000-1,-3.000000 0.000000 0,-2.000000 0.000000 0,-5.000000 0.000000-9,-2.000000 0.000000-14,-3.000000 0.000000-16,-3.000000 0.000000-15</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3"/>
    </inkml:context>
    <inkml:brush xml:id="br0">
      <inkml:brushProperty name="width" value="0.0328420959413052" units="cm"/>
      <inkml:brushProperty name="height" value="0.0328420959413052" units="cm"/>
      <inkml:brushProperty name="color" value="#F2385B"/>
      <inkml:brushProperty name="ignorePressure" value="0"/>
    </inkml:brush>
  </inkml:definitions>
  <inkml:trace contextRef="#ctx0" brushRef="#br0">45800.000000 45750.000000 669,'25.000000'-49.000000'62,"0.000000"4.000000"-4 ,0.000000 3.000000-4,0.000000 3.000000-4,-2.000000 3.000000-7,-3.000000 3.000000-11,-3.000000 3.000000-12,-2.000000 4.000000-11,-9.000000 4.000000-6,-12.000000 6.000000-4,-13.000000 7.000000-1,-12.000000 6.000000-3,-13.000000 6.000000-2,-12.000000 6.000000-4,-13.000000 7.000000-3,-12.000000 6.000000-2,-5.000000 4.000000-4,3.000000 4.000000-4,3.000000 3.000000-4,4.000000 3.000000-3,-3.000000 1.000000-4,-5.000000 1.000000-3,-7.000000-1.000000-5,-5.000000 1.000000-2,6.000000-4.000000 1,23.000000-6.000000 8,22.000000-6.000000 9,22.000000-6.000000 7</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4"/>
    </inkml:context>
    <inkml:brush xml:id="br0">
      <inkml:brushProperty name="width" value="0.0355224534869194" units="cm"/>
      <inkml:brushProperty name="height" value="0.0355224534869194" units="cm"/>
      <inkml:brushProperty name="color" value="#F2385B"/>
      <inkml:brushProperty name="ignorePressure" value="0"/>
    </inkml:brush>
  </inkml:definitions>
  <inkml:trace contextRef="#ctx0" brushRef="#br0">45050.000000 45750.000000 619,'68.000000'51.000000'-7,"-11.000000"4.000000"2 ,-14.000000 3.000000 2,-11.000000 3.000000 3,-9.000000 7.000000 3,-3.000000 14.000000 6,-3.000000 11.000000 5,-2.000000 14.000000 6,-3.000000 13.000000 3,1.000000 16.000000-1,-1.000000 15.000000 0,1.000000 17.000000 0,-3.000000 8.000000 0,-2.000000 4.000000-1,-3.000000 3.000000 1,-3.000000 3.000000 0,-2.000000 1.000000 0,0.000000 1.000000 0,0.000000-1.000000-1,0.000000 1.000000 0,0.000000-12.000000 0,0.000000-21.000000-2,0.000000-22.000000 0,0.000000-22.000000-2,0.000000-29.000000-6,0.000000-33.000000-11,0.000000-35.000000-12,0.000000-34.000000-11,0.000000-18.000000-6,0.000000 1.000000 3,0.000000-1.000000 2,0.000000 1.000000 2,1.000000-15.000000 0,4.000000-28.000000-4,3.000000-28.000000-2,3.000000-27.000000-3,3.000000-14.000000 0,3.000000 4.000000 2,3.000000 3.000000 4,4.000000 3.000000 2,4.000000 7.000000 3,6.000000 14.000000 3,7.000000 11.000000 3,6.000000 14.000000 3,4.000000 11.000000 3,4.000000 14.000000 5,3.000000 11.000000 4,3.000000 14.000000 4,-1.000000 10.000000 4,-2.000000 9.000000 4,-3.000000 10.000000 2,-3.000000 10.000000 3,-6.000000 7.000000 0,-5.000000 6.000000-1,-7.000000 7.000000-3,-5.000000 6.000000-2,-4.000000 17.000000-1,0.000000 28.000000 2,0.000000 28.000000 1,0.000000 29.000000 1,-5.000000 7.000000 0,-9.000000-12.000000-2,-10.000000-13.000000-1,-8.000000-12.000000-2,-8.000000-10.000000-2,-2.000000-6.000000 0,-3.000000-6.000000 0,-3.000000-6.000000-2,-6.000000-7.000000-1,-5.000000-6.000000 0,-7.000000-6.000000-1,-5.000000-6.000000-2,-3.000000-9.000000-1,4.000000-8.000000-6,3.000000-10.000000-3,3.000000-9.000000-5,6.000000-21.000000-2,9.000000-31.000000 1,10.000000-31.000000 0,10.000000-31.000000 1,10.000000-20.000000 0,13.000000-5.000000-2,12.000000-7.000000-1,13.000000-5.000000-2,9.000000 0.000000 0,6.000000 10.000000 2,7.000000 10.000000 1,6.000000 9.000000 2,3.000000 7.000000 1,0.000000 7.000000 4,0.000000 6.000000 2,0.000000 7.000000 4,-7.000000 11.000000 0,-11.000000 20.000000 1,-14.000000 18.000000-1,-11.000000 20.000000 1,5.000000 0.000000 1,26.000000-15.000000 4,24.000000-15.000000 4,26.000000-16.000000 3,12.000000-1.000000 4,0.000000 17.000000 2,0.000000 15.000000 3,0.000000 16.000000 3,-7.000000 15.000000 0,-11.000000 16.000000-1,-14.000000 15.000000-2,-11.000000 17.000000-1,-14.000000 11.000000-1,-11.000000 10.000000 0,-14.000000 10.000000-1,-11.000000 9.000000 1,-9.000000 7.000000-3,-3.000000 7.000000-1,-3.000000 6.000000-4,-2.000000 7.000000-1,-6.000000 0.000000-3,-6.000000-2.000000 0,-6.000000-3.000000-1,-6.000000-3.000000-2,-9.000000-4.000000-1,-8.000000-3.000000 0,-10.000000-3.000000 0,-9.000000-2.000000-2,-5.000000-6.000000 0,0.000000-6.000000 0,0.000000-6.000000 0,0.000000-6.000000 0,0.000000-10.000000-2,0.000000-12.000000-3,0.000000-13.000000-3,0.000000-12.000000-3,-2.000000-15.000000-4,-3.000000-15.000000-2,-3.000000-15.000000-5,-2.000000-16.000000-2,3.000000-13.000000-1,14.000000-9.000000 1,11.000000-10.000000 3,14.000000-8.000000 1,11.000000-6.000000 3,14.000000 1.000000 3,11.000000-1.000000 5,14.000000 1.000000 3,11.000000 1.000000 2,14.000000 3.000000 0,11.000000 3.000000-1,14.000000 4.000000 1,2.000000 2.000000-2,-6.000000 4.000000-4,-6.000000 3.000000-3,-6.000000 3.000000-3,-9.000000 6.000000-3,-8.000000 9.000000-1,-10.000000 10.000000-3,-9.000000 10.000000-2</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4"/>
    </inkml:context>
    <inkml:brush xml:id="br0">
      <inkml:brushProperty name="width" value="0.0275845564901829" units="cm"/>
      <inkml:brushProperty name="height" value="0.0275845564901829" units="cm"/>
      <inkml:brushProperty name="color" value="#F2385B"/>
      <inkml:brushProperty name="ignorePressure" value="0"/>
    </inkml:brush>
  </inkml:definitions>
  <inkml:trace contextRef="#ctx0" brushRef="#br0">50000.000000 45050.000000 797,'-2.000000'110.000000'-65,"-3.000000"-27.000000"24 ,-3.000000-28.000000 25,-2.000000-28.000000 24,-3.000000-6.000000 16,1.000000 20.000000 7,-1.000000 18.000000 6,1.000000 20.000000 7,-3.000000 13.000000 0,-2.000000 9.000000-7,-3.000000 10.000000-7,-3.000000 10.000000-7,-1.000000-1.000000-6,4.000000-9.000000-3,3.000000-10.000000-5,3.000000-8.000000-3,9.000000-28.000000-9,16.000000-43.000000-16,15.000000-44.000000-15,17.000000-43.000000-16,5.000000-18.000000-2,-3.000000 9.000000 12,-3.000000 10.000000 12,-2.000000 10.000000 12,-3.000000 7.000000 8,1.000000 6.000000 7,-1.000000 7.000000 5,1.000000 6.000000 6,-1.000000 6.000000 4,1.000000 6.000000-1,-1.000000 7.000000 1,1.000000 6.000000-1,-1.000000 3.000000 2,1.000000 0.000000 2,-1.000000 0.000000 2,1.000000 0.000000 1,-7.000000 3.000000-5,-12.000000 6.000000-16,-13.000000 7.000000-14,-12.000000 6.000000-15,-9.000000 1.000000-7,-2.000000-3.000000 0,-3.000000-3.000000 1,-3.000000-2.000000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5"/>
    </inkml:context>
    <inkml:brush xml:id="br0">
      <inkml:brushProperty name="width" value="0.0310608092695475" units="cm"/>
      <inkml:brushProperty name="height" value="0.0310608092695475" units="cm"/>
      <inkml:brushProperty name="color" value="#F2385B"/>
      <inkml:brushProperty name="ignorePressure" value="0"/>
    </inkml:brush>
  </inkml:definitions>
  <inkml:trace contextRef="#ctx0" brushRef="#br0">49200.000000 46250.000000 708,'0.000000'120.000000'36,"0.000000"-9.000000"-3 ,0.000000-10.000000-4,0.000000-8.000000-4,1.000000-4.000000-2,4.000000 3.000000-2,3.000000 3.000000-1,3.000000 4.000000-1,1.000000-3.000000 0,1.000000-5.000000-1,-1.000000-7.000000 0,1.000000-5.000000-1,1.000000-12.000000-4,3.000000-16.000000-13,3.000000-15.000000-10,4.000000-15.000000-11,1.000000-18.000000-8,0.000000-19.000000-6,0.000000-18.000000-4,0.000000-19.000000-6,3.000000-10.000000 1,6.000000 1.000000 5,7.000000-1.000000 6,6.000000 1.000000 6,3.000000 1.000000 5,0.000000 3.000000 4,0.000000 3.000000 5,0.000000 4.000000 4,-4.000000 7.000000 3,-5.000000 13.000000 1,-7.000000 12.000000 1,-5.000000 13.000000 2,-4.000000 7.000000 5,0.000000 4.000000 11,0.000000 3.000000 10,0.000000 3.000000 10,-4.000000 6.000000 4,-5.000000 9.000000-5,-7.000000 10.000000-5,-5.000000 10.000000-4,-4.000000 7.000000-4,0.000000 6.000000-5,0.000000 7.000000-3,0.000000 6.000000-5,1.000000-1.000000-1,4.000000-5.000000 1,3.000000-7.000000 0,3.000000-5.000000 1,3.000000-9.000000-3,3.000000-9.000000-5,3.000000-10.000000-6,4.000000-8.000000-6,1.000000-6.000000-6,0.000000 1.000000-5,0.000000-1.000000-6,0.000000 1.000000-5,-2.000000-4.000000-2,-3.000000-6.000000 3,-3.000000-6.000000 3,-2.000000-6.000000 2</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5"/>
    </inkml:context>
    <inkml:brush xml:id="br0">
      <inkml:brushProperty name="width" value="0.026584766805172" units="cm"/>
      <inkml:brushProperty name="height" value="0.026584766805172" units="cm"/>
      <inkml:brushProperty name="color" value="#F2385B"/>
      <inkml:brushProperty name="ignorePressure" value="0"/>
    </inkml:brush>
  </inkml:definitions>
  <inkml:trace contextRef="#ctx0" brushRef="#br0">48300.000000 48550.000000 827,'50.000000'23.000000'5,"0.000000"-3.000000"10 ,0.000000-3.000000 11,0.000000-2.000000 10,3.000000 2.000000-2,6.000000 9.000000-12,7.000000 10.000000-13,6.000000 10.000000-13,-4.000000-3.000000-5,-11.000000-11.000000 3,-14.000000-14.000000 3,-11.000000-11.000000 3,-1.000000-6.000000 1,13.000000 4.000000-2,12.000000 3.000000-1,13.000000 3.000000-2,4.000000-1.000000-1,-3.000000-2.000000-1,-3.000000-3.000000-2,-2.000000-3.000000-1,-6.000000-7.000000-1,-6.000000-9.000000-1,-6.000000-10.000000-1,-6.000000-8.000000 0,-2.000000-4.000000-1,3.000000 3.000000 1,3.000000 3.000000 2,4.000000 4.000000 0,-1.000000 2.000000 1,-3.000000 4.000000 1,-3.000000 3.000000 3,-2.000000 3.000000 0,-3.000000 3.000000 2,1.000000 3.000000 2,-1.000000 3.000000 2,1.000000 4.000000 1,2.000000 2.000000 2,7.000000 4.000000 1,6.000000 3.000000 1,7.000000 3.000000 1,0.000000 3.000000 3,-2.000000 3.000000 5,-3.000000 3.000000 5,-3.000000 4.000000 5,-4.000000-3.000000 2,-3.000000-5.000000-3,-3.000000-7.000000-3,-2.000000-5.000000-2,0.000000-3.000000-6,7.000000 4.000000-10,6.000000 3.000000-9,7.000000 3.000000-11,-3.000000-2.000000-9,-8.000000-6.000000-11,-10.000000-6.000000-9,-9.000000-6.000000-10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1"/>
    </inkml:context>
    <inkml:brush xml:id="br0">
      <inkml:brushProperty name="width" value="0.0246374104171991" units="cm"/>
      <inkml:brushProperty name="height" value="0.0246374104171991" units="cm"/>
      <inkml:brushProperty name="color" value="#F2385B"/>
      <inkml:brushProperty name="ignorePressure" value="0"/>
    </inkml:brush>
  </inkml:definitions>
  <inkml:trace contextRef="#ctx0" brushRef="#br0">14450.000000 56900.000000 892,'-111.000000'46.000000'-15,"28.000000"-5.000000"7 ,28.000000-7.000000 8,29.000000-5.000000 7,22.000000-6.000000 3,20.000000-3.000000-2,18.000000-3.000000 0,20.000000-2.000000-1,13.000000-5.000000 1,9.000000-2.000000 3,10.000000-3.000000 2,10.000000-3.000000 4,7.000000-10.000000-1,6.000000-16.000000-4,7.000000-15.000000-3,6.000000-15.000000-4,6.000000-11.000000-6,6.000000-2.000000-6,7.000000-3.000000-7,6.000000-3.000000-6,-7.000000 2.000000-1,-18.000000 10.000000 4,-19.000000 10.000000 4,-18.000000 9.000000 4,-15.000000 4.000000-2,-9.000000 1.000000-8,-10.000000-1.000000-10,-8.000000 1.000000-8</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6"/>
    </inkml:context>
    <inkml:brush xml:id="br0">
      <inkml:brushProperty name="width" value="0.0333472788333893" units="cm"/>
      <inkml:brushProperty name="height" value="0.0333472788333893" units="cm"/>
      <inkml:brushProperty name="color" value="#F2385B"/>
      <inkml:brushProperty name="ignorePressure" value="0"/>
    </inkml:brush>
  </inkml:definitions>
  <inkml:trace contextRef="#ctx0" brushRef="#br0">52250.000000 47000.000000 659,'118.000000'-22.000000'9,"-11.000000"6.000000"2 ,-14.000000 7.000000 2,-11.000000 6.000000 3,-9.000000 9.000000 1,-3.000000 13.000000-1,-3.000000 12.000000 1,-2.000000 13.000000-1,-9.000000 4.000000-1,-12.000000-3.000000-1,-13.000000-3.000000-2,-12.000000-2.000000-2,-7.000000 6.000000 0,1.000000 20.000000 3,-1.000000 18.000000 2,1.000000 20.000000 4,-13.000000 14.000000-2,-25.000000 14.000000-2,-25.000000 11.000000-3,-25.000000 14.000000-4,-16.000000 2.000000-1,-6.000000-6.000000 2,-6.000000-6.000000 0,-6.000000-6.000000 1,-1.000000-12.000000 0,7.000000-15.000000-4,6.000000-15.000000-3,7.000000-16.000000-3,7.000000-18.000000-4,9.000000-18.000000-2,10.000000-19.000000-3,10.000000-18.000000-4,8.000000-23.000000-4,10.000000-24.000000-8,10.000000-26.000000-8,9.000000-24.000000-8,9.000000-18.000000-1,9.000000-9.000000 4,10.000000-10.000000 4,10.000000-8.000000 4,8.000000-1.000000 4,10.000000 9.000000 5,10.000000 10.000000 5,9.000000 10.000000 4,4.000000 13.000000 4,1.000000 19.000000 7,-1.000000 19.000000 5,1.000000 19.000000 6,-1.000000 18.000000 5,1.000000 19.000000 4,-1.000000 19.000000 5,1.000000 19.000000 4,-1.000000 16.000000 3,1.000000 17.000000 2,-1.000000 15.000000 1,1.000000 16.000000 2,-4.000000 4.000000-2,-6.000000-6.000000-4,-6.000000-6.000000-5,-6.000000-6.000000-4,-4.000000-4.000000-5,1.000000 1.000000-3,-1.000000-1.000000-5,1.000000 1.000000-3,-3.000000-10.000000-3,-2.000000-19.000000-4,-3.000000-18.000000-3,-3.000000-19.000000-3,-2.000000-13.000000-7,0.000000-6.000000-9,0.000000-6.000000-10,0.000000-6.000000-10,0.000000-9.000000-5,0.000000-8.000000-2,0.000000-10.000000-1,0.000000-9.000000-2</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6"/>
    </inkml:context>
    <inkml:brush xml:id="br0">
      <inkml:brushProperty name="width" value="0.0272130891680717" units="cm"/>
      <inkml:brushProperty name="height" value="0.0272130891680717" units="cm"/>
      <inkml:brushProperty name="color" value="#F2385B"/>
      <inkml:brushProperty name="ignorePressure" value="0"/>
    </inkml:brush>
  </inkml:definitions>
  <inkml:trace contextRef="#ctx0" brushRef="#br0">53900.000000 46850.000000 808,'101.000000'-4.000000'0,"4.000000"-5.000000"0 ,3.000000-7.000000 0,3.000000-5.000000 0,3.000000-4.000000 4,3.000000 0.000000 10,3.000000 0.000000 8,4.000000 0.000000 9,-6.000000 1.000000 2,-11.000000 4.000000-5,-14.000000 3.000000-5,-11.000000 3.000000-5,-14.000000 3.000000-6,-11.000000 3.000000-6,-14.000000 3.000000-5,-11.000000 4.000000-7</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7"/>
    </inkml:context>
    <inkml:brush xml:id="br0">
      <inkml:brushProperty name="width" value="0.0355574861168861" units="cm"/>
      <inkml:brushProperty name="height" value="0.0355574861168861" units="cm"/>
      <inkml:brushProperty name="color" value="#F2385B"/>
      <inkml:brushProperty name="ignorePressure" value="0"/>
    </inkml:brush>
  </inkml:definitions>
  <inkml:trace contextRef="#ctx0" brushRef="#br0">55100.000000 46250.000000 618,'-44.000000'245.000000'27,"13.000000"-59.000000"-8 ,12.000000-60.000000-6,13.000000-58.000000-7,6.000000-14.000000-4,0.000000 35.000000 2,0.000000 35.000000 1,0.000000 34.000000 1,0.000000 6.000000 1,0.000000-22.000000 0,0.000000-22.000000 2,0.000000-21.000000 0,-2.000000 10.000000 1,-3.000000 44.000000 3,-3.000000 44.000000 2,-2.000000 44.000000 2,-1.000000 9.000000 1,3.000000-25.000000-2,3.000000-25.000000-1,4.000000-25.000000-2,1.000000-29.000000-1,0.000000-30.000000-2,0.000000-32.000000-1,0.000000-30.000000-2,-2.000000-6.000000 0,-3.000000 22.000000-1,-3.000000 22.000000 1,-2.000000 23.000000 0,-3.000000 0.000000 0,1.000000-18.000000 2,-1.000000-19.000000 1,1.000000-18.000000 1,-3.000000-20.000000-2,-2.000000-18.000000-6,-3.000000-19.000000-5,-3.000000-18.000000-6,-7.000000-23.000000-2,-9.000000-24.000000 2,-10.000000-26.000000 1,-8.000000-24.000000 1,-1.000000-15.000000-3,9.000000-3.000000-7,10.000000-3.000000-7,10.000000-2.000000-8,7.000000-1.000000-2,6.000000 3.000000 4,7.000000 3.000000 4,6.000000 4.000000 3,9.000000 4.000000 2,13.000000 6.000000 0,12.000000 7.000000 1,13.000000 6.000000 0,10.000000 4.000000 5,10.000000 4.000000 9,10.000000 3.000000 10,9.000000 3.000000 9,4.000000 6.000000 3,1.000000 9.000000-2,-1.000000 10.000000-2,1.000000 10.000000-3,-7.000000 7.000000-2,-12.000000 6.000000-2,-13.000000 7.000000-1,-12.000000 6.000000-3,2.000000-1.000000 0,20.000000-5.000000-1,18.000000-7.000000-1,20.000000-5.000000 0,3.000000-3.000000 2,-8.000000 4.000000 2,-10.000000 3.000000 3,-9.000000 3.000000 4,-9.000000 1.000000 1,-5.000000 1.000000 0,-7.000000-1.000000-1,-5.000000 1.000000 0,-9.000000 1.000000 0,-9.000000 3.000000 1,-10.000000 3.000000-1,-8.000000 4.000000 1,-11.000000 5.000000-1,-8.000000 10.000000-1,-10.000000 10.000000-2,-9.000000 9.000000-1,-5.000000 12.000000-1,0.000000 16.000000 1,0.000000 15.000000 0,0.000000 17.000000 1,0.000000 14.000000 0,0.000000 17.000000 2,0.000000 15.000000 0,0.000000 16.000000 2,1.000000 9.000000-1,4.000000 3.000000-1,3.000000 3.000000-3,3.000000 4.000000-1,1.000000-4.000000-2,1.000000-9.000000 0,-1.000000-10.000000-2,1.000000-8.000000-2,1.000000-11.000000-1,3.000000-8.000000-3,3.000000-10.000000-3,4.000000-9.000000-3,4.000000-12.000000-4,6.000000-11.000000-6,7.000000-14.000000-6,6.000000-11.000000-5,3.000000-14.000000-5,0.000000-11.000000-3,0.000000-14.000000-2,0.000000-11.000000-2,0.000000-14.000000-1,0.000000-11.000000 4,0.000000-14.000000 3,0.000000-11.000000 3,0.000000-1.000000 5,0.000000 13.000000 6,0.000000 12.000000 6,0.000000 13.000000 6</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8"/>
    </inkml:context>
    <inkml:brush xml:id="br0">
      <inkml:brushProperty name="width" value="0.0319806188344955" units="cm"/>
      <inkml:brushProperty name="height" value="0.0319806188344955" units="cm"/>
      <inkml:brushProperty name="color" value="#F2385B"/>
      <inkml:brushProperty name="ignorePressure" value="0"/>
    </inkml:brush>
  </inkml:definitions>
  <inkml:trace contextRef="#ctx0" brushRef="#br0">56700.000000 48000.000000 687,'56.000000'-94.000000'-56,"13.000000"13.000000"21 ,12.000000 12.000000 22,13.000000 13.000000 20,7.000000 6.000000 12,4.000000 0.000000 0,3.000000 0.000000 1,3.000000 0.000000 0,1.000000 3.000000 0,1.000000 6.000000-3,-1.000000 7.000000-1,1.000000 6.000000-3,-6.000000 4.000000-2,-8.000000 4.000000 0,-10.000000 3.000000-1,-9.000000 3.000000-2,-12.000000 6.000000 0,-11.000000 9.000000-2,-14.000000 10.000000 0,-11.000000 10.000000-2,-9.000000 10.000000-2,-3.000000 13.000000-2,-3.000000 12.000000-3,-2.000000 13.000000-2,-6.000000-1.000000-1,-6.000000-11.000000 1,-6.000000-14.000000 0,-6.000000-11.000000 1,-10.000000 2.000000-1,-12.000000 19.000000 0,-13.000000 19.000000-1,-12.000000 19.000000-1,-7.000000 5.000000 0,1.000000-5.000000 1,-1.000000-7.000000 1,1.000000-5.000000 1,4.000000-12.000000-1,9.000000-16.000000-2,10.000000-15.000000-4,10.000000-15.000000-4,0.000000-15.000000-2,-5.000000-12.000000-3,-7.000000-13.000000-3,-5.000000-12.000000-3,2.000000-18.000000 1,13.000000-21.000000 6,12.000000-22.000000 5,13.000000-22.000000 6,6.000000-11.000000 3,0.000000 0.000000 1,0.000000 0.000000 2,0.000000 0.000000 0,1.000000 6.000000 1,4.000000 13.000000 0,3.000000 12.000000 1,3.000000 13.000000-1,1.000000 12.000000 1,1.000000 13.000000 0,-1.000000 12.000000 0,1.000000 13.000000 0,-1.000000 10.000000 0,1.000000 10.000000 0,-1.000000 10.000000 0,1.000000 9.000000 0,-3.000000 12.000000 1,-2.000000 16.000000 2,-3.000000 15.000000 2,-3.000000 17.000000 3,-4.000000 11.000000 0,-3.000000 10.000000-1,-3.000000 10.000000-2,-2.000000 9.000000-1,-6.000000 2.000000 0,-6.000000-2.000000 0,-6.000000-3.000000 1,-6.000000-3.000000 0,-2.000000-9.000000 0,3.000000-11.000000 0,3.000000-14.000000-1,4.000000-11.000000-1,2.000000-12.000000-1,4.000000-9.000000-3,3.000000-10.000000-2,3.000000-8.000000-4,1.000000-11.000000-1,1.000000-8.000000-1,-1.000000-10.000000-1,1.000000-9.000000 1,-3.000000-16.000000-1,-2.000000-22.000000 3,-3.000000-22.000000 2,-3.000000-21.000000 2,-1.000000-12.000000 1,4.000000 1.000000 1,3.000000-1.000000 0,3.000000 1.000000 0,3.000000 4.000000 1,3.000000 9.000000-1,3.000000 10.000000 1,4.000000 10.000000 0,-1.000000 19.000000 0,-3.000000 32.000000 0,-3.000000 31.000000 0,-2.000000 32.000000 0,-5.000000 25.000000 2,-2.000000 23.000000 5,-3.000000 22.000000 5,-3.000000 22.000000 5,-1.000000 10.000000 3,4.000000 1.000000 1,3.000000-1.000000 1,3.000000 1.000000 1,3.000000 15.000000 1,3.000000 31.000000 1,3.000000 32.000000 1,4.000000 31.000000 1,4.000000-4.000000 1,6.000000-36.000000 2,7.000000-39.000000 0,6.000000-36.000000 2,4.000000-31.000000-2,4.000000-21.000000-4,3.000000-22.000000-3,3.000000-22.000000-4,7.000000-18.000000-4,14.000000-11.000000-4,11.000000-14.000000-5,14.000000-11.000000-3,-3.000000-7.000000-5,-15.000000 0.000000-4,-15.000000 0.000000-3,-16.000000 0.000000-3,2.000000-13.000000-2,23.000000-24.000000 0,22.000000-26.000000-1,22.000000-24.000000 1,-1.000000-3.000000-8,-21.000000 23.000000-14,-22.000000 22.000000-15,-22.000000 22.000000-15</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8"/>
    </inkml:context>
    <inkml:brush xml:id="br0">
      <inkml:brushProperty name="width" value="0.0342201739549637" units="cm"/>
      <inkml:brushProperty name="height" value="0.0342201739549637" units="cm"/>
      <inkml:brushProperty name="color" value="#F2385B"/>
      <inkml:brushProperty name="ignorePressure" value="0"/>
    </inkml:brush>
  </inkml:definitions>
  <inkml:trace contextRef="#ctx0" brushRef="#br0">59800.000000 46450.000000 642,'-24.000000'148.000000'21,"4.000000"-3.000000"-8 ,3.000000-3.000000-7,3.000000-2.000000-6,3.000000-1.000000 1,3.000000 3.000000 11,3.000000 3.000000 10,4.000000 4.000000 12,1.000000-10.000000 1,0.000000-22.000000-6,0.000000-22.000000-6,0.000000-21.000000-7,0.000000-15.000000-4,0.000000-6.000000 0,0.000000-6.000000-2,0.000000-6.000000 0,7.000000-13.000000-2,17.000000-19.000000-1,15.000000-18.000000-3,16.000000-19.000000-1,7.000000-13.000000-1,1.000000-6.000000 0,-1.000000-6.000000 2,1.000000-6.000000 0,-7.000000 1.000000-2,-12.000000 9.000000-4,-13.000000 10.000000-6,-12.000000 10.000000-5,2.000000-6.000000-3,20.000000-18.000000-2,18.000000-19.000000-2,20.000000-18.000000-2,6.000000-6.000000 0,-2.000000 10.000000 2,-3.000000 10.000000 3,-3.000000 9.000000 2,-6.000000 9.000000 3,-5.000000 9.000000 5,-7.000000 10.000000 4,-5.000000 10.000000 4,-6.000000 11.000000 2,-3.000000 17.000000-1,-3.000000 15.000000 1,-2.000000 16.000000-2,-5.000000 13.000000 5,-2.000000 14.000000 9,-3.000000 11.000000 10,-3.000000 14.000000 8,-6.000000 7.000000 3,-5.000000 3.000000-6,-7.000000 3.000000-5,-5.000000 4.000000-4,-6.000000-3.000000-5,-3.000000-5.000000-1,-3.000000-7.000000-3,-2.000000-5.000000-2,-5.000000-9.000000-4,-2.000000-9.000000-6,-3.000000-10.000000-7,-3.000000-8.000000-6,-2.000000-9.000000-2,0.000000-6.000000 2,0.000000-6.000000 3,0.000000-6.000000 2,-2.000000-9.000000-7,-3.000000-8.000000-19,-3.000000-10.000000-18,-2.000000-9.000000-18,-1.000000-5.000000-3,3.000000 0.000000 15,3.000000 0.000000 14,4.000000 0.000000 13</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09"/>
    </inkml:context>
    <inkml:brush xml:id="br0">
      <inkml:brushProperty name="width" value="0.0367348343133926" units="cm"/>
      <inkml:brushProperty name="height" value="0.0367348343133926" units="cm"/>
      <inkml:brushProperty name="color" value="#F2385B"/>
      <inkml:brushProperty name="ignorePressure" value="0"/>
    </inkml:brush>
  </inkml:definitions>
  <inkml:trace contextRef="#ctx0" brushRef="#br0">60450.000000 46550.000000 598,'-22.000000'185.000000'0,"6.000000"-27.000000"0 ,7.000000-28.000000 0,6.000000-28.000000 0,3.000000-21.000000 2,0.000000-12.000000 4,0.000000-13.000000 4,0.000000-12.000000 3,1.000000 10.000000 4,4.000000 35.000000 3,3.000000 35.000000 2,3.000000 34.000000 3,-1.000000 13.000000 1,-2.000000-5.000000-3,-3.000000-7.000000-1,-3.000000-5.000000-3,-4.000000-12.000000-3,-3.000000-16.000000-3,-3.000000-15.000000-4,-2.000000-15.000000-4,-3.000000-15.000000-1,1.000000-12.000000 1,-1.000000-13.000000 1,1.000000-12.000000 0,-3.000000-10.000000-4,-2.000000-6.000000-11,-3.000000-6.000000-11,-3.000000-6.000000-10,-4.000000-9.000000-7,-3.000000-8.000000-2,-3.000000-10.000000-2,-2.000000-9.000000-2,-1.000000-7.000000 1,3.000000-3.000000 6,3.000000-3.000000 6,4.000000-2.000000 6,1.000000-1.000000 4,0.000000 3.000000 5,0.000000 3.000000 5,0.000000 4.000000 3,0.000000 4.000000 3,0.000000 6.000000 1,0.000000 7.000000 1,0.000000 6.000000 1,0.000000 10.000000 4,0.000000 17.000000 7,0.000000 15.000000 8,0.000000 16.000000 8,3.000000 9.000000 4,6.000000 3.000000 0,7.000000 3.000000 0,6.000000 4.000000 1,3.000000-1.000000-1,0.000000-3.000000 1,0.000000-3.000000 0,0.000000-2.000000 0,6.000000-8.000000-1,13.000000-8.000000-3,12.000000-10.000000-2,13.000000-9.000000-2,7.000000-9.000000-3,4.000000-5.000000-2,3.000000-7.000000-2,3.000000-5.000000-1,3.000000-8.000000-3,3.000000-5.000000-1,3.000000-7.000000-3,4.000000-5.000000-1,2.000000-4.000000-3,4.000000 0.000000-3,3.000000 0.000000-3,3.000000 0.000000-2,-2.000000 3.000000-3,-6.000000 6.000000 0,-6.000000 7.000000 0,-6.000000 6.000000-2,-9.000000 6.000000 1,-8.000000 6.000000 2,-10.000000 7.000000 1,-9.000000 6.000000 2,-7.000000 6.000000 2,-3.000000 6.000000 3,-3.000000 7.000000 2,-2.000000 6.000000 3,-5.000000 6.000000 4,-2.000000 6.000000 1,-3.000000 7.000000 4,-3.000000 6.000000 2,-6.000000 3.000000-5,-5.000000 0.000000-11,-7.000000 0.000000-13,-5.000000 0.000000-11,-3.000000-5.000000-4,4.000000-9.000000 3,3.000000-10.000000 3,3.000000-8.000000 4,1.000000-8.000000-7,1.000000-2.000000-17,-1.000000-3.000000-15,1.000000-3.000000-17</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0"/>
    </inkml:context>
    <inkml:brush xml:id="br0">
      <inkml:brushProperty name="width" value="0.0341320782899857" units="cm"/>
      <inkml:brushProperty name="height" value="0.0341320782899857" units="cm"/>
      <inkml:brushProperty name="color" value="#F2385B"/>
      <inkml:brushProperty name="ignorePressure" value="0"/>
    </inkml:brush>
  </inkml:definitions>
  <inkml:trace contextRef="#ctx0" brushRef="#br0">45050.000000 52200.000000 644,'-65.000000'17.000000'65,"23.000000"-16.000000"-24 ,22.000000-15.000000-24,22.000000-15.000000-25,21.000000-9.000000-11,22.000000 1.000000 3,22.000000-1.000000 2,23.000000 1.000000 3,13.000000-3.000000 3,6.000000-2.000000 2,7.000000-3.000000 2,6.000000-3.000000 4,-8.000000 2.000000 3,-22.000000 10.000000 7,-22.000000 10.000000 6,-21.000000 9.000000 6,2.000000 4.000000 5,29.000000 1.000000 1,28.000000-1.000000 3,28.000000 1.000000 1,3.000000 1.000000-2,-22.000000 3.000000-6,-22.000000 3.000000-6,-21.000000 4.000000-7,-17.000000 5.000000-3,-8.000000 10.000000-2,-10.000000 10.000000-1,-9.000000 9.000000-1,-13.000000 24.000000 0,-16.000000 42.000000 1,-15.000000 40.000000 2,-15.000000 41.000000 2,-14.000000 12.000000-1,-8.000000-16.000000-2,-10.000000-15.000000-2,-9.000000-15.000000-3,-1.000000-20.000000-2,10.000000-21.000000 0,10.000000-22.000000-1,9.000000-22.000000-1,6.000000-16.000000 1,3.000000-9.000000-1,3.000000-10.000000-1,4.000000-8.000000 0,-3.000000-4.000000-1,-5.000000 3.000000-5,-7.000000 3.000000-4,-5.000000 4.000000-4,-3.000000-10.000000-4,4.000000-22.000000-4,3.000000-22.000000-4,3.000000-21.000000-4,4.000000-9.000000 0,7.000000 7.000000 7,6.000000 6.000000 5,7.000000 7.000000 6,4.000000-17.000000 1,3.000000-36.000000-4,3.000000-39.000000-4,4.000000-36.000000-5,1.000000-1.000000 0,0.000000 38.000000 4,0.000000 37.000000 5,0.000000 38.000000 3,1.000000 18.000000 4,4.000000 1.000000 0,3.000000-1.000000 3,3.000000 1.000000 1,7.000000-15.000000 2,14.000000-28.000000 3,11.000000-28.000000 2,14.000000-27.000000 3,-1.000000 0.000000 1,-12.000000 32.000000-2,-13.000000 31.000000 0,-12.000000 32.000000-2,-7.000000 15.000000 0,1.000000 0.000000-1,-1.000000 0.000000 0,1.000000 0.000000-1,1.000000 1.000000 4,3.000000 4.000000 9,3.000000 3.000000 8,4.000000 3.000000 8,-4.000000 14.000000 6,-9.000000 25.000000 5,-10.000000 25.000000 5,-8.000000 25.000000 3,-9.000000 15.000000 0,-6.000000 7.000000-5,-6.000000 6.000000-5,-6.000000 7.000000-6,-1.000000-9.000000-4,7.000000-21.000000-5,6.000000-22.000000-5,7.000000-22.000000-4,2.000000-10.000000-3,1.000000 4.000000-2,-1.000000 3.000000-2,1.000000 3.000000-2,-7.000000 10.000000-2,-12.000000 20.000000-4,-13.000000 18.000000-4,-12.000000 20.000000-3,-5.000000-1.000000-3,3.000000-19.000000-1,3.000000-18.000000-3,4.000000-19.000000-1,2.000000-18.000000-5,4.000000-15.000000-5,3.000000-15.000000-7,3.000000-16.000000-6,4.000000-8.000000 0,7.000000 0.000000 6,6.000000 0.000000 6,7.000000 0.000000 6,0.000000-2.000000 4,-2.000000-3.000000 2,-3.000000-3.000000 1,-3.000000-2.000000 3</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0"/>
    </inkml:context>
    <inkml:brush xml:id="br0">
      <inkml:brushProperty name="width" value="0.0399160571396351" units="cm"/>
      <inkml:brushProperty name="height" value="0.0399160571396351" units="cm"/>
      <inkml:brushProperty name="color" value="#F2385B"/>
      <inkml:brushProperty name="ignorePressure" value="0"/>
    </inkml:brush>
  </inkml:definitions>
  <inkml:trace contextRef="#ctx0" brushRef="#br0">44600.000000 51000.000000 551,'20.000000'187.000000'2,"-9.000000"-24.000000"5 ,-10.000000-26.000000 5,-8.000000-24.000000 5,-12.000000-10.000000 2,-12.000000 6.000000-2,-13.000000 7.000000-1,-12.000000 6.000000-1,-7.000000 1.000000-1,1.000000-3.000000 0,-1.000000-3.000000 0,1.000000-2.000000 0,1.000000-8.000000 0,3.000000-8.000000-1,3.000000-10.000000 0,4.000000-9.000000 0,5.000000-9.000000-2,10.000000-5.000000 0,10.000000-7.000000-1,9.000000-5.000000-2,9.000000-8.000000 0,9.000000-5.000000 1,10.000000-7.000000 0,10.000000-5.000000 1,16.000000 0.000000 1,26.000000 10.000000 1,24.000000 10.000000 2,26.000000 9.000000 0,10.000000 1.000000 1,-3.000000-6.000000-2,-3.000000-6.000000-2,-2.000000-6.000000-2,-12.000000-7.000000-1,-19.000000-6.000000-2,-18.000000-6.000000 0,-19.000000-6.000000-2,4.000000-4.000000 1,29.000000 1.000000 2,28.000000-1.000000 1,28.000000 1.000000 2,12.000000-3.000000-4,-3.000000-2.000000-13,-3.000000-3.000000-11,-2.000000-3.000000-11,-5.000000-2.000000-4,-2.000000 0.000000 7,-3.000000 0.000000 6,-3.000000 0.000000 5,-12.000000 0.000000-5,-18.000000 0.000000-18,-19.000000 0.000000-18,-18.000000 0.000000-18</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0"/>
    </inkml:context>
    <inkml:brush xml:id="br0">
      <inkml:brushProperty name="width" value="0.0355679169297218" units="cm"/>
      <inkml:brushProperty name="height" value="0.0355679169297218" units="cm"/>
      <inkml:brushProperty name="color" value="#F2385B"/>
      <inkml:brushProperty name="ignorePressure" value="0"/>
    </inkml:brush>
  </inkml:definitions>
  <inkml:trace contextRef="#ctx0" brushRef="#br0">49200.000000 51150.000000 618,'-25.000000'-66.000000'59,"0.000000"19.000000"-21 ,0.000000 19.000000-21,0.000000 19.000000-20,-2.000000 9.000000-8,-3.000000 0.000000 2,-3.000000 0.000000 3,-2.000000 0.000000 2,-1.000000 3.000000 3,3.000000 6.000000 2,3.000000 7.000000 1,4.000000 6.000000 2,2.000000 7.000000 2,4.000000 10.000000-1,3.000000 10.000000 1,3.000000 9.000000 1,3.000000 9.000000 1,3.000000 9.000000 2,3.000000 10.000000 3,4.000000 10.000000 3,1.000000 8.000000 1,0.000000 10.000000 3,0.000000 10.000000 1,0.000000 9.000000 2,-2.000000 1.000000-1,-3.000000-6.000000-1,-3.000000-6.000000-1,-2.000000-6.000000-3,-1.000000-10.000000-1,3.000000-12.000000-1,3.000000-13.000000-1,4.000000-12.000000-2,4.000000-19.000000-6,6.000000-25.000000-16,7.000000-25.000000-14,6.000000-25.000000-14,6.000000-24.000000-9,6.000000-21.000000-1,7.000000-22.000000-2,6.000000-22.000000-2,-1.000000-4.000000 2,-5.000000 17.000000 5,-7.000000 15.000000 6,-5.000000 16.000000 5</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1"/>
    </inkml:context>
    <inkml:brush xml:id="br0">
      <inkml:brushProperty name="width" value="0.0414838716387749" units="cm"/>
      <inkml:brushProperty name="height" value="0.0414838716387749" units="cm"/>
      <inkml:brushProperty name="color" value="#F2385B"/>
      <inkml:brushProperty name="ignorePressure" value="0"/>
    </inkml:brush>
  </inkml:definitions>
  <inkml:trace contextRef="#ctx0" brushRef="#br0">49900.000000 49650.000000 530,'4.000000'67.000000'-1,"10.000000"-16.000000"-2 ,10.000000-15.000000-4,9.000000-15.000000-2,7.000000-9.000000 0,7.000000 1.000000 3,6.000000-1.000000 4,7.000000 1.000000 4,2.000000-1.000000 1,1.000000 1.000000-1,-1.000000-1.000000-1,1.000000 1.000000-1,-4.000000-1.000000 0,-6.000000 1.000000-3,-6.000000-1.000000 0,-6.000000 1.000000-3,-7.000000 5.000000 6,-6.000000 14.000000 11,-6.000000 11.000000 12,-6.000000 14.000000 10,-9.000000 13.000000 5,-8.000000 16.000000-4,-10.000000 15.000000-4,-9.000000 17.000000-2,-9.000000 13.000000-4,-5.000000 13.000000-3,-7.000000 12.000000-3,-5.000000 13.000000-4,-3.000000 12.000000 0,4.000000 13.000000-1,3.000000 12.000000 1,3.000000 13.000000 0,3.000000 1.000000-1,3.000000-9.000000-1,3.000000-10.000000-1,4.000000-8.000000-1,2.000000-22.000000-1,4.000000-30.000000 0,3.000000-32.000000 0,3.000000-30.000000 1,3.000000-4.000000 0,3.000000 25.000000 1,3.000000 25.000000 2,4.000000 25.000000 2,1.000000-4.000000-2,0.000000-30.000000-2,0.000000-32.000000-4,0.000000-30.000000-3,0.000000-11.000000-2,0.000000 14.000000 1,0.000000 11.000000 2,0.000000 14.000000-1,4.000000-14.000000-4,10.000000-36.000000-11,10.000000-39.000000-10,9.000000-36.000000-12,2.000000-36.000000-9,-2.000000-30.000000-8,-3.000000-32.000000-7,-3.000000-30.000000-7,-2.000000-20.000000-1,0.000000-6.000000 9,0.000000-6.000000 7,0.000000-6.000000 9,1.000000 1.000000 7,4.000000 9.000000 7,3.000000 10.000000 8,3.000000 10.000000 7,4.000000 16.000000 5,7.000000 26.000000 0,6.000000 24.000000 3,7.000000 26.000000 1,-1.000000 18.000000 2,-6.000000 13.000000 5,-6.000000 12.000000 3,-6.000000 13.000000 5,-4.000000 9.000000 4,1.000000 6.000000 5,-1.000000 7.000000 5,1.000000 6.000000 5,-3.000000 9.000000 2,-2.000000 13.000000 0,-3.000000 12.000000 1,-3.000000 13.000000-1,-4.000000 6.000000-2,-3.000000 0.000000-4,-3.000000 0.000000-6,-2.000000 0.000000-4,-3.000000-4.000000-3,1.000000-5.000000-1,-1.000000-7.000000 1,1.000000-5.000000-1,4.000000-9.000000-4,9.000000-9.000000-5,10.000000-10.000000-7,10.000000-8.000000-6,4.000000-11.000000-6,0.000000-8.000000-8,0.000000-10.000000-5,0.000000-9.000000-7,-4.000000-4.000000-5,-5.000000 4.000000-4,-7.000000 3.000000-3,-5.000000 3.000000-4</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2"/>
    </inkml:context>
    <inkml:brush xml:id="br0">
      <inkml:brushProperty name="width" value="0.0219999998807907" units="cm"/>
      <inkml:brushProperty name="height" value="0.0219999998807907" units="cm"/>
      <inkml:brushProperty name="color" value="#F2385B"/>
      <inkml:brushProperty name="ignorePressure" value="0"/>
    </inkml:brush>
  </inkml:definitions>
  <inkml:trace contextRef="#ctx0" brushRef="#br0">17050.000000 54000.000000 999,'120.000000'-68.000000'-47,"-9.000000"17.000000"10 ,-10.000000 15.000000 12,-8.000000 16.000000 12,-8.000000 7.000000 3,-2.000000 1.000000-3,-3.000000-1.000000-3,-3.000000 1.000000-3,-4.000000-1.000000 4,-3.000000 1.000000 11,-3.000000-1.000000 12,-2.000000 1.000000 10,-8.000000 1.000000 4,-8.000000 3.000000-6,-10.000000 3.000000-4,-9.000000 4.000000-6</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2"/>
    </inkml:context>
    <inkml:brush xml:id="br0">
      <inkml:brushProperty name="width" value="0.0363596081733704" units="cm"/>
      <inkml:brushProperty name="height" value="0.0363596081733704" units="cm"/>
      <inkml:brushProperty name="color" value="#F2385B"/>
      <inkml:brushProperty name="ignorePressure" value="0"/>
    </inkml:brush>
  </inkml:definitions>
  <inkml:trace contextRef="#ctx0" brushRef="#br0">52950.000000 51450.000000 605,'53.000000'-24.000000'4,"6.000000"4.000000"8 ,7.000000 3.000000 8,6.000000 3.000000 8,6.000000 3.000000 3,6.000000 3.000000-6,7.000000 3.000000-3,6.000000 4.000000-5,-1.000000-1.000000-4,-5.000000-3.000000-1,-7.000000-3.000000-2,-5.000000-2.000000-2,-6.000000-3.000000-2,-3.000000 1.000000 0,-3.000000-1.000000-1,-2.000000 1.000000-2,-8.000000 1.000000 0,-8.000000 3.000000 0,-10.000000 3.000000 0,-9.000000 4.000000 0,-13.000000-6.000000-10,-16.000000-11.000000-19,-15.000000-14.000000-19,-15.000000-11.000000-19,-7.000000-4.000000-3,3.000000 6.000000 14,3.000000 7.000000 13,4.000000 6.000000 15,2.000000 4.000000 9,4.000000 4.000000 4,3.000000 3.000000 3,3.000000 3.000000 4,-2.000000-2.000000 2,-6.000000-6.000000 1,-6.000000-6.000000 0,-6.000000-6.000000 1,-1.000000-1.000000 2,7.000000 7.000000 5,6.000000 6.000000 5,7.000000 7.000000 5,2.000000 5.000000 3,1.000000 7.000000 1,-1.000000 6.000000 2,1.000000 7.000000 0,1.000000 8.000000 1,3.000000 14.000000-1,3.000000 11.000000-2,4.000000 14.000000-1,-3.000000 16.000000 0,-5.000000 22.000000 3,-7.000000 22.000000 0,-5.000000 23.000000 3,-3.000000 11.000000-1,4.000000 4.000000-3,3.000000 3.000000-2,3.000000 3.000000-4,1.000000-11.000000-2,1.000000-25.000000-3,-1.000000-25.000000-3,1.000000-25.000000-3,-3.000000 3.000000 0,-2.000000 31.000000 1,-3.000000 32.000000 0,-3.000000 31.000000 1,1.000000-1.000000 1,6.000000-30.000000 0,7.000000-32.000000 0,6.000000-30.000000 1,-1.000000 0.000000 0,-5.000000 35.000000 1,-7.000000 35.000000 3,-5.000000 34.000000 0,-1.000000 4.000000 1,6.000000-24.000000-2,7.000000-26.000000-1,6.000000-24.000000-2,3.000000-37.000000-5,0.000000-46.000000-7,0.000000-47.000000-8,0.000000-47.000000-8,0.000000-33.000000-6,0.000000-19.000000-3,0.000000-18.000000-4,0.000000-19.000000-4,0.000000-16.000000-1,0.000000-12.000000 3,0.000000-13.000000 1,0.000000-12.000000 2,0.000000-4.000000 3,0.000000 7.000000 4,0.000000 6.000000 3,0.000000 7.000000 4,1.000000 15.000000 3,4.000000 25.000000 1,3.000000 25.000000 0,3.000000 25.000000 2,1.000000 20.000000 2,1.000000 16.000000 4,-1.000000 15.000000 4,1.000000 17.000000 5,-6.000000 11.000000 3,-8.000000 10.000000 3,-10.000000 10.000000 4,-9.000000 9.000000 4,-10.000000 13.000000 0,-9.000000 20.000000-1,-10.000000 18.000000 0,-8.000000 20.000000-2,-3.000000 16.000000-2,7.000000 16.000000-1,6.000000 15.000000-2,7.000000 17.000000-2,5.000000 0.000000 0,7.000000-11.000000 3,6.000000-14.000000 3,7.000000-11.000000 3,5.000000-15.000000 1,7.000000-16.000000-2,6.000000-15.000000-1,7.000000-15.000000-1,8.000000-15.000000-2,14.000000-12.000000-2,11.000000-13.000000-3,14.000000-12.000000-3,8.000000-15.000000-2,7.000000-15.000000-3,6.000000-15.000000-2,7.000000-16.000000-3,7.000000-12.000000-1,9.000000-5.000000 0,10.000000-7.000000-1,10.000000-5.000000 1,2.000000-3.000000-1,-3.000000 4.000000 0,-3.000000 3.000000-1,-2.000000 3.000000-1,-5.000000 4.000000 1,-2.000000 7.000000 3,-3.000000 6.000000 2,-3.000000 7.000000 3,-6.000000 4.000000 3,-5.000000 3.000000 4,-7.000000 3.000000 4,-5.000000 4.000000 5,-12.000000 4.000000 0,-16.000000 6.000000 1,-15.000000 7.000000-2,-15.000000 6.000000-1,-14.000000 12.000000 0,-8.000000 19.000000-1,-10.000000 19.000000-1,-9.000000 19.000000-1,-12.000000 18.000000-1,-11.000000 19.000000-1,-14.000000 19.000000-2,-11.000000 19.000000-2,-9.000000 12.000000-1,-3.000000 6.000000-1,-3.000000 7.000000-1,-2.000000 6.000000-1,-1.000000-2.000000-1,3.000000-9.000000 1,3.000000-10.000000 1,4.000000-8.000000-1,5.000000-14.000000 1,10.000000-15.000000 1,10.000000-15.000000 0,9.000000-16.000000 1,9.000000-23.000000-8,9.000000-27.000000-16,10.000000-28.000000-15,10.000000-28.000000-16,7.000000-13.000000-4,6.000000 3.000000 7,7.000000 3.000000 7,6.000000 4.000000 8</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2"/>
    </inkml:context>
    <inkml:brush xml:id="br0">
      <inkml:brushProperty name="width" value="0.0364117361605167" units="cm"/>
      <inkml:brushProperty name="height" value="0.0364117361605167" units="cm"/>
      <inkml:brushProperty name="color" value="#F2385B"/>
      <inkml:brushProperty name="ignorePressure" value="0"/>
    </inkml:brush>
  </inkml:definitions>
  <inkml:trace contextRef="#ctx0" brushRef="#br0">55550.000000 51500.000000 604,'112.000000'70.000000'30,"-24.000000"-9.000000"-9 ,-26.000000-10.000000-7,-24.000000-8.000000-9,-15.000000-8.000000-3,-3.000000-2.000000-2,-3.000000-3.000000 1,-2.000000-3.000000-2,-5.000000-2.000000-2,-2.000000 0.000000-7,-3.000000 0.000000-7,-3.000000 0.000000-6,-7.000000 1.000000-2,-9.000000 4.000000 0,-10.000000 3.000000 1,-8.000000 3.000000 1,-4.000000-1.000000 2,3.000000-2.000000 5,3.000000-3.000000 5,4.000000-3.000000 4,-1.000000-1.000000 3,-3.000000 4.000000 1,-3.000000 3.000000 0,-2.000000 3.000000 2,-3.000000 4.000000 2,1.000000 7.000000 5,-1.000000 6.000000 5,1.000000 7.000000 4,-4.000000 5.000000 5,-6.000000 7.000000 2,-6.000000 6.000000 4,-6.000000 7.000000 4,-2.000000 4.000000 0,3.000000 3.000000-3,3.000000 3.000000-1,4.000000 4.000000-2,2.000000-1.000000-2,4.000000-3.000000 1,3.000000-3.000000 1,3.000000-2.000000 0,4.000000-8.000000-1,7.000000-8.000000-3,6.000000-10.000000-3,7.000000-9.000000-2,4.000000-7.000000-1,3.000000-3.000000 1,3.000000-3.000000-1,4.000000-2.000000 2,10.000000-15.000000-3,19.000000-25.000000-4,19.000000-25.000000-5,19.000000-25.000000-4,10.000000-15.000000-3,4.000000-2.000000 0,3.000000-3.000000 0,3.000000-3.000000 0,-2.000000 2.000000-1,-6.000000 10.000000-2,-6.000000 10.000000-2,-6.000000 9.000000-3,-1.000000 7.000000 1,7.000000 7.000000 2,6.000000 6.000000 2,7.000000 7.000000 2,-6.000000 8.000000 2,-15.000000 14.000000 2,-15.000000 11.000000 3,-16.000000 14.000000 2,-12.000000 10.000000 3,-5.000000 9.000000 1,-7.000000 10.000000 2,-5.000000 10.000000 1,-8.000000 2.000000 1,-5.000000-3.000000-2,-7.000000-3.000000-1,-5.000000-2.000000-1,-3.000000-6.000000-1,4.000000-6.000000 0,3.000000-6.000000-2,3.000000-6.000000 1,-2.000000-12.000000-16,-6.000000-15.000000-29,-6.000000-15.000000-29,-6.000000-16.000000-29</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3"/>
    </inkml:context>
    <inkml:brush xml:id="br0">
      <inkml:brushProperty name="width" value="0.0320046953856945" units="cm"/>
      <inkml:brushProperty name="height" value="0.0320046953856945" units="cm"/>
      <inkml:brushProperty name="color" value="#F2385B"/>
      <inkml:brushProperty name="ignorePressure" value="0"/>
    </inkml:brush>
  </inkml:definitions>
  <inkml:trace contextRef="#ctx0" brushRef="#br0">57400.000000 51000.000000 687,'50.000000'20.000000'54,"0.000000"-9.000000"-12 ,0.000000-10.000000-11,0.000000-8.000000-12,4.000000-6.000000-5,10.000000 1.000000-1,10.000000-1.000000 1,9.000000 1.000000-1,2.000000 1.000000 1,-2.000000 3.000000-1,-3.000000 3.000000-1,-3.000000 4.000000 0,-6.000000 2.000000-1,-5.000000 4.000000-3,-7.000000 3.000000-2,-5.000000 3.000000-3,-8.000000 4.000000 0,-5.000000 7.000000 0,-7.000000 6.000000 1,-5.000000 7.000000 0,-9.000000 7.000000 1,-9.000000 9.000000 0,-10.000000 10.000000-1,-8.000000 10.000000-1,-14.000000 7.000000-1,-15.000000 6.000000-2,-15.000000 7.000000-2,-16.000000 6.000000-2,-8.000000 3.000000-2,0.000000 0.000000-1,0.000000 0.000000-1,0.000000 0.000000-1,1.000000-7.000000 1,4.000000-11.000000 0,3.000000-14.000000 3,3.000000-11.000000 1,4.000000-11.000000 0,7.000000-5.000000-3,6.000000-7.000000-2,7.000000-5.000000-3,7.000000-11.000000-1,9.000000-11.000000-3,10.000000-14.000000 0,10.000000-11.000000-2,7.000000-11.000000-2,6.000000-5.000000-2,7.000000-7.000000-3,6.000000-5.000000-2,1.000000-3.000000-1,-3.000000 4.000000-2,-3.000000 3.000000 0,-2.000000 3.000000-1,-3.000000 4.000000 2,1.000000 7.000000 6,-1.000000 6.000000 5,1.000000 7.000000 6</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4"/>
    </inkml:context>
    <inkml:brush xml:id="br0">
      <inkml:brushProperty name="width" value="0.0343167707324028" units="cm"/>
      <inkml:brushProperty name="height" value="0.0343167707324028" units="cm"/>
      <inkml:brushProperty name="color" value="#F2385B"/>
      <inkml:brushProperty name="ignorePressure" value="0"/>
    </inkml:brush>
  </inkml:definitions>
  <inkml:trace contextRef="#ctx0" brushRef="#br0">57300.000000 52200.000000 641,'-40.000000'40.000000'0,"23.000000"-18.000000"2 ,22.000000-19.000000 0,22.000000-18.000000 2,15.000000-10.000000 1,9.000000 0.000000 2,10.000000 0.000000 3,10.000000 0.000000 1,4.000000 0.000000 0,0.000000 0.000000 0,0.000000 0.000000-2,0.000000 0.000000 0,-5.000000 3.000000-2,-9.000000 6.000000-1,-10.000000 7.000000-1,-8.000000 6.000000-2,-11.000000 6.000000 0,-8.000000 6.000000-3,-10.000000 7.000000-2,-9.000000 6.000000-1,-10.000000 6.000000-1,-9.000000 6.000000 2,-10.000000 7.000000 2,-8.000000 6.000000 2,-12.000000 12.000000 0,-12.000000 19.000000 2,-13.000000 19.000000 1,-12.000000 19.000000 1,-5.000000 5.000000 1,3.000000-5.000000 2,3.000000-7.000000 1,4.000000-5.000000 3,1.000000-9.000000 0,0.000000-9.000000-1,0.000000-10.000000-1,0.000000-8.000000 0,6.000000-11.000000-1,13.000000-8.000000 1,12.000000-10.000000 0,13.000000-9.000000 0,10.000000-13.000000-1,10.000000-16.000000-4,10.000000-15.000000-2,9.000000-15.000000-4,10.000000-11.000000-2,14.000000-2.000000 0,11.000000-3.000000-1,14.000000-3.000000-1,8.000000 1.000000-1,7.000000 6.000000 1,6.000000 7.000000-1,7.000000 6.000000 0,2.000000 4.000000 0,1.000000 4.000000 2,-1.000000 3.000000-1,1.000000 3.000000 2,-9.000000 3.000000 0,-15.000000 3.000000 1,-15.000000 3.000000 0,-16.000000 4.000000 0,-2.000000 1.000000 1,13.000000 0.000000 0,12.000000 0.000000-1,13.000000 0.000000 0,-1.000000 0.000000 1,-11.000000 0.000000 1,-14.000000 0.000000 0,-11.000000 0.000000 2,-4.000000 1.000000 0,6.000000 4.000000 0,7.000000 3.000000 1,6.000000 3.000000 0,-2.000000 7.000000 1,-9.000000 14.000000 0,-10.000000 11.000000 1,-8.000000 14.000000 1,-11.000000 7.000000-1,-8.000000 3.000000 0,-10.000000 3.000000 0,-9.000000 4.000000-1,-12.000000 4.000000 1,-11.000000 6.000000 0,-14.000000 7.000000 2,-11.000000 6.000000 0,-9.000000-1.000000 0,-3.000000-5.000000-1,-3.000000-7.000000 0,-2.000000-5.000000-1,0.000000-8.000000 0,7.000000-5.000000-1,6.000000-7.000000 2,7.000000-5.000000-1,7.000000-14.000000-3,9.000000-18.000000-8,10.000000-19.000000-8,10.000000-18.000000-7,14.000000-21.000000-8,23.000000-22.000000-9,22.000000-22.000000-7,22.000000-21.000000-8,4.000000-1.000000-2,-12.000000 22.000000 4,-13.000000 22.000000 3,-12.000000 23.000000 4</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4"/>
    </inkml:context>
    <inkml:brush xml:id="br0">
      <inkml:brushProperty name="width" value="0.0358554124832153" units="cm"/>
      <inkml:brushProperty name="height" value="0.0358554124832153" units="cm"/>
      <inkml:brushProperty name="color" value="#F2385B"/>
      <inkml:brushProperty name="ignorePressure" value="0"/>
    </inkml:brush>
  </inkml:definitions>
  <inkml:trace contextRef="#ctx0" brushRef="#br0">58800.000000 52950.000000 613,'7.000000'39.000000'1,"17.000000"-22.000000"1 ,15.000000-22.000000 1,16.000000-21.000000 2,9.000000-15.000000 2,3.000000-6.000000 2,3.000000-6.000000 3,4.000000-6.000000 3,7.000000-2.000000 1,13.000000 3.000000-2,12.000000 3.000000-1,13.000000 4.000000 0,-5.000000 5.000000-2,-22.000000 10.000000 1,-22.000000 10.000000 0,-21.000000 9.000000 1,-3.000000 2.000000 1,20.000000-2.000000 3,18.000000-3.000000 4,20.000000-3.000000 4,3.000000-1.000000 0,-8.000000 4.000000-2,-10.000000 3.000000-1,-9.000000 3.000000-3,-10.000000 7.000000-2,-9.000000 14.000000-3,-10.000000 11.000000-3,-8.000000 14.000000-3,-11.000000 10.000000-2,-8.000000 9.000000-2,-10.000000 10.000000-2,-9.000000 10.000000-1,-9.000000 5.000000-2,-5.000000 4.000000 0,-7.000000 3.000000 0,-5.000000 3.000000-1,-11.000000 7.000000 0,-11.000000 14.000000 0,-14.000000 11.000000-1,-11.000000 14.000000 1,-4.000000-6.000000-2,6.000000-21.000000-1,7.000000-22.000000-1,6.000000-22.000000-2,4.000000-19.000000-3,4.000000-16.000000-3,3.000000-15.000000-4,3.000000-15.000000-4,6.000000-21.000000-3,9.000000-25.000000-4,10.000000-25.000000-3,10.000000-25.000000-3,4.000000-19.000000-1,0.000000-12.000000-2,0.000000-13.000000 1,0.000000-12.000000-1,3.000000-2.000000 2,6.000000 9.000000 6,7.000000 10.000000 5,6.000000 10.000000 5,1.000000 14.000000 4,-3.000000 23.000000 5,-3.000000 22.000000 4,-2.000000 22.000000 4,-3.000000 16.000000 5,1.000000 14.000000 4,-1.000000 11.000000 6,1.000000 14.000000 4,-4.000000 13.000000 4,-6.000000 16.000000 5,-6.000000 15.000000 3,-6.000000 17.000000 5,-6.000000 10.000000 2,-2.000000 6.000000 0,-3.000000 7.000000-1,-3.000000 6.000000-1,-1.000000-2.000000-1,4.000000-9.000000-5,3.000000-10.000000-3,3.000000-8.000000-3,1.000000-11.000000-5,1.000000-8.000000-4,-1.000000-10.000000-5,1.000000-9.000000-4,-1.000000-5.000000-2,1.000000 0.000000 1,-1.000000 0.000000 0,1.000000 0.000000 1,-3.000000-7.000000-7,-2.000000-11.000000-14,-3.000000-14.000000-15,-3.000000-11.000000-13,-2.000000-11.000000-7,0.000000-5.000000 1,0.000000-7.000000 3,0.000000-5.000000 1,-2.000000-9.000000 5,-3.000000-9.000000 10,-3.000000-10.000000 10,-2.000000-8.000000 9,-1.000000-1.000000 5,3.000000 9.000000 3,3.000000 10.000000 1,4.000000 10.000000 2,2.000000 7.000000 1,4.000000 6.000000 1,3.000000 7.000000 0,3.000000 6.000000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1-01-11T13:43:15"/>
    </inkml:context>
    <inkml:brush xml:id="br0">
      <inkml:brushProperty name="width" value="0.037296861410141" units="cm"/>
      <inkml:brushProperty name="height" value="0.037296861410141" units="cm"/>
      <inkml:brushProperty name="color" value="#F2385B"/>
      <inkml:brushProperty name="ignorePressure" value="0"/>
    </inkml:brush>
  </inkml:definitions>
  <inkml:trace contextRef="#ctx0" brushRef="#br0">59500.000000 52150.000000 589,'-22.000000'-41.000000'0,"6.000000"19.000000"0 ,7.000000 19.000000 0,6.000000 19.000000 0,3.000000 18.000000 2,0.000000 19.000000 4,0.000000 19.000000 5,0.000000 19.000000 5,1.000000 12.000000 2,4.000000 6.000000 0,3.000000 7.000000 0,3.000000 6.000000 0,-1.000000-8.000000-1,-2.000000-22.000000-2,-3.000000-22.000000-2,-3.000000-21.000000-3,2.000000 5.000000 1,10.000000 35.000000 4,10.000000 35.000000 2,9.000000 34.000000 2,6.000000 7.000000 3,3.000000-18.000000-2,3.000000-19.000000 1,4.000000-18.000000-2,4.000000-18.000000 0,6.000000-16.000000-1,7.000000-15.000000-2,6.000000-15.000000-1,7.000000-15.000000-3,10.000000-12.000000-2,10.000000-13.000000-2,9.000000-12.000000-4,2.000000-15.000000-2,-2.000000-15.000000-2,-3.000000-15.000000-3,-3.000000-16.000000-3,-9.000000-5.000000-6,-11.000000 6.000000-9,-14.000000 7.000000-11,-11.000000 6.000000-9,-12.000000 6.000000-7,-9.000000 6.000000-7,-10.000000 7.000000-6,-8.000000 6.000000-5</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8:25"/>
    </inkml:context>
    <inkml:brush xml:id="br0">
      <inkml:brushProperty name="width" value="0.0405224189162254" units="cm"/>
      <inkml:brushProperty name="height" value="0.0405224189162254" units="cm"/>
      <inkml:brushProperty name="color" value="#F2385B"/>
      <inkml:brushProperty name="ignorePressure" value="0"/>
    </inkml:brush>
  </inkml:definitions>
  <inkml:trace contextRef="#ctx0" brushRef="#br0">68450.000000 45500.000000 542,'68.000000'117.000000'-18,"-11.000000"-16.000000"7 ,-14.000000-15.000000 5,-11.000000-15.000000 8,-6.000000-7.000000 2,4.000000 3.000000 0,3.000000 3.000000 0,3.000000 4.000000-1,-4.000000-6.000000 0,-8.000000-11.000000 0,-10.000000-14.000000 1,-9.000000-11.000000 1,-5.000000-7.000000-1,0.000000 0.000000 0,0.000000 0.000000 0,0.000000 0.000000-2,0.000000 0.000000 1,0.000000 0.000000-1,0.000000 0.000000 1,0.000000 0.000000-1,0.000000 1.000000 0,0.000000 4.000000-1,0.000000 3.000000-2,0.000000 3.000000 0,0.000000 7.000000 2,0.000000 14.000000 2,0.000000 11.000000 5,0.000000 14.000000 3,-2.000000 5.000000 3,-3.000000 1.000000 0,-3.000000-1.000000 2,-2.000000 1.000000 1,-3.000000-4.000000-1,1.000000-6.000000-1,-1.000000-6.000000-2,1.000000-6.000000-1,1.000000-4.000000-2,3.000000 1.000000-2,3.000000-1.000000-2,4.000000 1.000000-2,4.000000-1.000000 0,6.000000 1.000000-1,7.000000-1.000000 0,6.000000 1.000000 1,3.000000 2.000000 0,0.000000 7.000000 1,0.000000 6.000000-1,0.000000 7.000000 2,-2.000000 5.000000-1,-3.000000 7.000000 2,-3.000000 6.000000 0,-2.000000 7.000000 2,-3.000000 0.000000-1,1.000000-2.000000-1,-1.000000-3.000000 0,1.000000-3.000000-1,-3.000000 5.000000 0,-2.000000 17.000000 2,-3.000000 15.000000 1,-3.000000 16.000000 3,-2.000000-9.000000-1,0.000000-30.000000-1,0.000000-32.000000-1,0.000000-30.000000-2,-4.000000-3.000000 0,-5.000000 29.000000 0,-7.000000 28.000000 0,-5.000000 28.000000 0,-3.000000-1.000000 0,4.000000-27.000000-1,3.000000-28.000000 0,3.000000-28.000000 0,-5.000000 2.000000-1,-12.000000 35.000000 0,-13.000000 35.000000 1,-12.000000 34.000000 0,-4.000000 4.000000 1,7.000000-24.000000 0,6.000000-26.000000 2,7.000000-24.000000 0,5.000000-34.000000-16,7.000000-40.000000-33,6.000000-40.000000-33,7.000000-41.000000-32</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8:27"/>
    </inkml:context>
    <inkml:brush xml:id="br0">
      <inkml:brushProperty name="width" value="0.0369276069104671" units="cm"/>
      <inkml:brushProperty name="height" value="0.0369276069104671" units="cm"/>
      <inkml:brushProperty name="color" value="#F2385B"/>
      <inkml:brushProperty name="ignorePressure" value="0"/>
    </inkml:brush>
  </inkml:definitions>
  <inkml:trace contextRef="#ctx0" brushRef="#br0">71450.000000 46000.000000 595,'7.000000'-44.000000'83,"17.000000"13.000000"-29 ,15.000000 12.000000-27,16.000000 13.000000-29,5.000000 9.000000-13,-2.000000 6.000000 1,-3.000000 7.000000 2,-3.000000 6.000000 0,-7.000000 3.000000 0,-9.000000 0.000000 0,-10.000000 0.000000 1,-8.000000 0.000000-2,-6.000000 0.000000 1,1.000000 0.000000 1,-1.000000 0.000000 0,1.000000 0.000000 1,-13.000000 4.000000 3,-25.000000 10.000000 4,-25.000000 10.000000 5,-25.000000 9.000000 4,-11.000000 2.000000 2,3.000000-2.000000 0,3.000000-3.000000 1,4.000000-3.000000 0,5.000000-6.000000 1,10.000000-5.000000 0,10.000000-7.000000 2,9.000000-5.000000 0,13.000000-4.000000-1,20.000000 0.000000-6,18.000000 0.000000-5,20.000000 0.000000-4,8.000000-2.000000-4,1.000000-3.000000 0,-1.000000-3.000000 0,1.000000-2.000000 0,-3.000000-1.000000-1,-2.000000 3.000000 2,-3.000000 3.000000 0,-3.000000 4.000000 2,-4.000000 4.000000 0,-3.000000 6.000000 2,-3.000000 7.000000 1,-2.000000 6.000000 2,-14.000000 10.000000 3,-21.000000 17.000000 5,-22.000000 15.000000 5,-22.000000 16.000000 6,-10.000000 7.000000 1,4.000000 1.000000 0,3.000000-1.000000-2,3.000000 1.000000 0,4.000000-6.000000-3,7.000000-8.000000-1,6.000000-10.000000-3,7.000000-9.000000-3,11.000000-16.000000-8,20.000000-22.000000-15,18.000000-22.000000-15,20.000000-21.000000-14,8.000000-14.000000-3,1.000000-2.000000 8,-1.000000-3.000000 10,1.000000-3.000000 8,-4.000000 10.000000 14,-6.000000 26.000000 17,-6.000000 24.000000 18,-6.000000 26.000000 17,-6.000000 15.000000 7,-2.000000 6.000000-4,-3.000000 7.000000-4,-3.000000 6.000000-5,-2.000000 3.000000-4,0.000000 0.000000-4,0.000000 0.000000-5,0.000000 0.000000-5,1.000000-7.000000-3,4.000000-11.000000-4,3.000000-14.000000-3,3.000000-11.000000-4,4.000000-12.000000-3,7.000000-9.000000-3,6.000000-10.000000-2,7.000000-8.000000-4,4.000000-17.000000-3,3.000000-21.000000-4,3.000000-22.000000-2,4.000000-22.000000-4,2.000000-22.000000-1,4.000000-22.000000 2,3.000000-22.000000 2,3.000000-21.000000 1,-2.000000-7.000000-2,-6.000000 9.000000-5,-6.000000 10.000000-4,-6.000000 10.000000-6,-7.000000 14.000000 0,-6.000000 23.000000 5,-6.000000 22.000000 5,-6.000000 22.000000 5,-1.000000 5.000000 2,7.000000-8.000000 0,6.000000-10.000000-1,7.000000-9.000000 0,-1.000000 1.000000 1,-6.000000 13.000000 6,-6.000000 12.000000 3,-6.000000 13.000000 5,-4.000000 6.000000 4,1.000000 0.000000 1,-1.000000 0.000000 2,1.000000 0.000000 2,-10.000000 10.000000 5,-19.000000 23.000000 6,-18.000000 22.000000 7,-19.000000 22.000000 6,-5.000000 10.000000 1,9.000000 1.000000-5,10.000000-1.000000-5,10.000000 1.000000-6,7.000000-3.000000-3,6.000000-2.000000-2,7.000000-3.000000-3,6.000000-3.000000-3,4.000000-4.000000-2,4.000000-3.000000-2,3.000000-3.000000-3,3.000000-2.000000-1,6.000000-8.000000-4,9.000000-8.000000-2,10.000000-10.000000-2,10.000000-9.000000-4,4.000000-9.000000-3,0.000000-5.000000-5,0.000000-7.000000-4,0.000000-5.000000-5,-2.000000-9.000000 0,-3.000000-9.000000 4,-3.000000-10.000000 5,-2.000000-8.000000 3,-6.000000-1.000000 1,-6.000000 9.000000 0,-6.000000 10.000000-2,-6.000000 10.000000-2,1.000000-6.000000 1,9.000000-18.000000-1,10.000000-19.000000 2,10.000000-18.000000 0,2.000000-7.000000 3,-3.000000 6.000000 6,-3.000000 7.000000 4,-2.000000 6.000000 6,-3.000000 6.000000 5,1.000000 6.000000 7,-1.000000 7.000000 6,1.000000 6.000000 6,-3.000000 9.000000 3,-2.000000 13.000000-2,-3.000000 12.000000-1,-3.000000 13.000000-1,1.000000 6.000000 1,6.000000 0.000000 5,7.000000 0.000000 4,6.000000 0.000000 5,4.000000 6.000000 0,4.000000 13.000000-6,3.000000 12.000000-5,3.000000 13.000000-6,-1.000000 9.000000-3,-2.000000 6.000000-4,-3.000000 7.000000-3,-3.000000 6.000000-3,-7.000000 9.000000-1,-9.000000 13.000000-1,-10.000000 12.000000-1,-8.000000 13.000000 0,-8.000000 1.000000-1,-2.000000-9.000000 0,-3.000000-10.000000-1,-3.000000-8.000000 0,-9.000000-1.000000-1,-11.000000 9.000000-1,-14.000000 10.000000-1,-11.000000 10.000000-1,-6.000000-7.000000-1,4.000000-22.000000-2,3.000000-22.000000-1,3.000000-21.000000-3,3.000000-37.000000-5,3.000000-49.000000-10,3.000000-51.000000-10,4.000000-49.000000-10,4.000000-20.000000-5,6.000000 14.000000-1,7.000000 11.000000-1,6.000000 14.000000-2,6.000000 13.000000 5,6.000000 16.000000 9,7.000000 15.000000 8,6.000000 17.000000 10,1.000000 10.000000 5,-3.000000 6.000000 4,-3.000000 7.000000 3,-2.000000 6.000000 3,-9.000000 9.000000 10,-12.000000 13.000000 14,-13.000000 12.000000 15,-12.000000 13.000000 15,-4.000000 6.000000 3,7.000000 0.000000-8,6.000000 0.000000-8,7.000000 0.000000-8,-3.000000 7.000000-4,-8.000000 17.000000 1,-10.000000 15.000000-1,-9.000000 16.000000 1,-4.000000 7.000000-4,4.000000 1.000000-7,3.000000-1.000000-8,3.000000 1.000000-6,4.000000-7.000000-9,7.000000-12.000000-7,6.000000-13.000000-7,7.000000-12.000000-8,7.000000-13.000000-6,9.000000-12.000000-5,10.000000-13.000000-4,10.000000-12.000000-5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8:27"/>
    </inkml:context>
    <inkml:brush xml:id="br0">
      <inkml:brushProperty name="width" value="0.0332345254719257" units="cm"/>
      <inkml:brushProperty name="height" value="0.0332345254719257" units="cm"/>
      <inkml:brushProperty name="color" value="#F2385B"/>
      <inkml:brushProperty name="ignorePressure" value="0"/>
    </inkml:brush>
  </inkml:definitions>
  <inkml:trace contextRef="#ctx0" brushRef="#br0">75450.000000 46800.000000 661,'-72.000000'279.000000'4,"6.000000"-40.000000"8 ,7.000000-40.000000 8,6.000000-41.000000 8,7.000000-23.000000 3,10.000000-2.000000-4,10.000000-3.000000-2,9.000000-3.000000-3,7.000000-7.000000 0,7.000000-9.000000 3,6.000000-10.000000 5,7.000000-8.000000 3,10.000000-11.000000-3,16.000000-8.000000-10,15.000000-10.000000-10,17.000000-9.000000-11,3.000000-10.000000-4,-5.000000-9.000000-1,-7.000000-10.000000 1,-5.000000-8.000000-1,-3.000000-8.000000-2,4.000000-2.000000-5,3.000000-3.000000-6,3.000000-3.000000-5,-4.000000-9.000000-6,-8.000000-11.000000-6,-10.000000-14.000000-7,-9.000000-11.000000-6,-9.000000-7.000000 0,-5.000000 0.000000 8,-7.000000 0.000000 8,-5.000000 0.000000 7,-4.000000 1.000000 5,0.000000 4.000000 2,0.000000 3.000000 3,0.000000 3.000000 3</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18:28"/>
    </inkml:context>
    <inkml:brush xml:id="br0">
      <inkml:brushProperty name="width" value="0.0513480752706528" units="cm"/>
      <inkml:brushProperty name="height" value="0.0513480752706528" units="cm"/>
      <inkml:brushProperty name="color" value="#F2385B"/>
      <inkml:brushProperty name="ignorePressure" value="0"/>
    </inkml:brush>
  </inkml:definitions>
  <inkml:trace contextRef="#ctx0" brushRef="#br0">75750.000000 47750.000000 428,'0.000000'46.000000'1,"0.000000"-5.000000"4 ,0.000000-7.000000 2,0.000000-5.000000 3,0.000000-4.000000 1,0.000000 0.000000-3,0.000000 0.000000-1,0.000000 0.000000-2,-2.000000 0.000000-2,-3.000000 0.000000 0,-3.000000 0.000000-2,-2.000000 0.000000 0,-1.000000 1.000000-1,3.000000 4.000000 3,3.000000 3.000000 1,4.000000 3.000000 2,-1.000000-1.000000 0,-3.000000-2.000000 0,-3.000000-3.000000 0,-2.000000-3.000000-1,-3.000000 1.000000 0,1.000000 6.000000 0,-1.000000 7.000000 1,1.000000 6.000000-1,-1.000000 1.000000-1,1.000000-3.000000-1,-1.000000-3.000000-2,1.000000-2.000000-2,-3.000000-3.000000 1,-2.000000 1.000000-1,-3.000000-1.000000 2,-3.000000 1.000000 0,-2.000000-3.000000 0,0.000000-2.000000-1,0.000000-3.000000-1,0.000000-3.000000-1,-5.000000-9.000000-3,-9.000000-11.000000-7,-10.000000-14.000000-7,-8.000000-11.000000-5,-4.000000-14.000000-4,3.000000-11.000000 3,3.000000-14.000000 1,4.000000-11.000000 2,-3.000000-6.000000 2,-5.000000 4.000000 6,-7.000000 3.000000 3,-5.000000 3.000000 6,-1.000000 6.000000 3,6.000000 9.000000 5,7.000000 10.000000 3,6.000000 10.000000 3,12.000000 4.000000 5,19.000000 0.000000 2,19.000000 0.000000 4,19.000000 0.000000 3,15.000000 0.000000 0,13.000000 0.000000-5,12.000000 0.000000-4,13.000000 0.000000-4,1.000000 1.000000-3,-9.000000 4.000000-2,-10.000000 3.000000-2,-8.000000 3.000000-2,2.000000-1.000000 0,16.000000-2.000000 0,15.000000-3.000000 0,17.000000-3.000000 0,13.000000-1.000000 0,13.000000 4.000000-1,12.000000 3.000000-1,13.000000 3.000000 0,-4.000000-2.000000-1,-18.000000-6.000000-3,-19.000000-6.000000-1,-18.000000-6.000000-2,-12.000000-6.000000-1,-3.000000-2.000000 1,-3.000000-3.000000 1,-2.000000-3.000000 0,-6.000000-9.000000-1,-6.000000-11.000000-6,-6.000000-14.000000-3,-6.000000-11.000000-5,-7.000000-6.000000 0,-6.000000 4.000000 4,-6.000000 3.000000 5,-6.000000 3.000000 5,-6.000000 7.000000 2,-2.000000 14.000000 2,-3.000000 11.000000 1,-3.000000 14.000000 1,-6.000000 10.000000 3,-5.000000 9.000000 3,-7.000000 10.000000 5,-5.000000 10.000000 3,-3.000000 8.000000 3,4.000000 10.000000-2,3.000000 10.000000 0,3.000000 9.000000 0,1.000000 2.000000-1,1.000000-2.000000-1,-1.000000-3.000000 0,1.000000-3.000000-1,1.000000 4.000000 1,3.000000 13.000000 1,3.000000 12.000000 2,4.000000 13.000000 1,1.000000 1.000000 0,0.000000-9.000000-3,0.000000-10.000000-2,0.000000-8.000000-2,4.000000-8.000000-1,10.000000-2.000000-1,10.000000-3.000000 1,9.000000-3.000000 0,7.000000-9.000000-3,7.000000-11.000000-3,6.000000-14.000000-4,7.000000-11.000000-4,-1.000000-9.000000-3,-6.000000-3.000000 0,-6.000000-3.000000 0,-6.000000-2.000000-2,-2.000000 0.000000 1,3.000000 7.000000 0,3.000000 6.000000 0,4.000000 7.000000 0,-1.000000 2.000000 2,-3.000000 1.000000 2,-3.000000-1.000000 2,-2.000000 1.000000 2,-5.000000-1.000000 1,-2.000000 1.000000 0,-3.000000-1.000000-1,-3.000000 1.000000 0,-4.000000-4.000000 0,-3.000000-6.000000-2,-3.000000-6.000000-1,-2.000000-6.000000-2,-12.000000 15.000000 2,-19.000000 38.000000 2,-18.000000 37.000000 3,-19.000000 38.000000 3,-13.000000 23.000000 2,-6.000000 9.000000-1,-6.000000 10.000000 0,-6.000000 10.000000 0,1.000000 0.000000 2,9.000000-5.000000 4,10.000000-7.000000 5,10.000000-5.000000 3,8.000000-12.000000 3,10.000000-16.000000-2,10.000000-15.000000-1,9.000000-15.000000-1,6.000000-11.000000-1,3.000000-2.000000-1,3.000000-3.000000 0,4.000000-3.000000-1,4.000000-4.000000-5,6.000000-3.000000-7,7.000000-3.000000-8,6.000000-2.000000-8,4.000000-14.000000-3,4.000000-21.000000 3,3.000000-22.000000 2,3.000000-22.000000 3,4.000000-19.000000 1,7.000000-16.000000 2,6.000000-15.000000 1,7.000000-15.000000 3,0.000000-1.000000 0,-2.000000 16.000000 1,-3.000000 15.000000 0,-3.000000 17.000000 1,-4.000000 13.000000 0,-3.000000 13.000000 1,-3.000000 12.000000-1,-2.000000 13.000000 1,-5.000000 7.000000 1,-2.000000 4.000000 1,-3.000000 3.000000 1,-3.000000 3.000000 2,-4.000000 4.000000 1,-3.000000 7.000000-1,-3.000000 6.000000 0,-2.000000 7.000000 0,-5.000000 5.000000-1,-2.000000 7.000000 1,-3.000000 6.000000 0,-3.000000 7.000000 0,-2.000000-1.000000 0,0.000000-6.000000-1,0.000000-6.000000 1,0.000000-6.000000-2,0.000000-4.000000 1,0.000000 1.000000 1,0.000000-1.000000 0,0.000000 1.000000 0,6.000000-7.000000 0,13.000000-12.000000-3,12.000000-13.000000-2,13.000000-12.000000-2,7.000000-16.000000-2,4.000000-19.000000-3,3.000000-18.000000-2,3.000000-19.000000-2,4.000000-15.000000-1,7.000000-8.000000 0,6.000000-10.000000 1,7.000000-9.000000 0,4.000000-5.000000 0,3.000000 0.000000 0,3.000000 0.000000-1,4.000000 0.000000-1,-4.000000 4.000000 1,-9.000000 10.000000 2,-10.000000 10.000000 1,-8.000000 9.000000 3,-11.000000 10.000000 2,-8.000000 14.000000 4,-10.000000 11.000000 3,-9.000000 14.000000 3,-12.000000 18.000000 7,-11.000000 25.000000 7,-14.000000 25.000000 8,-11.000000 25.000000 8,-7.000000 21.000000 1,0.000000 20.000000-7,0.000000 18.000000-6,0.000000 20.000000-7,1.000000 6.000000-3,4.000000-2.000000 2,3.000000-3.000000 0,3.000000-3.000000 1,3.000000-6.000000 0,3.000000-5.000000-1,3.000000-7.000000-1,4.000000-5.000000-2,15.000000-34.000000-6,28.000000-59.000000-13,28.000000-60.000000-12,29.000000-58.000000-13,15.000000-36.000000-6,3.000000-8.000000 3,3.000000-10.000000 2,4.000000-9.000000 1,-3.000000 4.000000 3,-5.000000 19.000000 5,-7.000000 19.000000 3,-5.000000 19.000000 4,-14.000000 18.000000 4,-18.000000 19.000000 5,-19.000000 19.000000 3,-18.000000 19.000000 5,0.000000 5.000000 3,23.000000-5.000000 3,22.000000-7.000000 1,22.000000-5.000000 3,5.000000 2.000000 2,-8.000000 13.000000 2,-10.000000 12.000000 1,-9.000000 13.000000 1,-12.000000 9.000000 2,-11.000000 6.000000 2,-14.000000 7.000000 3,-11.000000 6.000000 1,-12.000000 6.000000 1,-9.000000 6.000000-2,-10.000000 7.000000-2,-8.000000 6.000000-2,-12.000000 6.000000-3,-12.000000 6.000000-4,-13.000000 7.000000-5,-12.000000 6.000000-4,-9.000000-1.000000-3,-2.000000-5.000000-3,-3.000000-7.000000-2,-3.000000-5.000000-2,1.000000-8.000000-1,6.000000-5.000000 1,7.000000-7.000000 1,6.000000-5.000000 1,4.000000-12.000000-4,4.000000-16.000000-8,3.000000-15.000000-8,3.000000-15.000000-8,6.000000-12.000000-2,9.000000-6.000000 4,10.000000-6.000000 4,10.000000-6.000000 4,4.000000-1.000000 1,0.000000 7.000000-3,0.000000 6.000000-2,0.000000 7.000000-2,1.000000 11.000000 5,4.000000 20.000000 13,3.000000 18.000000 13,3.000000 20.000000 13,-1.000000 11.000000 6,-2.000000 7.000000 0,-3.000000 6.000000-2,-3.000000 7.000000-1,-1.000000 7.000000 2,4.000000 9.000000 6,3.000000 10.000000 4,3.000000 10.000000 6,4.000000 5.000000 1,7.000000 4.000000-2,6.000000 3.000000-4,7.000000 3.000000-3,8.000000-7.000000-3,14.000000-15.000000-1,11.000000-15.000000-2,14.000000-16.000000-2,13.000000-19.000000-1,16.000000-22.000000-3,15.000000-22.000000 0,17.000000-21.000000-3,3.000000-20.000000-1,-5.000000-15.000000-1,-7.000000-15.000000-1,-5.000000-16.000000-1,-14.000000-2.000000-4,-18.000000 13.000000-10,-19.000000 12.000000-8,-18.000000 13.000000-8,10.000000-18.000000-9,41.000000-46.000000-9,40.000000-47.000000-9,42.000000-47.000000-8,0.000000-4.000000 0,-36.000000 42.000000 7,-39.000000 40.000000 9,-36.000000 41.000000 6,-20.000000 20.000000 3,1.000000 0.000000-6,-1.000000 0.000000-4,1.000000 0.000000-6</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2T07:49:02"/>
    </inkml:context>
    <inkml:brush xml:id="br0">
      <inkml:brushProperty name="width" value="0.0358036793768406" units="cm"/>
      <inkml:brushProperty name="height" value="0.0358036793768406" units="cm"/>
      <inkml:brushProperty name="color" value="#F2385B"/>
      <inkml:brushProperty name="ignorePressure" value="0"/>
    </inkml:brush>
  </inkml:definitions>
  <inkml:trace contextRef="#ctx0" brushRef="#br0">17500.000000 53400.000000 614,'1.000000'75.000000'-6,"4.000000"0.000000"-2 ,3.000000 0.000000-2,3.000000 0.000000-4,-1.000000 0.000000 3,-2.000000 0.000000 8,-3.000000 0.000000 6,-3.000000 0.000000 8,-2.000000-2.000000 3,0.000000-3.000000-2,0.000000-3.000000-2,0.000000-2.000000-1,0.000000-8.000000-2,0.000000-8.000000-2,0.000000-10.000000-3,0.000000-9.000000-1,-2.000000-2.000000-1,-3.000000 6.000000-3,-3.000000 7.000000-1,-2.000000 6.000000-2,-5.000000-1.000000 0,-2.000000-5.000000-2,-3.000000-7.000000-1,-3.000000-5.000000-1,-6.000000-4.000000-1,-5.000000 0.000000 1,-7.000000 0.000000-1,-5.000000 0.000000 0,-3.000000-4.000000 0,4.000000-5.000000 3,3.000000-7.000000 1,3.000000-5.000000 1,3.000000-6.000000 3,3.000000-3.000000 1,3.000000-3.000000 1,4.000000-2.000000 2,5.000000-5.000000 2,10.000000-2.000000 1,10.000000-3.000000 3,9.000000-3.000000 1,7.000000-4.000000 1,7.000000-3.000000 0,6.000000-3.000000 0,7.000000-2.000000 0,5.000000-3.000000 0,7.000000 1.000000-1,6.000000-1.000000 0,7.000000 1.000000-1,0.000000 2.000000 0,-2.000000 7.000000-1,-3.000000 6.000000 1,-3.000000 7.000000 0,-6.000000 4.000000-1,-5.000000 3.000000 0,-7.000000 3.000000 0,-5.000000 4.000000-2,-9.000000 5.000000 2,-9.000000 10.000000 0,-10.000000 10.000000 2,-8.000000 9.000000 2,-8.000000 9.000000-1,-2.000000 9.000000 0,-3.000000 10.000000-1,-3.000000 10.000000-1,-2.000000 0.000000-1,0.000000-5.000000 1,0.000000-7.000000-1,0.000000-5.000000 0,3.000000-6.000000-1,6.000000-3.000000 0,7.000000-3.000000-1,6.000000-2.000000-1,6.000000-6.000000-1,6.000000-6.000000-1,7.000000-6.000000-1,6.000000-6.000000-1,4.000000-4.000000-1,4.000000 1.000000-1,3.000000-1.000000 0,3.000000 1.000000 0,1.000000-1.000000-1,1.000000 1.000000 0,-1.000000-1.000000-1,1.000000 1.000000 1,-4.000000 4.000000-1,-6.000000 9.000000 1,-6.000000 10.000000 1,-6.000000 10.000000 0,-9.000000 2.000000 1,-8.000000-3.000000 0,-10.000000-3.000000 0,-9.000000-2.000000 0,-12.000000-1.000000 3,-11.000000 3.000000 2,-14.000000 3.000000 4,-11.000000 4.000000 2,-7.000000-1.000000 2,0.000000-3.000000-2,0.000000-3.000000-2,0.000000-2.000000-1,3.000000-6.000000-1,6.000000-6.000000 0,7.000000-6.000000-1,6.000000-6.000000 1,9.000000-2.000000 1,13.000000 3.000000 2,12.000000 3.000000 3,13.000000 4.000000 1,13.000000-1.000000 2,17.000000-3.000000 1,15.000000-3.000000 0,16.000000-2.000000 2,10.000000-5.000000 0,7.000000-2.000000 0,6.000000-3.000000 0,7.000000-3.000000 0,0.000000-2.000000-1,-2.000000 0.000000-2,-3.000000 0.000000-1,-3.000000 0.000000-2,7.000000-5.000000-8,19.000000-9.000000-18,19.000000-10.000000-16,19.000000-8.000000-17,-4.000000-4.000000-4,-24.000000 3.000000 8,-26.000000 3.000000 8,-24.000000 4.000000 8,-15.000000 2.000000 2,-3.000000 4.000000-7,-3.000000 3.000000-5,-2.000000 3.000000-6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18:28"/>
    </inkml:context>
    <inkml:brush xml:id="br0">
      <inkml:brushProperty name="width" value="0.0500000007450581" units="cm"/>
      <inkml:brushProperty name="height" value="0.0500000007450581" units="cm"/>
      <inkml:brushProperty name="color" value="#F2385B"/>
      <inkml:brushProperty name="ignorePressure" value="0"/>
    </inkml:brush>
  </inkml:definitions>
  <inkml:trace contextRef="#ctx0" brushRef="#br0">85450.000000 45675.000000 333,'200.000000'80.000000'167,"65.000000"60.000000"-1 ,63.000000 59.000000 1,64.000000 59.000000 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4:21:26"/>
    </inkml:context>
    <inkml:brush xml:id="br0">
      <inkml:brushProperty name="width" value="0.0316026024520397" units="cm"/>
      <inkml:brushProperty name="height" value="0.0316026024520397" units="cm"/>
      <inkml:brushProperty name="color" value="#F2385B"/>
      <inkml:brushProperty name="ignorePressure" value="0"/>
    </inkml:brush>
  </inkml:definitions>
  <inkml:trace contextRef="#ctx0" brushRef="#br0">66850.000000 23300.000000 696,'20.000000'106.000000'27,"-9.000000"13.000000"-1 ,-10.000000 12.000000-3,-8.000000 13.000000-2,-6.000000 10.000000-2,1.000000 10.000000-2,-1.000000 10.000000-1,1.000000 9.000000-2,-1.000000 1.000000-1,1.000000-6.000000-2,-1.000000-6.000000 0,1.000000-6.000000-1,-1.000000-15.000000 0,1.000000-21.000000 1,-1.000000-22.000000 1,1.000000-22.000000 1,2.000000-29.000000-1,7.000000-33.000000-2,6.000000-35.000000-3,7.000000-34.000000-3,7.000000-35.000000-1,9.000000-34.000000 1,10.000000-35.000000 1,10.000000-33.000000 0,5.000000-17.000000-7,4.000000 4.000000-11,3.000000 3.000000-12,3.000000 3.000000-13,1.000000 14.000000-4,1.000000 25.000000 6,-1.000000 25.000000 5,1.000000 25.000000 6,-6.000000 20.000000 5,-8.000000 16.000000 6,-10.000000 15.000000 7,-9.000000 17.000000 7,-2.000000 8.000000 2,6.000000 4.000000-1,7.000000 3.000000 1,6.000000 3.000000-2,-2.000000 10.000000 4,-9.000000 20.000000 6,-10.000000 18.000000 6,-8.000000 20.000000 6,-8.000000 16.000000 4,-2.000000 16.000000-1,-3.000000 15.000000-1,-3.000000 17.000000 1,-2.000000 7.000000-3,0.000000 0.000000-2,0.000000 0.000000-4,0.000000 0.000000-3,6.000000-8.000000-2,13.000000-16.000000-4,12.000000-15.000000-3,13.000000-15.000000-3,13.000000-17.000000-2,17.000000-15.000000-3,15.000000-15.000000-2,16.000000-16.000000-2,10.000000-18.000000-4,7.000000-18.000000-3,6.000000-19.000000-3,7.000000-18.000000-4,5.000000-21.000000-3,7.000000-22.000000-2,6.000000-22.000000-3,7.000000-21.000000-2,-6.000000-12.000000 0,-15.000000 1.000000 1,-15.000000-1.000000 1,-16.000000 1.000000 2,-18.000000 15.000000 2,-18.000000 31.000000 3,-19.000000 32.000000 4,-18.000000 31.000000 3,-4.000000-2.000000 2,13.000000-34.000000 2,12.000000-35.000000 2,13.000000-33.000000 2,-2.000000-11.000000 1,-16.000000 17.000000 2,-15.000000 15.000000 2,-15.000000 16.000000 0,-11.000000 16.000000 2,-2.000000 20.000000 0,-3.000000 18.000000 0,-3.000000 20.000000 1,-4.000000 11.000000 6,-3.000000 7.000000 11,-3.000000 6.000000 13,-2.000000 7.000000 12,5.000000 5.000000 1,16.000000 7.000000-12,15.000000 6.000000-11,17.000000 7.000000-11,8.000000-1.000000-6,4.000000-6.000000 0,3.000000-6.000000-1,3.000000-6.000000 0,-4.000000-2.000000-2,-8.000000 3.000000-1,-10.000000 3.000000-1,-9.000000 4.000000-3,-1.000000-1.000000 0,10.000000-3.000000-2,10.000000-3.000000 1,9.000000-2.000000-2,4.000000-3.000000 0,1.000000 1.000000 1,-1.000000-1.000000 0,1.000000 1.000000-1,-1.000000 1.000000 2,1.000000 3.000000 3,-1.000000 3.000000 1,1.000000 4.000000 2,-6.000000-3.000000 0,-8.000000-5.000000 1,-10.000000-7.000000-2,-9.000000-5.000000 1,-7.000000-4.000000-3,-3.000000 0.000000-1,-3.000000 0.000000-2,-2.000000 0.000000-2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6"/>
    </inkml:context>
    <inkml:brush xml:id="br0">
      <inkml:brushProperty name="width" value="0.0311149787157774" units="cm"/>
      <inkml:brushProperty name="height" value="0.0311149787157774" units="cm"/>
      <inkml:brushProperty name="color" value="#F2385B"/>
      <inkml:brushProperty name="ignorePressure" value="0"/>
    </inkml:brush>
  </inkml:definitions>
  <inkml:trace contextRef="#ctx0" brushRef="#br0">71250.000000 22800.000000 707,'0.000000'173.000000'7,"0.000000"-3.000000"1 ,0.000000-3.000000-1,0.000000-2.000000 0,0.000000-1.000000 0,0.000000 3.000000-1,0.000000 3.000000-1,0.000000 4.000000 1,0.000000-6.000000 4,0.000000-11.000000 11,0.000000-14.000000 10,0.000000-11.000000 12,0.000000-15.000000 0,0.000000-16.000000-7,0.000000-15.000000-7,0.000000-15.000000-9,6.000000-25.000000-14,13.000000-30.000000-20,12.000000-32.000000-20,13.000000-30.000000-21,2.000000-17.000000-7,-5.000000 1.000000 4,-7.000000-1.000000 4,-5.000000 1.000000 6</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6"/>
    </inkml:context>
    <inkml:brush xml:id="br0">
      <inkml:brushProperty name="width" value="0.0346980653703213" units="cm"/>
      <inkml:brushProperty name="height" value="0.0346980653703213" units="cm"/>
      <inkml:brushProperty name="color" value="#F2385B"/>
      <inkml:brushProperty name="ignorePressure" value="0"/>
    </inkml:brush>
  </inkml:definitions>
  <inkml:trace contextRef="#ctx0" brushRef="#br0">73250.000000 21750.000000 634,'140.000000'-47.000000'-2,"-18.000000"6.000000"-2 ,-19.000000 7.000000-2,-18.000000 6.000000-3,-17.000000 10.000000 2,-11.000000 17.000000 9,-14.000000 15.000000 8,-11.000000 16.000000 8,-14.000000 15.000000 3,-11.000000 16.000000 0,-14.000000 15.000000-1,-11.000000 17.000000 0,-6.000000 14.000000 0,4.000000 17.000000 0,3.000000 15.000000 0,3.000000 16.000000 1,1.000000 10.000000-1,1.000000 7.000000 1,-1.000000 6.000000 0,1.000000 7.000000-1,1.000000 4.000000-1,3.000000 3.000000-1,3.000000 3.000000-1,4.000000 4.000000-3,-1.000000-4.000000 0,-3.000000-9.000000-2,-3.000000-10.000000-1,-2.000000-8.000000-1,-1.000000-17.000000-7,3.000000-21.000000-10,3.000000-22.000000-11,4.000000-22.000000-12,7.000000-30.000000-9,13.000000-37.000000-6,12.000000-38.000000-8,13.000000-37.000000-6,1.000000-15.000000 1,-9.000000 10.000000 9,-10.000000 10.000000 7,-8.000000 9.000000 9</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7"/>
    </inkml:context>
    <inkml:brush xml:id="br0">
      <inkml:brushProperty name="width" value="0.0357480496168137" units="cm"/>
      <inkml:brushProperty name="height" value="0.0357480496168137" units="cm"/>
      <inkml:brushProperty name="color" value="#F2385B"/>
      <inkml:brushProperty name="ignorePressure" value="0"/>
    </inkml:brush>
  </inkml:definitions>
  <inkml:trace contextRef="#ctx0" brushRef="#br0">75250.000000 21100.000000 615,'48.000000'1.000000'4,"-3.000000"4.000000"6 ,-3.000000 3.000000 8,-2.000000 3.000000 7,-6.000000 3.000000 2,-6.000000 3.000000-3,-6.000000 3.000000-4,-6.000000 4.000000-3,-2.000000 5.000000-3,3.000000 10.000000-5,3.000000 10.000000-4,4.000000 9.000000-4,-3.000000 13.000000-1,-5.000000 20.000000 4,-7.000000 18.000000 3,-5.000000 20.000000 3,-11.000000 10.000000 1,-11.000000 3.000000-2,-14.000000 3.000000 0,-11.000000 4.000000-2,-7.000000 4.000000 0,0.000000 6.000000-1,0.000000 7.000000-1,0.000000 6.000000 0,3.000000-4.000000-2,6.000000-11.000000 0,7.000000-14.000000-1,6.000000-11.000000-2,4.000000-17.000000 0,4.000000-18.000000 0,3.000000-19.000000-1,3.000000-18.000000 0,9.000000-21.000000 0,16.000000-22.000000-4,15.000000-22.000000-1,17.000000-21.000000-3,7.000000-17.000000-3,0.000000-8.000000-4,0.000000-10.000000-3,0.000000-9.000000-4,-2.000000-1.000000-1,-3.000000 10.000000 3,-3.000000 10.000000 2,-2.000000 9.000000 4,-5.000000 9.000000 4,-2.000000 9.000000 4,-3.000000 10.000000 6,-3.000000 10.000000 5,-4.000000 13.000000 6,-3.000000 19.000000 4,-3.000000 19.000000 5,-2.000000 19.000000 5,-6.000000 12.000000 2,-6.000000 6.000000-1,-6.000000 7.000000-2,-6.000000 6.000000 0,-10.000000 7.000000-1,-12.000000 10.000000 0,-13.000000 10.000000 0,-12.000000 9.000000 1,-9.000000 1.000000-3,-2.000000-6.000000-5,-3.000000-6.000000-3,-3.000000-6.000000-6,4.000000-10.000000-2,13.000000-12.000000-5,12.000000-13.000000-2,13.000000-12.000000-3,10.000000-23.000000-7,10.000000-30.000000-9,10.000000-32.000000-8,9.000000-30.000000-10,10.000000-15.000000-6,14.000000 3.000000-2,11.000000 3.000000-3,14.000000 4.000000-3,5.000000 4.000000 3,1.000000 6.000000 10,-1.000000 7.000000 9,1.000000 6.000000 10,-6.000000 6.000000 6,-8.000000 6.000000 6,-10.000000 7.000000 4,-9.000000 6.000000 5,1.000000 4.000000 4,13.000000 4.000000 5,12.000000 3.000000 4,13.000000 3.000000 5,2.000000 3.000000 0,-5.000000 3.000000-1,-7.000000 3.000000-1,-5.000000 4.000000-3,-4.000000-3.000000-2,0.000000-5.000000-3,0.000000-7.000000-3,0.000000-5.000000-3,-2.000000-6.000000-6,-3.000000-3.000000-8,-3.000000-3.000000-7,-2.000000-2.000000-9</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7"/>
    </inkml:context>
    <inkml:brush xml:id="br0">
      <inkml:brushProperty name="width" value="0.0269519668072462" units="cm"/>
      <inkml:brushProperty name="height" value="0.0269519668072462" units="cm"/>
      <inkml:brushProperty name="color" value="#F2385B"/>
      <inkml:brushProperty name="ignorePressure" value="0"/>
    </inkml:brush>
  </inkml:definitions>
  <inkml:trace contextRef="#ctx0" brushRef="#br0">78750.000000 20500.000000 816,'-25.000000'193.000000'37,"0.000000"-11.000000"-1 ,0.000000-14.000000-1,0.000000-11.000000-1,0.000000-11.000000-7,0.000000-5.000000-13,0.000000-7.000000-14,0.000000-5.000000-11,3.000000-14.000000-8,6.000000-18.000000 1,7.000000-19.000000 1,6.000000-18.000000-1,7.000000-21.000000-2,10.000000-22.000000-7,10.000000-22.000000-5,9.000000-21.000000-6,1.000000-15.000000-1,-6.000000-6.000000 6,-6.000000-6.000000 5,-6.000000-6.000000 6,-6.000000-1.000000 4,-2.000000 7.000000 4,-3.000000 6.000000 5,-3.000000 7.000000 3</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7"/>
    </inkml:context>
    <inkml:brush xml:id="br0">
      <inkml:brushProperty name="width" value="0.0235106348991394" units="cm"/>
      <inkml:brushProperty name="height" value="0.0235106348991394" units="cm"/>
      <inkml:brushProperty name="color" value="#F2385B"/>
      <inkml:brushProperty name="ignorePressure" value="0"/>
    </inkml:brush>
  </inkml:definitions>
  <inkml:trace contextRef="#ctx0" brushRef="#br0">78750.000000 21150.000000 935,'4.000000'-44.000000'39,"10.000000"13.000000"-18 ,10.000000 12.000000-17,9.000000 13.000000-16,4.000000 9.000000-6,1.000000 6.000000 7,-1.000000 7.000000 7,1.000000 6.000000 6,-1.000000 3.000000 1,1.000000 0.000000-3,-1.000000 0.000000-4,1.000000 0.000000-4,-6.000000 0.000000-5,-8.000000 0.000000-6,-10.000000 0.000000-7,-9.000000 0.000000-5,-9.000000-2.000000-2,-5.000000-3.000000 5,-7.000000-3.000000 5,-5.000000-2.000000 5,-4.000000-3.000000 4,0.000000 1.000000 3,0.000000-1.000000 3,0.000000 1.000000 3</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8"/>
    </inkml:context>
    <inkml:brush xml:id="br0">
      <inkml:brushProperty name="width" value="0.0296922586858273" units="cm"/>
      <inkml:brushProperty name="height" value="0.0296922586858273" units="cm"/>
      <inkml:brushProperty name="color" value="#F2385B"/>
      <inkml:brushProperty name="ignorePressure" value="0"/>
    </inkml:brush>
  </inkml:definitions>
  <inkml:trace contextRef="#ctx0" brushRef="#br0">77700.000000 21800.000000 740,'21.000000'100.000000'3,"-5.000000"0.000000"5 ,-7.000000 0.000000 5,-5.000000 0.000000 6,-4.000000 6.000000 1,0.000000 13.000000-3,0.000000 12.000000-4,0.000000 13.000000-2,0.000000-1.000000-2,0.000000-11.000000 3,0.000000-14.000000 2,0.000000-11.000000 2,-2.000000-9.000000-2,-3.000000-3.000000-6,-3.000000-3.000000-6,-2.000000-2.000000-6,2.000000-19.000000-9,9.000000-30.000000-12,10.000000-32.000000-13,10.000000-30.000000-11,0.000000-25.000000-3,-5.000000-15.000000 8,-7.000000-15.000000 9,-5.000000-16.000000 7,-4.000000-8.000000 7,0.000000 0.000000 5,0.000000 0.000000 4,0.000000 0.000000 5,1.000000 4.000000 3,4.000000 10.000000 0,3.000000 10.000000 2,3.000000 9.000000 1,6.000000 7.000000 2,9.000000 7.000000 7,10.000000 6.000000 4,10.000000 7.000000 6,7.000000 5.000000 4,6.000000 7.000000 2,7.000000 6.000000 2,6.000000 7.000000 2,3.000000 2.000000-1,0.000000 1.000000-4,0.000000-1.000000-4,0.000000 1.000000-6,-4.000000 1.000000-3,-5.000000 3.000000-3,-7.000000 3.000000-5,-5.000000 4.000000-3,-8.000000 2.000000-1,-5.000000 4.000000 1,-7.000000 3.000000 2,-5.000000 3.000000 2,-9.000000 3.000000 1,-9.000000 3.000000 2,-10.000000 3.000000 1,-8.000000 4.000000 1,-12.000000 2.000000 1,-12.000000 4.000000-1,-13.000000 3.000000 0,-12.000000 3.000000-1,-13.000000 6.000000-1,-12.000000 9.000000-4,-13.000000 10.000000-2,-12.000000 10.000000-3,-5.000000 4.000000-2,3.000000 0.000000-2,3.000000 0.000000 0,4.000000 0.000000-1,10.000000-7.000000 0,19.000000-11.000000 1,19.000000-14.000000 2,19.000000-11.000000 0,15.000000-12.000000 1,13.000000-9.000000 2,12.000000-10.000000 1,13.000000-8.000000 2,12.000000-8.000000 0,13.000000-2.000000-1,12.000000-3.000000 0,13.000000-3.000000 0,-1.000000-1.000000 0,-11.000000 4.000000 0,-14.000000 3.000000 0,-11.000000 3.000000 1,2.000000-2.000000 0,19.000000-6.000000 0,19.000000-6.000000 0,19.000000-6.000000 0,4.000000-2.000000-1,-9.000000 3.000000 0,-10.000000 3.000000 0,-8.000000 4.000000-1,-17.000000 11.000000 3,-21.000000 23.000000 6,-22.000000 22.000000 5,-22.000000 22.000000 7,-22.000000 13.000000 2,-22.000000 7.000000-1,-22.000000 6.000000-1,-21.000000 7.000000 0,-15.000000 5.000000-1,-6.000000 7.000000-4,-6.000000 6.000000-4,-6.000000 7.000000-2,-1.000000 2.000000-4,7.000000 1.000000-3,6.000000-1.000000-5,7.000000 1.000000-4,11.000000-7.000000-3,20.000000-12.000000-3,18.000000-13.000000-3,20.000000-12.000000-2,16.000000-16.000000-7,16.000000-19.000000-10,15.000000-18.000000-12,17.000000-19.000000-10,7.000000-12.000000 1,0.000000-2.000000 11,0.000000-3.000000 11,0.000000-3.000000 11,-2.000000-1.000000 8,-3.000000 4.000000 3,-3.000000 3.000000 4,-2.000000 3.000000 3</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8"/>
    </inkml:context>
    <inkml:brush xml:id="br0">
      <inkml:brushProperty name="width" value="0.0265802163630724" units="cm"/>
      <inkml:brushProperty name="height" value="0.0265802163630724" units="cm"/>
      <inkml:brushProperty name="color" value="#F2385B"/>
      <inkml:brushProperty name="ignorePressure" value="0"/>
    </inkml:brush>
  </inkml:definitions>
  <inkml:trace contextRef="#ctx0" brushRef="#br0">78300.000000 24050.000000 827,'134.000000'68.000000'57,"-31.000000"-11.000000"-18 ,-31.000000-14.000000-15,-31.000000-11.000000-17,-16.000000-9.000000-7,0.000000-3.000000 4,0.000000-3.000000 3,0.000000-2.000000 3,3.000000-3.000000-3,6.000000 1.000000-9,7.000000-1.000000-10,6.000000 1.000000-10,4.000000-3.000000-3,4.000000-2.000000 0,3.000000-3.000000 1,3.000000-3.000000 1,1.000000-6.000000 0,1.000000-5.000000 2,-1.000000-7.000000 1,1.000000-5.000000 1,-3.000000-1.000000 1,-2.000000 6.000000 1,-3.000000 7.000000 0,-3.000000 6.000000 1,-2.000000 1.000000 4,0.000000-3.000000 7,0.000000-3.000000 7,0.000000-2.000000 8,0.000000-1.000000 3,0.000000 3.000000 1,0.000000 3.000000 1,0.000000 4.000000 1,1.000000 1.000000 0,4.000000 0.000000 0,3.000000 0.000000-1,3.000000 0.000000 0,3.000000 0.000000 1,3.000000 0.000000 1,3.000000 0.000000 3,4.000000 0.000000 2,-3.000000 0.000000 0,-5.000000 0.000000-3,-7.000000 0.000000-4,-5.000000 0.000000-2,-4.000000 0.000000-3,0.000000 0.000000 1,0.000000 0.000000 0,0.000000 0.000000-1,-2.000000 0.000000-10,-3.000000 0.000000-23,-3.000000 0.000000-22,-2.000000 0.000000-23</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11-27T15:21:29"/>
    </inkml:context>
    <inkml:brush xml:id="br0">
      <inkml:brushProperty name="width" value="0.0304948147386312" units="cm"/>
      <inkml:brushProperty name="height" value="0.0304948147386312" units="cm"/>
      <inkml:brushProperty name="color" value="#F2385B"/>
      <inkml:brushProperty name="ignorePressure" value="0"/>
    </inkml:brush>
  </inkml:definitions>
  <inkml:trace contextRef="#ctx0" brushRef="#br0">67400.000000 30100.000000 721,'-44.000000'143.000000'14,"13.000000"-11.000000"-6 ,12.000000-14.000000-8,13.000000-11.000000-6,6.000000-4.000000-3,0.000000 6.000000 0,0.000000 7.000000 0,0.000000 6.000000 0,1.000000-4.000000 6,4.000000-11.000000 10,3.000000-14.000000 12,3.000000-11.000000 11,3.000000-14.000000 3,3.000000-11.000000-5,3.000000-14.000000-5,4.000000-11.000000-5,1.000000-17.000000-6,0.000000-18.000000-5,0.000000-19.000000-7,0.000000-18.000000-5,1.000000-20.000000-4,4.000000-18.000000-3,3.000000-19.000000-2,3.000000-18.000000-1,1.000000-9.000000-2,1.000000 4.000000 1,-1.000000 3.000000 0,1.000000 3.000000 1,-1.000000 10.000000 2,1.000000 20.000000 4,-1.000000 18.000000 4,1.000000 20.000000 5,-1.000000 13.000000 4,1.000000 9.000000 3,-1.000000 10.000000 5,1.000000 10.000000 2,-4.000000 10.000000 2,-6.000000 13.000000-3,-6.000000 12.000000-2,-6.000000 13.000000-2,-4.000000 15.000000-1,1.000000 19.000000 3,-1.000000 19.000000 2,1.000000 19.000000 1,-1.000000 4.000000 1,1.000000-9.000000-2,-1.000000-10.000000-1,1.000000-8.000000-3,1.000000-11.000000-2,3.000000-8.000000-3,3.000000-10.000000-2,4.000000-9.000000-3,4.000000-10.000000-1,6.000000-9.000000 1,7.000000-10.000000 0,6.000000-8.000000 1,4.000000-17.000000-2,4.000000-21.000000-5,3.000000-22.000000-5,3.000000-22.000000-5,1.000000-18.000000-2,1.000000-11.000000-2,-1.000000-14.000000 0,1.000000-11.000000-2,1.000000-4.000000 1,3.000000 6.000000 3,3.000000 7.000000 2,4.000000 6.000000 3,-3.000000 7.000000 4,-5.000000 10.000000 5,-7.000000 10.000000 5,-5.000000 9.000000 4,-8.000000 10.000000 2,-5.000000 14.000000-2,-7.000000 11.000000-2,-5.000000 14.000000-3,-4.000000 8.000000 2,0.000000 7.000000 7,0.000000 6.000000 7,0.000000 7.000000 6,-4.000000 8.000000 3,-5.000000 14.000000-1,-7.000000 11.000000-3,-5.000000 14.000000 0,-3.000000 0.000000-3,4.000000-8.000000-2,3.000000-10.000000-2,3.000000-9.000000-3,1.000000 4.000000-1,1.000000 19.000000 0,-1.000000 19.000000 0,1.000000 19.000000 1,2.000000 7.000000 0,7.000000-3.000000 0,6.000000-3.000000 0,7.000000-2.000000 0,4.000000-9.000000-2,3.000000-12.000000-4,3.000000-13.000000-6,4.000000-12.000000-4,7.000000-15.000000-4,13.000000-15.000000-6,12.000000-15.000000-4,13.000000-16.000000-5,7.000000-21.000000-3,4.000000-24.000000-3,3.000000-26.000000-2,3.000000-24.000000-3,-1.000000-23.000000 0,-2.000000-18.000000-1,-3.000000-19.000000 2,-3.000000-18.000000 0,-7.000000-4.000000 4,-9.000000 13.000000 7,-10.000000 12.000000 6,-8.000000 13.000000 8,-11.000000 16.000000 4,-8.000000 23.000000 2,-10.000000 22.000000 2,-9.000000 22.000000 2,-1.000000-7.000000 1,10.000000-34.000000 1,10.000000-35.000000 0,9.000000-33.000000 2,-1.000000-8.000000 0,-8.000000 23.000000 2,-10.000000 22.000000 2,-9.000000 22.000000 1,-7.000000 21.000000 3,-3.000000 22.000000 1,-3.000000 22.000000 3,-2.000000 23.000000 1,-6.000000 16.000000 1,-6.000000 13.000000-1,-6.000000 12.000000-2,-6.000000 13.000000-1,-4.000000 6.000000-1,1.000000 0.000000 0,-1.000000 0.000000 1,1.000000 0.000000-1,1.000000 0.000000 0,3.000000 0.000000-1,3.000000 0.000000 0,4.000000 0.000000-1,5.000000 0.000000-2,10.000000 0.000000-4,10.000000 0.000000-2,9.000000 0.000000-4,7.000000 3.000000-2,7.000000 6.000000-2,6.000000 7.000000-1,7.000000 6.000000-2,-1.000000 1.000000-1,-6.000000-3.000000 2,-6.000000-3.000000 1,-6.000000-2.000000 1,-4.000000-3.000000 0,1.000000 1.000000 0,-1.000000-1.000000 0,1.000000 1.000000-2,-6.000000 2.000000 3,-8.000000 7.000000 5,-10.000000 6.000000 4,-9.000000 7.000000 4,-13.000000 7.000000 4,-16.000000 9.000000 4,-15.000000 10.000000 4,-15.000000 10.000000 3,-15.000000 11.000000 1,-12.000000 17.000000 0,-13.000000 15.000000-2,-12.000000 16.000000 0,-9.000000 9.000000-5,-2.000000 3.000000-5,-3.000000 3.000000-6,-3.000000 4.000000-6,4.000000-7.000000-2,13.000000-16.000000 2,12.000000-15.000000 0,13.000000-15.000000 2,12.000000-20.000000-3,13.000000-21.000000-8,12.000000-22.000000-8,13.000000-22.000000-7,10.000000-26.000000-7,10.000000-27.000000-4,10.000000-28.000000-6,9.000000-28.000000-4,4.000000-13.000000 1,1.000000 3.000000 6,-1.000000 3.000000 8,1.000000 4.000000 5,-3.000000 7.000000 5,-2.000000 13.000000 1,-3.000000 12.000000 2,-3.000000 13.000000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22EB5-CCAD-4AC5-881E-F553F8DF2D57}" type="datetimeFigureOut">
              <a:rPr lang="en-US" smtClean="0"/>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98CC2-A76A-4CD0-B0D8-DAF2C1DAF990}"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6C039F09-393E-4E6D-98AC-DC0B07A168DC}"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6998CC2-A76A-4CD0-B0D8-DAF2C1DAF99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84636B6F-C5EB-46C7-B166-BF9DDE08F22E}"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4636B6F-C5EB-46C7-B166-BF9DDE08F22E}"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4636B6F-C5EB-46C7-B166-BF9DDE08F22E}"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84636B6F-C5EB-46C7-B166-BF9DDE08F22E}"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4636B6F-C5EB-46C7-B166-BF9DDE08F22E}"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日期占位符 4"/>
          <p:cNvSpPr>
            <a:spLocks noGrp="1"/>
          </p:cNvSpPr>
          <p:nvPr>
            <p:ph type="dt" sz="half" idx="10"/>
          </p:nvPr>
        </p:nvSpPr>
        <p:spPr/>
        <p:txBody>
          <a:bodyPr/>
          <a:lstStyle/>
          <a:p>
            <a:fld id="{84636B6F-C5EB-46C7-B166-BF9DDE08F22E}"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84636B6F-C5EB-46C7-B166-BF9DDE08F22E}"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84636B6F-C5EB-46C7-B166-BF9DDE08F22E}"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4636B6F-C5EB-46C7-B166-BF9DDE08F22E}"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4636B6F-C5EB-46C7-B166-BF9DDE08F22E}"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4636B6F-C5EB-46C7-B166-BF9DDE08F22E}"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26E7803-17A8-4152-9029-835530349A4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36B6F-C5EB-46C7-B166-BF9DDE08F22E}" type="datetimeFigureOut">
              <a:rPr lang="en-US" smtClean="0"/>
            </a:fld>
            <a:endParaRPr 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E7803-17A8-4152-9029-835530349A4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7.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4" Type="http://schemas.openxmlformats.org/officeDocument/2006/relationships/slideLayout" Target="../slideLayouts/slideLayout2.xml"/><Relationship Id="rId13" Type="http://schemas.openxmlformats.org/officeDocument/2006/relationships/image" Target="../media/image58.png"/><Relationship Id="rId12" Type="http://schemas.openxmlformats.org/officeDocument/2006/relationships/image" Target="../media/image57.png"/><Relationship Id="rId11" Type="http://schemas.openxmlformats.org/officeDocument/2006/relationships/image" Target="../media/image56.png"/><Relationship Id="rId10" Type="http://schemas.openxmlformats.org/officeDocument/2006/relationships/image" Target="../media/image55.png"/><Relationship Id="rId1" Type="http://schemas.openxmlformats.org/officeDocument/2006/relationships/image" Target="../media/image46.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19.xml.rels><?xml version="1.0" encoding="UTF-8" standalone="yes"?>
<Relationships xmlns="http://schemas.openxmlformats.org/package/2006/relationships"><Relationship Id="rId9" Type="http://schemas.openxmlformats.org/officeDocument/2006/relationships/customXml" Target="../ink/ink93.xml"/><Relationship Id="rId8" Type="http://schemas.openxmlformats.org/officeDocument/2006/relationships/customXml" Target="../ink/ink92.xml"/><Relationship Id="rId7" Type="http://schemas.openxmlformats.org/officeDocument/2006/relationships/customXml" Target="../ink/ink91.xml"/><Relationship Id="rId6" Type="http://schemas.openxmlformats.org/officeDocument/2006/relationships/customXml" Target="../ink/ink90.xml"/><Relationship Id="rId5" Type="http://schemas.openxmlformats.org/officeDocument/2006/relationships/customXml" Target="../ink/ink89.xml"/><Relationship Id="rId41" Type="http://schemas.openxmlformats.org/officeDocument/2006/relationships/slideLayout" Target="../slideLayouts/slideLayout2.xml"/><Relationship Id="rId40" Type="http://schemas.openxmlformats.org/officeDocument/2006/relationships/customXml" Target="../ink/ink124.xml"/><Relationship Id="rId4" Type="http://schemas.openxmlformats.org/officeDocument/2006/relationships/customXml" Target="../ink/ink88.xml"/><Relationship Id="rId39" Type="http://schemas.openxmlformats.org/officeDocument/2006/relationships/customXml" Target="../ink/ink123.xml"/><Relationship Id="rId38" Type="http://schemas.openxmlformats.org/officeDocument/2006/relationships/customXml" Target="../ink/ink122.xml"/><Relationship Id="rId37" Type="http://schemas.openxmlformats.org/officeDocument/2006/relationships/customXml" Target="../ink/ink121.xml"/><Relationship Id="rId36" Type="http://schemas.openxmlformats.org/officeDocument/2006/relationships/customXml" Target="../ink/ink120.xml"/><Relationship Id="rId35" Type="http://schemas.openxmlformats.org/officeDocument/2006/relationships/customXml" Target="../ink/ink119.xml"/><Relationship Id="rId34" Type="http://schemas.openxmlformats.org/officeDocument/2006/relationships/customXml" Target="../ink/ink118.xml"/><Relationship Id="rId33" Type="http://schemas.openxmlformats.org/officeDocument/2006/relationships/customXml" Target="../ink/ink117.xml"/><Relationship Id="rId32" Type="http://schemas.openxmlformats.org/officeDocument/2006/relationships/customXml" Target="../ink/ink116.xml"/><Relationship Id="rId31" Type="http://schemas.openxmlformats.org/officeDocument/2006/relationships/customXml" Target="../ink/ink115.xml"/><Relationship Id="rId30" Type="http://schemas.openxmlformats.org/officeDocument/2006/relationships/customXml" Target="../ink/ink114.xml"/><Relationship Id="rId3" Type="http://schemas.openxmlformats.org/officeDocument/2006/relationships/customXml" Target="../ink/ink87.xml"/><Relationship Id="rId29" Type="http://schemas.openxmlformats.org/officeDocument/2006/relationships/customXml" Target="../ink/ink113.xml"/><Relationship Id="rId28" Type="http://schemas.openxmlformats.org/officeDocument/2006/relationships/customXml" Target="../ink/ink112.xml"/><Relationship Id="rId27" Type="http://schemas.openxmlformats.org/officeDocument/2006/relationships/customXml" Target="../ink/ink111.xml"/><Relationship Id="rId26" Type="http://schemas.openxmlformats.org/officeDocument/2006/relationships/customXml" Target="../ink/ink110.xml"/><Relationship Id="rId25" Type="http://schemas.openxmlformats.org/officeDocument/2006/relationships/customXml" Target="../ink/ink109.xml"/><Relationship Id="rId24" Type="http://schemas.openxmlformats.org/officeDocument/2006/relationships/customXml" Target="../ink/ink108.xml"/><Relationship Id="rId23" Type="http://schemas.openxmlformats.org/officeDocument/2006/relationships/customXml" Target="../ink/ink107.xml"/><Relationship Id="rId22" Type="http://schemas.openxmlformats.org/officeDocument/2006/relationships/customXml" Target="../ink/ink106.xml"/><Relationship Id="rId21" Type="http://schemas.openxmlformats.org/officeDocument/2006/relationships/customXml" Target="../ink/ink105.xml"/><Relationship Id="rId20" Type="http://schemas.openxmlformats.org/officeDocument/2006/relationships/customXml" Target="../ink/ink104.xml"/><Relationship Id="rId2" Type="http://schemas.openxmlformats.org/officeDocument/2006/relationships/customXml" Target="../ink/ink86.xml"/><Relationship Id="rId19" Type="http://schemas.openxmlformats.org/officeDocument/2006/relationships/customXml" Target="../ink/ink103.xml"/><Relationship Id="rId18" Type="http://schemas.openxmlformats.org/officeDocument/2006/relationships/customXml" Target="../ink/ink102.xml"/><Relationship Id="rId17" Type="http://schemas.openxmlformats.org/officeDocument/2006/relationships/customXml" Target="../ink/ink101.xml"/><Relationship Id="rId16" Type="http://schemas.openxmlformats.org/officeDocument/2006/relationships/customXml" Target="../ink/ink100.xml"/><Relationship Id="rId15" Type="http://schemas.openxmlformats.org/officeDocument/2006/relationships/customXml" Target="../ink/ink99.xml"/><Relationship Id="rId14" Type="http://schemas.openxmlformats.org/officeDocument/2006/relationships/customXml" Target="../ink/ink98.xml"/><Relationship Id="rId13" Type="http://schemas.openxmlformats.org/officeDocument/2006/relationships/customXml" Target="../ink/ink97.xml"/><Relationship Id="rId12" Type="http://schemas.openxmlformats.org/officeDocument/2006/relationships/customXml" Target="../ink/ink96.xml"/><Relationship Id="rId11" Type="http://schemas.openxmlformats.org/officeDocument/2006/relationships/customXml" Target="../ink/ink95.xml"/><Relationship Id="rId10" Type="http://schemas.openxmlformats.org/officeDocument/2006/relationships/customXml" Target="../ink/ink94.xml"/><Relationship Id="rId1" Type="http://schemas.openxmlformats.org/officeDocument/2006/relationships/image" Target="../media/image65.png"/></Relationships>
</file>

<file path=ppt/slides/_rels/slide2.xml.rels><?xml version="1.0" encoding="UTF-8" standalone="yes"?>
<Relationships xmlns="http://schemas.openxmlformats.org/package/2006/relationships"><Relationship Id="rId9" Type="http://schemas.openxmlformats.org/officeDocument/2006/relationships/customXml" Target="../ink/ink7.xml"/><Relationship Id="rId8" Type="http://schemas.openxmlformats.org/officeDocument/2006/relationships/customXml" Target="../ink/ink6.xml"/><Relationship Id="rId7" Type="http://schemas.openxmlformats.org/officeDocument/2006/relationships/customXml" Target="../ink/ink5.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3" Type="http://schemas.openxmlformats.org/officeDocument/2006/relationships/customXml" Target="../ink/ink1.xml"/><Relationship Id="rId29" Type="http://schemas.openxmlformats.org/officeDocument/2006/relationships/slideLayout" Target="../slideLayouts/slideLayout2.xml"/><Relationship Id="rId28" Type="http://schemas.openxmlformats.org/officeDocument/2006/relationships/customXml" Target="../ink/ink26.xml"/><Relationship Id="rId27" Type="http://schemas.openxmlformats.org/officeDocument/2006/relationships/customXml" Target="../ink/ink25.xml"/><Relationship Id="rId26" Type="http://schemas.openxmlformats.org/officeDocument/2006/relationships/customXml" Target="../ink/ink24.xml"/><Relationship Id="rId25" Type="http://schemas.openxmlformats.org/officeDocument/2006/relationships/customXml" Target="../ink/ink23.xml"/><Relationship Id="rId24" Type="http://schemas.openxmlformats.org/officeDocument/2006/relationships/customXml" Target="../ink/ink22.xml"/><Relationship Id="rId23" Type="http://schemas.openxmlformats.org/officeDocument/2006/relationships/customXml" Target="../ink/ink21.xml"/><Relationship Id="rId22" Type="http://schemas.openxmlformats.org/officeDocument/2006/relationships/customXml" Target="../ink/ink20.xml"/><Relationship Id="rId21" Type="http://schemas.openxmlformats.org/officeDocument/2006/relationships/customXml" Target="../ink/ink19.xml"/><Relationship Id="rId20" Type="http://schemas.openxmlformats.org/officeDocument/2006/relationships/customXml" Target="../ink/ink18.xml"/><Relationship Id="rId2" Type="http://schemas.openxmlformats.org/officeDocument/2006/relationships/image" Target="../media/image2.png"/><Relationship Id="rId19" Type="http://schemas.openxmlformats.org/officeDocument/2006/relationships/customXml" Target="../ink/ink17.xml"/><Relationship Id="rId18" Type="http://schemas.openxmlformats.org/officeDocument/2006/relationships/customXml" Target="../ink/ink16.xml"/><Relationship Id="rId17" Type="http://schemas.openxmlformats.org/officeDocument/2006/relationships/customXml" Target="../ink/ink15.xml"/><Relationship Id="rId16" Type="http://schemas.openxmlformats.org/officeDocument/2006/relationships/customXml" Target="../ink/ink14.xml"/><Relationship Id="rId15" Type="http://schemas.openxmlformats.org/officeDocument/2006/relationships/customXml" Target="../ink/ink13.xml"/><Relationship Id="rId14" Type="http://schemas.openxmlformats.org/officeDocument/2006/relationships/customXml" Target="../ink/ink12.xml"/><Relationship Id="rId13" Type="http://schemas.openxmlformats.org/officeDocument/2006/relationships/customXml" Target="../ink/ink11.xml"/><Relationship Id="rId12" Type="http://schemas.openxmlformats.org/officeDocument/2006/relationships/customXml" Target="../ink/ink10.xml"/><Relationship Id="rId11" Type="http://schemas.openxmlformats.org/officeDocument/2006/relationships/customXml" Target="../ink/ink9.xml"/><Relationship Id="rId10" Type="http://schemas.openxmlformats.org/officeDocument/2006/relationships/customXml" Target="../ink/ink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customXml" Target="../ink/ink131.xml"/><Relationship Id="rId8" Type="http://schemas.openxmlformats.org/officeDocument/2006/relationships/customXml" Target="../ink/ink130.xml"/><Relationship Id="rId7" Type="http://schemas.openxmlformats.org/officeDocument/2006/relationships/customXml" Target="../ink/ink129.xml"/><Relationship Id="rId6" Type="http://schemas.openxmlformats.org/officeDocument/2006/relationships/customXml" Target="../ink/ink128.xml"/><Relationship Id="rId5" Type="http://schemas.openxmlformats.org/officeDocument/2006/relationships/customXml" Target="../ink/ink127.xml"/><Relationship Id="rId4" Type="http://schemas.openxmlformats.org/officeDocument/2006/relationships/customXml" Target="../ink/ink126.xml"/><Relationship Id="rId35" Type="http://schemas.openxmlformats.org/officeDocument/2006/relationships/slideLayout" Target="../slideLayouts/slideLayout7.xml"/><Relationship Id="rId34" Type="http://schemas.openxmlformats.org/officeDocument/2006/relationships/customXml" Target="../ink/ink156.xml"/><Relationship Id="rId33" Type="http://schemas.openxmlformats.org/officeDocument/2006/relationships/customXml" Target="../ink/ink155.xml"/><Relationship Id="rId32" Type="http://schemas.openxmlformats.org/officeDocument/2006/relationships/customXml" Target="../ink/ink154.xml"/><Relationship Id="rId31" Type="http://schemas.openxmlformats.org/officeDocument/2006/relationships/customXml" Target="../ink/ink153.xml"/><Relationship Id="rId30" Type="http://schemas.openxmlformats.org/officeDocument/2006/relationships/customXml" Target="../ink/ink152.xml"/><Relationship Id="rId3" Type="http://schemas.openxmlformats.org/officeDocument/2006/relationships/customXml" Target="../ink/ink125.xml"/><Relationship Id="rId29" Type="http://schemas.openxmlformats.org/officeDocument/2006/relationships/customXml" Target="../ink/ink151.xml"/><Relationship Id="rId28" Type="http://schemas.openxmlformats.org/officeDocument/2006/relationships/customXml" Target="../ink/ink150.xml"/><Relationship Id="rId27" Type="http://schemas.openxmlformats.org/officeDocument/2006/relationships/customXml" Target="../ink/ink149.xml"/><Relationship Id="rId26" Type="http://schemas.openxmlformats.org/officeDocument/2006/relationships/customXml" Target="../ink/ink148.xml"/><Relationship Id="rId25" Type="http://schemas.openxmlformats.org/officeDocument/2006/relationships/customXml" Target="../ink/ink147.xml"/><Relationship Id="rId24" Type="http://schemas.openxmlformats.org/officeDocument/2006/relationships/customXml" Target="../ink/ink146.xml"/><Relationship Id="rId23" Type="http://schemas.openxmlformats.org/officeDocument/2006/relationships/customXml" Target="../ink/ink145.xml"/><Relationship Id="rId22" Type="http://schemas.openxmlformats.org/officeDocument/2006/relationships/customXml" Target="../ink/ink144.xml"/><Relationship Id="rId21" Type="http://schemas.openxmlformats.org/officeDocument/2006/relationships/customXml" Target="../ink/ink143.xml"/><Relationship Id="rId20" Type="http://schemas.openxmlformats.org/officeDocument/2006/relationships/customXml" Target="../ink/ink142.xml"/><Relationship Id="rId2" Type="http://schemas.openxmlformats.org/officeDocument/2006/relationships/image" Target="../media/image67.png"/><Relationship Id="rId19" Type="http://schemas.openxmlformats.org/officeDocument/2006/relationships/customXml" Target="../ink/ink141.xml"/><Relationship Id="rId18" Type="http://schemas.openxmlformats.org/officeDocument/2006/relationships/customXml" Target="../ink/ink140.xml"/><Relationship Id="rId17" Type="http://schemas.openxmlformats.org/officeDocument/2006/relationships/customXml" Target="../ink/ink139.xml"/><Relationship Id="rId16" Type="http://schemas.openxmlformats.org/officeDocument/2006/relationships/customXml" Target="../ink/ink138.xml"/><Relationship Id="rId15" Type="http://schemas.openxmlformats.org/officeDocument/2006/relationships/customXml" Target="../ink/ink137.xml"/><Relationship Id="rId14" Type="http://schemas.openxmlformats.org/officeDocument/2006/relationships/customXml" Target="../ink/ink136.xml"/><Relationship Id="rId13" Type="http://schemas.openxmlformats.org/officeDocument/2006/relationships/customXml" Target="../ink/ink135.xml"/><Relationship Id="rId12" Type="http://schemas.openxmlformats.org/officeDocument/2006/relationships/customXml" Target="../ink/ink134.xml"/><Relationship Id="rId11" Type="http://schemas.openxmlformats.org/officeDocument/2006/relationships/customXml" Target="../ink/ink133.xml"/><Relationship Id="rId10" Type="http://schemas.openxmlformats.org/officeDocument/2006/relationships/customXml" Target="../ink/ink132.xml"/><Relationship Id="rId1" Type="http://schemas.openxmlformats.org/officeDocument/2006/relationships/image" Target="../media/image66.png"/></Relationships>
</file>

<file path=ppt/slides/_rels/slide21.xml.rels><?xml version="1.0" encoding="UTF-8" standalone="yes"?>
<Relationships xmlns="http://schemas.openxmlformats.org/package/2006/relationships"><Relationship Id="rId9" Type="http://schemas.openxmlformats.org/officeDocument/2006/relationships/customXml" Target="../ink/ink164.xml"/><Relationship Id="rId8" Type="http://schemas.openxmlformats.org/officeDocument/2006/relationships/customXml" Target="../ink/ink163.xml"/><Relationship Id="rId7" Type="http://schemas.openxmlformats.org/officeDocument/2006/relationships/customXml" Target="../ink/ink162.xml"/><Relationship Id="rId6" Type="http://schemas.openxmlformats.org/officeDocument/2006/relationships/customXml" Target="../ink/ink161.xml"/><Relationship Id="rId5" Type="http://schemas.openxmlformats.org/officeDocument/2006/relationships/customXml" Target="../ink/ink160.xml"/><Relationship Id="rId4" Type="http://schemas.openxmlformats.org/officeDocument/2006/relationships/customXml" Target="../ink/ink159.xml"/><Relationship Id="rId3" Type="http://schemas.openxmlformats.org/officeDocument/2006/relationships/customXml" Target="../ink/ink158.xml"/><Relationship Id="rId23" Type="http://schemas.openxmlformats.org/officeDocument/2006/relationships/slideLayout" Target="../slideLayouts/slideLayout2.xml"/><Relationship Id="rId22" Type="http://schemas.openxmlformats.org/officeDocument/2006/relationships/customXml" Target="../ink/ink177.xml"/><Relationship Id="rId21" Type="http://schemas.openxmlformats.org/officeDocument/2006/relationships/customXml" Target="../ink/ink176.xml"/><Relationship Id="rId20" Type="http://schemas.openxmlformats.org/officeDocument/2006/relationships/customXml" Target="../ink/ink175.xml"/><Relationship Id="rId2" Type="http://schemas.openxmlformats.org/officeDocument/2006/relationships/customXml" Target="../ink/ink157.xml"/><Relationship Id="rId19" Type="http://schemas.openxmlformats.org/officeDocument/2006/relationships/customXml" Target="../ink/ink174.xml"/><Relationship Id="rId18" Type="http://schemas.openxmlformats.org/officeDocument/2006/relationships/customXml" Target="../ink/ink173.xml"/><Relationship Id="rId17" Type="http://schemas.openxmlformats.org/officeDocument/2006/relationships/customXml" Target="../ink/ink172.xml"/><Relationship Id="rId16" Type="http://schemas.openxmlformats.org/officeDocument/2006/relationships/customXml" Target="../ink/ink171.xml"/><Relationship Id="rId15" Type="http://schemas.openxmlformats.org/officeDocument/2006/relationships/customXml" Target="../ink/ink170.xml"/><Relationship Id="rId14" Type="http://schemas.openxmlformats.org/officeDocument/2006/relationships/customXml" Target="../ink/ink169.xml"/><Relationship Id="rId13" Type="http://schemas.openxmlformats.org/officeDocument/2006/relationships/customXml" Target="../ink/ink168.xml"/><Relationship Id="rId12" Type="http://schemas.openxmlformats.org/officeDocument/2006/relationships/customXml" Target="../ink/ink167.xml"/><Relationship Id="rId11" Type="http://schemas.openxmlformats.org/officeDocument/2006/relationships/customXml" Target="../ink/ink166.xml"/><Relationship Id="rId10" Type="http://schemas.openxmlformats.org/officeDocument/2006/relationships/customXml" Target="../ink/ink165.xml"/><Relationship Id="rId1" Type="http://schemas.openxmlformats.org/officeDocument/2006/relationships/image" Target="../media/image6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image" Target="../media/image73.jpeg"/></Relationships>
</file>

<file path=ppt/slides/_rels/slide3.xml.rels><?xml version="1.0" encoding="UTF-8" standalone="yes"?>
<Relationships xmlns="http://schemas.openxmlformats.org/package/2006/relationships"><Relationship Id="rId9" Type="http://schemas.openxmlformats.org/officeDocument/2006/relationships/customXml" Target="../ink/ink33.xml"/><Relationship Id="rId8" Type="http://schemas.openxmlformats.org/officeDocument/2006/relationships/customXml" Target="../ink/ink32.xml"/><Relationship Id="rId7" Type="http://schemas.openxmlformats.org/officeDocument/2006/relationships/customXml" Target="../ink/ink31.xml"/><Relationship Id="rId6" Type="http://schemas.openxmlformats.org/officeDocument/2006/relationships/customXml" Target="../ink/ink30.xml"/><Relationship Id="rId5" Type="http://schemas.openxmlformats.org/officeDocument/2006/relationships/customXml" Target="../ink/ink29.xml"/><Relationship Id="rId4" Type="http://schemas.openxmlformats.org/officeDocument/2006/relationships/customXml" Target="../ink/ink28.xml"/><Relationship Id="rId3" Type="http://schemas.openxmlformats.org/officeDocument/2006/relationships/customXml" Target="../ink/ink27.xml"/><Relationship Id="rId2" Type="http://schemas.openxmlformats.org/officeDocument/2006/relationships/image" Target="../media/image4.png"/><Relationship Id="rId15" Type="http://schemas.openxmlformats.org/officeDocument/2006/relationships/slideLayout" Target="../slideLayouts/slideLayout2.xml"/><Relationship Id="rId14" Type="http://schemas.openxmlformats.org/officeDocument/2006/relationships/customXml" Target="../ink/ink38.xml"/><Relationship Id="rId13" Type="http://schemas.openxmlformats.org/officeDocument/2006/relationships/customXml" Target="../ink/ink37.xml"/><Relationship Id="rId12" Type="http://schemas.openxmlformats.org/officeDocument/2006/relationships/customXml" Target="../ink/ink36.xml"/><Relationship Id="rId11" Type="http://schemas.openxmlformats.org/officeDocument/2006/relationships/customXml" Target="../ink/ink35.xml"/><Relationship Id="rId10" Type="http://schemas.openxmlformats.org/officeDocument/2006/relationships/customXml" Target="../ink/ink3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customXml" Target="../ink/ink46.xml"/><Relationship Id="rId8" Type="http://schemas.openxmlformats.org/officeDocument/2006/relationships/customXml" Target="../ink/ink45.xml"/><Relationship Id="rId7" Type="http://schemas.openxmlformats.org/officeDocument/2006/relationships/customXml" Target="../ink/ink44.xml"/><Relationship Id="rId6" Type="http://schemas.openxmlformats.org/officeDocument/2006/relationships/customXml" Target="../ink/ink43.xml"/><Relationship Id="rId5" Type="http://schemas.openxmlformats.org/officeDocument/2006/relationships/customXml" Target="../ink/ink42.xml"/><Relationship Id="rId4" Type="http://schemas.openxmlformats.org/officeDocument/2006/relationships/customXml" Target="../ink/ink41.xml"/><Relationship Id="rId3" Type="http://schemas.openxmlformats.org/officeDocument/2006/relationships/customXml" Target="../ink/ink40.xml"/><Relationship Id="rId2" Type="http://schemas.openxmlformats.org/officeDocument/2006/relationships/customXml" Target="../ink/ink39.xml"/><Relationship Id="rId11" Type="http://schemas.openxmlformats.org/officeDocument/2006/relationships/slideLayout" Target="../slideLayouts/slideLayout2.xml"/><Relationship Id="rId10" Type="http://schemas.openxmlformats.org/officeDocument/2006/relationships/customXml" Target="../ink/ink4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6.jpe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notesSlide" Target="../notesSlides/notesSlide4.xml"/><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9" Type="http://schemas.openxmlformats.org/officeDocument/2006/relationships/customXml" Target="../ink/ink54.xml"/><Relationship Id="rId8" Type="http://schemas.openxmlformats.org/officeDocument/2006/relationships/customXml" Target="../ink/ink53.xml"/><Relationship Id="rId7" Type="http://schemas.openxmlformats.org/officeDocument/2006/relationships/customXml" Target="../ink/ink52.xml"/><Relationship Id="rId6" Type="http://schemas.openxmlformats.org/officeDocument/2006/relationships/customXml" Target="../ink/ink51.xml"/><Relationship Id="rId5" Type="http://schemas.openxmlformats.org/officeDocument/2006/relationships/customXml" Target="../ink/ink50.xml"/><Relationship Id="rId42" Type="http://schemas.openxmlformats.org/officeDocument/2006/relationships/notesSlide" Target="../notesSlides/notesSlide5.xml"/><Relationship Id="rId41" Type="http://schemas.openxmlformats.org/officeDocument/2006/relationships/slideLayout" Target="../slideLayouts/slideLayout2.xml"/><Relationship Id="rId40" Type="http://schemas.openxmlformats.org/officeDocument/2006/relationships/customXml" Target="../ink/ink85.xml"/><Relationship Id="rId4" Type="http://schemas.openxmlformats.org/officeDocument/2006/relationships/customXml" Target="../ink/ink49.xml"/><Relationship Id="rId39" Type="http://schemas.openxmlformats.org/officeDocument/2006/relationships/customXml" Target="../ink/ink84.xml"/><Relationship Id="rId38" Type="http://schemas.openxmlformats.org/officeDocument/2006/relationships/customXml" Target="../ink/ink83.xml"/><Relationship Id="rId37" Type="http://schemas.openxmlformats.org/officeDocument/2006/relationships/customXml" Target="../ink/ink82.xml"/><Relationship Id="rId36" Type="http://schemas.openxmlformats.org/officeDocument/2006/relationships/customXml" Target="../ink/ink81.xml"/><Relationship Id="rId35" Type="http://schemas.openxmlformats.org/officeDocument/2006/relationships/customXml" Target="../ink/ink80.xml"/><Relationship Id="rId34" Type="http://schemas.openxmlformats.org/officeDocument/2006/relationships/customXml" Target="../ink/ink79.xml"/><Relationship Id="rId33" Type="http://schemas.openxmlformats.org/officeDocument/2006/relationships/customXml" Target="../ink/ink78.xml"/><Relationship Id="rId32" Type="http://schemas.openxmlformats.org/officeDocument/2006/relationships/customXml" Target="../ink/ink77.xml"/><Relationship Id="rId31" Type="http://schemas.openxmlformats.org/officeDocument/2006/relationships/customXml" Target="../ink/ink76.xml"/><Relationship Id="rId30" Type="http://schemas.openxmlformats.org/officeDocument/2006/relationships/customXml" Target="../ink/ink75.xml"/><Relationship Id="rId3" Type="http://schemas.openxmlformats.org/officeDocument/2006/relationships/customXml" Target="../ink/ink48.xml"/><Relationship Id="rId29" Type="http://schemas.openxmlformats.org/officeDocument/2006/relationships/customXml" Target="../ink/ink74.xml"/><Relationship Id="rId28" Type="http://schemas.openxmlformats.org/officeDocument/2006/relationships/customXml" Target="../ink/ink73.xml"/><Relationship Id="rId27" Type="http://schemas.openxmlformats.org/officeDocument/2006/relationships/customXml" Target="../ink/ink72.xml"/><Relationship Id="rId26" Type="http://schemas.openxmlformats.org/officeDocument/2006/relationships/customXml" Target="../ink/ink71.xml"/><Relationship Id="rId25" Type="http://schemas.openxmlformats.org/officeDocument/2006/relationships/customXml" Target="../ink/ink70.xml"/><Relationship Id="rId24" Type="http://schemas.openxmlformats.org/officeDocument/2006/relationships/customXml" Target="../ink/ink69.xml"/><Relationship Id="rId23" Type="http://schemas.openxmlformats.org/officeDocument/2006/relationships/customXml" Target="../ink/ink68.xml"/><Relationship Id="rId22" Type="http://schemas.openxmlformats.org/officeDocument/2006/relationships/customXml" Target="../ink/ink67.xml"/><Relationship Id="rId21" Type="http://schemas.openxmlformats.org/officeDocument/2006/relationships/customXml" Target="../ink/ink66.xml"/><Relationship Id="rId20" Type="http://schemas.openxmlformats.org/officeDocument/2006/relationships/customXml" Target="../ink/ink65.xml"/><Relationship Id="rId2" Type="http://schemas.openxmlformats.org/officeDocument/2006/relationships/image" Target="../media/image28.jpeg"/><Relationship Id="rId19" Type="http://schemas.openxmlformats.org/officeDocument/2006/relationships/customXml" Target="../ink/ink64.xml"/><Relationship Id="rId18" Type="http://schemas.openxmlformats.org/officeDocument/2006/relationships/customXml" Target="../ink/ink63.xml"/><Relationship Id="rId17" Type="http://schemas.openxmlformats.org/officeDocument/2006/relationships/customXml" Target="../ink/ink62.xml"/><Relationship Id="rId16" Type="http://schemas.openxmlformats.org/officeDocument/2006/relationships/customXml" Target="../ink/ink61.xml"/><Relationship Id="rId15" Type="http://schemas.openxmlformats.org/officeDocument/2006/relationships/customXml" Target="../ink/ink60.xml"/><Relationship Id="rId14" Type="http://schemas.openxmlformats.org/officeDocument/2006/relationships/customXml" Target="../ink/ink59.xml"/><Relationship Id="rId13" Type="http://schemas.openxmlformats.org/officeDocument/2006/relationships/customXml" Target="../ink/ink58.xml"/><Relationship Id="rId12" Type="http://schemas.openxmlformats.org/officeDocument/2006/relationships/customXml" Target="../ink/ink57.xml"/><Relationship Id="rId11" Type="http://schemas.openxmlformats.org/officeDocument/2006/relationships/customXml" Target="../ink/ink56.xml"/><Relationship Id="rId10" Type="http://schemas.openxmlformats.org/officeDocument/2006/relationships/customXml" Target="../ink/ink55.xml"/><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2387600"/>
          </a:xfrm>
        </p:spPr>
        <p:txBody>
          <a:bodyPr>
            <a:noAutofit/>
          </a:bodyPr>
          <a:lstStyle/>
          <a:p>
            <a:pPr>
              <a:lnSpc>
                <a:spcPct val="100000"/>
              </a:lnSpc>
            </a:pPr>
            <a:r>
              <a:rPr lang="en-GB" sz="5400" b="1" dirty="0"/>
              <a:t>Single-Source Shortest Path</a:t>
            </a:r>
            <a:endParaRPr lang="en-US" sz="5400" b="1" dirty="0"/>
          </a:p>
        </p:txBody>
      </p:sp>
      <p:sp>
        <p:nvSpPr>
          <p:cNvPr id="3" name="副标题 2"/>
          <p:cNvSpPr>
            <a:spLocks noGrp="1"/>
          </p:cNvSpPr>
          <p:nvPr>
            <p:ph type="subTitle" idx="1"/>
          </p:nvPr>
        </p:nvSpPr>
        <p:spPr/>
        <p:txBody>
          <a:bodyPr>
            <a:normAutofit/>
          </a:bodyPr>
          <a:lstStyle/>
          <a:p>
            <a:pPr>
              <a:lnSpc>
                <a:spcPct val="100000"/>
              </a:lnSpc>
              <a:spcBef>
                <a:spcPts val="0"/>
              </a:spcBef>
              <a:spcAft>
                <a:spcPts val="3000"/>
              </a:spcAft>
            </a:pPr>
            <a:r>
              <a:rPr lang="en-GB" dirty="0"/>
              <a:t>Data Structures and Algorithms</a:t>
            </a:r>
            <a:endParaRPr lang="en-GB" dirty="0"/>
          </a:p>
          <a:p>
            <a:pPr>
              <a:lnSpc>
                <a:spcPct val="100000"/>
              </a:lnSpc>
              <a:spcBef>
                <a:spcPts val="0"/>
              </a:spcBef>
            </a:pPr>
            <a:r>
              <a:rPr lang="en-GB" sz="2000" dirty="0">
                <a:solidFill>
                  <a:schemeClr val="bg2">
                    <a:lumMod val="50000"/>
                  </a:schemeClr>
                </a:solidFill>
              </a:rPr>
              <a:t>Nanjing University, Fall 2020</a:t>
            </a:r>
            <a:endParaRPr lang="en-GB" sz="2000" dirty="0">
              <a:solidFill>
                <a:schemeClr val="bg2">
                  <a:lumMod val="50000"/>
                </a:schemeClr>
              </a:solidFill>
            </a:endParaRPr>
          </a:p>
          <a:p>
            <a:pPr>
              <a:lnSpc>
                <a:spcPct val="100000"/>
              </a:lnSpc>
              <a:spcBef>
                <a:spcPts val="0"/>
              </a:spcBef>
            </a:pPr>
            <a:r>
              <a:rPr lang="zh-CN" altLang="en-US" sz="2000" dirty="0">
                <a:solidFill>
                  <a:schemeClr val="bg2">
                    <a:lumMod val="50000"/>
                  </a:schemeClr>
                </a:solidFill>
              </a:rPr>
              <a:t>郑朝栋</a:t>
            </a:r>
            <a:endParaRPr lang="en-US" sz="2000" dirty="0">
              <a:solidFill>
                <a:schemeClr val="bg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87659"/>
                <a:ext cx="7886700" cy="4802186"/>
              </a:xfrm>
            </p:spPr>
            <p:txBody>
              <a:bodyPr>
                <a:noAutofit/>
              </a:bodyPr>
              <a:lstStyle/>
              <a:p>
                <a:pPr>
                  <a:spcBef>
                    <a:spcPts val="600"/>
                  </a:spcBef>
                </a:pPr>
                <a:r>
                  <a:rPr lang="en-US" sz="2400" dirty="0">
                    <a:solidFill>
                      <a:schemeClr val="tx1"/>
                    </a:solidFill>
                  </a:rPr>
                  <a:t>What’s BFS doing: </a:t>
                </a:r>
                <a:r>
                  <a:rPr lang="en-US" sz="2400" i="1" u="sng" dirty="0">
                    <a:solidFill>
                      <a:schemeClr val="accent1">
                        <a:lumMod val="75000"/>
                      </a:schemeClr>
                    </a:solidFill>
                  </a:rPr>
                  <a:t>expand</a:t>
                </a:r>
                <a:r>
                  <a:rPr lang="en-US" sz="2400" dirty="0">
                    <a:solidFill>
                      <a:schemeClr val="tx1"/>
                    </a:solidFill>
                  </a:rPr>
                  <a:t> outward from </a:t>
                </a:r>
                <a14:m>
                  <m:oMath xmlns:m="http://schemas.openxmlformats.org/officeDocument/2006/math">
                    <m:r>
                      <a:rPr lang="en-US" sz="2400" i="1" dirty="0" smtClean="0">
                        <a:solidFill>
                          <a:schemeClr val="tx1"/>
                        </a:solidFill>
                        <a:latin typeface="Cambria Math" panose="02040503050406030204" pitchFamily="18" charset="0"/>
                      </a:rPr>
                      <m:t>𝑠</m:t>
                    </m:r>
                  </m:oMath>
                </a14:m>
                <a:r>
                  <a:rPr lang="en-US" sz="2400" dirty="0">
                    <a:solidFill>
                      <a:schemeClr val="tx1"/>
                    </a:solidFill>
                  </a:rPr>
                  <a:t>, growing the </a:t>
                </a:r>
                <a:r>
                  <a:rPr lang="en-US" sz="2400" i="1" u="sng" dirty="0">
                    <a:solidFill>
                      <a:schemeClr val="accent1">
                        <a:lumMod val="75000"/>
                      </a:schemeClr>
                    </a:solidFill>
                  </a:rPr>
                  <a:t>region</a:t>
                </a:r>
                <a:r>
                  <a:rPr lang="en-US" sz="2400" dirty="0">
                    <a:solidFill>
                      <a:schemeClr val="tx1"/>
                    </a:solidFill>
                  </a:rPr>
                  <a:t> to which distances and shortest paths are known.</a:t>
                </a:r>
              </a:p>
              <a:p>
                <a:pPr>
                  <a:spcBef>
                    <a:spcPts val="600"/>
                  </a:spcBef>
                </a:pPr>
                <a:r>
                  <a:rPr lang="en-US" sz="2400" dirty="0"/>
                  <a:t>Growth should be </a:t>
                </a:r>
                <a:r>
                  <a:rPr lang="en-US" sz="2400" i="1" u="sng" dirty="0">
                    <a:solidFill>
                      <a:schemeClr val="accent1">
                        <a:lumMod val="75000"/>
                      </a:schemeClr>
                    </a:solidFill>
                  </a:rPr>
                  <a:t>orderly</a:t>
                </a:r>
                <a:r>
                  <a:rPr lang="en-US" sz="2400" dirty="0"/>
                  <a:t>: </a:t>
                </a:r>
                <a:r>
                  <a:rPr lang="en-US" sz="2400" b="1" dirty="0">
                    <a:solidFill>
                      <a:schemeClr val="accent2">
                        <a:lumMod val="75000"/>
                      </a:schemeClr>
                    </a:solidFill>
                  </a:rPr>
                  <a:t>closest nodes first</a:t>
                </a:r>
                <a:r>
                  <a:rPr lang="en-US" sz="2400" dirty="0"/>
                  <a:t>.</a:t>
                </a:r>
              </a:p>
              <a:p>
                <a:pPr>
                  <a:spcBef>
                    <a:spcPts val="600"/>
                  </a:spcBef>
                </a:pPr>
                <a:r>
                  <a:rPr lang="en-US" sz="2400" b="1" dirty="0">
                    <a:solidFill>
                      <a:srgbClr val="C00000"/>
                    </a:solidFill>
                  </a:rPr>
                  <a:t>Q:</a:t>
                </a:r>
                <a:r>
                  <a:rPr lang="en-US" sz="2400" dirty="0">
                    <a:solidFill>
                      <a:srgbClr val="C00000"/>
                    </a:solidFill>
                  </a:rPr>
                  <a:t> But how to identify the node to expend to?</a:t>
                </a:r>
              </a:p>
              <a:p>
                <a:pPr>
                  <a:spcBef>
                    <a:spcPts val="2400"/>
                  </a:spcBef>
                </a:pPr>
                <a:r>
                  <a:rPr lang="en-US" sz="2400" dirty="0">
                    <a:solidFill>
                      <a:schemeClr val="tx1"/>
                    </a:solidFill>
                  </a:rPr>
                  <a:t>Consider a </a:t>
                </a:r>
                <a:r>
                  <a:rPr lang="en-US" sz="2400" i="1" dirty="0">
                    <a:solidFill>
                      <a:schemeClr val="tx1"/>
                    </a:solidFill>
                  </a:rPr>
                  <a:t>shortest path</a:t>
                </a:r>
                <a:r>
                  <a:rPr lang="en-US" sz="2400" dirty="0">
                    <a:solidFill>
                      <a:schemeClr val="tx1"/>
                    </a:solidFill>
                  </a:rPr>
                  <a:t> from source </a:t>
                </a:r>
                <a14:m>
                  <m:oMath xmlns:m="http://schemas.openxmlformats.org/officeDocument/2006/math">
                    <m:r>
                      <a:rPr lang="en-US" sz="2400" b="0" i="1" smtClean="0">
                        <a:solidFill>
                          <a:schemeClr val="tx1"/>
                        </a:solidFill>
                        <a:latin typeface="Cambria Math" panose="02040503050406030204" pitchFamily="18" charset="0"/>
                      </a:rPr>
                      <m:t>𝑠</m:t>
                    </m:r>
                  </m:oMath>
                </a14:m>
                <a:r>
                  <a:rPr lang="en-US" sz="2400" dirty="0">
                    <a:solidFill>
                      <a:schemeClr val="tx1"/>
                    </a:solidFill>
                  </a:rPr>
                  <a:t> to </a:t>
                </a:r>
                <a14:m>
                  <m:oMath xmlns:m="http://schemas.openxmlformats.org/officeDocument/2006/math">
                    <m:r>
                      <a:rPr lang="en-US" sz="2400" b="0" i="1" smtClean="0">
                        <a:solidFill>
                          <a:schemeClr val="tx1"/>
                        </a:solidFill>
                        <a:latin typeface="Cambria Math" panose="02040503050406030204" pitchFamily="18" charset="0"/>
                      </a:rPr>
                      <m:t>𝑣</m:t>
                    </m:r>
                  </m:oMath>
                </a14:m>
                <a:r>
                  <a:rPr lang="en-US" sz="2400" dirty="0">
                    <a:solidFill>
                      <a:schemeClr val="tx1"/>
                    </a:solidFill>
                  </a:rPr>
                  <a:t> via </a:t>
                </a:r>
                <a14:m>
                  <m:oMath xmlns:m="http://schemas.openxmlformats.org/officeDocument/2006/math">
                    <m:r>
                      <a:rPr lang="en-US" sz="2400" b="0" i="1" smtClean="0">
                        <a:solidFill>
                          <a:schemeClr val="tx1"/>
                        </a:solidFill>
                        <a:latin typeface="Cambria Math" panose="02040503050406030204" pitchFamily="18" charset="0"/>
                      </a:rPr>
                      <m:t>𝑢</m:t>
                    </m:r>
                  </m:oMath>
                </a14:m>
                <a:r>
                  <a:rPr lang="en-US" sz="2400" dirty="0">
                    <a:solidFill>
                      <a:schemeClr val="tx1"/>
                    </a:solidFill>
                  </a:rPr>
                  <a:t>.</a:t>
                </a:r>
              </a:p>
              <a:p>
                <a:pPr>
                  <a:spcBef>
                    <a:spcPts val="600"/>
                  </a:spcBef>
                </a:pPr>
                <a:endParaRPr lang="en-US" sz="2400" dirty="0"/>
              </a:p>
              <a:p>
                <a:pPr>
                  <a:spcBef>
                    <a:spcPts val="1200"/>
                  </a:spcBef>
                </a:pPr>
                <a:r>
                  <a:rPr lang="en-US" sz="2400" dirty="0">
                    <a:solidFill>
                      <a:schemeClr val="accent1">
                        <a:lumMod val="75000"/>
                      </a:schemeClr>
                    </a:solidFill>
                  </a:rPr>
                  <a:t>It must be </a:t>
                </a:r>
                <a14:m>
                  <m:oMath xmlns:m="http://schemas.openxmlformats.org/officeDocument/2006/math">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𝑠</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𝑣</m:t>
                        </m:r>
                      </m:e>
                    </m:d>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𝑠</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𝑢</m:t>
                        </m:r>
                      </m:e>
                    </m:d>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𝑤</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𝑢</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𝑣</m:t>
                        </m:r>
                      </m:e>
                    </m:d>
                  </m:oMath>
                </a14:m>
                <a:r>
                  <a:rPr lang="en-US" sz="2400" dirty="0">
                    <a:solidFill>
                      <a:schemeClr val="accent1">
                        <a:lumMod val="75000"/>
                      </a:schemeClr>
                    </a:solidFill>
                  </a:rPr>
                  <a:t>.</a:t>
                </a:r>
              </a:p>
              <a:p>
                <a:pPr lvl="1">
                  <a:spcBef>
                    <a:spcPts val="600"/>
                  </a:spcBef>
                </a:pPr>
                <a:r>
                  <a:rPr lang="en-US" sz="2000" dirty="0">
                    <a:solidFill>
                      <a:schemeClr val="tx1">
                        <a:lumMod val="65000"/>
                        <a:lumOff val="35000"/>
                      </a:schemeClr>
                    </a:solidFill>
                  </a:rPr>
                  <a:t>Thus shortest path exhibits </a:t>
                </a:r>
                <a:r>
                  <a:rPr lang="en-US" sz="2000" b="1" dirty="0">
                    <a:solidFill>
                      <a:schemeClr val="tx1">
                        <a:lumMod val="65000"/>
                        <a:lumOff val="35000"/>
                      </a:schemeClr>
                    </a:solidFill>
                  </a:rPr>
                  <a:t>optimal substructure</a:t>
                </a:r>
                <a:r>
                  <a:rPr lang="en-US" sz="2000" dirty="0">
                    <a:solidFill>
                      <a:schemeClr val="tx1">
                        <a:lumMod val="65000"/>
                        <a:lumOff val="35000"/>
                      </a:schemeClr>
                    </a:solidFill>
                  </a:rPr>
                  <a:t> property.</a:t>
                </a:r>
              </a:p>
              <a:p>
                <a:pPr>
                  <a:spcBef>
                    <a:spcPts val="600"/>
                  </a:spcBef>
                </a:pPr>
                <a:r>
                  <a:rPr lang="en-US" sz="2400" dirty="0">
                    <a:solidFill>
                      <a:schemeClr val="accent1">
                        <a:lumMod val="75000"/>
                      </a:schemeClr>
                    </a:solidFill>
                  </a:rPr>
                  <a:t>It must be </a:t>
                </a:r>
                <a14:m>
                  <m:oMath xmlns:m="http://schemas.openxmlformats.org/officeDocument/2006/math">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𝑠</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𝑣</m:t>
                        </m:r>
                      </m:e>
                    </m:d>
                    <m:r>
                      <a:rPr lang="en-US" sz="2400" b="0" i="1" smtClean="0">
                        <a:solidFill>
                          <a:schemeClr val="accent1">
                            <a:lumMod val="75000"/>
                          </a:schemeClr>
                        </a:solidFill>
                        <a:latin typeface="Cambria Math" panose="02040503050406030204" pitchFamily="18" charset="0"/>
                      </a:rPr>
                      <m:t>&gt;</m:t>
                    </m:r>
                    <m:r>
                      <a:rPr lang="en-US" sz="2400" b="0" i="1" smtClean="0">
                        <a:solidFill>
                          <a:schemeClr val="accent1">
                            <a:lumMod val="75000"/>
                          </a:schemeClr>
                        </a:solidFill>
                        <a:latin typeface="Cambria Math" panose="02040503050406030204" pitchFamily="18" charset="0"/>
                      </a:rPr>
                      <m:t>𝑑𝑖𝑠𝑡</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𝑠</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𝑢</m:t>
                        </m:r>
                      </m:e>
                    </m:d>
                  </m:oMath>
                </a14:m>
                <a:r>
                  <a:rPr lang="en-US" sz="2400" dirty="0">
                    <a:solidFill>
                      <a:schemeClr val="accent1">
                        <a:lumMod val="75000"/>
                      </a:schemeClr>
                    </a:solidFill>
                  </a:rPr>
                  <a:t>.</a:t>
                </a:r>
              </a:p>
              <a:p>
                <a:pPr lvl="1">
                  <a:spcBef>
                    <a:spcPts val="600"/>
                  </a:spcBef>
                </a:pPr>
                <a:r>
                  <a:rPr lang="en-US" sz="2000" dirty="0">
                    <a:solidFill>
                      <a:schemeClr val="tx1">
                        <a:lumMod val="65000"/>
                        <a:lumOff val="35000"/>
                      </a:schemeClr>
                    </a:solidFill>
                  </a:rPr>
                  <a:t>Since we are considering positive edge weight graphs.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87659"/>
                <a:ext cx="7886700" cy="4802186"/>
              </a:xfrm>
              <a:blipFill rotWithShape="1">
                <a:blip r:embed="rId1"/>
                <a:stretch>
                  <a:fillRect l="-1005" t="-1777"/>
                </a:stretch>
              </a:blipFill>
            </p:spPr>
            <p:txBody>
              <a:bodyPr/>
              <a:lstStyle/>
              <a:p>
                <a:r>
                  <a:rPr lang="en-US">
                    <a:noFill/>
                  </a:rPr>
                  <a:t> </a:t>
                </a:r>
                <a:endParaRPr lang="en-US">
                  <a:noFill/>
                </a:endParaRPr>
              </a:p>
            </p:txBody>
          </p:sp>
        </mc:Fallback>
      </mc:AlternateContent>
      <p:sp>
        <p:nvSpPr>
          <p:cNvPr id="2" name="标题 1"/>
          <p:cNvSpPr>
            <a:spLocks noGrp="1"/>
          </p:cNvSpPr>
          <p:nvPr>
            <p:ph type="title"/>
          </p:nvPr>
        </p:nvSpPr>
        <p:spPr/>
        <p:txBody>
          <a:bodyPr>
            <a:normAutofit/>
          </a:bodyPr>
          <a:lstStyle/>
          <a:p>
            <a:r>
              <a:rPr lang="en-US" sz="4000" dirty="0"/>
              <a:t>Alternative derivation of Dijkstra’s alg.</a:t>
            </a:r>
            <a:endParaRPr lang="en-US" sz="4000" dirty="0"/>
          </a:p>
        </p:txBody>
      </p:sp>
      <p:grpSp>
        <p:nvGrpSpPr>
          <p:cNvPr id="29" name="组合 28"/>
          <p:cNvGrpSpPr/>
          <p:nvPr/>
        </p:nvGrpSpPr>
        <p:grpSpPr>
          <a:xfrm>
            <a:off x="1293288" y="3906153"/>
            <a:ext cx="5092306" cy="365197"/>
            <a:chOff x="1480324" y="3906911"/>
            <a:chExt cx="5092306" cy="365197"/>
          </a:xfrm>
        </p:grpSpPr>
        <mc:AlternateContent xmlns:mc="http://schemas.openxmlformats.org/markup-compatibility/2006">
          <mc:Choice xmlns:a14="http://schemas.microsoft.com/office/drawing/2010/main" Requires="a14">
            <p:sp>
              <p:nvSpPr>
                <p:cNvPr id="12" name="椭圆 11">
                  <a:extLst>
                    <a:ext uri="{FF2B5EF4-FFF2-40B4-BE49-F238E27FC236}">
                      <a14:artisticCrisscrossEtching id="{0A215234-A85B-4090-9FCF-A8A179FCF47C}"/>
                    </a:ext>
                  </a:extLst>
                </p:cNvPr>
                <p:cNvSpPr/>
                <p:nvPr/>
              </p:nvSpPr>
              <p:spPr>
                <a:xfrm>
                  <a:off x="1480324" y="3908426"/>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𝑠</m:t>
                        </m:r>
                      </m:oMath>
                    </m:oMathPara>
                  </a14:m>
                  <a:endParaRPr lang="en-US" dirty="0">
                    <a:solidFill>
                      <a:schemeClr val="tx1"/>
                    </a:solidFill>
                  </a:endParaRPr>
                </a:p>
              </p:txBody>
            </p:sp>
          </mc:Choice>
          <mc:Fallback>
            <p:sp>
              <p:nvSpPr>
                <p:cNvPr id="12" name="椭圆 11"/>
                <p:cNvSpPr>
                  <a:spLocks noRot="1" noChangeAspect="1" noMove="1" noResize="1" noEditPoints="1" noAdjustHandles="1" noChangeArrowheads="1" noChangeShapeType="1" noTextEdit="1"/>
                </p:cNvSpPr>
                <p:nvPr/>
              </p:nvSpPr>
              <p:spPr>
                <a:xfrm>
                  <a:off x="1480324" y="3908426"/>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p:sp>
          <p:nvSpPr>
            <p:cNvPr id="15" name="椭圆 14"/>
            <p:cNvSpPr/>
            <p:nvPr/>
          </p:nvSpPr>
          <p:spPr>
            <a:xfrm>
              <a:off x="2331998" y="390691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755" algn="ctr"/>
              <a:endParaRPr lang="en-US" dirty="0">
                <a:solidFill>
                  <a:schemeClr val="tx1"/>
                </a:solidFill>
              </a:endParaRPr>
            </a:p>
          </p:txBody>
        </p:sp>
        <p:sp>
          <p:nvSpPr>
            <p:cNvPr id="16" name="椭圆 15"/>
            <p:cNvSpPr/>
            <p:nvPr/>
          </p:nvSpPr>
          <p:spPr>
            <a:xfrm>
              <a:off x="3183672" y="390691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1755" algn="ctr"/>
              <a:endParaRPr lang="en-US" dirty="0">
                <a:solidFill>
                  <a:schemeClr val="tx1"/>
                </a:solidFill>
              </a:endParaRPr>
            </a:p>
          </p:txBody>
        </p:sp>
        <mc:AlternateContent xmlns:mc="http://schemas.openxmlformats.org/markup-compatibility/2006">
          <mc:Choice xmlns:a14="http://schemas.microsoft.com/office/drawing/2010/main" Requires="a14">
            <p:sp>
              <p:nvSpPr>
                <p:cNvPr id="17" name="椭圆 16">
                  <a:extLst>
                    <a:ext uri="{FF2B5EF4-FFF2-40B4-BE49-F238E27FC236}">
                      <a14:artisticCrisscrossEtching id="{23C1404A-724C-45D5-857B-71A27B1C06F2}"/>
                    </a:ext>
                  </a:extLst>
                </p:cNvPr>
                <p:cNvSpPr/>
                <p:nvPr/>
              </p:nvSpPr>
              <p:spPr>
                <a:xfrm>
                  <a:off x="6208948" y="390691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p:sp>
              <p:nvSpPr>
                <p:cNvPr id="17" name="椭圆 16"/>
                <p:cNvSpPr>
                  <a:spLocks noRot="1" noChangeAspect="1" noMove="1" noResize="1" noEditPoints="1" noAdjustHandles="1" noChangeArrowheads="1" noChangeShapeType="1" noTextEdit="1"/>
                </p:cNvSpPr>
                <p:nvPr/>
              </p:nvSpPr>
              <p:spPr>
                <a:xfrm>
                  <a:off x="6208948" y="3906911"/>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8" name="椭圆 17">
                  <a:extLst>
                    <a:ext uri="{FF2B5EF4-FFF2-40B4-BE49-F238E27FC236}">
                      <a14:artisticCrisscrossEtching id="{1BAD97E2-A339-4211-99CB-1A376AC8D0A3}"/>
                    </a:ext>
                  </a:extLst>
                </p:cNvPr>
                <p:cNvSpPr/>
                <p:nvPr/>
              </p:nvSpPr>
              <p:spPr>
                <a:xfrm>
                  <a:off x="5175433" y="390691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𝑢</m:t>
                        </m:r>
                      </m:oMath>
                    </m:oMathPara>
                  </a14:m>
                  <a:endParaRPr lang="en-US" dirty="0">
                    <a:solidFill>
                      <a:schemeClr val="tx1"/>
                    </a:solidFill>
                  </a:endParaRPr>
                </a:p>
              </p:txBody>
            </p:sp>
          </mc:Choice>
          <mc:Fallback>
            <p:sp>
              <p:nvSpPr>
                <p:cNvPr id="18" name="椭圆 17"/>
                <p:cNvSpPr>
                  <a:spLocks noRot="1" noChangeAspect="1" noMove="1" noResize="1" noEditPoints="1" noAdjustHandles="1" noChangeArrowheads="1" noChangeShapeType="1" noTextEdit="1"/>
                </p:cNvSpPr>
                <p:nvPr/>
              </p:nvSpPr>
              <p:spPr>
                <a:xfrm>
                  <a:off x="5175433" y="3906911"/>
                  <a:ext cx="363682" cy="36368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p:cxnSp>
          <p:nvCxnSpPr>
            <p:cNvPr id="19" name="直接箭头连接符 18"/>
            <p:cNvCxnSpPr>
              <a:stCxn id="12" idx="6"/>
              <a:endCxn id="15" idx="2"/>
            </p:cNvCxnSpPr>
            <p:nvPr/>
          </p:nvCxnSpPr>
          <p:spPr>
            <a:xfrm flipV="1">
              <a:off x="1844006" y="4088752"/>
              <a:ext cx="487992" cy="15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6"/>
              <a:endCxn id="16" idx="2"/>
            </p:cNvCxnSpPr>
            <p:nvPr/>
          </p:nvCxnSpPr>
          <p:spPr>
            <a:xfrm>
              <a:off x="2695680" y="4088752"/>
              <a:ext cx="4879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6"/>
              <a:endCxn id="18" idx="2"/>
            </p:cNvCxnSpPr>
            <p:nvPr/>
          </p:nvCxnSpPr>
          <p:spPr>
            <a:xfrm>
              <a:off x="3547354" y="4088752"/>
              <a:ext cx="1628079" cy="0"/>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8" idx="6"/>
              <a:endCxn id="17" idx="2"/>
            </p:cNvCxnSpPr>
            <p:nvPr/>
          </p:nvCxnSpPr>
          <p:spPr>
            <a:xfrm>
              <a:off x="5539115" y="4088752"/>
              <a:ext cx="66983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87659"/>
                <a:ext cx="7886700" cy="4802186"/>
              </a:xfrm>
            </p:spPr>
            <p:txBody>
              <a:bodyPr>
                <a:noAutofit/>
              </a:bodyPr>
              <a:lstStyle/>
              <a:p>
                <a:pPr>
                  <a:spcBef>
                    <a:spcPts val="600"/>
                  </a:spcBef>
                </a:pPr>
                <a:r>
                  <a:rPr lang="en-US" sz="2400" dirty="0">
                    <a:solidFill>
                      <a:schemeClr val="tx1"/>
                    </a:solidFill>
                  </a:rPr>
                  <a:t>What’s BFS doing: </a:t>
                </a:r>
                <a:r>
                  <a:rPr lang="en-US" sz="2400" i="1" u="sng" dirty="0">
                    <a:solidFill>
                      <a:schemeClr val="accent1">
                        <a:lumMod val="75000"/>
                      </a:schemeClr>
                    </a:solidFill>
                  </a:rPr>
                  <a:t>expand</a:t>
                </a:r>
                <a:r>
                  <a:rPr lang="en-US" sz="2400" dirty="0">
                    <a:solidFill>
                      <a:schemeClr val="tx1"/>
                    </a:solidFill>
                  </a:rPr>
                  <a:t> outward from </a:t>
                </a:r>
                <a14:m>
                  <m:oMath xmlns:m="http://schemas.openxmlformats.org/officeDocument/2006/math">
                    <m:r>
                      <a:rPr lang="en-US" sz="2400" i="1" dirty="0" smtClean="0">
                        <a:solidFill>
                          <a:schemeClr val="tx1"/>
                        </a:solidFill>
                        <a:latin typeface="Cambria Math" panose="02040503050406030204" pitchFamily="18" charset="0"/>
                      </a:rPr>
                      <m:t>𝑠</m:t>
                    </m:r>
                  </m:oMath>
                </a14:m>
                <a:r>
                  <a:rPr lang="en-US" sz="2400" dirty="0">
                    <a:solidFill>
                      <a:schemeClr val="tx1"/>
                    </a:solidFill>
                  </a:rPr>
                  <a:t>, growing the </a:t>
                </a:r>
                <a:r>
                  <a:rPr lang="en-US" sz="2400" i="1" u="sng" dirty="0">
                    <a:solidFill>
                      <a:schemeClr val="accent1">
                        <a:lumMod val="75000"/>
                      </a:schemeClr>
                    </a:solidFill>
                  </a:rPr>
                  <a:t>region</a:t>
                </a:r>
                <a:r>
                  <a:rPr lang="en-US" sz="2400" dirty="0">
                    <a:solidFill>
                      <a:schemeClr val="tx1"/>
                    </a:solidFill>
                  </a:rPr>
                  <a:t> to which distances and shortest paths are known.</a:t>
                </a:r>
              </a:p>
              <a:p>
                <a:pPr>
                  <a:spcBef>
                    <a:spcPts val="600"/>
                  </a:spcBef>
                </a:pPr>
                <a:r>
                  <a:rPr lang="en-US" sz="2400" dirty="0"/>
                  <a:t>Growth should be </a:t>
                </a:r>
                <a:r>
                  <a:rPr lang="en-US" sz="2400" i="1" u="sng" dirty="0">
                    <a:solidFill>
                      <a:schemeClr val="accent1">
                        <a:lumMod val="75000"/>
                      </a:schemeClr>
                    </a:solidFill>
                  </a:rPr>
                  <a:t>orderly</a:t>
                </a:r>
                <a:r>
                  <a:rPr lang="en-US" sz="2400" dirty="0"/>
                  <a:t>: </a:t>
                </a:r>
                <a:r>
                  <a:rPr lang="en-US" sz="2400" b="1" dirty="0">
                    <a:solidFill>
                      <a:schemeClr val="accent2">
                        <a:lumMod val="75000"/>
                      </a:schemeClr>
                    </a:solidFill>
                  </a:rPr>
                  <a:t>closest nodes first</a:t>
                </a:r>
                <a:r>
                  <a:rPr lang="en-US" sz="2400" dirty="0"/>
                  <a:t>.</a:t>
                </a:r>
              </a:p>
              <a:p>
                <a:pPr>
                  <a:spcBef>
                    <a:spcPts val="600"/>
                  </a:spcBef>
                </a:pPr>
                <a:r>
                  <a:rPr lang="en-US" sz="2400" b="1" dirty="0">
                    <a:solidFill>
                      <a:srgbClr val="C00000"/>
                    </a:solidFill>
                  </a:rPr>
                  <a:t>Q:</a:t>
                </a:r>
                <a:r>
                  <a:rPr lang="en-US" sz="2400" dirty="0">
                    <a:solidFill>
                      <a:srgbClr val="C00000"/>
                    </a:solidFill>
                  </a:rPr>
                  <a:t> But how to identify the node to expend to?</a:t>
                </a:r>
              </a:p>
              <a:p>
                <a:pPr lvl="1">
                  <a:spcBef>
                    <a:spcPts val="300"/>
                  </a:spcBef>
                </a:pPr>
                <a:r>
                  <a:rPr lang="en-US" sz="2000" dirty="0">
                    <a:solidFill>
                      <a:schemeClr val="tx1">
                        <a:lumMod val="65000"/>
                        <a:lumOff val="35000"/>
                      </a:schemeClr>
                    </a:solidFill>
                  </a:rPr>
                  <a:t>Consider a shortest path from source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𝑠</m:t>
                    </m:r>
                  </m:oMath>
                </a14:m>
                <a:r>
                  <a:rPr lang="en-US" sz="2000" dirty="0">
                    <a:solidFill>
                      <a:schemeClr val="tx1">
                        <a:lumMod val="65000"/>
                        <a:lumOff val="35000"/>
                      </a:schemeClr>
                    </a:solidFill>
                  </a:rPr>
                  <a:t> to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𝑣</m:t>
                    </m:r>
                  </m:oMath>
                </a14:m>
                <a:r>
                  <a:rPr lang="en-US" sz="2000" dirty="0">
                    <a:solidFill>
                      <a:schemeClr val="tx1">
                        <a:lumMod val="65000"/>
                        <a:lumOff val="35000"/>
                      </a:schemeClr>
                    </a:solidFill>
                  </a:rPr>
                  <a:t> via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𝑢</m:t>
                    </m:r>
                  </m:oMath>
                </a14:m>
                <a:r>
                  <a:rPr lang="en-US" sz="2000" dirty="0">
                    <a:solidFill>
                      <a:schemeClr val="tx1">
                        <a:lumMod val="65000"/>
                        <a:lumOff val="35000"/>
                      </a:schemeClr>
                    </a:solidFill>
                  </a:rPr>
                  <a:t>.</a:t>
                </a:r>
              </a:p>
              <a:p>
                <a:pPr lvl="1">
                  <a:spcBef>
                    <a:spcPts val="300"/>
                  </a:spcBef>
                </a:pPr>
                <a:r>
                  <a:rPr lang="en-US" sz="2000" dirty="0">
                    <a:solidFill>
                      <a:schemeClr val="tx1">
                        <a:lumMod val="65000"/>
                        <a:lumOff val="35000"/>
                      </a:schemeClr>
                    </a:solidFill>
                  </a:rPr>
                  <a:t>Property 1: It must be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𝑑𝑖𝑠𝑡</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𝑠</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𝑑𝑖𝑠𝑡</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𝑠</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𝑢</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𝑤</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oMath>
                </a14:m>
                <a:r>
                  <a:rPr lang="en-US" sz="2000" dirty="0">
                    <a:solidFill>
                      <a:schemeClr val="tx1">
                        <a:lumMod val="65000"/>
                        <a:lumOff val="35000"/>
                      </a:schemeClr>
                    </a:solidFill>
                  </a:rPr>
                  <a:t>.</a:t>
                </a:r>
                <a:endParaRPr lang="en-US" sz="1600" dirty="0">
                  <a:solidFill>
                    <a:schemeClr val="tx1">
                      <a:lumMod val="65000"/>
                      <a:lumOff val="35000"/>
                    </a:schemeClr>
                  </a:solidFill>
                </a:endParaRPr>
              </a:p>
              <a:p>
                <a:pPr lvl="1">
                  <a:spcBef>
                    <a:spcPts val="300"/>
                  </a:spcBef>
                </a:pPr>
                <a:r>
                  <a:rPr lang="en-US" sz="2000" dirty="0">
                    <a:solidFill>
                      <a:schemeClr val="tx1">
                        <a:lumMod val="65000"/>
                        <a:lumOff val="35000"/>
                      </a:schemeClr>
                    </a:solidFill>
                  </a:rPr>
                  <a:t>Property 2: It must be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𝑑𝑖𝑠𝑡</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𝑠</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&gt;</m:t>
                    </m:r>
                    <m:r>
                      <a:rPr lang="en-US" sz="2000" b="0" i="1" smtClean="0">
                        <a:solidFill>
                          <a:schemeClr val="tx1">
                            <a:lumMod val="65000"/>
                            <a:lumOff val="35000"/>
                          </a:schemeClr>
                        </a:solidFill>
                        <a:latin typeface="Cambria Math" panose="02040503050406030204" pitchFamily="18" charset="0"/>
                      </a:rPr>
                      <m:t>𝑑𝑖𝑠𝑡</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𝑠</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𝑢</m:t>
                        </m:r>
                      </m:e>
                    </m:d>
                  </m:oMath>
                </a14:m>
                <a:r>
                  <a:rPr lang="en-US" sz="2000" dirty="0">
                    <a:solidFill>
                      <a:schemeClr val="tx1">
                        <a:lumMod val="65000"/>
                        <a:lumOff val="35000"/>
                      </a:schemeClr>
                    </a:solidFill>
                  </a:rPr>
                  <a:t>.</a:t>
                </a:r>
              </a:p>
              <a:p>
                <a:pPr>
                  <a:spcBef>
                    <a:spcPts val="600"/>
                  </a:spcBef>
                </a:pPr>
                <a:r>
                  <a:rPr lang="en-US" sz="2400" b="1" dirty="0">
                    <a:solidFill>
                      <a:schemeClr val="accent6">
                        <a:lumMod val="50000"/>
                      </a:schemeClr>
                    </a:solidFill>
                  </a:rPr>
                  <a:t>A:</a:t>
                </a:r>
                <a:r>
                  <a:rPr lang="en-US" sz="2400" dirty="0">
                    <a:solidFill>
                      <a:schemeClr val="accent6">
                        <a:lumMod val="50000"/>
                      </a:schemeClr>
                    </a:solidFill>
                  </a:rPr>
                  <a:t> Given “known region </a:t>
                </a:r>
                <a14:m>
                  <m:oMath xmlns:m="http://schemas.openxmlformats.org/officeDocument/2006/math">
                    <m:r>
                      <a:rPr lang="en-US" sz="2400" i="1" dirty="0" smtClean="0">
                        <a:solidFill>
                          <a:schemeClr val="accent6">
                            <a:lumMod val="50000"/>
                          </a:schemeClr>
                        </a:solidFill>
                        <a:latin typeface="Cambria Math" panose="02040503050406030204" pitchFamily="18" charset="0"/>
                      </a:rPr>
                      <m:t>𝑅</m:t>
                    </m:r>
                  </m:oMath>
                </a14:m>
                <a:r>
                  <a:rPr lang="en-US" sz="2400" dirty="0">
                    <a:solidFill>
                      <a:schemeClr val="accent6">
                        <a:lumMod val="50000"/>
                      </a:schemeClr>
                    </a:solidFill>
                  </a:rPr>
                  <a:t>”, </a:t>
                </a:r>
                <a:br>
                  <a:rPr lang="en-US" sz="2400" dirty="0">
                    <a:solidFill>
                      <a:schemeClr val="accent6">
                        <a:lumMod val="50000"/>
                      </a:schemeClr>
                    </a:solidFill>
                  </a:rPr>
                </a:br>
                <a:r>
                  <a:rPr lang="en-US" sz="2400" dirty="0">
                    <a:solidFill>
                      <a:schemeClr val="accent6">
                        <a:lumMod val="50000"/>
                      </a:schemeClr>
                    </a:solidFill>
                  </a:rPr>
                  <a:t>     find </a:t>
                </a:r>
                <a14:m>
                  <m:oMath xmlns:m="http://schemas.openxmlformats.org/officeDocument/2006/math">
                    <m:func>
                      <m:funcPr>
                        <m:ctrlPr>
                          <a:rPr lang="en-US" sz="2400" b="0" i="1" smtClean="0">
                            <a:solidFill>
                              <a:schemeClr val="accent6">
                                <a:lumMod val="50000"/>
                              </a:schemeClr>
                            </a:solidFill>
                            <a:latin typeface="Cambria Math" panose="02040503050406030204" pitchFamily="18" charset="0"/>
                          </a:rPr>
                        </m:ctrlPr>
                      </m:funcPr>
                      <m:fName>
                        <m:limLow>
                          <m:limLowPr>
                            <m:ctrlPr>
                              <a:rPr lang="en-US" sz="2400" b="0" i="1" smtClean="0">
                                <a:solidFill>
                                  <a:schemeClr val="accent6">
                                    <a:lumMod val="50000"/>
                                  </a:schemeClr>
                                </a:solidFill>
                                <a:latin typeface="Cambria Math" panose="02040503050406030204" pitchFamily="18" charset="0"/>
                              </a:rPr>
                            </m:ctrlPr>
                          </m:limLowPr>
                          <m:e>
                            <m:r>
                              <m:rPr>
                                <m:sty m:val="p"/>
                              </m:rPr>
                              <a:rPr lang="en-US" sz="2400" b="0" i="0" smtClean="0">
                                <a:solidFill>
                                  <a:schemeClr val="accent6">
                                    <a:lumMod val="50000"/>
                                  </a:schemeClr>
                                </a:solidFill>
                                <a:latin typeface="Cambria Math" panose="02040503050406030204" pitchFamily="18" charset="0"/>
                              </a:rPr>
                              <m:t>min</m:t>
                            </m:r>
                          </m:e>
                          <m:lim>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𝑢</m:t>
                                </m:r>
                              </m:e>
                              <m:sup>
                                <m:r>
                                  <a:rPr lang="en-US" sz="2400" b="0" i="1" smtClean="0">
                                    <a:solidFill>
                                      <a:schemeClr val="accent6">
                                        <a:lumMod val="50000"/>
                                      </a:schemeClr>
                                    </a:solidFill>
                                    <a:latin typeface="Cambria Math" panose="02040503050406030204" pitchFamily="18" charset="0"/>
                                  </a:rPr>
                                  <m:t>′</m:t>
                                </m:r>
                              </m:sup>
                            </m:sSup>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𝑅</m:t>
                            </m:r>
                            <m:r>
                              <a:rPr lang="en-US" sz="2400" b="0" i="1" smtClean="0">
                                <a:solidFill>
                                  <a:schemeClr val="accent6">
                                    <a:lumMod val="50000"/>
                                  </a:schemeClr>
                                </a:solidFill>
                                <a:latin typeface="Cambria Math" panose="02040503050406030204" pitchFamily="18" charset="0"/>
                              </a:rPr>
                              <m:t>,</m:t>
                            </m:r>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𝑣</m:t>
                                </m:r>
                              </m:e>
                              <m:sup>
                                <m:r>
                                  <a:rPr lang="en-US" sz="2400" b="0" i="1" smtClean="0">
                                    <a:solidFill>
                                      <a:schemeClr val="accent6">
                                        <a:lumMod val="50000"/>
                                      </a:schemeClr>
                                    </a:solidFill>
                                    <a:latin typeface="Cambria Math" panose="02040503050406030204" pitchFamily="18" charset="0"/>
                                  </a:rPr>
                                  <m:t>′</m:t>
                                </m:r>
                              </m:sup>
                            </m:sSup>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𝑉</m:t>
                            </m:r>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𝑅</m:t>
                            </m:r>
                          </m:lim>
                        </m:limLow>
                      </m:fName>
                      <m:e>
                        <m:d>
                          <m:dPr>
                            <m:begChr m:val="{"/>
                            <m:endChr m:val="}"/>
                            <m:ctrlPr>
                              <a:rPr lang="en-US" sz="2400" b="0" i="1" smtClean="0">
                                <a:solidFill>
                                  <a:schemeClr val="accent6">
                                    <a:lumMod val="50000"/>
                                  </a:schemeClr>
                                </a:solidFill>
                                <a:latin typeface="Cambria Math" panose="02040503050406030204" pitchFamily="18" charset="0"/>
                              </a:rPr>
                            </m:ctrlPr>
                          </m:dPr>
                          <m:e>
                            <m:r>
                              <a:rPr lang="en-US" sz="2400" b="0" i="1" smtClean="0">
                                <a:solidFill>
                                  <a:schemeClr val="accent6">
                                    <a:lumMod val="50000"/>
                                  </a:schemeClr>
                                </a:solidFill>
                                <a:latin typeface="Cambria Math" panose="02040503050406030204" pitchFamily="18" charset="0"/>
                              </a:rPr>
                              <m:t>𝑑𝑖𝑠𝑡</m:t>
                            </m:r>
                            <m:d>
                              <m:dPr>
                                <m:ctrlPr>
                                  <a:rPr lang="en-US" sz="2400" b="0" i="1" smtClean="0">
                                    <a:solidFill>
                                      <a:schemeClr val="accent6">
                                        <a:lumMod val="50000"/>
                                      </a:schemeClr>
                                    </a:solidFill>
                                    <a:latin typeface="Cambria Math" panose="02040503050406030204" pitchFamily="18" charset="0"/>
                                  </a:rPr>
                                </m:ctrlPr>
                              </m:dPr>
                              <m:e>
                                <m:r>
                                  <a:rPr lang="en-US" sz="2400" b="0" i="1" smtClean="0">
                                    <a:solidFill>
                                      <a:schemeClr val="accent6">
                                        <a:lumMod val="50000"/>
                                      </a:schemeClr>
                                    </a:solidFill>
                                    <a:latin typeface="Cambria Math" panose="02040503050406030204" pitchFamily="18" charset="0"/>
                                  </a:rPr>
                                  <m:t>𝑠</m:t>
                                </m:r>
                                <m:r>
                                  <a:rPr lang="en-US" sz="2400" b="0" i="1" smtClean="0">
                                    <a:solidFill>
                                      <a:schemeClr val="accent6">
                                        <a:lumMod val="50000"/>
                                      </a:schemeClr>
                                    </a:solidFill>
                                    <a:latin typeface="Cambria Math" panose="02040503050406030204" pitchFamily="18" charset="0"/>
                                  </a:rPr>
                                  <m:t>,</m:t>
                                </m:r>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𝑢</m:t>
                                    </m:r>
                                  </m:e>
                                  <m:sup>
                                    <m:r>
                                      <a:rPr lang="en-US" sz="2400" b="0" i="1" smtClean="0">
                                        <a:solidFill>
                                          <a:schemeClr val="accent6">
                                            <a:lumMod val="50000"/>
                                          </a:schemeClr>
                                        </a:solidFill>
                                        <a:latin typeface="Cambria Math" panose="02040503050406030204" pitchFamily="18" charset="0"/>
                                      </a:rPr>
                                      <m:t>′</m:t>
                                    </m:r>
                                  </m:sup>
                                </m:sSup>
                              </m:e>
                            </m:d>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𝑤</m:t>
                            </m:r>
                            <m:d>
                              <m:dPr>
                                <m:ctrlPr>
                                  <a:rPr lang="en-US" sz="2400" b="0" i="1" smtClean="0">
                                    <a:solidFill>
                                      <a:schemeClr val="accent6">
                                        <a:lumMod val="50000"/>
                                      </a:schemeClr>
                                    </a:solidFill>
                                    <a:latin typeface="Cambria Math" panose="02040503050406030204" pitchFamily="18" charset="0"/>
                                  </a:rPr>
                                </m:ctrlPr>
                              </m:dPr>
                              <m:e>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𝑢</m:t>
                                    </m:r>
                                  </m:e>
                                  <m:sup>
                                    <m:r>
                                      <a:rPr lang="en-US" sz="2400" b="0" i="1" smtClean="0">
                                        <a:solidFill>
                                          <a:schemeClr val="accent6">
                                            <a:lumMod val="50000"/>
                                          </a:schemeClr>
                                        </a:solidFill>
                                        <a:latin typeface="Cambria Math" panose="02040503050406030204" pitchFamily="18" charset="0"/>
                                      </a:rPr>
                                      <m:t>′</m:t>
                                    </m:r>
                                  </m:sup>
                                </m:sSup>
                                <m:r>
                                  <a:rPr lang="en-US" sz="2400" b="0" i="1" smtClean="0">
                                    <a:solidFill>
                                      <a:schemeClr val="accent6">
                                        <a:lumMod val="50000"/>
                                      </a:schemeClr>
                                    </a:solidFill>
                                    <a:latin typeface="Cambria Math" panose="02040503050406030204" pitchFamily="18" charset="0"/>
                                  </a:rPr>
                                  <m:t>,</m:t>
                                </m:r>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𝑣</m:t>
                                    </m:r>
                                  </m:e>
                                  <m:sup>
                                    <m:r>
                                      <a:rPr lang="en-US" sz="2400" b="0" i="1" smtClean="0">
                                        <a:solidFill>
                                          <a:schemeClr val="accent6">
                                            <a:lumMod val="50000"/>
                                          </a:schemeClr>
                                        </a:solidFill>
                                        <a:latin typeface="Cambria Math" panose="02040503050406030204" pitchFamily="18" charset="0"/>
                                      </a:rPr>
                                      <m:t>′</m:t>
                                    </m:r>
                                  </m:sup>
                                </m:sSup>
                              </m:e>
                            </m:d>
                          </m:e>
                        </m:d>
                      </m:e>
                    </m:func>
                  </m:oMath>
                </a14:m>
                <a:r>
                  <a:rPr lang="en-US" sz="2400" dirty="0">
                    <a:solidFill>
                      <a:schemeClr val="accent6">
                        <a:lumMod val="50000"/>
                      </a:schemeClr>
                    </a:solidFill>
                  </a:rPr>
                  <a:t>.</a:t>
                </a:r>
              </a:p>
              <a:p>
                <a:pPr lvl="1">
                  <a:spcBef>
                    <a:spcPts val="300"/>
                  </a:spcBef>
                </a:pPr>
                <a:r>
                  <a:rPr lang="en-US" sz="2000" dirty="0">
                    <a:solidFill>
                      <a:schemeClr val="tx1">
                        <a:lumMod val="65000"/>
                        <a:lumOff val="35000"/>
                      </a:schemeClr>
                    </a:solidFill>
                  </a:rPr>
                  <a:t>Assume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𝑣</m:t>
                    </m:r>
                  </m:oMath>
                </a14:m>
                <a:r>
                  <a:rPr lang="en-US" sz="2000" dirty="0">
                    <a:solidFill>
                      <a:schemeClr val="tx1">
                        <a:lumMod val="65000"/>
                        <a:lumOff val="35000"/>
                      </a:schemeClr>
                    </a:solidFill>
                  </a:rPr>
                  <a:t> is the node to expend to. (A shortest path is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𝑠</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oMath>
                </a14:m>
                <a:r>
                  <a:rPr lang="en-US" sz="2000" dirty="0">
                    <a:solidFill>
                      <a:schemeClr val="tx1">
                        <a:lumMod val="65000"/>
                        <a:lumOff val="35000"/>
                      </a:schemeClr>
                    </a:solidFill>
                  </a:rPr>
                  <a:t>.)</a:t>
                </a:r>
              </a:p>
              <a:p>
                <a:pPr lvl="1">
                  <a:spcBef>
                    <a:spcPts val="300"/>
                  </a:spcBef>
                </a:pPr>
                <a:r>
                  <a:rPr lang="en-US" sz="2000" dirty="0">
                    <a:solidFill>
                      <a:schemeClr val="tx1">
                        <a:lumMod val="65000"/>
                        <a:lumOff val="35000"/>
                      </a:schemeClr>
                    </a:solidFill>
                  </a:rPr>
                  <a:t>Property 2 ensures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𝑅</m:t>
                    </m:r>
                  </m:oMath>
                </a14:m>
                <a:r>
                  <a:rPr lang="en-US" sz="2000" dirty="0">
                    <a:solidFill>
                      <a:schemeClr val="tx1">
                        <a:lumMod val="65000"/>
                        <a:lumOff val="35000"/>
                      </a:schemeClr>
                    </a:solidFill>
                  </a:rPr>
                  <a:t>.</a:t>
                </a:r>
              </a:p>
              <a:p>
                <a:pPr lvl="1">
                  <a:spcBef>
                    <a:spcPts val="300"/>
                  </a:spcBef>
                </a:pPr>
                <a:r>
                  <a:rPr lang="en-US" sz="2000" dirty="0">
                    <a:solidFill>
                      <a:schemeClr val="tx1">
                        <a:lumMod val="65000"/>
                        <a:lumOff val="35000"/>
                      </a:schemeClr>
                    </a:solidFill>
                  </a:rPr>
                  <a:t>Property 1 then ensures we correctly identify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𝑣</m:t>
                    </m:r>
                  </m:oMath>
                </a14:m>
                <a:r>
                  <a:rPr lang="en-US" sz="2000" dirty="0">
                    <a:solidFill>
                      <a:schemeClr val="tx1">
                        <a:lumMod val="65000"/>
                        <a:lumOff val="35000"/>
                      </a:schemeClr>
                    </a:solidFill>
                  </a:rPr>
                  <a:t> to expend to.</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87659"/>
                <a:ext cx="7886700" cy="4802186"/>
              </a:xfrm>
              <a:blipFill rotWithShape="1">
                <a:blip r:embed="rId1"/>
                <a:stretch>
                  <a:fillRect l="-1005" t="-1777"/>
                </a:stretch>
              </a:blipFill>
            </p:spPr>
            <p:txBody>
              <a:bodyPr/>
              <a:lstStyle/>
              <a:p>
                <a:r>
                  <a:rPr lang="en-US">
                    <a:noFill/>
                  </a:rPr>
                  <a:t> </a:t>
                </a:r>
                <a:endParaRPr lang="en-US">
                  <a:noFill/>
                </a:endParaRPr>
              </a:p>
            </p:txBody>
          </p:sp>
        </mc:Fallback>
      </mc:AlternateContent>
      <p:sp>
        <p:nvSpPr>
          <p:cNvPr id="2" name="标题 1"/>
          <p:cNvSpPr>
            <a:spLocks noGrp="1"/>
          </p:cNvSpPr>
          <p:nvPr>
            <p:ph type="title"/>
          </p:nvPr>
        </p:nvSpPr>
        <p:spPr/>
        <p:txBody>
          <a:bodyPr>
            <a:normAutofit/>
          </a:bodyPr>
          <a:lstStyle/>
          <a:p>
            <a:r>
              <a:rPr lang="en-US" sz="4000" dirty="0"/>
              <a:t>Alternative derivation of Dijkstra’s alg.</a:t>
            </a:r>
            <a:endParaRPr lang="en-US" sz="4000" dirty="0"/>
          </a:p>
        </p:txBody>
      </p:sp>
      <p:pic>
        <p:nvPicPr>
          <p:cNvPr id="4" name="图片 3"/>
          <p:cNvPicPr>
            <a:picLocks noChangeAspect="1"/>
          </p:cNvPicPr>
          <p:nvPr/>
        </p:nvPicPr>
        <p:blipFill>
          <a:blip r:embed="rId2"/>
          <a:stretch>
            <a:fillRect/>
          </a:stretch>
        </p:blipFill>
        <p:spPr>
          <a:xfrm>
            <a:off x="2156113" y="1869710"/>
            <a:ext cx="4831773" cy="221377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497891"/>
                <a:ext cx="7886700" cy="1564696"/>
              </a:xfrm>
            </p:spPr>
            <p:txBody>
              <a:bodyPr>
                <a:noAutofit/>
              </a:bodyPr>
              <a:lstStyle/>
              <a:p>
                <a:pPr>
                  <a:spcBef>
                    <a:spcPts val="600"/>
                  </a:spcBef>
                </a:pPr>
                <a:r>
                  <a:rPr lang="en-US" sz="2400" dirty="0">
                    <a:solidFill>
                      <a:schemeClr val="tx1"/>
                    </a:solidFill>
                  </a:rPr>
                  <a:t>What’s BFS doing: </a:t>
                </a:r>
                <a:r>
                  <a:rPr lang="en-US" sz="2400" i="1" u="sng" dirty="0">
                    <a:solidFill>
                      <a:schemeClr val="accent1">
                        <a:lumMod val="75000"/>
                      </a:schemeClr>
                    </a:solidFill>
                  </a:rPr>
                  <a:t>expand</a:t>
                </a:r>
                <a:r>
                  <a:rPr lang="en-US" sz="2400" dirty="0">
                    <a:solidFill>
                      <a:schemeClr val="tx1"/>
                    </a:solidFill>
                  </a:rPr>
                  <a:t> outward from </a:t>
                </a:r>
                <a14:m>
                  <m:oMath xmlns:m="http://schemas.openxmlformats.org/officeDocument/2006/math">
                    <m:r>
                      <a:rPr lang="en-US" sz="2400" i="1" dirty="0" smtClean="0">
                        <a:solidFill>
                          <a:schemeClr val="tx1"/>
                        </a:solidFill>
                        <a:latin typeface="Cambria Math" panose="02040503050406030204" pitchFamily="18" charset="0"/>
                      </a:rPr>
                      <m:t>𝑠</m:t>
                    </m:r>
                  </m:oMath>
                </a14:m>
                <a:r>
                  <a:rPr lang="en-US" sz="2400" dirty="0">
                    <a:solidFill>
                      <a:schemeClr val="tx1"/>
                    </a:solidFill>
                  </a:rPr>
                  <a:t>, growing the </a:t>
                </a:r>
                <a:r>
                  <a:rPr lang="en-US" sz="2400" i="1" u="sng" dirty="0">
                    <a:solidFill>
                      <a:schemeClr val="accent1">
                        <a:lumMod val="75000"/>
                      </a:schemeClr>
                    </a:solidFill>
                  </a:rPr>
                  <a:t>region</a:t>
                </a:r>
                <a:r>
                  <a:rPr lang="en-US" sz="2400" dirty="0">
                    <a:solidFill>
                      <a:schemeClr val="tx1"/>
                    </a:solidFill>
                  </a:rPr>
                  <a:t> to which distances and shortest paths are known.</a:t>
                </a:r>
              </a:p>
              <a:p>
                <a:pPr>
                  <a:spcBef>
                    <a:spcPts val="600"/>
                  </a:spcBef>
                </a:pPr>
                <a:r>
                  <a:rPr lang="en-US" sz="2400" dirty="0"/>
                  <a:t>How to expend</a:t>
                </a:r>
                <a:r>
                  <a:rPr lang="en-US" sz="2400" b="1" dirty="0">
                    <a:solidFill>
                      <a:schemeClr val="accent6">
                        <a:lumMod val="50000"/>
                      </a:schemeClr>
                    </a:solidFill>
                  </a:rPr>
                  <a:t>:</a:t>
                </a:r>
                <a:r>
                  <a:rPr lang="en-US" sz="2400" dirty="0">
                    <a:solidFill>
                      <a:schemeClr val="accent6">
                        <a:lumMod val="50000"/>
                      </a:schemeClr>
                    </a:solidFill>
                  </a:rPr>
                  <a:t> Given “known region </a:t>
                </a:r>
                <a14:m>
                  <m:oMath xmlns:m="http://schemas.openxmlformats.org/officeDocument/2006/math">
                    <m:r>
                      <a:rPr lang="en-US" sz="2400" i="1" dirty="0" smtClean="0">
                        <a:solidFill>
                          <a:schemeClr val="accent6">
                            <a:lumMod val="50000"/>
                          </a:schemeClr>
                        </a:solidFill>
                        <a:latin typeface="Cambria Math" panose="02040503050406030204" pitchFamily="18" charset="0"/>
                      </a:rPr>
                      <m:t>𝑅</m:t>
                    </m:r>
                  </m:oMath>
                </a14:m>
                <a:r>
                  <a:rPr lang="en-US" sz="2400" dirty="0">
                    <a:solidFill>
                      <a:schemeClr val="accent6">
                        <a:lumMod val="50000"/>
                      </a:schemeClr>
                    </a:solidFill>
                  </a:rPr>
                  <a:t>”, expend to node with </a:t>
                </a:r>
                <a14:m>
                  <m:oMath xmlns:m="http://schemas.openxmlformats.org/officeDocument/2006/math">
                    <m:func>
                      <m:funcPr>
                        <m:ctrlPr>
                          <a:rPr lang="en-US" sz="2400" b="0" i="1" smtClean="0">
                            <a:solidFill>
                              <a:schemeClr val="accent6">
                                <a:lumMod val="50000"/>
                              </a:schemeClr>
                            </a:solidFill>
                            <a:latin typeface="Cambria Math" panose="02040503050406030204" pitchFamily="18" charset="0"/>
                          </a:rPr>
                        </m:ctrlPr>
                      </m:funcPr>
                      <m:fName>
                        <m:limLow>
                          <m:limLowPr>
                            <m:ctrlPr>
                              <a:rPr lang="en-US" sz="2400" b="0" i="1" smtClean="0">
                                <a:solidFill>
                                  <a:schemeClr val="accent6">
                                    <a:lumMod val="50000"/>
                                  </a:schemeClr>
                                </a:solidFill>
                                <a:latin typeface="Cambria Math" panose="02040503050406030204" pitchFamily="18" charset="0"/>
                              </a:rPr>
                            </m:ctrlPr>
                          </m:limLowPr>
                          <m:e>
                            <m:r>
                              <m:rPr>
                                <m:sty m:val="p"/>
                              </m:rPr>
                              <a:rPr lang="en-US" sz="2400" b="0" i="0" smtClean="0">
                                <a:solidFill>
                                  <a:schemeClr val="accent6">
                                    <a:lumMod val="50000"/>
                                  </a:schemeClr>
                                </a:solidFill>
                                <a:latin typeface="Cambria Math" panose="02040503050406030204" pitchFamily="18" charset="0"/>
                              </a:rPr>
                              <m:t>min</m:t>
                            </m:r>
                          </m:e>
                          <m:lim>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𝑢</m:t>
                                </m:r>
                              </m:e>
                              <m:sup>
                                <m:r>
                                  <a:rPr lang="en-US" sz="2400" b="0" i="1" smtClean="0">
                                    <a:solidFill>
                                      <a:schemeClr val="accent6">
                                        <a:lumMod val="50000"/>
                                      </a:schemeClr>
                                    </a:solidFill>
                                    <a:latin typeface="Cambria Math" panose="02040503050406030204" pitchFamily="18" charset="0"/>
                                  </a:rPr>
                                  <m:t>′</m:t>
                                </m:r>
                              </m:sup>
                            </m:sSup>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𝑅</m:t>
                            </m:r>
                            <m:r>
                              <a:rPr lang="en-US" sz="2400" b="0" i="1" smtClean="0">
                                <a:solidFill>
                                  <a:schemeClr val="accent6">
                                    <a:lumMod val="50000"/>
                                  </a:schemeClr>
                                </a:solidFill>
                                <a:latin typeface="Cambria Math" panose="02040503050406030204" pitchFamily="18" charset="0"/>
                              </a:rPr>
                              <m:t>,</m:t>
                            </m:r>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𝑣</m:t>
                                </m:r>
                              </m:e>
                              <m:sup>
                                <m:r>
                                  <a:rPr lang="en-US" sz="2400" b="0" i="1" smtClean="0">
                                    <a:solidFill>
                                      <a:schemeClr val="accent6">
                                        <a:lumMod val="50000"/>
                                      </a:schemeClr>
                                    </a:solidFill>
                                    <a:latin typeface="Cambria Math" panose="02040503050406030204" pitchFamily="18" charset="0"/>
                                  </a:rPr>
                                  <m:t>′</m:t>
                                </m:r>
                              </m:sup>
                            </m:sSup>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𝑉</m:t>
                            </m:r>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𝑅</m:t>
                            </m:r>
                          </m:lim>
                        </m:limLow>
                      </m:fName>
                      <m:e>
                        <m:d>
                          <m:dPr>
                            <m:begChr m:val="{"/>
                            <m:endChr m:val="}"/>
                            <m:ctrlPr>
                              <a:rPr lang="en-US" sz="2400" b="0" i="1" smtClean="0">
                                <a:solidFill>
                                  <a:schemeClr val="accent6">
                                    <a:lumMod val="50000"/>
                                  </a:schemeClr>
                                </a:solidFill>
                                <a:latin typeface="Cambria Math" panose="02040503050406030204" pitchFamily="18" charset="0"/>
                              </a:rPr>
                            </m:ctrlPr>
                          </m:dPr>
                          <m:e>
                            <m:r>
                              <a:rPr lang="en-US" sz="2400" b="0" i="1" smtClean="0">
                                <a:solidFill>
                                  <a:schemeClr val="accent6">
                                    <a:lumMod val="50000"/>
                                  </a:schemeClr>
                                </a:solidFill>
                                <a:latin typeface="Cambria Math" panose="02040503050406030204" pitchFamily="18" charset="0"/>
                              </a:rPr>
                              <m:t>𝑑𝑖𝑠𝑡</m:t>
                            </m:r>
                            <m:d>
                              <m:dPr>
                                <m:ctrlPr>
                                  <a:rPr lang="en-US" sz="2400" b="0" i="1" smtClean="0">
                                    <a:solidFill>
                                      <a:schemeClr val="accent6">
                                        <a:lumMod val="50000"/>
                                      </a:schemeClr>
                                    </a:solidFill>
                                    <a:latin typeface="Cambria Math" panose="02040503050406030204" pitchFamily="18" charset="0"/>
                                  </a:rPr>
                                </m:ctrlPr>
                              </m:dPr>
                              <m:e>
                                <m:r>
                                  <a:rPr lang="en-US" sz="2400" b="0" i="1" smtClean="0">
                                    <a:solidFill>
                                      <a:schemeClr val="accent6">
                                        <a:lumMod val="50000"/>
                                      </a:schemeClr>
                                    </a:solidFill>
                                    <a:latin typeface="Cambria Math" panose="02040503050406030204" pitchFamily="18" charset="0"/>
                                  </a:rPr>
                                  <m:t>𝑠</m:t>
                                </m:r>
                                <m:r>
                                  <a:rPr lang="en-US" sz="2400" b="0" i="1" smtClean="0">
                                    <a:solidFill>
                                      <a:schemeClr val="accent6">
                                        <a:lumMod val="50000"/>
                                      </a:schemeClr>
                                    </a:solidFill>
                                    <a:latin typeface="Cambria Math" panose="02040503050406030204" pitchFamily="18" charset="0"/>
                                  </a:rPr>
                                  <m:t>,</m:t>
                                </m:r>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𝑢</m:t>
                                    </m:r>
                                  </m:e>
                                  <m:sup>
                                    <m:r>
                                      <a:rPr lang="en-US" sz="2400" b="0" i="1" smtClean="0">
                                        <a:solidFill>
                                          <a:schemeClr val="accent6">
                                            <a:lumMod val="50000"/>
                                          </a:schemeClr>
                                        </a:solidFill>
                                        <a:latin typeface="Cambria Math" panose="02040503050406030204" pitchFamily="18" charset="0"/>
                                      </a:rPr>
                                      <m:t>′</m:t>
                                    </m:r>
                                  </m:sup>
                                </m:sSup>
                              </m:e>
                            </m:d>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𝑤</m:t>
                            </m:r>
                            <m:d>
                              <m:dPr>
                                <m:ctrlPr>
                                  <a:rPr lang="en-US" sz="2400" b="0" i="1" smtClean="0">
                                    <a:solidFill>
                                      <a:schemeClr val="accent6">
                                        <a:lumMod val="50000"/>
                                      </a:schemeClr>
                                    </a:solidFill>
                                    <a:latin typeface="Cambria Math" panose="02040503050406030204" pitchFamily="18" charset="0"/>
                                  </a:rPr>
                                </m:ctrlPr>
                              </m:dPr>
                              <m:e>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𝑢</m:t>
                                    </m:r>
                                  </m:e>
                                  <m:sup>
                                    <m:r>
                                      <a:rPr lang="en-US" sz="2400" b="0" i="1" smtClean="0">
                                        <a:solidFill>
                                          <a:schemeClr val="accent6">
                                            <a:lumMod val="50000"/>
                                          </a:schemeClr>
                                        </a:solidFill>
                                        <a:latin typeface="Cambria Math" panose="02040503050406030204" pitchFamily="18" charset="0"/>
                                      </a:rPr>
                                      <m:t>′</m:t>
                                    </m:r>
                                  </m:sup>
                                </m:sSup>
                                <m:r>
                                  <a:rPr lang="en-US" sz="2400" b="0" i="1" smtClean="0">
                                    <a:solidFill>
                                      <a:schemeClr val="accent6">
                                        <a:lumMod val="50000"/>
                                      </a:schemeClr>
                                    </a:solidFill>
                                    <a:latin typeface="Cambria Math" panose="02040503050406030204" pitchFamily="18" charset="0"/>
                                  </a:rPr>
                                  <m:t>,</m:t>
                                </m:r>
                                <m:sSup>
                                  <m:sSupPr>
                                    <m:ctrlPr>
                                      <a:rPr lang="en-US" sz="2400" b="0" i="1" smtClean="0">
                                        <a:solidFill>
                                          <a:schemeClr val="accent6">
                                            <a:lumMod val="50000"/>
                                          </a:schemeClr>
                                        </a:solidFill>
                                        <a:latin typeface="Cambria Math" panose="02040503050406030204" pitchFamily="18" charset="0"/>
                                      </a:rPr>
                                    </m:ctrlPr>
                                  </m:sSupPr>
                                  <m:e>
                                    <m:r>
                                      <a:rPr lang="en-US" sz="2400" b="0" i="1" smtClean="0">
                                        <a:solidFill>
                                          <a:schemeClr val="accent6">
                                            <a:lumMod val="50000"/>
                                          </a:schemeClr>
                                        </a:solidFill>
                                        <a:latin typeface="Cambria Math" panose="02040503050406030204" pitchFamily="18" charset="0"/>
                                      </a:rPr>
                                      <m:t>𝑣</m:t>
                                    </m:r>
                                  </m:e>
                                  <m:sup>
                                    <m:r>
                                      <a:rPr lang="en-US" sz="2400" b="0" i="1" smtClean="0">
                                        <a:solidFill>
                                          <a:schemeClr val="accent6">
                                            <a:lumMod val="50000"/>
                                          </a:schemeClr>
                                        </a:solidFill>
                                        <a:latin typeface="Cambria Math" panose="02040503050406030204" pitchFamily="18" charset="0"/>
                                      </a:rPr>
                                      <m:t>′</m:t>
                                    </m:r>
                                  </m:sup>
                                </m:sSup>
                              </m:e>
                            </m:d>
                          </m:e>
                        </m:d>
                      </m:e>
                    </m:func>
                  </m:oMath>
                </a14:m>
                <a:r>
                  <a:rPr lang="en-US" sz="2400" dirty="0">
                    <a:solidFill>
                      <a:schemeClr val="accent6">
                        <a:lumMod val="50000"/>
                      </a:schemeClr>
                    </a:solidFill>
                  </a:rPr>
                  <a:t>.</a:t>
                </a:r>
                <a:endParaRPr lang="en-US" sz="2000" dirty="0">
                  <a:solidFill>
                    <a:schemeClr val="tx1">
                      <a:lumMod val="65000"/>
                      <a:lumOff val="3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497891"/>
                <a:ext cx="7886700" cy="1564696"/>
              </a:xfrm>
              <a:blipFill rotWithShape="1">
                <a:blip r:embed="rId1"/>
                <a:stretch>
                  <a:fillRect l="-1005" t="-5469" b="-4688"/>
                </a:stretch>
              </a:blipFill>
            </p:spPr>
            <p:txBody>
              <a:bodyPr/>
              <a:lstStyle/>
              <a:p>
                <a:r>
                  <a:rPr lang="en-US">
                    <a:noFill/>
                  </a:rPr>
                  <a:t> </a:t>
                </a:r>
                <a:endParaRPr lang="en-US">
                  <a:noFill/>
                </a:endParaRPr>
              </a:p>
            </p:txBody>
          </p:sp>
        </mc:Fallback>
      </mc:AlternateContent>
      <p:pic>
        <p:nvPicPr>
          <p:cNvPr id="5" name="图片 4"/>
          <p:cNvPicPr>
            <a:picLocks noChangeAspect="1"/>
          </p:cNvPicPr>
          <p:nvPr/>
        </p:nvPicPr>
        <p:blipFill>
          <a:blip r:embed="rId2"/>
          <a:stretch>
            <a:fillRect/>
          </a:stretch>
        </p:blipFill>
        <p:spPr>
          <a:xfrm>
            <a:off x="5160385" y="2174608"/>
            <a:ext cx="3236768" cy="14829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mc:Choice xmlns:a14="http://schemas.microsoft.com/office/drawing/2010/main" Requires="a14">
          <p:sp>
            <p:nvSpPr>
              <p:cNvPr id="6" name="矩形 5">
                <a:extLst>
                  <a:ext uri="{FF2B5EF4-FFF2-40B4-BE49-F238E27FC236}">
                    <a14:artisticCrisscrossEtching id="{97EB3DE4-7C36-4E6C-9879-37DC9F8D76D1}"/>
                  </a:ext>
                </a:extLst>
              </p:cNvPr>
              <p:cNvSpPr/>
              <p:nvPr/>
            </p:nvSpPr>
            <p:spPr>
              <a:xfrm>
                <a:off x="4748645" y="3940382"/>
                <a:ext cx="4060248" cy="233572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DijkstraSSSPAbs</a:t>
                </a:r>
                <a:r>
                  <a:rPr lang="en-GB" sz="1400" b="1" u="sng" dirty="0">
                    <a:solidFill>
                      <a:schemeClr val="tx1"/>
                    </a:solidFill>
                  </a:rPr>
                  <a:t>(G,s):</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for (each u in V)</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  </a:t>
                </a:r>
                <a:r>
                  <a:rPr lang="en-GB" sz="1400" dirty="0" err="1">
                    <a:solidFill>
                      <a:schemeClr val="tx1"/>
                    </a:solidFill>
                    <a:latin typeface="Courier New" panose="02070309020205020404" pitchFamily="49" charset="0"/>
                    <a:cs typeface="Courier New" panose="02070309020205020404" pitchFamily="49" charset="0"/>
                  </a:rPr>
                  <a:t>u.dist</a:t>
                </a:r>
                <a:r>
                  <a:rPr lang="en-GB" sz="1400" dirty="0">
                    <a:solidFill>
                      <a:schemeClr val="tx1"/>
                    </a:solidFill>
                    <a:latin typeface="Courier New" panose="02070309020205020404" pitchFamily="49" charset="0"/>
                    <a:cs typeface="Courier New" panose="02070309020205020404" pitchFamily="49" charset="0"/>
                  </a:rPr>
                  <a:t> = INF</a:t>
                </a:r>
              </a:p>
              <a:p>
                <a:pPr>
                  <a:lnSpc>
                    <a:spcPct val="90000"/>
                  </a:lnSpc>
                </a:pPr>
                <a:r>
                  <a:rPr lang="en-GB" sz="1400" dirty="0" err="1">
                    <a:solidFill>
                      <a:schemeClr val="tx1"/>
                    </a:solidFill>
                    <a:latin typeface="Courier New" panose="02070309020205020404" pitchFamily="49" charset="0"/>
                    <a:cs typeface="Courier New" panose="02070309020205020404" pitchFamily="49" charset="0"/>
                  </a:rPr>
                  <a:t>s.dist</a:t>
                </a:r>
                <a:r>
                  <a:rPr lang="en-GB" sz="1400" dirty="0">
                    <a:solidFill>
                      <a:schemeClr val="tx1"/>
                    </a:solidFill>
                    <a:latin typeface="Courier New" panose="02070309020205020404" pitchFamily="49" charset="0"/>
                    <a:cs typeface="Courier New" panose="02070309020205020404" pitchFamily="49" charset="0"/>
                  </a:rPr>
                  <a:t> = 0</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R = </a:t>
                </a:r>
                <a14:m>
                  <m:oMath xmlns:m="http://schemas.openxmlformats.org/officeDocument/2006/math">
                    <m:r>
                      <a:rPr lang="en-US" sz="1400" b="0" i="1" smtClean="0">
                        <a:solidFill>
                          <a:schemeClr val="tx1"/>
                        </a:solidFill>
                        <a:latin typeface="Cambria Math" panose="02040503050406030204" pitchFamily="18" charset="0"/>
                        <a:cs typeface="Courier New" panose="02070309020205020404" pitchFamily="49" charset="0"/>
                      </a:rPr>
                      <m:t>∅</m:t>
                    </m:r>
                  </m:oMath>
                </a14:m>
                <a:endParaRPr lang="en-GB" sz="14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400" dirty="0">
                    <a:solidFill>
                      <a:schemeClr val="tx1"/>
                    </a:solidFill>
                    <a:latin typeface="Courier New" panose="02070309020205020404" pitchFamily="49" charset="0"/>
                    <a:cs typeface="Courier New" panose="02070309020205020404" pitchFamily="49" charset="0"/>
                  </a:rPr>
                  <a:t>while (R != V)</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  Find node v in V-R with min </a:t>
                </a:r>
                <a:r>
                  <a:rPr lang="en-GB" sz="1400" dirty="0" err="1">
                    <a:solidFill>
                      <a:schemeClr val="tx1"/>
                    </a:solidFill>
                    <a:latin typeface="Courier New" panose="02070309020205020404" pitchFamily="49" charset="0"/>
                    <a:cs typeface="Courier New" panose="02070309020205020404" pitchFamily="49" charset="0"/>
                  </a:rPr>
                  <a:t>v.dist</a:t>
                </a:r>
                <a:endParaRPr lang="en-GB" sz="1400" dirty="0">
                  <a:solidFill>
                    <a:schemeClr val="tx1"/>
                  </a:solidFill>
                  <a:latin typeface="Courier New" panose="02070309020205020404" pitchFamily="49" charset="0"/>
                  <a:cs typeface="Courier New" panose="02070309020205020404" pitchFamily="49" charset="0"/>
                </a:endParaRPr>
              </a:p>
              <a:p>
                <a:pPr>
                  <a:lnSpc>
                    <a:spcPct val="90000"/>
                  </a:lnSpc>
                </a:pPr>
                <a:r>
                  <a:rPr lang="en-GB" sz="1400" dirty="0">
                    <a:solidFill>
                      <a:schemeClr val="tx1"/>
                    </a:solidFill>
                    <a:latin typeface="Courier New" panose="02070309020205020404" pitchFamily="49" charset="0"/>
                    <a:cs typeface="Courier New" panose="02070309020205020404" pitchFamily="49" charset="0"/>
                  </a:rPr>
                  <a:t>  Add v to R</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  for (each edge (</a:t>
                </a:r>
                <a:r>
                  <a:rPr lang="en-GB" sz="1400" dirty="0" err="1">
                    <a:solidFill>
                      <a:schemeClr val="tx1"/>
                    </a:solidFill>
                    <a:latin typeface="Courier New" panose="02070309020205020404" pitchFamily="49" charset="0"/>
                    <a:cs typeface="Courier New" panose="02070309020205020404" pitchFamily="49" charset="0"/>
                  </a:rPr>
                  <a:t>v,z</a:t>
                </a:r>
                <a:r>
                  <a:rPr lang="en-GB" sz="1400" dirty="0">
                    <a:solidFill>
                      <a:schemeClr val="tx1"/>
                    </a:solidFill>
                    <a:latin typeface="Courier New" panose="02070309020205020404" pitchFamily="49" charset="0"/>
                    <a:cs typeface="Courier New" panose="02070309020205020404" pitchFamily="49" charset="0"/>
                  </a:rPr>
                  <a:t>) in E)</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    if (</a:t>
                </a:r>
                <a:r>
                  <a:rPr lang="en-GB" sz="1400" dirty="0" err="1">
                    <a:solidFill>
                      <a:schemeClr val="tx1"/>
                    </a:solidFill>
                    <a:latin typeface="Courier New" panose="02070309020205020404" pitchFamily="49" charset="0"/>
                    <a:cs typeface="Courier New" panose="02070309020205020404" pitchFamily="49" charset="0"/>
                  </a:rPr>
                  <a:t>z.dist</a:t>
                </a:r>
                <a:r>
                  <a:rPr lang="en-GB" sz="1400" dirty="0">
                    <a:solidFill>
                      <a:schemeClr val="tx1"/>
                    </a:solidFill>
                    <a:latin typeface="Courier New" panose="02070309020205020404" pitchFamily="49" charset="0"/>
                    <a:cs typeface="Courier New" panose="02070309020205020404" pitchFamily="49" charset="0"/>
                  </a:rPr>
                  <a:t> &gt; </a:t>
                </a:r>
                <a:r>
                  <a:rPr lang="en-GB" sz="1400" dirty="0" err="1">
                    <a:solidFill>
                      <a:schemeClr val="tx1"/>
                    </a:solidFill>
                    <a:latin typeface="Courier New" panose="02070309020205020404" pitchFamily="49" charset="0"/>
                    <a:cs typeface="Courier New" panose="02070309020205020404" pitchFamily="49" charset="0"/>
                  </a:rPr>
                  <a:t>v.dist</a:t>
                </a:r>
                <a:r>
                  <a:rPr lang="en-GB" sz="1400" dirty="0">
                    <a:solidFill>
                      <a:schemeClr val="tx1"/>
                    </a:solidFill>
                    <a:latin typeface="Courier New" panose="02070309020205020404" pitchFamily="49" charset="0"/>
                    <a:cs typeface="Courier New" panose="02070309020205020404" pitchFamily="49" charset="0"/>
                  </a:rPr>
                  <a:t> + w(</a:t>
                </a:r>
                <a:r>
                  <a:rPr lang="en-GB" sz="1400" dirty="0" err="1">
                    <a:solidFill>
                      <a:schemeClr val="tx1"/>
                    </a:solidFill>
                    <a:latin typeface="Courier New" panose="02070309020205020404" pitchFamily="49" charset="0"/>
                    <a:cs typeface="Courier New" panose="02070309020205020404" pitchFamily="49" charset="0"/>
                  </a:rPr>
                  <a:t>v,z</a:t>
                </a:r>
                <a:r>
                  <a:rPr lang="en-GB" sz="14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      </a:t>
                </a:r>
                <a:r>
                  <a:rPr lang="en-GB" sz="1400" dirty="0" err="1">
                    <a:solidFill>
                      <a:schemeClr val="tx1"/>
                    </a:solidFill>
                    <a:latin typeface="Courier New" panose="02070309020205020404" pitchFamily="49" charset="0"/>
                    <a:cs typeface="Courier New" panose="02070309020205020404" pitchFamily="49" charset="0"/>
                  </a:rPr>
                  <a:t>z.dist</a:t>
                </a:r>
                <a:r>
                  <a:rPr lang="en-GB" sz="1400" dirty="0">
                    <a:solidFill>
                      <a:schemeClr val="tx1"/>
                    </a:solidFill>
                    <a:latin typeface="Courier New" panose="02070309020205020404" pitchFamily="49" charset="0"/>
                    <a:cs typeface="Courier New" panose="02070309020205020404" pitchFamily="49" charset="0"/>
                  </a:rPr>
                  <a:t> = </a:t>
                </a:r>
                <a:r>
                  <a:rPr lang="en-GB" sz="1400" dirty="0" err="1">
                    <a:solidFill>
                      <a:schemeClr val="tx1"/>
                    </a:solidFill>
                    <a:latin typeface="Courier New" panose="02070309020205020404" pitchFamily="49" charset="0"/>
                    <a:cs typeface="Courier New" panose="02070309020205020404" pitchFamily="49" charset="0"/>
                  </a:rPr>
                  <a:t>v.dist</a:t>
                </a:r>
                <a:r>
                  <a:rPr lang="en-GB" sz="1400" dirty="0">
                    <a:solidFill>
                      <a:schemeClr val="tx1"/>
                    </a:solidFill>
                    <a:latin typeface="Courier New" panose="02070309020205020404" pitchFamily="49" charset="0"/>
                    <a:cs typeface="Courier New" panose="02070309020205020404" pitchFamily="49" charset="0"/>
                  </a:rPr>
                  <a:t> + w(</a:t>
                </a:r>
                <a:r>
                  <a:rPr lang="en-GB" sz="1400" dirty="0" err="1">
                    <a:solidFill>
                      <a:schemeClr val="tx1"/>
                    </a:solidFill>
                    <a:latin typeface="Courier New" panose="02070309020205020404" pitchFamily="49" charset="0"/>
                    <a:cs typeface="Courier New" panose="02070309020205020404" pitchFamily="49" charset="0"/>
                  </a:rPr>
                  <a:t>v,z</a:t>
                </a:r>
                <a:r>
                  <a:rPr lang="en-GB" sz="1400" dirty="0">
                    <a:solidFill>
                      <a:schemeClr val="tx1"/>
                    </a:solidFill>
                    <a:latin typeface="Courier New" panose="02070309020205020404" pitchFamily="49" charset="0"/>
                    <a:cs typeface="Courier New" panose="02070309020205020404" pitchFamily="49" charset="0"/>
                  </a:rPr>
                  <a:t>)</a:t>
                </a:r>
              </a:p>
              <a:p>
                <a:pPr>
                  <a:lnSpc>
                    <a:spcPct val="90000"/>
                  </a:lnSpc>
                </a:pPr>
                <a:r>
                  <a:rPr lang="en-GB" sz="1400" dirty="0">
                    <a:solidFill>
                      <a:schemeClr val="tx1"/>
                    </a:solidFill>
                    <a:latin typeface="Courier New" panose="02070309020205020404" pitchFamily="49" charset="0"/>
                    <a:cs typeface="Courier New" panose="02070309020205020404" pitchFamily="49" charset="0"/>
                  </a:rPr>
                  <a:t>  </a:t>
                </a:r>
              </a:p>
            </p:txBody>
          </p:sp>
        </mc:Choice>
        <mc:Fallback>
          <p:sp>
            <p:nvSpPr>
              <p:cNvPr id="6" name="矩形 5"/>
              <p:cNvSpPr>
                <a:spLocks noRot="1" noChangeAspect="1" noMove="1" noResize="1" noEditPoints="1" noAdjustHandles="1" noChangeArrowheads="1" noChangeShapeType="1" noTextEdit="1"/>
              </p:cNvSpPr>
              <p:nvPr/>
            </p:nvSpPr>
            <p:spPr>
              <a:xfrm>
                <a:off x="4748645" y="3940382"/>
                <a:ext cx="4060248" cy="2335727"/>
              </a:xfrm>
              <a:prstGeom prst="rect">
                <a:avLst/>
              </a:prstGeom>
              <a:blipFill rotWithShape="1">
                <a:blip r:embed="rId3"/>
                <a:stretch>
                  <a:fillRect l="-299" b="-1295"/>
                </a:stretch>
              </a:blipFill>
              <a:ln>
                <a:solidFill>
                  <a:schemeClr val="tx1"/>
                </a:solidFill>
              </a:ln>
            </p:spPr>
            <p:txBody>
              <a:bodyPr/>
              <a:lstStyle/>
              <a:p>
                <a:r>
                  <a:rPr lang="en-US">
                    <a:noFill/>
                  </a:rPr>
                  <a:t> </a:t>
                </a:r>
                <a:endParaRPr lang="en-US">
                  <a:noFill/>
                </a:endParaRPr>
              </a:p>
            </p:txBody>
          </p:sp>
        </mc:Fallback>
      </mc:AlternateContent>
      <p:sp>
        <p:nvSpPr>
          <p:cNvPr id="7" name="矩形 6"/>
          <p:cNvSpPr/>
          <p:nvPr/>
        </p:nvSpPr>
        <p:spPr>
          <a:xfrm>
            <a:off x="335107" y="2394352"/>
            <a:ext cx="4060248" cy="25264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DijkstraSSSP</a:t>
            </a:r>
            <a:r>
              <a:rPr lang="en-GB" sz="1400" b="1" u="sng" dirty="0">
                <a:solidFill>
                  <a:schemeClr val="tx1"/>
                </a:solidFill>
              </a:rPr>
              <a:t>(G,s):</a:t>
            </a:r>
            <a:endParaRPr lang="en-GB" sz="1400" b="1" u="sng" dirty="0">
              <a:solidFill>
                <a:schemeClr val="tx1"/>
              </a:solidFill>
            </a:endParaRPr>
          </a:p>
          <a:p>
            <a:pPr>
              <a:lnSpc>
                <a:spcPct val="90000"/>
              </a:lnSpc>
            </a:pPr>
            <a:r>
              <a:rPr lang="en-GB" sz="1400" dirty="0">
                <a:solidFill>
                  <a:schemeClr val="tx1"/>
                </a:solidFill>
                <a:latin typeface="Courier New" pitchFamily="49" charset="0"/>
                <a:cs typeface="Courier New" pitchFamily="49" charset="0"/>
              </a:rPr>
              <a:t>for (each u in V)</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=INF, </a:t>
            </a:r>
            <a:r>
              <a:rPr lang="en-GB" sz="1400" dirty="0" err="1">
                <a:solidFill>
                  <a:schemeClr val="tx1"/>
                </a:solidFill>
                <a:latin typeface="Courier New" pitchFamily="49" charset="0"/>
                <a:cs typeface="Courier New" pitchFamily="49" charset="0"/>
              </a:rPr>
              <a:t>u.parent</a:t>
            </a:r>
            <a:r>
              <a:rPr lang="en-GB" sz="1400" dirty="0">
                <a:solidFill>
                  <a:schemeClr val="tx1"/>
                </a:solidFill>
                <a:latin typeface="Courier New" pitchFamily="49" charset="0"/>
                <a:cs typeface="Courier New" pitchFamily="49" charset="0"/>
              </a:rPr>
              <a:t>=NIL</a:t>
            </a:r>
            <a:endParaRPr lang="en-GB" sz="1400" dirty="0">
              <a:solidFill>
                <a:schemeClr val="tx1"/>
              </a:solidFill>
              <a:latin typeface="Courier New" pitchFamily="49" charset="0"/>
              <a:cs typeface="Courier New" pitchFamily="49" charset="0"/>
            </a:endParaRPr>
          </a:p>
          <a:p>
            <a:pPr>
              <a:lnSpc>
                <a:spcPct val="90000"/>
              </a:lnSpc>
            </a:pPr>
            <a:r>
              <a:rPr lang="en-GB" sz="1400" dirty="0" err="1">
                <a:solidFill>
                  <a:schemeClr val="tx1"/>
                </a:solidFill>
                <a:latin typeface="Courier New" pitchFamily="49" charset="0"/>
                <a:cs typeface="Courier New" pitchFamily="49" charset="0"/>
              </a:rPr>
              <a:t>s.dist</a:t>
            </a:r>
            <a:r>
              <a:rPr lang="en-GB" sz="1400" dirty="0">
                <a:solidFill>
                  <a:schemeClr val="tx1"/>
                </a:solidFill>
                <a:latin typeface="Courier New" pitchFamily="49" charset="0"/>
                <a:cs typeface="Courier New" pitchFamily="49" charset="0"/>
              </a:rPr>
              <a:t> = 0</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Build priority queue Q based on </a:t>
            </a:r>
            <a:r>
              <a:rPr lang="en-GB" sz="1400" dirty="0" err="1">
                <a:solidFill>
                  <a:schemeClr val="tx1"/>
                </a:solidFill>
                <a:latin typeface="Courier New" pitchFamily="49" charset="0"/>
                <a:cs typeface="Courier New" pitchFamily="49" charset="0"/>
              </a:rPr>
              <a:t>dist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while (!</a:t>
            </a:r>
            <a:r>
              <a:rPr lang="en-GB" sz="1400" dirty="0" err="1">
                <a:solidFill>
                  <a:schemeClr val="tx1"/>
                </a:solidFill>
                <a:latin typeface="Courier New" pitchFamily="49" charset="0"/>
                <a:cs typeface="Courier New" pitchFamily="49" charset="0"/>
              </a:rPr>
              <a:t>Q.empty</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u = </a:t>
            </a:r>
            <a:r>
              <a:rPr lang="en-GB" sz="1400" dirty="0" err="1">
                <a:solidFill>
                  <a:schemeClr val="tx1"/>
                </a:solidFill>
                <a:latin typeface="Courier New" pitchFamily="49" charset="0"/>
                <a:cs typeface="Courier New" pitchFamily="49" charset="0"/>
              </a:rPr>
              <a:t>Q.ExtractMin</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for (each edge (</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 in E)</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if (</a:t>
            </a:r>
            <a:r>
              <a:rPr lang="en-GB" sz="1400" dirty="0" err="1">
                <a:solidFill>
                  <a:schemeClr val="tx1"/>
                </a:solidFill>
                <a:latin typeface="Courier New" pitchFamily="49" charset="0"/>
                <a:cs typeface="Courier New" pitchFamily="49" charset="0"/>
              </a:rPr>
              <a:t>v.dist</a:t>
            </a:r>
            <a:r>
              <a:rPr lang="en-GB" sz="1400" dirty="0">
                <a:solidFill>
                  <a:schemeClr val="tx1"/>
                </a:solidFill>
                <a:latin typeface="Courier New" pitchFamily="49" charset="0"/>
                <a:cs typeface="Courier New" pitchFamily="49" charset="0"/>
              </a:rPr>
              <a:t> &gt;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 + w(</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v.dist</a:t>
            </a:r>
            <a:r>
              <a:rPr lang="en-GB" sz="1400" dirty="0">
                <a:solidFill>
                  <a:schemeClr val="tx1"/>
                </a:solidFill>
                <a:latin typeface="Courier New" pitchFamily="49" charset="0"/>
                <a:cs typeface="Courier New" pitchFamily="49" charset="0"/>
              </a:rPr>
              <a:t> =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 + w(</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v.parent</a:t>
            </a:r>
            <a:r>
              <a:rPr lang="en-GB" sz="1400" dirty="0">
                <a:solidFill>
                  <a:schemeClr val="tx1"/>
                </a:solidFill>
                <a:latin typeface="Courier New" pitchFamily="49" charset="0"/>
                <a:cs typeface="Courier New" pitchFamily="49" charset="0"/>
              </a:rPr>
              <a:t> = u</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Q.DecreaseKey</a:t>
            </a:r>
            <a:r>
              <a:rPr lang="en-GB" sz="1400" dirty="0">
                <a:solidFill>
                  <a:schemeClr val="tx1"/>
                </a:solidFill>
                <a:latin typeface="Courier New" pitchFamily="49" charset="0"/>
                <a:cs typeface="Courier New" pitchFamily="49" charset="0"/>
              </a:rPr>
              <a:t>(v)</a:t>
            </a:r>
            <a:endParaRPr lang="en-GB" sz="1400" dirty="0">
              <a:solidFill>
                <a:schemeClr val="tx1"/>
              </a:solidFill>
              <a:latin typeface="Courier New" pitchFamily="49" charset="0"/>
              <a:cs typeface="Courier New" pitchFamily="49" charset="0"/>
            </a:endParaRPr>
          </a:p>
        </p:txBody>
      </p:sp>
      <p:grpSp>
        <p:nvGrpSpPr>
          <p:cNvPr id="12" name="组合 11"/>
          <p:cNvGrpSpPr/>
          <p:nvPr/>
        </p:nvGrpSpPr>
        <p:grpSpPr>
          <a:xfrm>
            <a:off x="1111827" y="5049982"/>
            <a:ext cx="3504335" cy="935181"/>
            <a:chOff x="1111827" y="5049982"/>
            <a:chExt cx="3504335" cy="935181"/>
          </a:xfrm>
        </p:grpSpPr>
        <p:sp>
          <p:nvSpPr>
            <p:cNvPr id="10" name="箭头: 直角上 9"/>
            <p:cNvSpPr/>
            <p:nvPr/>
          </p:nvSpPr>
          <p:spPr>
            <a:xfrm flipH="1">
              <a:off x="1111827" y="5049982"/>
              <a:ext cx="3504335" cy="935181"/>
            </a:xfrm>
            <a:prstGeom prst="bentUpArrow">
              <a:avLst>
                <a:gd name="adj1" fmla="val 25000"/>
                <a:gd name="adj2" fmla="val 25555"/>
                <a:gd name="adj3" fmla="val 2611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文本框 10"/>
            <p:cNvSpPr txBox="1"/>
            <p:nvPr/>
          </p:nvSpPr>
          <p:spPr>
            <a:xfrm>
              <a:off x="1485818" y="5332906"/>
              <a:ext cx="3130344" cy="369332"/>
            </a:xfrm>
            <a:prstGeom prst="rect">
              <a:avLst/>
            </a:prstGeom>
            <a:noFill/>
          </p:spPr>
          <p:txBody>
            <a:bodyPr wrap="none" rtlCol="0">
              <a:spAutoFit/>
            </a:bodyPr>
            <a:lstStyle/>
            <a:p>
              <a:r>
                <a:rPr lang="en-US" dirty="0">
                  <a:solidFill>
                    <a:srgbClr val="C00000"/>
                  </a:solidFill>
                </a:rPr>
                <a:t>Priority queue implementation</a:t>
              </a:r>
              <a:endParaRPr lang="en-US" dirty="0">
                <a:solidFill>
                  <a:srgbClr val="C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srcRect r="66945" b="53310"/>
          <a:stretch>
            <a:fillRect/>
          </a:stretch>
        </p:blipFill>
        <p:spPr>
          <a:xfrm>
            <a:off x="0" y="2818181"/>
            <a:ext cx="3022600" cy="2007819"/>
          </a:xfrm>
          <a:prstGeom prst="rect">
            <a:avLst/>
          </a:prstGeom>
        </p:spPr>
      </p:pic>
      <p:sp>
        <p:nvSpPr>
          <p:cNvPr id="10" name="矩形 9"/>
          <p:cNvSpPr/>
          <p:nvPr/>
        </p:nvSpPr>
        <p:spPr>
          <a:xfrm>
            <a:off x="4572000" y="166994"/>
            <a:ext cx="4060248" cy="25264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err="1">
                <a:solidFill>
                  <a:schemeClr val="tx1"/>
                </a:solidFill>
              </a:rPr>
              <a:t>DijkstraSSSP</a:t>
            </a:r>
            <a:r>
              <a:rPr lang="en-GB" sz="1400" b="1" u="sng" dirty="0">
                <a:solidFill>
                  <a:schemeClr val="tx1"/>
                </a:solidFill>
              </a:rPr>
              <a:t>(G,s):</a:t>
            </a:r>
            <a:endParaRPr lang="en-GB" sz="1400" b="1" u="sng" dirty="0">
              <a:solidFill>
                <a:schemeClr val="tx1"/>
              </a:solidFill>
            </a:endParaRPr>
          </a:p>
          <a:p>
            <a:pPr>
              <a:lnSpc>
                <a:spcPct val="90000"/>
              </a:lnSpc>
            </a:pPr>
            <a:r>
              <a:rPr lang="en-GB" sz="1400" dirty="0">
                <a:solidFill>
                  <a:schemeClr val="tx1"/>
                </a:solidFill>
                <a:latin typeface="Courier New" pitchFamily="49" charset="0"/>
                <a:cs typeface="Courier New" pitchFamily="49" charset="0"/>
              </a:rPr>
              <a:t>for (each u in V)</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=INF, </a:t>
            </a:r>
            <a:r>
              <a:rPr lang="en-GB" sz="1400" dirty="0" err="1">
                <a:solidFill>
                  <a:schemeClr val="tx1"/>
                </a:solidFill>
                <a:latin typeface="Courier New" pitchFamily="49" charset="0"/>
                <a:cs typeface="Courier New" pitchFamily="49" charset="0"/>
              </a:rPr>
              <a:t>u.parent</a:t>
            </a:r>
            <a:r>
              <a:rPr lang="en-GB" sz="1400" dirty="0">
                <a:solidFill>
                  <a:schemeClr val="tx1"/>
                </a:solidFill>
                <a:latin typeface="Courier New" pitchFamily="49" charset="0"/>
                <a:cs typeface="Courier New" pitchFamily="49" charset="0"/>
              </a:rPr>
              <a:t>=NIL</a:t>
            </a:r>
            <a:endParaRPr lang="en-GB" sz="1400" dirty="0">
              <a:solidFill>
                <a:schemeClr val="tx1"/>
              </a:solidFill>
              <a:latin typeface="Courier New" pitchFamily="49" charset="0"/>
              <a:cs typeface="Courier New" pitchFamily="49" charset="0"/>
            </a:endParaRPr>
          </a:p>
          <a:p>
            <a:pPr>
              <a:lnSpc>
                <a:spcPct val="90000"/>
              </a:lnSpc>
            </a:pPr>
            <a:r>
              <a:rPr lang="en-GB" sz="1400" dirty="0" err="1">
                <a:solidFill>
                  <a:schemeClr val="tx1"/>
                </a:solidFill>
                <a:latin typeface="Courier New" pitchFamily="49" charset="0"/>
                <a:cs typeface="Courier New" pitchFamily="49" charset="0"/>
              </a:rPr>
              <a:t>s.dist</a:t>
            </a:r>
            <a:r>
              <a:rPr lang="en-GB" sz="1400" dirty="0">
                <a:solidFill>
                  <a:schemeClr val="tx1"/>
                </a:solidFill>
                <a:latin typeface="Courier New" pitchFamily="49" charset="0"/>
                <a:cs typeface="Courier New" pitchFamily="49" charset="0"/>
              </a:rPr>
              <a:t> = 0</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Build priority queue Q based on </a:t>
            </a:r>
            <a:r>
              <a:rPr lang="en-GB" sz="1400" dirty="0" err="1">
                <a:solidFill>
                  <a:schemeClr val="tx1"/>
                </a:solidFill>
                <a:latin typeface="Courier New" pitchFamily="49" charset="0"/>
                <a:cs typeface="Courier New" pitchFamily="49" charset="0"/>
              </a:rPr>
              <a:t>dist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while (!</a:t>
            </a:r>
            <a:r>
              <a:rPr lang="en-GB" sz="1400" dirty="0" err="1">
                <a:solidFill>
                  <a:schemeClr val="tx1"/>
                </a:solidFill>
                <a:latin typeface="Courier New" pitchFamily="49" charset="0"/>
                <a:cs typeface="Courier New" pitchFamily="49" charset="0"/>
              </a:rPr>
              <a:t>Q.empty</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u = </a:t>
            </a:r>
            <a:r>
              <a:rPr lang="en-GB" sz="1400" dirty="0" err="1">
                <a:solidFill>
                  <a:schemeClr val="tx1"/>
                </a:solidFill>
                <a:latin typeface="Courier New" pitchFamily="49" charset="0"/>
                <a:cs typeface="Courier New" pitchFamily="49" charset="0"/>
              </a:rPr>
              <a:t>Q.ExtractMin</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for (each edge (</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 in E)</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if (</a:t>
            </a:r>
            <a:r>
              <a:rPr lang="en-GB" sz="1400" dirty="0" err="1">
                <a:solidFill>
                  <a:schemeClr val="tx1"/>
                </a:solidFill>
                <a:latin typeface="Courier New" pitchFamily="49" charset="0"/>
                <a:cs typeface="Courier New" pitchFamily="49" charset="0"/>
              </a:rPr>
              <a:t>v.dist</a:t>
            </a:r>
            <a:r>
              <a:rPr lang="en-GB" sz="1400" dirty="0">
                <a:solidFill>
                  <a:schemeClr val="tx1"/>
                </a:solidFill>
                <a:latin typeface="Courier New" pitchFamily="49" charset="0"/>
                <a:cs typeface="Courier New" pitchFamily="49" charset="0"/>
              </a:rPr>
              <a:t> &gt;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 + w(</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v.dist</a:t>
            </a:r>
            <a:r>
              <a:rPr lang="en-GB" sz="1400" dirty="0">
                <a:solidFill>
                  <a:schemeClr val="tx1"/>
                </a:solidFill>
                <a:latin typeface="Courier New" pitchFamily="49" charset="0"/>
                <a:cs typeface="Courier New" pitchFamily="49" charset="0"/>
              </a:rPr>
              <a:t> =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 + w(</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v.parent</a:t>
            </a:r>
            <a:r>
              <a:rPr lang="en-GB" sz="1400" dirty="0">
                <a:solidFill>
                  <a:schemeClr val="tx1"/>
                </a:solidFill>
                <a:latin typeface="Courier New" pitchFamily="49" charset="0"/>
                <a:cs typeface="Courier New" pitchFamily="49" charset="0"/>
              </a:rPr>
              <a:t> = u</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Q.DecreaseKey</a:t>
            </a:r>
            <a:r>
              <a:rPr lang="en-GB" sz="1400" dirty="0">
                <a:solidFill>
                  <a:schemeClr val="tx1"/>
                </a:solidFill>
                <a:latin typeface="Courier New" pitchFamily="49" charset="0"/>
                <a:cs typeface="Courier New" pitchFamily="49" charset="0"/>
              </a:rPr>
              <a:t>(v)</a:t>
            </a:r>
            <a:endParaRPr lang="en-GB" sz="1400" dirty="0">
              <a:solidFill>
                <a:schemeClr val="tx1"/>
              </a:solidFill>
              <a:latin typeface="Courier New" pitchFamily="49" charset="0"/>
              <a:cs typeface="Courier New" pitchFamily="49" charset="0"/>
            </a:endParaRPr>
          </a:p>
        </p:txBody>
      </p:sp>
      <p:pic>
        <p:nvPicPr>
          <p:cNvPr id="11" name="图片 10"/>
          <p:cNvPicPr>
            <a:picLocks noChangeAspect="1"/>
          </p:cNvPicPr>
          <p:nvPr/>
        </p:nvPicPr>
        <p:blipFill rotWithShape="1">
          <a:blip r:embed="rId1"/>
          <a:srcRect l="33054" r="32843" b="53310"/>
          <a:stretch>
            <a:fillRect/>
          </a:stretch>
        </p:blipFill>
        <p:spPr>
          <a:xfrm>
            <a:off x="3022600" y="2818181"/>
            <a:ext cx="3118426" cy="2007819"/>
          </a:xfrm>
          <a:prstGeom prst="rect">
            <a:avLst/>
          </a:prstGeom>
        </p:spPr>
      </p:pic>
      <p:pic>
        <p:nvPicPr>
          <p:cNvPr id="12" name="图片 11"/>
          <p:cNvPicPr>
            <a:picLocks noChangeAspect="1"/>
          </p:cNvPicPr>
          <p:nvPr/>
        </p:nvPicPr>
        <p:blipFill rotWithShape="1">
          <a:blip r:embed="rId1"/>
          <a:srcRect l="67157" r="3" b="53310"/>
          <a:stretch>
            <a:fillRect/>
          </a:stretch>
        </p:blipFill>
        <p:spPr>
          <a:xfrm>
            <a:off x="6141026" y="2818180"/>
            <a:ext cx="3002974" cy="2007819"/>
          </a:xfrm>
          <a:prstGeom prst="rect">
            <a:avLst/>
          </a:prstGeom>
        </p:spPr>
      </p:pic>
      <p:pic>
        <p:nvPicPr>
          <p:cNvPr id="13" name="图片 12"/>
          <p:cNvPicPr>
            <a:picLocks noChangeAspect="1"/>
          </p:cNvPicPr>
          <p:nvPr/>
        </p:nvPicPr>
        <p:blipFill rotWithShape="1">
          <a:blip r:embed="rId1"/>
          <a:srcRect l="-2" t="53293" r="66947" b="18"/>
          <a:stretch>
            <a:fillRect/>
          </a:stretch>
        </p:blipFill>
        <p:spPr>
          <a:xfrm>
            <a:off x="0" y="4825999"/>
            <a:ext cx="3022600" cy="2007819"/>
          </a:xfrm>
          <a:prstGeom prst="rect">
            <a:avLst/>
          </a:prstGeom>
        </p:spPr>
      </p:pic>
      <p:pic>
        <p:nvPicPr>
          <p:cNvPr id="15" name="图片 14"/>
          <p:cNvPicPr>
            <a:picLocks noChangeAspect="1"/>
          </p:cNvPicPr>
          <p:nvPr/>
        </p:nvPicPr>
        <p:blipFill rotWithShape="1">
          <a:blip r:embed="rId1"/>
          <a:srcRect l="32530" t="53293" r="33368" b="18"/>
          <a:stretch>
            <a:fillRect/>
          </a:stretch>
        </p:blipFill>
        <p:spPr>
          <a:xfrm>
            <a:off x="3022599" y="4825998"/>
            <a:ext cx="3118426" cy="2007819"/>
          </a:xfrm>
          <a:prstGeom prst="rect">
            <a:avLst/>
          </a:prstGeom>
        </p:spPr>
      </p:pic>
      <p:pic>
        <p:nvPicPr>
          <p:cNvPr id="16" name="图片 15"/>
          <p:cNvPicPr>
            <a:picLocks noChangeAspect="1"/>
          </p:cNvPicPr>
          <p:nvPr/>
        </p:nvPicPr>
        <p:blipFill rotWithShape="1">
          <a:blip r:embed="rId1"/>
          <a:srcRect l="66631" t="53293" r="529" b="18"/>
          <a:stretch>
            <a:fillRect/>
          </a:stretch>
        </p:blipFill>
        <p:spPr>
          <a:xfrm>
            <a:off x="6141025" y="4825997"/>
            <a:ext cx="3002974" cy="20078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DFS, BFS, Prim, Dijkstra, and others…</a:t>
            </a:r>
            <a:endParaRPr lang="en-US" sz="4000" dirty="0"/>
          </a:p>
        </p:txBody>
      </p:sp>
      <p:sp>
        <p:nvSpPr>
          <p:cNvPr id="4" name="矩形 3"/>
          <p:cNvSpPr/>
          <p:nvPr/>
        </p:nvSpPr>
        <p:spPr>
          <a:xfrm>
            <a:off x="628650" y="1690689"/>
            <a:ext cx="3943350" cy="2170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DFSIterSkeleton</a:t>
            </a:r>
            <a:r>
              <a:rPr lang="en-GB" sz="1600" b="1" u="sng" dirty="0">
                <a:solidFill>
                  <a:schemeClr val="tx1"/>
                </a:solidFill>
              </a:rPr>
              <a:t>(G,s):</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Stack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Q.push</a:t>
            </a:r>
            <a:r>
              <a:rPr lang="en-GB" sz="1600" dirty="0">
                <a:solidFill>
                  <a:schemeClr val="tx1"/>
                </a:solidFill>
                <a:latin typeface="Courier New" pitchFamily="49" charset="0"/>
                <a:cs typeface="Courier New" pitchFamily="49" charset="0"/>
              </a:rPr>
              <a:t>(s)</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Q.pop</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Q.push</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
        <p:nvSpPr>
          <p:cNvPr id="5" name="矩形 4"/>
          <p:cNvSpPr/>
          <p:nvPr/>
        </p:nvSpPr>
        <p:spPr>
          <a:xfrm>
            <a:off x="4779821" y="1690689"/>
            <a:ext cx="3943352" cy="217025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BFSSkeletonAlt</a:t>
            </a:r>
            <a:r>
              <a:rPr lang="en-GB" sz="1600" b="1" u="sng" dirty="0">
                <a:solidFill>
                  <a:schemeClr val="tx1"/>
                </a:solidFill>
              </a:rPr>
              <a:t>(G,s):</a:t>
            </a:r>
            <a:endParaRPr lang="en-GB" sz="1600" b="1" u="sng" dirty="0">
              <a:solidFill>
                <a:schemeClr val="tx1"/>
              </a:solidFill>
            </a:endParaRPr>
          </a:p>
          <a:p>
            <a:pPr>
              <a:lnSpc>
                <a:spcPct val="90000"/>
              </a:lnSpc>
            </a:pPr>
            <a:r>
              <a:rPr lang="en-GB" sz="1600" dirty="0" err="1">
                <a:solidFill>
                  <a:schemeClr val="tx1"/>
                </a:solidFill>
                <a:latin typeface="Courier New" pitchFamily="49" charset="0"/>
                <a:cs typeface="Courier New" pitchFamily="49" charset="0"/>
              </a:rPr>
              <a:t>FIFOQueue</a:t>
            </a:r>
            <a:r>
              <a:rPr lang="en-GB" sz="1600" dirty="0">
                <a:solidFill>
                  <a:schemeClr val="tx1"/>
                </a:solidFill>
                <a:latin typeface="Courier New" pitchFamily="49" charset="0"/>
                <a:cs typeface="Courier New" pitchFamily="49" charset="0"/>
              </a:rPr>
              <a:t>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Q.enque</a:t>
            </a:r>
            <a:r>
              <a:rPr lang="en-GB" sz="1600" dirty="0">
                <a:solidFill>
                  <a:schemeClr val="tx1"/>
                </a:solidFill>
                <a:latin typeface="Courier New" pitchFamily="49" charset="0"/>
                <a:cs typeface="Courier New" pitchFamily="49" charset="0"/>
              </a:rPr>
              <a:t>(s)</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Q.dequeue</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Q.enque</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
        <p:nvSpPr>
          <p:cNvPr id="8" name="矩形 7"/>
          <p:cNvSpPr/>
          <p:nvPr/>
        </p:nvSpPr>
        <p:spPr>
          <a:xfrm>
            <a:off x="628650" y="4130936"/>
            <a:ext cx="3943349" cy="23619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PrimMSTSkeleton</a:t>
            </a:r>
            <a:r>
              <a:rPr lang="en-GB" sz="1600" b="1" u="sng" dirty="0">
                <a:solidFill>
                  <a:schemeClr val="tx1"/>
                </a:solidFill>
              </a:rPr>
              <a:t>(</a:t>
            </a:r>
            <a:r>
              <a:rPr lang="en-GB" sz="1600" b="1" u="sng" dirty="0" err="1">
                <a:solidFill>
                  <a:schemeClr val="tx1"/>
                </a:solidFill>
              </a:rPr>
              <a:t>G,x</a:t>
            </a:r>
            <a:r>
              <a:rPr lang="en-GB" sz="1600" b="1" u="sng" dirty="0">
                <a:solidFill>
                  <a:schemeClr val="tx1"/>
                </a:solidFill>
              </a:rPr>
              <a:t>):</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PriorityQueue</a:t>
            </a:r>
            <a:r>
              <a:rPr lang="en-GB" sz="1600" dirty="0">
                <a:solidFill>
                  <a:schemeClr val="tx1"/>
                </a:solidFill>
                <a:latin typeface="Courier New" pitchFamily="49" charset="0"/>
                <a:cs typeface="Courier New" pitchFamily="49" charset="0"/>
              </a:rPr>
              <a:t>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Q.add</a:t>
            </a:r>
            <a:r>
              <a:rPr lang="en-GB" sz="1600" dirty="0">
                <a:solidFill>
                  <a:schemeClr val="tx1"/>
                </a:solidFill>
                <a:latin typeface="Courier New" pitchFamily="49" charset="0"/>
                <a:cs typeface="Courier New" pitchFamily="49" charset="0"/>
              </a:rPr>
              <a:t>(x)</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Q.remove</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v.visited</a:t>
            </a:r>
            <a:r>
              <a:rPr lang="en-GB" sz="1600" dirty="0">
                <a:solidFill>
                  <a:schemeClr val="tx1"/>
                </a:solidFill>
                <a:latin typeface="Courier New" pitchFamily="49" charset="0"/>
                <a:cs typeface="Courier New" pitchFamily="49" charset="0"/>
              </a:rPr>
              <a:t> and </a:t>
            </a:r>
            <a:r>
              <a:rPr lang="en-GB" sz="1600" b="1" dirty="0">
                <a:solidFill>
                  <a:srgbClr val="C00000"/>
                </a:solidFill>
                <a:latin typeface="Courier New" pitchFamily="49" charset="0"/>
                <a:cs typeface="Courier New" pitchFamily="49" charset="0"/>
              </a:rPr>
              <a:t>…</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Q.update</a:t>
            </a:r>
            <a:r>
              <a:rPr lang="en-GB" sz="1600" dirty="0">
                <a:solidFill>
                  <a:schemeClr val="tx1"/>
                </a:solidFill>
                <a:latin typeface="Courier New" pitchFamily="49" charset="0"/>
                <a:cs typeface="Courier New" pitchFamily="49" charset="0"/>
              </a:rPr>
              <a:t>(v,</a:t>
            </a:r>
            <a:r>
              <a:rPr lang="en-GB" sz="1600" b="1" dirty="0">
                <a:solidFill>
                  <a:srgbClr val="C00000"/>
                </a:solidFill>
                <a:latin typeface="Courier New" pitchFamily="49" charset="0"/>
                <a:cs typeface="Courier New" pitchFamily="49" charset="0"/>
              </a:rPr>
              <a:t>…</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p:sp>
        <p:nvSpPr>
          <p:cNvPr id="7" name="矩形 6"/>
          <p:cNvSpPr/>
          <p:nvPr/>
        </p:nvSpPr>
        <p:spPr>
          <a:xfrm>
            <a:off x="4779824" y="4130936"/>
            <a:ext cx="3943349" cy="23619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DijkstraSSSPSkeleton</a:t>
            </a:r>
            <a:r>
              <a:rPr lang="en-GB" sz="1600" b="1" u="sng" dirty="0">
                <a:solidFill>
                  <a:schemeClr val="tx1"/>
                </a:solidFill>
              </a:rPr>
              <a:t>(</a:t>
            </a:r>
            <a:r>
              <a:rPr lang="en-GB" sz="1600" b="1" u="sng" dirty="0" err="1">
                <a:solidFill>
                  <a:schemeClr val="tx1"/>
                </a:solidFill>
              </a:rPr>
              <a:t>G,x</a:t>
            </a:r>
            <a:r>
              <a:rPr lang="en-GB" sz="1600" b="1" u="sng" dirty="0">
                <a:solidFill>
                  <a:schemeClr val="tx1"/>
                </a:solidFill>
              </a:rPr>
              <a:t>):</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PriorityQueue</a:t>
            </a:r>
            <a:r>
              <a:rPr lang="en-GB" sz="1600" dirty="0">
                <a:solidFill>
                  <a:schemeClr val="tx1"/>
                </a:solidFill>
                <a:latin typeface="Courier New" pitchFamily="49" charset="0"/>
                <a:cs typeface="Courier New" pitchFamily="49" charset="0"/>
              </a:rPr>
              <a:t> Q</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Q.add</a:t>
            </a:r>
            <a:r>
              <a:rPr lang="en-GB" sz="1600" dirty="0">
                <a:solidFill>
                  <a:schemeClr val="tx1"/>
                </a:solidFill>
                <a:latin typeface="Courier New" pitchFamily="49" charset="0"/>
                <a:cs typeface="Courier New" pitchFamily="49" charset="0"/>
              </a:rPr>
              <a:t>(x)</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Q.remove</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u.visited</a:t>
            </a:r>
            <a:r>
              <a:rPr lang="en-GB" sz="1600" dirty="0">
                <a:solidFill>
                  <a:schemeClr val="tx1"/>
                </a:solidFill>
                <a:latin typeface="Courier New" pitchFamily="49" charset="0"/>
                <a:cs typeface="Courier New" pitchFamily="49" charset="0"/>
              </a:rPr>
              <a:t> = true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v.visited</a:t>
            </a:r>
            <a:r>
              <a:rPr lang="en-GB" sz="1600" dirty="0">
                <a:solidFill>
                  <a:schemeClr val="tx1"/>
                </a:solidFill>
                <a:latin typeface="Courier New" pitchFamily="49" charset="0"/>
                <a:cs typeface="Courier New" pitchFamily="49" charset="0"/>
              </a:rPr>
              <a:t> and </a:t>
            </a:r>
            <a:r>
              <a:rPr lang="en-GB" sz="1600" b="1" dirty="0">
                <a:solidFill>
                  <a:srgbClr val="C00000"/>
                </a:solidFill>
                <a:latin typeface="Courier New" pitchFamily="49" charset="0"/>
                <a:cs typeface="Courier New" pitchFamily="49" charset="0"/>
              </a:rPr>
              <a:t>…</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Q.update</a:t>
            </a:r>
            <a:r>
              <a:rPr lang="en-GB" sz="1600" dirty="0">
                <a:solidFill>
                  <a:schemeClr val="tx1"/>
                </a:solidFill>
                <a:latin typeface="Courier New" pitchFamily="49" charset="0"/>
                <a:cs typeface="Courier New" pitchFamily="49" charset="0"/>
              </a:rPr>
              <a:t>(v,</a:t>
            </a:r>
            <a:r>
              <a:rPr lang="en-GB" sz="1600" b="1" dirty="0">
                <a:solidFill>
                  <a:srgbClr val="C00000"/>
                </a:solidFill>
                <a:latin typeface="Courier New" pitchFamily="49" charset="0"/>
                <a:cs typeface="Courier New" pitchFamily="49" charset="0"/>
              </a:rPr>
              <a:t>…</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p:txBody>
      </p:sp>
      <p:sp>
        <p:nvSpPr>
          <p:cNvPr id="10" name="矩形: 圆角 9"/>
          <p:cNvSpPr/>
          <p:nvPr/>
        </p:nvSpPr>
        <p:spPr>
          <a:xfrm>
            <a:off x="3004709" y="6248399"/>
            <a:ext cx="186167" cy="206373"/>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圆角 10"/>
          <p:cNvSpPr/>
          <p:nvPr/>
        </p:nvSpPr>
        <p:spPr>
          <a:xfrm>
            <a:off x="3733371" y="6019799"/>
            <a:ext cx="186167" cy="206373"/>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圆角 11"/>
          <p:cNvSpPr/>
          <p:nvPr/>
        </p:nvSpPr>
        <p:spPr>
          <a:xfrm>
            <a:off x="7152847" y="6253161"/>
            <a:ext cx="186167" cy="206373"/>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圆角 12"/>
          <p:cNvSpPr/>
          <p:nvPr/>
        </p:nvSpPr>
        <p:spPr>
          <a:xfrm>
            <a:off x="7886271" y="6024562"/>
            <a:ext cx="186167" cy="206373"/>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t="5532" b="7448"/>
          <a:stretch>
            <a:fillRect/>
          </a:stretch>
        </p:blipFill>
        <p:spPr>
          <a:xfrm>
            <a:off x="3435723" y="4716029"/>
            <a:ext cx="2272553" cy="1880754"/>
          </a:xfrm>
          <a:prstGeom prst="rect">
            <a:avLst/>
          </a:prstGeom>
        </p:spPr>
      </p:pic>
      <p:sp>
        <p:nvSpPr>
          <p:cNvPr id="2" name="标题 1"/>
          <p:cNvSpPr>
            <a:spLocks noGrp="1"/>
          </p:cNvSpPr>
          <p:nvPr>
            <p:ph type="title"/>
          </p:nvPr>
        </p:nvSpPr>
        <p:spPr/>
        <p:txBody>
          <a:bodyPr>
            <a:normAutofit/>
          </a:bodyPr>
          <a:lstStyle/>
          <a:p>
            <a:r>
              <a:rPr lang="en-US" sz="4000" dirty="0"/>
              <a:t>SSSP in graphs with negative weights</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4847283-578E-4F32-B111-D817DDCA95E8}"/>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solidFill>
                      <a:schemeClr val="accent2">
                        <a:lumMod val="75000"/>
                      </a:schemeClr>
                    </a:solidFill>
                  </a:rPr>
                  <a:t>Dijkstra’s algorithm no longer works!</a:t>
                </a:r>
              </a:p>
              <a:p>
                <a:pPr>
                  <a:spcBef>
                    <a:spcPts val="600"/>
                  </a:spcBef>
                </a:pPr>
                <a:r>
                  <a:rPr lang="en-US" sz="2400" b="1" dirty="0">
                    <a:solidFill>
                      <a:schemeClr val="accent2">
                        <a:lumMod val="75000"/>
                      </a:schemeClr>
                    </a:solidFill>
                  </a:rPr>
                  <a:t>Why would this happen?</a:t>
                </a:r>
              </a:p>
              <a:p>
                <a:pPr>
                  <a:spcBef>
                    <a:spcPts val="600"/>
                  </a:spcBef>
                </a:pPr>
                <a:r>
                  <a:rPr lang="en-US" sz="2000" dirty="0"/>
                  <a:t>Dijkstra’s algorithm for finding next closest node to expend to:</a:t>
                </a:r>
                <a:r>
                  <a:rPr lang="en-US" sz="2000" dirty="0">
                    <a:solidFill>
                      <a:schemeClr val="accent6">
                        <a:lumMod val="50000"/>
                      </a:schemeClr>
                    </a:solidFill>
                  </a:rPr>
                  <a:t> </a:t>
                </a:r>
                <a:br>
                  <a:rPr lang="en-US" sz="2000" dirty="0">
                    <a:solidFill>
                      <a:schemeClr val="accent6">
                        <a:lumMod val="50000"/>
                      </a:schemeClr>
                    </a:solidFill>
                  </a:rPr>
                </a:br>
                <a:r>
                  <a:rPr lang="en-US" sz="2000" dirty="0">
                    <a:solidFill>
                      <a:schemeClr val="accent6">
                        <a:lumMod val="50000"/>
                      </a:schemeClr>
                    </a:solidFill>
                  </a:rPr>
                  <a:t>Given “known region </a:t>
                </a:r>
                <a14:m>
                  <m:oMath xmlns:m="http://schemas.openxmlformats.org/officeDocument/2006/math">
                    <m:r>
                      <a:rPr lang="en-US" sz="2000" i="1" dirty="0" smtClean="0">
                        <a:solidFill>
                          <a:schemeClr val="accent6">
                            <a:lumMod val="50000"/>
                          </a:schemeClr>
                        </a:solidFill>
                        <a:latin typeface="Cambria Math" panose="02040503050406030204" pitchFamily="18" charset="0"/>
                      </a:rPr>
                      <m:t>𝑅</m:t>
                    </m:r>
                  </m:oMath>
                </a14:m>
                <a:r>
                  <a:rPr lang="en-US" sz="2000" dirty="0">
                    <a:solidFill>
                      <a:schemeClr val="accent6">
                        <a:lumMod val="50000"/>
                      </a:schemeClr>
                    </a:solidFill>
                  </a:rPr>
                  <a:t>”, find </a:t>
                </a:r>
                <a14:m>
                  <m:oMath xmlns:m="http://schemas.openxmlformats.org/officeDocument/2006/math">
                    <m:func>
                      <m:funcPr>
                        <m:ctrlPr>
                          <a:rPr lang="en-US" sz="2000" b="0" i="1" smtClean="0">
                            <a:solidFill>
                              <a:schemeClr val="accent6">
                                <a:lumMod val="50000"/>
                              </a:schemeClr>
                            </a:solidFill>
                            <a:latin typeface="Cambria Math" panose="02040503050406030204" pitchFamily="18" charset="0"/>
                          </a:rPr>
                        </m:ctrlPr>
                      </m:funcPr>
                      <m:fName>
                        <m:r>
                          <m:rPr>
                            <m:sty m:val="p"/>
                          </m:rPr>
                          <a:rPr lang="en-US" sz="2000" b="0" i="0" smtClean="0">
                            <a:solidFill>
                              <a:schemeClr val="accent6">
                                <a:lumMod val="50000"/>
                              </a:schemeClr>
                            </a:solidFill>
                            <a:latin typeface="Cambria Math" panose="02040503050406030204" pitchFamily="18" charset="0"/>
                          </a:rPr>
                          <m:t>mi</m:t>
                        </m:r>
                        <m:sSub>
                          <m:sSubPr>
                            <m:ctrlPr>
                              <a:rPr lang="en-US" sz="2000" b="0" i="1" smtClean="0">
                                <a:solidFill>
                                  <a:schemeClr val="accent6">
                                    <a:lumMod val="50000"/>
                                  </a:schemeClr>
                                </a:solidFill>
                                <a:latin typeface="Cambria Math" panose="02040503050406030204" pitchFamily="18" charset="0"/>
                              </a:rPr>
                            </m:ctrlPr>
                          </m:sSubPr>
                          <m:e>
                            <m:r>
                              <m:rPr>
                                <m:sty m:val="p"/>
                              </m:rPr>
                              <a:rPr lang="en-US" sz="2000" b="0" i="0" smtClean="0">
                                <a:solidFill>
                                  <a:schemeClr val="accent6">
                                    <a:lumMod val="50000"/>
                                  </a:schemeClr>
                                </a:solidFill>
                                <a:latin typeface="Cambria Math" panose="02040503050406030204" pitchFamily="18" charset="0"/>
                              </a:rPr>
                              <m:t>n</m:t>
                            </m:r>
                          </m:e>
                          <m:sub>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𝑢</m:t>
                                </m:r>
                              </m:e>
                              <m:sup>
                                <m:r>
                                  <a:rPr lang="en-US" sz="2000" b="0" i="1" smtClean="0">
                                    <a:solidFill>
                                      <a:schemeClr val="accent6">
                                        <a:lumMod val="50000"/>
                                      </a:schemeClr>
                                    </a:solidFill>
                                    <a:latin typeface="Cambria Math" panose="02040503050406030204" pitchFamily="18" charset="0"/>
                                  </a:rPr>
                                  <m:t>′</m:t>
                                </m:r>
                              </m:sup>
                            </m:sSup>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𝑅</m:t>
                            </m:r>
                            <m:r>
                              <a:rPr lang="en-US" sz="2000" b="0" i="1" smtClean="0">
                                <a:solidFill>
                                  <a:schemeClr val="accent6">
                                    <a:lumMod val="50000"/>
                                  </a:schemeClr>
                                </a:solidFill>
                                <a:latin typeface="Cambria Math" panose="02040503050406030204" pitchFamily="18" charset="0"/>
                              </a:rPr>
                              <m:t>,</m:t>
                            </m:r>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𝑣</m:t>
                                </m:r>
                              </m:e>
                              <m:sup>
                                <m:r>
                                  <a:rPr lang="en-US" sz="2000" b="0" i="1" smtClean="0">
                                    <a:solidFill>
                                      <a:schemeClr val="accent6">
                                        <a:lumMod val="50000"/>
                                      </a:schemeClr>
                                    </a:solidFill>
                                    <a:latin typeface="Cambria Math" panose="02040503050406030204" pitchFamily="18" charset="0"/>
                                  </a:rPr>
                                  <m:t>′</m:t>
                                </m:r>
                              </m:sup>
                            </m:sSup>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𝑉</m:t>
                            </m:r>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𝑅</m:t>
                            </m:r>
                          </m:sub>
                        </m:sSub>
                      </m:fName>
                      <m:e>
                        <m:d>
                          <m:dPr>
                            <m:begChr m:val="{"/>
                            <m:endChr m:val="}"/>
                            <m:ctrlPr>
                              <a:rPr lang="en-US" sz="2000" b="0" i="1" smtClean="0">
                                <a:solidFill>
                                  <a:schemeClr val="accent6">
                                    <a:lumMod val="50000"/>
                                  </a:schemeClr>
                                </a:solidFill>
                                <a:latin typeface="Cambria Math" panose="02040503050406030204" pitchFamily="18" charset="0"/>
                              </a:rPr>
                            </m:ctrlPr>
                          </m:dPr>
                          <m:e>
                            <m:r>
                              <a:rPr lang="en-US" sz="2000" b="0" i="1" smtClean="0">
                                <a:solidFill>
                                  <a:schemeClr val="accent6">
                                    <a:lumMod val="50000"/>
                                  </a:schemeClr>
                                </a:solidFill>
                                <a:latin typeface="Cambria Math" panose="02040503050406030204" pitchFamily="18" charset="0"/>
                              </a:rPr>
                              <m:t>𝑑𝑖𝑠𝑡</m:t>
                            </m:r>
                            <m:d>
                              <m:dPr>
                                <m:ctrlPr>
                                  <a:rPr lang="en-US" sz="2000" b="0" i="1" smtClean="0">
                                    <a:solidFill>
                                      <a:schemeClr val="accent6">
                                        <a:lumMod val="50000"/>
                                      </a:schemeClr>
                                    </a:solidFill>
                                    <a:latin typeface="Cambria Math" panose="02040503050406030204" pitchFamily="18" charset="0"/>
                                  </a:rPr>
                                </m:ctrlPr>
                              </m:dPr>
                              <m:e>
                                <m:r>
                                  <a:rPr lang="en-US" sz="2000" b="0" i="1" smtClean="0">
                                    <a:solidFill>
                                      <a:schemeClr val="accent6">
                                        <a:lumMod val="50000"/>
                                      </a:schemeClr>
                                    </a:solidFill>
                                    <a:latin typeface="Cambria Math" panose="02040503050406030204" pitchFamily="18" charset="0"/>
                                  </a:rPr>
                                  <m:t>𝑠</m:t>
                                </m:r>
                                <m:r>
                                  <a:rPr lang="en-US" sz="2000" b="0" i="1" smtClean="0">
                                    <a:solidFill>
                                      <a:schemeClr val="accent6">
                                        <a:lumMod val="50000"/>
                                      </a:schemeClr>
                                    </a:solidFill>
                                    <a:latin typeface="Cambria Math" panose="02040503050406030204" pitchFamily="18" charset="0"/>
                                  </a:rPr>
                                  <m:t>,</m:t>
                                </m:r>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𝑢</m:t>
                                    </m:r>
                                  </m:e>
                                  <m:sup>
                                    <m:r>
                                      <a:rPr lang="en-US" sz="2000" b="0" i="1" smtClean="0">
                                        <a:solidFill>
                                          <a:schemeClr val="accent6">
                                            <a:lumMod val="50000"/>
                                          </a:schemeClr>
                                        </a:solidFill>
                                        <a:latin typeface="Cambria Math" panose="02040503050406030204" pitchFamily="18" charset="0"/>
                                      </a:rPr>
                                      <m:t>′</m:t>
                                    </m:r>
                                  </m:sup>
                                </m:sSup>
                              </m:e>
                            </m:d>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𝑤</m:t>
                            </m:r>
                            <m:d>
                              <m:dPr>
                                <m:ctrlPr>
                                  <a:rPr lang="en-US" sz="2000" b="0" i="1" smtClean="0">
                                    <a:solidFill>
                                      <a:schemeClr val="accent6">
                                        <a:lumMod val="50000"/>
                                      </a:schemeClr>
                                    </a:solidFill>
                                    <a:latin typeface="Cambria Math" panose="02040503050406030204" pitchFamily="18" charset="0"/>
                                  </a:rPr>
                                </m:ctrlPr>
                              </m:dPr>
                              <m:e>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𝑢</m:t>
                                    </m:r>
                                  </m:e>
                                  <m:sup>
                                    <m:r>
                                      <a:rPr lang="en-US" sz="2000" b="0" i="1" smtClean="0">
                                        <a:solidFill>
                                          <a:schemeClr val="accent6">
                                            <a:lumMod val="50000"/>
                                          </a:schemeClr>
                                        </a:solidFill>
                                        <a:latin typeface="Cambria Math" panose="02040503050406030204" pitchFamily="18" charset="0"/>
                                      </a:rPr>
                                      <m:t>′</m:t>
                                    </m:r>
                                  </m:sup>
                                </m:sSup>
                                <m:r>
                                  <a:rPr lang="en-US" sz="2000" b="0" i="1" smtClean="0">
                                    <a:solidFill>
                                      <a:schemeClr val="accent6">
                                        <a:lumMod val="50000"/>
                                      </a:schemeClr>
                                    </a:solidFill>
                                    <a:latin typeface="Cambria Math" panose="02040503050406030204" pitchFamily="18" charset="0"/>
                                  </a:rPr>
                                  <m:t>,</m:t>
                                </m:r>
                                <m:sSup>
                                  <m:sSupPr>
                                    <m:ctrlPr>
                                      <a:rPr lang="en-US" sz="2000" b="0" i="1" smtClean="0">
                                        <a:solidFill>
                                          <a:schemeClr val="accent6">
                                            <a:lumMod val="50000"/>
                                          </a:schemeClr>
                                        </a:solidFill>
                                        <a:latin typeface="Cambria Math" panose="02040503050406030204" pitchFamily="18" charset="0"/>
                                      </a:rPr>
                                    </m:ctrlPr>
                                  </m:sSupPr>
                                  <m:e>
                                    <m:r>
                                      <a:rPr lang="en-US" sz="2000" b="0" i="1" smtClean="0">
                                        <a:solidFill>
                                          <a:schemeClr val="accent6">
                                            <a:lumMod val="50000"/>
                                          </a:schemeClr>
                                        </a:solidFill>
                                        <a:latin typeface="Cambria Math" panose="02040503050406030204" pitchFamily="18" charset="0"/>
                                      </a:rPr>
                                      <m:t>𝑣</m:t>
                                    </m:r>
                                  </m:e>
                                  <m:sup>
                                    <m:r>
                                      <a:rPr lang="en-US" sz="2000" b="0" i="1" smtClean="0">
                                        <a:solidFill>
                                          <a:schemeClr val="accent6">
                                            <a:lumMod val="50000"/>
                                          </a:schemeClr>
                                        </a:solidFill>
                                        <a:latin typeface="Cambria Math" panose="02040503050406030204" pitchFamily="18" charset="0"/>
                                      </a:rPr>
                                      <m:t>′</m:t>
                                    </m:r>
                                  </m:sup>
                                </m:sSup>
                              </m:e>
                            </m:d>
                          </m:e>
                        </m:d>
                      </m:e>
                    </m:func>
                  </m:oMath>
                </a14:m>
                <a:r>
                  <a:rPr lang="en-US" sz="2000" dirty="0">
                    <a:solidFill>
                      <a:schemeClr val="accent6">
                        <a:lumMod val="50000"/>
                      </a:schemeClr>
                    </a:solidFill>
                  </a:rPr>
                  <a:t>.</a:t>
                </a:r>
              </a:p>
              <a:p>
                <a:pPr lvl="1">
                  <a:spcBef>
                    <a:spcPts val="300"/>
                  </a:spcBef>
                </a:pPr>
                <a:r>
                  <a:rPr lang="en-US" sz="1800" dirty="0">
                    <a:solidFill>
                      <a:schemeClr val="tx1">
                        <a:lumMod val="65000"/>
                        <a:lumOff val="35000"/>
                      </a:schemeClr>
                    </a:solidFill>
                  </a:rPr>
                  <a:t>Assume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𝑣</m:t>
                    </m:r>
                  </m:oMath>
                </a14:m>
                <a:r>
                  <a:rPr lang="en-US" sz="1800" dirty="0">
                    <a:solidFill>
                      <a:schemeClr val="tx1">
                        <a:lumMod val="65000"/>
                        <a:lumOff val="35000"/>
                      </a:schemeClr>
                    </a:solidFill>
                  </a:rPr>
                  <a:t> is the node to expend to. (A shortest path is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𝑠</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𝑢</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𝑣</m:t>
                    </m:r>
                  </m:oMath>
                </a14:m>
                <a:r>
                  <a:rPr lang="en-US" sz="1800" dirty="0">
                    <a:solidFill>
                      <a:schemeClr val="tx1">
                        <a:lumMod val="65000"/>
                        <a:lumOff val="35000"/>
                      </a:schemeClr>
                    </a:solidFill>
                  </a:rPr>
                  <a:t>.)</a:t>
                </a:r>
              </a:p>
              <a:p>
                <a:pPr lvl="1">
                  <a:spcBef>
                    <a:spcPts val="300"/>
                  </a:spcBef>
                </a:pPr>
                <a:r>
                  <a:rPr lang="en-US" sz="1800" dirty="0">
                    <a:solidFill>
                      <a:schemeClr val="tx1">
                        <a:lumMod val="65000"/>
                        <a:lumOff val="35000"/>
                      </a:schemeClr>
                    </a:solidFill>
                  </a:rPr>
                  <a:t>Positive edge weights ensures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𝑢</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𝑅</m:t>
                    </m:r>
                  </m:oMath>
                </a14:m>
                <a:r>
                  <a:rPr lang="en-US" sz="1800" dirty="0">
                    <a:solidFill>
                      <a:schemeClr val="tx1">
                        <a:lumMod val="65000"/>
                        <a:lumOff val="35000"/>
                      </a:schemeClr>
                    </a:solidFill>
                  </a:rPr>
                  <a:t>.</a:t>
                </a:r>
              </a:p>
              <a:p>
                <a:pPr lvl="1">
                  <a:spcBef>
                    <a:spcPts val="300"/>
                  </a:spcBef>
                </a:pPr>
                <a:r>
                  <a:rPr lang="en-US" sz="1800" dirty="0">
                    <a:solidFill>
                      <a:schemeClr val="tx1">
                        <a:lumMod val="65000"/>
                        <a:lumOff val="35000"/>
                      </a:schemeClr>
                    </a:solidFill>
                  </a:rPr>
                  <a:t>Optimal substructure then ensures we correctly identify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𝑣</m:t>
                    </m:r>
                  </m:oMath>
                </a14:m>
                <a:r>
                  <a:rPr lang="en-US" sz="1800" dirty="0">
                    <a:solidFill>
                      <a:schemeClr val="tx1">
                        <a:lumMod val="65000"/>
                        <a:lumOff val="35000"/>
                      </a:schemeClr>
                    </a:solidFill>
                  </a:rPr>
                  <a:t> to expend to.</a:t>
                </a:r>
                <a:endParaRPr lang="en-US" sz="2400" dirty="0">
                  <a:solidFill>
                    <a:srgbClr val="C00000"/>
                  </a:solidFill>
                </a:endParaRPr>
              </a:p>
              <a:p>
                <a:pPr>
                  <a:spcBef>
                    <a:spcPts val="600"/>
                  </a:spcBef>
                </a:pPr>
                <a:r>
                  <a:rPr lang="en-US" sz="2400" dirty="0"/>
                  <a:t>“</a:t>
                </a:r>
                <a:r>
                  <a:rPr lang="en-US" sz="2400" dirty="0">
                    <a:solidFill>
                      <a:srgbClr val="C00000"/>
                    </a:solidFill>
                  </a:rPr>
                  <a:t>Shortest path from </a:t>
                </a:r>
                <a14:m>
                  <m:oMath xmlns:m="http://schemas.openxmlformats.org/officeDocument/2006/math">
                    <m:r>
                      <a:rPr lang="en-US" sz="2400" i="1" dirty="0" smtClean="0">
                        <a:solidFill>
                          <a:srgbClr val="C00000"/>
                        </a:solidFill>
                        <a:latin typeface="Cambria Math" panose="02040503050406030204" pitchFamily="18" charset="0"/>
                      </a:rPr>
                      <m:t>𝑠</m:t>
                    </m:r>
                  </m:oMath>
                </a14:m>
                <a:r>
                  <a:rPr lang="en-US" sz="2400" dirty="0">
                    <a:solidFill>
                      <a:srgbClr val="C00000"/>
                    </a:solidFill>
                  </a:rPr>
                  <a:t> to any node </a:t>
                </a:r>
                <a14:m>
                  <m:oMath xmlns:m="http://schemas.openxmlformats.org/officeDocument/2006/math">
                    <m:r>
                      <a:rPr lang="en-US" sz="2400" i="1" dirty="0" smtClean="0">
                        <a:solidFill>
                          <a:srgbClr val="C00000"/>
                        </a:solidFill>
                        <a:latin typeface="Cambria Math" panose="02040503050406030204" pitchFamily="18" charset="0"/>
                      </a:rPr>
                      <m:t>𝑣</m:t>
                    </m:r>
                  </m:oMath>
                </a14:m>
                <a:r>
                  <a:rPr lang="en-US" sz="2400" dirty="0">
                    <a:solidFill>
                      <a:srgbClr val="C00000"/>
                    </a:solidFill>
                  </a:rPr>
                  <a:t> must pass exclusively through nodes that are closer than </a:t>
                </a:r>
                <a14:m>
                  <m:oMath xmlns:m="http://schemas.openxmlformats.org/officeDocument/2006/math">
                    <m:r>
                      <a:rPr lang="en-US" sz="2400" i="1" dirty="0" smtClean="0">
                        <a:solidFill>
                          <a:srgbClr val="C00000"/>
                        </a:solidFill>
                        <a:latin typeface="Cambria Math" panose="02040503050406030204" pitchFamily="18" charset="0"/>
                      </a:rPr>
                      <m:t>𝑣</m:t>
                    </m:r>
                  </m:oMath>
                </a14:m>
                <a:r>
                  <a:rPr lang="en-US" sz="2400" dirty="0"/>
                  <a:t>” no longer holds!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2"/>
                <a:stretch>
                  <a:fillRect l="-1005" t="-1777"/>
                </a:stretch>
              </a:blipFill>
            </p:spPr>
            <p:txBody>
              <a:bodyPr/>
              <a:lstStyle/>
              <a:p>
                <a:r>
                  <a:rPr lang="en-US">
                    <a:noFill/>
                  </a:rPr>
                  <a:t> </a:t>
                </a:r>
                <a:endParaRPr lang="en-US">
                  <a:noFill/>
                </a:endParaRPr>
              </a:p>
            </p:txBody>
          </p:sp>
        </mc:Fallback>
      </mc:AlternateContent>
      <p:sp>
        <p:nvSpPr>
          <p:cNvPr id="5" name="矩形: 圆角 4"/>
          <p:cNvSpPr/>
          <p:nvPr/>
        </p:nvSpPr>
        <p:spPr>
          <a:xfrm>
            <a:off x="1361209" y="3429000"/>
            <a:ext cx="3553691" cy="28886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SSSP in graphs with negative weights</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4847283-578E-4F32-B111-D817DDCA95E8}"/>
                  </a:ext>
                </a:extLst>
              </p:cNvPr>
              <p:cNvSpPr>
                <a:spLocks noGrp="1"/>
              </p:cNvSpPr>
              <p:nvPr>
                <p:ph idx="1"/>
              </p:nvPr>
            </p:nvSpPr>
            <p:spPr>
              <a:xfrm>
                <a:off x="628650" y="1690688"/>
                <a:ext cx="8515350" cy="4802185"/>
              </a:xfrm>
            </p:spPr>
            <p:txBody>
              <a:bodyPr>
                <a:normAutofit/>
              </a:bodyPr>
              <a:lstStyle/>
              <a:p>
                <a:pPr>
                  <a:spcBef>
                    <a:spcPts val="600"/>
                  </a:spcBef>
                </a:pPr>
                <a:r>
                  <a:rPr lang="en-US" sz="2400" dirty="0">
                    <a:solidFill>
                      <a:schemeClr val="accent1">
                        <a:lumMod val="75000"/>
                      </a:schemeClr>
                    </a:solidFill>
                  </a:rPr>
                  <a:t>But how </a:t>
                </a:r>
                <a14:m>
                  <m:oMath xmlns:m="http://schemas.openxmlformats.org/officeDocument/2006/math">
                    <m:r>
                      <a:rPr lang="en-US" sz="2400" i="1" dirty="0" smtClean="0">
                        <a:solidFill>
                          <a:schemeClr val="accent1">
                            <a:lumMod val="75000"/>
                          </a:schemeClr>
                        </a:solidFill>
                        <a:latin typeface="Cambria Math" panose="02040503050406030204" pitchFamily="18" charset="0"/>
                        <a:cs typeface="Courier New" panose="02070309020205020404" pitchFamily="49" charset="0"/>
                      </a:rPr>
                      <m:t>𝑑𝑖𝑠𝑡</m:t>
                    </m:r>
                  </m:oMath>
                </a14:m>
                <a:r>
                  <a:rPr lang="en-US" sz="2400" dirty="0">
                    <a:solidFill>
                      <a:schemeClr val="accent1">
                        <a:lumMod val="75000"/>
                      </a:schemeClr>
                    </a:solidFill>
                  </a:rPr>
                  <a:t> values are maintained in Dijkstra is helpful:</a:t>
                </a:r>
              </a:p>
              <a:p>
                <a:pPr lvl="1">
                  <a:spcBef>
                    <a:spcPts val="600"/>
                  </a:spcBef>
                </a:pPr>
                <a:r>
                  <a:rPr lang="en-US" sz="2000" dirty="0"/>
                  <a:t>Each node </a:t>
                </a:r>
                <a14:m>
                  <m:oMath xmlns:m="http://schemas.openxmlformats.org/officeDocument/2006/math">
                    <m:r>
                      <a:rPr lang="en-US" sz="2000" i="1" dirty="0" smtClean="0">
                        <a:latin typeface="Cambria Math" panose="02040503050406030204" pitchFamily="18" charset="0"/>
                      </a:rPr>
                      <m:t>𝑢</m:t>
                    </m:r>
                    <m:r>
                      <a:rPr lang="en-US" sz="2000" b="0" i="1" dirty="0" smtClean="0">
                        <a:latin typeface="Cambria Math" panose="02040503050406030204" pitchFamily="18" charset="0"/>
                      </a:rPr>
                      <m:t>≠</m:t>
                    </m:r>
                    <m:r>
                      <a:rPr lang="en-US" sz="2000" b="0" i="1" dirty="0" smtClean="0">
                        <a:latin typeface="Cambria Math" panose="02040503050406030204" pitchFamily="18" charset="0"/>
                      </a:rPr>
                      <m:t>𝑠</m:t>
                    </m:r>
                  </m:oMath>
                </a14:m>
                <a:r>
                  <a:rPr lang="en-US" sz="2000" dirty="0"/>
                  <a:t> initially set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r>
                      <a:rPr lang="en-US" sz="2000" b="0" i="1" smtClean="0">
                        <a:latin typeface="Cambria Math" panose="02040503050406030204" pitchFamily="18" charset="0"/>
                      </a:rPr>
                      <m:t>=∞</m:t>
                    </m:r>
                  </m:oMath>
                </a14:m>
                <a:r>
                  <a:rPr lang="en-US" sz="2000" dirty="0"/>
                  <a:t>, and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r>
                      <a:rPr lang="en-US" sz="2000" b="0" i="1" smtClean="0">
                        <a:latin typeface="Cambria Math" panose="02040503050406030204" pitchFamily="18" charset="0"/>
                      </a:rPr>
                      <m:t>=0</m:t>
                    </m:r>
                  </m:oMath>
                </a14:m>
                <a:endParaRPr lang="en-US" sz="2000" dirty="0"/>
              </a:p>
              <a:p>
                <a:pPr lvl="1">
                  <a:spcBef>
                    <a:spcPts val="600"/>
                  </a:spcBef>
                </a:pPr>
                <a:r>
                  <a:rPr lang="en-US" sz="2000" dirty="0"/>
                  <a:t>When processing edge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 execute procedure</a:t>
                </a:r>
                <a:br>
                  <a:rPr lang="en-US" sz="2000" dirty="0"/>
                </a:br>
                <a14:m>
                  <m:oMath xmlns:m="http://schemas.openxmlformats.org/officeDocument/2006/math">
                    <m:r>
                      <m:rPr>
                        <m:sty m:val="p"/>
                      </m:rPr>
                      <a:rPr lang="en-US" sz="2000" b="0" i="0" smtClean="0">
                        <a:solidFill>
                          <a:srgbClr val="C00000"/>
                        </a:solidFill>
                        <a:latin typeface="Cambria Math" panose="02040503050406030204" pitchFamily="18" charset="0"/>
                      </a:rPr>
                      <m:t>Update</m:t>
                    </m:r>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oMath>
                </a14:m>
                <a:r>
                  <a:rPr lang="en-US" sz="2000" dirty="0"/>
                  <a:t>: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min</m:t>
                        </m:r>
                      </m:fName>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r>
                              <a:rPr lang="en-US" sz="2000" b="0" i="1" smtClean="0">
                                <a:latin typeface="Cambria Math" panose="02040503050406030204" pitchFamily="18" charset="0"/>
                              </a:rPr>
                              <m:t>,</m:t>
                            </m:r>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r>
                              <a:rPr lang="en-US" sz="2000" b="0" i="1" smtClean="0">
                                <a:latin typeface="Cambria Math" panose="02040503050406030204" pitchFamily="18" charset="0"/>
                              </a:rPr>
                              <m:t>+</m:t>
                            </m:r>
                            <m:r>
                              <a:rPr lang="en-US" sz="2000" b="0" i="1" smtClean="0">
                                <a:latin typeface="Cambria Math" panose="02040503050406030204" pitchFamily="18" charset="0"/>
                              </a:rPr>
                              <m:t>𝑤</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e>
                        </m:d>
                      </m:e>
                    </m:func>
                  </m:oMath>
                </a14:m>
                <a:endParaRPr lang="en-US" sz="2000" dirty="0"/>
              </a:p>
              <a:p>
                <a:pPr>
                  <a:spcBef>
                    <a:spcPts val="600"/>
                  </a:spcBef>
                </a:pPr>
                <a:r>
                  <a:rPr lang="en-US" sz="2400" dirty="0">
                    <a:solidFill>
                      <a:schemeClr val="accent1">
                        <a:lumMod val="75000"/>
                      </a:schemeClr>
                    </a:solidFill>
                  </a:rPr>
                  <a:t>This way two properties are maintained:</a:t>
                </a:r>
              </a:p>
              <a:p>
                <a:pPr lvl="1">
                  <a:spcBef>
                    <a:spcPts val="600"/>
                  </a:spcBef>
                </a:pPr>
                <a:r>
                  <a:rPr lang="en-US" sz="2000" dirty="0"/>
                  <a:t>For any </a:t>
                </a:r>
                <a14:m>
                  <m:oMath xmlns:m="http://schemas.openxmlformats.org/officeDocument/2006/math">
                    <m:r>
                      <a:rPr lang="en-US" sz="2000" b="0" i="1" smtClean="0">
                        <a:latin typeface="Cambria Math" panose="02040503050406030204" pitchFamily="18" charset="0"/>
                      </a:rPr>
                      <m:t>𝑣</m:t>
                    </m:r>
                  </m:oMath>
                </a14:m>
                <a:r>
                  <a:rPr lang="en-US" sz="2000" dirty="0"/>
                  <a:t>, at any time,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oMath>
                </a14:m>
                <a:r>
                  <a:rPr lang="en-US" sz="2000" dirty="0"/>
                  <a:t> is either overestimate, or correct.</a:t>
                </a:r>
              </a:p>
              <a:p>
                <a:pPr lvl="1">
                  <a:spcBef>
                    <a:spcPts val="600"/>
                  </a:spcBef>
                </a:pPr>
                <a:r>
                  <a:rPr lang="en-US" sz="2000" dirty="0"/>
                  <a:t>Assume </a:t>
                </a:r>
                <a14:m>
                  <m:oMath xmlns:m="http://schemas.openxmlformats.org/officeDocument/2006/math">
                    <m:r>
                      <a:rPr lang="en-US" sz="2000" b="0" i="1" smtClean="0">
                        <a:latin typeface="Cambria Math" panose="02040503050406030204" pitchFamily="18" charset="0"/>
                      </a:rPr>
                      <m:t>𝑢</m:t>
                    </m:r>
                  </m:oMath>
                </a14:m>
                <a:r>
                  <a:rPr lang="en-US" sz="2000" dirty="0"/>
                  <a:t> is the last node on a shortest path from </a:t>
                </a:r>
                <a14:m>
                  <m:oMath xmlns:m="http://schemas.openxmlformats.org/officeDocument/2006/math">
                    <m:r>
                      <a:rPr lang="en-US" sz="2000" b="0" i="1" smtClean="0">
                        <a:latin typeface="Cambria Math" panose="02040503050406030204" pitchFamily="18" charset="0"/>
                      </a:rPr>
                      <m:t>𝑠</m:t>
                    </m:r>
                  </m:oMath>
                </a14:m>
                <a:r>
                  <a:rPr lang="en-US" sz="2000" dirty="0"/>
                  <a:t> to </a:t>
                </a:r>
                <a14:m>
                  <m:oMath xmlns:m="http://schemas.openxmlformats.org/officeDocument/2006/math">
                    <m:r>
                      <a:rPr lang="en-US" sz="2000" b="0" i="1" smtClean="0">
                        <a:latin typeface="Cambria Math" panose="02040503050406030204" pitchFamily="18" charset="0"/>
                      </a:rPr>
                      <m:t>𝑣</m:t>
                    </m:r>
                  </m:oMath>
                </a14:m>
                <a:r>
                  <a:rPr lang="en-US" sz="2000" dirty="0"/>
                  <a:t>. If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oMath>
                </a14:m>
                <a:r>
                  <a:rPr lang="en-US" sz="2000" dirty="0"/>
                  <a:t> </a:t>
                </a:r>
                <a:br>
                  <a:rPr lang="en-US" sz="2000" dirty="0"/>
                </a:br>
                <a:r>
                  <a:rPr lang="en-US" sz="2000" dirty="0"/>
                  <a:t>is correct and we run </a:t>
                </a:r>
                <a14:m>
                  <m:oMath xmlns:m="http://schemas.openxmlformats.org/officeDocument/2006/math">
                    <m:r>
                      <m:rPr>
                        <m:sty m:val="p"/>
                      </m:rPr>
                      <a:rPr lang="en-US" sz="2000" b="0" i="0" smtClean="0">
                        <a:latin typeface="Cambria Math" panose="02040503050406030204" pitchFamily="18" charset="0"/>
                      </a:rPr>
                      <m:t>Update</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𝑣</m:t>
                        </m:r>
                      </m:e>
                    </m:d>
                  </m:oMath>
                </a14:m>
                <a:r>
                  <a:rPr lang="en-US" sz="2000" dirty="0"/>
                  <a:t>, then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oMath>
                </a14:m>
                <a:r>
                  <a:rPr lang="en-US" sz="2000" dirty="0"/>
                  <a:t> becomes correct.</a:t>
                </a:r>
              </a:p>
              <a:p>
                <a:pPr>
                  <a:spcBef>
                    <a:spcPts val="600"/>
                  </a:spcBef>
                </a:pPr>
                <a14:m>
                  <m:oMath xmlns:m="http://schemas.openxmlformats.org/officeDocument/2006/math">
                    <m:r>
                      <m:rPr>
                        <m:sty m:val="p"/>
                      </m:rPr>
                      <a:rPr lang="en-US" sz="2400" b="0" i="0" smtClean="0">
                        <a:solidFill>
                          <a:srgbClr val="C00000"/>
                        </a:solidFill>
                        <a:latin typeface="Cambria Math" panose="02040503050406030204" pitchFamily="18" charset="0"/>
                      </a:rPr>
                      <m:t>Update</m:t>
                    </m:r>
                    <m:d>
                      <m:dPr>
                        <m:ctrlPr>
                          <a:rPr lang="en-US" sz="240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𝑢</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𝑣</m:t>
                        </m:r>
                      </m:e>
                    </m:d>
                  </m:oMath>
                </a14:m>
                <a:r>
                  <a:rPr lang="en-US" sz="2400" dirty="0">
                    <a:solidFill>
                      <a:srgbClr val="C00000"/>
                    </a:solidFill>
                  </a:rPr>
                  <a:t> is </a:t>
                </a:r>
                <a:r>
                  <a:rPr lang="en-US" sz="2400" b="1" u="sng" dirty="0">
                    <a:solidFill>
                      <a:srgbClr val="C00000"/>
                    </a:solidFill>
                  </a:rPr>
                  <a:t>safe</a:t>
                </a:r>
                <a:r>
                  <a:rPr lang="en-US" sz="2400" dirty="0">
                    <a:solidFill>
                      <a:srgbClr val="C00000"/>
                    </a:solidFill>
                  </a:rPr>
                  <a:t> and helpful!</a:t>
                </a:r>
              </a:p>
              <a:p>
                <a:pPr lvl="1">
                  <a:spcBef>
                    <a:spcPts val="600"/>
                  </a:spcBef>
                </a:pPr>
                <a:r>
                  <a:rPr lang="en-US" sz="2000" b="1" dirty="0"/>
                  <a:t>[</a:t>
                </a:r>
                <a:r>
                  <a:rPr lang="en-US" sz="2000" b="1" dirty="0">
                    <a:solidFill>
                      <a:srgbClr val="C00000"/>
                    </a:solidFill>
                  </a:rPr>
                  <a:t>Safe</a:t>
                </a:r>
                <a:r>
                  <a:rPr lang="en-US" sz="2000" b="1" dirty="0"/>
                  <a:t>]</a:t>
                </a:r>
                <a:r>
                  <a:rPr lang="en-US" sz="2000" dirty="0"/>
                  <a:t> Regardless of the sequence of </a:t>
                </a:r>
                <a:r>
                  <a:rPr lang="en-US" sz="2000" dirty="0">
                    <a:latin typeface="Courier New" panose="02070309020205020404" pitchFamily="49" charset="0"/>
                    <a:cs typeface="Courier New" panose="02070309020205020404" pitchFamily="49" charset="0"/>
                  </a:rPr>
                  <a:t>Update</a:t>
                </a:r>
                <a:r>
                  <a:rPr lang="en-US" sz="2000" dirty="0"/>
                  <a:t> operations we execute, </a:t>
                </a:r>
                <a:br>
                  <a:rPr lang="en-US" sz="2000" dirty="0"/>
                </a:br>
                <a:r>
                  <a:rPr lang="en-US" sz="2000" dirty="0"/>
                  <a:t>for any node </a:t>
                </a:r>
                <a14:m>
                  <m:oMath xmlns:m="http://schemas.openxmlformats.org/officeDocument/2006/math">
                    <m:r>
                      <a:rPr lang="en-US" sz="2000" i="1" dirty="0" smtClean="0">
                        <a:latin typeface="Cambria Math" panose="02040503050406030204" pitchFamily="18" charset="0"/>
                      </a:rPr>
                      <m:t>𝑣</m:t>
                    </m:r>
                  </m:oMath>
                </a14:m>
                <a:r>
                  <a:rPr lang="en-US" sz="2000" dirty="0"/>
                  <a:t>, value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oMath>
                </a14:m>
                <a:r>
                  <a:rPr lang="en-US" sz="2000" dirty="0"/>
                  <a:t> is either overestimate or correct.</a:t>
                </a:r>
              </a:p>
              <a:p>
                <a:pPr lvl="1">
                  <a:spcBef>
                    <a:spcPts val="600"/>
                  </a:spcBef>
                </a:pPr>
                <a:r>
                  <a:rPr lang="en-US" sz="2000" b="1" dirty="0"/>
                  <a:t>[</a:t>
                </a:r>
                <a:r>
                  <a:rPr lang="en-US" sz="2000" b="1" dirty="0">
                    <a:solidFill>
                      <a:schemeClr val="accent1">
                        <a:lumMod val="75000"/>
                      </a:schemeClr>
                    </a:solidFill>
                  </a:rPr>
                  <a:t>Helpful</a:t>
                </a:r>
                <a:r>
                  <a:rPr lang="en-US" sz="2000" b="1" dirty="0"/>
                  <a:t>]</a:t>
                </a:r>
                <a:r>
                  <a:rPr lang="en-US" sz="2000" dirty="0"/>
                  <a:t> With correct sequence of </a:t>
                </a:r>
                <a:r>
                  <a:rPr lang="en-US" sz="2000" dirty="0">
                    <a:latin typeface="Courier New" panose="02070309020205020404" pitchFamily="49" charset="0"/>
                    <a:cs typeface="Courier New" panose="02070309020205020404" pitchFamily="49" charset="0"/>
                  </a:rPr>
                  <a:t>Update</a:t>
                </a:r>
                <a:r>
                  <a:rPr lang="en-US" sz="2000" dirty="0"/>
                  <a:t>, we get correct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𝑑𝑖𝑠𝑡</m:t>
                    </m:r>
                  </m:oMath>
                </a14:m>
                <a:r>
                  <a:rPr lang="en-US" sz="2000"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sp>
        <p:nvSpPr>
          <p:cNvPr id="6" name="矩形: 圆角 5"/>
          <p:cNvSpPr/>
          <p:nvPr/>
        </p:nvSpPr>
        <p:spPr>
          <a:xfrm>
            <a:off x="1332634" y="3512127"/>
            <a:ext cx="6689148" cy="28886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SSSP in graphs with negative weights</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4847283-578E-4F32-B111-D817DDCA95E8}"/>
                  </a:ext>
                </a:extLst>
              </p:cNvPr>
              <p:cNvSpPr>
                <a:spLocks noGrp="1"/>
              </p:cNvSpPr>
              <p:nvPr>
                <p:ph idx="1"/>
              </p:nvPr>
            </p:nvSpPr>
            <p:spPr>
              <a:xfrm>
                <a:off x="628650" y="1690688"/>
                <a:ext cx="8515350" cy="4802185"/>
              </a:xfrm>
            </p:spPr>
            <p:txBody>
              <a:bodyPr>
                <a:normAutofit/>
              </a:bodyPr>
              <a:lstStyle/>
              <a:p>
                <a:pPr>
                  <a:spcBef>
                    <a:spcPts val="600"/>
                  </a:spcBef>
                </a:pPr>
                <a14:m>
                  <m:oMath xmlns:m="http://schemas.openxmlformats.org/officeDocument/2006/math">
                    <m:r>
                      <m:rPr>
                        <m:sty m:val="p"/>
                      </m:rPr>
                      <a:rPr lang="en-US" sz="2000" b="0" i="0" smtClean="0">
                        <a:solidFill>
                          <a:schemeClr val="accent1">
                            <a:lumMod val="75000"/>
                          </a:schemeClr>
                        </a:solidFill>
                        <a:latin typeface="Cambria Math" panose="02040503050406030204" pitchFamily="18" charset="0"/>
                      </a:rPr>
                      <m:t>Update</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e>
                    </m:d>
                  </m:oMath>
                </a14:m>
                <a:r>
                  <a:rPr lang="en-US" sz="2000" dirty="0">
                    <a:solidFill>
                      <a:schemeClr val="accent1">
                        <a:lumMod val="75000"/>
                      </a:schemeClr>
                    </a:solidFill>
                  </a:rPr>
                  <a:t>: </a:t>
                </a:r>
                <a14:m>
                  <m:oMath xmlns:m="http://schemas.openxmlformats.org/officeDocument/2006/math">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𝑑𝑖𝑠𝑡</m:t>
                    </m:r>
                    <m:r>
                      <a:rPr lang="en-US" sz="2000" b="0" i="1" smtClean="0">
                        <a:solidFill>
                          <a:schemeClr val="accent1">
                            <a:lumMod val="75000"/>
                          </a:schemeClr>
                        </a:solidFill>
                        <a:latin typeface="Cambria Math" panose="02040503050406030204" pitchFamily="18" charset="0"/>
                      </a:rPr>
                      <m:t>=</m:t>
                    </m:r>
                    <m:func>
                      <m:funcPr>
                        <m:ctrlPr>
                          <a:rPr lang="en-US" sz="2000" b="0" i="1" smtClean="0">
                            <a:solidFill>
                              <a:schemeClr val="accent1">
                                <a:lumMod val="75000"/>
                              </a:schemeClr>
                            </a:solidFill>
                            <a:latin typeface="Cambria Math" panose="02040503050406030204" pitchFamily="18" charset="0"/>
                          </a:rPr>
                        </m:ctrlPr>
                      </m:funcPr>
                      <m:fName>
                        <m:r>
                          <m:rPr>
                            <m:sty m:val="p"/>
                          </m:rPr>
                          <a:rPr lang="en-US" sz="2000" b="0" i="0" smtClean="0">
                            <a:solidFill>
                              <a:schemeClr val="accent1">
                                <a:lumMod val="75000"/>
                              </a:schemeClr>
                            </a:solidFill>
                            <a:latin typeface="Cambria Math" panose="02040503050406030204" pitchFamily="18" charset="0"/>
                          </a:rPr>
                          <m:t>min</m:t>
                        </m:r>
                      </m:fName>
                      <m:e>
                        <m:d>
                          <m:dPr>
                            <m:begChr m:val="{"/>
                            <m:endChr m:val="}"/>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𝑣</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𝑑𝑖𝑠𝑡</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𝑑𝑖𝑠𝑡</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𝑤</m:t>
                            </m:r>
                            <m:d>
                              <m:dPr>
                                <m:ctrlPr>
                                  <a:rPr lang="en-US" sz="2000" b="0" i="1" smtClean="0">
                                    <a:solidFill>
                                      <a:schemeClr val="accent1">
                                        <a:lumMod val="75000"/>
                                      </a:schemeClr>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𝑢</m:t>
                                </m:r>
                                <m:r>
                                  <a:rPr lang="en-US" sz="2000" b="0" i="1" smtClean="0">
                                    <a:solidFill>
                                      <a:schemeClr val="accent1">
                                        <a:lumMod val="75000"/>
                                      </a:schemeClr>
                                    </a:solidFill>
                                    <a:latin typeface="Cambria Math" panose="02040503050406030204" pitchFamily="18" charset="0"/>
                                  </a:rPr>
                                  <m:t>,</m:t>
                                </m:r>
                                <m:r>
                                  <a:rPr lang="en-US" sz="2000" b="0" i="1" smtClean="0">
                                    <a:solidFill>
                                      <a:schemeClr val="accent1">
                                        <a:lumMod val="75000"/>
                                      </a:schemeClr>
                                    </a:solidFill>
                                    <a:latin typeface="Cambria Math" panose="02040503050406030204" pitchFamily="18" charset="0"/>
                                  </a:rPr>
                                  <m:t>𝑣</m:t>
                                </m:r>
                              </m:e>
                            </m:d>
                          </m:e>
                        </m:d>
                      </m:e>
                    </m:func>
                  </m:oMath>
                </a14:m>
                <a:endParaRPr lang="en-US" sz="2000" dirty="0">
                  <a:solidFill>
                    <a:schemeClr val="accent1">
                      <a:lumMod val="75000"/>
                    </a:schemeClr>
                  </a:solidFill>
                </a:endParaRPr>
              </a:p>
              <a:p>
                <a:pPr>
                  <a:spcBef>
                    <a:spcPts val="600"/>
                  </a:spcBef>
                </a:pPr>
                <a14:m>
                  <m:oMath xmlns:m="http://schemas.openxmlformats.org/officeDocument/2006/math">
                    <m:r>
                      <m:rPr>
                        <m:sty m:val="p"/>
                      </m:rPr>
                      <a:rPr lang="en-US" sz="2000" b="0" i="0" smtClean="0">
                        <a:solidFill>
                          <a:srgbClr val="C00000"/>
                        </a:solidFill>
                        <a:latin typeface="Cambria Math" panose="02040503050406030204" pitchFamily="18" charset="0"/>
                      </a:rPr>
                      <m:t>Update</m:t>
                    </m:r>
                    <m:d>
                      <m:dPr>
                        <m:ctrlPr>
                          <a:rPr lang="en-US" sz="200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oMath>
                </a14:m>
                <a:r>
                  <a:rPr lang="en-US" sz="2000" dirty="0">
                    <a:solidFill>
                      <a:srgbClr val="C00000"/>
                    </a:solidFill>
                  </a:rPr>
                  <a:t> is </a:t>
                </a:r>
                <a:r>
                  <a:rPr lang="en-US" sz="2000" b="1" u="sng" dirty="0">
                    <a:solidFill>
                      <a:srgbClr val="C00000"/>
                    </a:solidFill>
                  </a:rPr>
                  <a:t>safe</a:t>
                </a:r>
                <a:r>
                  <a:rPr lang="en-US" sz="2000" dirty="0">
                    <a:solidFill>
                      <a:srgbClr val="C00000"/>
                    </a:solidFill>
                  </a:rPr>
                  <a:t> and helpful!</a:t>
                </a:r>
              </a:p>
              <a:p>
                <a:pPr lvl="1">
                  <a:spcBef>
                    <a:spcPts val="600"/>
                  </a:spcBef>
                </a:pPr>
                <a:r>
                  <a:rPr lang="en-US" sz="1800" b="1" dirty="0"/>
                  <a:t>[</a:t>
                </a:r>
                <a:r>
                  <a:rPr lang="en-US" sz="1800" b="1" dirty="0">
                    <a:solidFill>
                      <a:srgbClr val="C00000"/>
                    </a:solidFill>
                  </a:rPr>
                  <a:t>Safe</a:t>
                </a:r>
                <a:r>
                  <a:rPr lang="en-US" sz="1800" b="1" dirty="0"/>
                  <a:t>]</a:t>
                </a:r>
                <a:r>
                  <a:rPr lang="en-US" sz="1800" dirty="0"/>
                  <a:t> Regardless of the sequence of </a:t>
                </a:r>
                <a:r>
                  <a:rPr lang="en-US" sz="1800" dirty="0">
                    <a:latin typeface="Courier New" panose="02070309020205020404" pitchFamily="49" charset="0"/>
                    <a:cs typeface="Courier New" panose="02070309020205020404" pitchFamily="49" charset="0"/>
                  </a:rPr>
                  <a:t>Update</a:t>
                </a:r>
                <a:r>
                  <a:rPr lang="en-US" sz="1800" dirty="0"/>
                  <a:t> operations we execute, </a:t>
                </a:r>
                <a:br>
                  <a:rPr lang="en-US" sz="1800" dirty="0"/>
                </a:br>
                <a:r>
                  <a:rPr lang="en-US" sz="1800" dirty="0"/>
                  <a:t>for any node </a:t>
                </a:r>
                <a14:m>
                  <m:oMath xmlns:m="http://schemas.openxmlformats.org/officeDocument/2006/math">
                    <m:r>
                      <a:rPr lang="en-US" sz="1800" i="1" dirty="0" smtClean="0">
                        <a:latin typeface="Cambria Math" panose="02040503050406030204" pitchFamily="18" charset="0"/>
                      </a:rPr>
                      <m:t>𝑣</m:t>
                    </m:r>
                  </m:oMath>
                </a14:m>
                <a:r>
                  <a:rPr lang="en-US" sz="1800" dirty="0"/>
                  <a:t>, value </a:t>
                </a:r>
                <a14:m>
                  <m:oMath xmlns:m="http://schemas.openxmlformats.org/officeDocument/2006/math">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𝑑𝑖𝑠𝑡</m:t>
                    </m:r>
                  </m:oMath>
                </a14:m>
                <a:r>
                  <a:rPr lang="en-US" sz="1800" dirty="0"/>
                  <a:t> is either overestimate or correct.</a:t>
                </a:r>
              </a:p>
              <a:p>
                <a:pPr lvl="1">
                  <a:spcBef>
                    <a:spcPts val="600"/>
                  </a:spcBef>
                </a:pPr>
                <a:r>
                  <a:rPr lang="en-US" sz="1800" b="1" dirty="0"/>
                  <a:t>[</a:t>
                </a:r>
                <a:r>
                  <a:rPr lang="en-US" sz="1800" b="1" dirty="0">
                    <a:solidFill>
                      <a:schemeClr val="accent1">
                        <a:lumMod val="75000"/>
                      </a:schemeClr>
                    </a:solidFill>
                  </a:rPr>
                  <a:t>Helpful</a:t>
                </a:r>
                <a:r>
                  <a:rPr lang="en-US" sz="1800" b="1" dirty="0"/>
                  <a:t>]</a:t>
                </a:r>
                <a:r>
                  <a:rPr lang="en-US" sz="1800" dirty="0"/>
                  <a:t> Assume </a:t>
                </a:r>
                <a14:m>
                  <m:oMath xmlns:m="http://schemas.openxmlformats.org/officeDocument/2006/math">
                    <m:r>
                      <a:rPr lang="en-US" sz="1800" b="0" i="1" smtClean="0">
                        <a:latin typeface="Cambria Math" panose="02040503050406030204" pitchFamily="18" charset="0"/>
                      </a:rPr>
                      <m:t>𝑢</m:t>
                    </m:r>
                  </m:oMath>
                </a14:m>
                <a:r>
                  <a:rPr lang="en-US" sz="1800" dirty="0"/>
                  <a:t> is the last node on a shortest path from </a:t>
                </a:r>
                <a14:m>
                  <m:oMath xmlns:m="http://schemas.openxmlformats.org/officeDocument/2006/math">
                    <m:r>
                      <a:rPr lang="en-US" sz="1800" b="0" i="1" smtClean="0">
                        <a:latin typeface="Cambria Math" panose="02040503050406030204" pitchFamily="18" charset="0"/>
                      </a:rPr>
                      <m:t>𝑠</m:t>
                    </m:r>
                  </m:oMath>
                </a14:m>
                <a:r>
                  <a:rPr lang="en-US" sz="1800" dirty="0"/>
                  <a:t> to </a:t>
                </a:r>
                <a14:m>
                  <m:oMath xmlns:m="http://schemas.openxmlformats.org/officeDocument/2006/math">
                    <m:r>
                      <a:rPr lang="en-US" sz="1800" b="0" i="1" smtClean="0">
                        <a:latin typeface="Cambria Math" panose="02040503050406030204" pitchFamily="18" charset="0"/>
                      </a:rPr>
                      <m:t>𝑣</m:t>
                    </m:r>
                  </m:oMath>
                </a14:m>
                <a:r>
                  <a:rPr lang="en-US" sz="1800" dirty="0"/>
                  <a:t>. </a:t>
                </a:r>
                <a:br>
                  <a:rPr lang="en-US" sz="1800" dirty="0"/>
                </a:br>
                <a:r>
                  <a:rPr lang="en-US" sz="1800" dirty="0"/>
                  <a:t>If </a:t>
                </a:r>
                <a14:m>
                  <m:oMath xmlns:m="http://schemas.openxmlformats.org/officeDocument/2006/math">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𝑑𝑖𝑠𝑡</m:t>
                    </m:r>
                  </m:oMath>
                </a14:m>
                <a:r>
                  <a:rPr lang="en-US" sz="1800" dirty="0"/>
                  <a:t> is correct and we run </a:t>
                </a:r>
                <a14:m>
                  <m:oMath xmlns:m="http://schemas.openxmlformats.org/officeDocument/2006/math">
                    <m:r>
                      <m:rPr>
                        <m:sty m:val="p"/>
                      </m:rPr>
                      <a:rPr lang="en-US" sz="1800" b="0" i="0" smtClean="0">
                        <a:latin typeface="Cambria Math" panose="02040503050406030204" pitchFamily="18" charset="0"/>
                      </a:rPr>
                      <m:t>Update</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𝑢</m:t>
                        </m:r>
                        <m:r>
                          <a:rPr lang="en-US" sz="1800" b="0" i="1" smtClean="0">
                            <a:latin typeface="Cambria Math" panose="02040503050406030204" pitchFamily="18" charset="0"/>
                          </a:rPr>
                          <m:t>,</m:t>
                        </m:r>
                        <m:r>
                          <a:rPr lang="en-US" sz="1800" b="0" i="1" smtClean="0">
                            <a:latin typeface="Cambria Math" panose="02040503050406030204" pitchFamily="18" charset="0"/>
                          </a:rPr>
                          <m:t>𝑣</m:t>
                        </m:r>
                      </m:e>
                    </m:d>
                  </m:oMath>
                </a14:m>
                <a:r>
                  <a:rPr lang="en-US" sz="1800" dirty="0"/>
                  <a:t>, then </a:t>
                </a:r>
                <a14:m>
                  <m:oMath xmlns:m="http://schemas.openxmlformats.org/officeDocument/2006/math">
                    <m:r>
                      <a:rPr lang="en-US" sz="1800" b="0" i="1" smtClean="0">
                        <a:latin typeface="Cambria Math" panose="02040503050406030204" pitchFamily="18" charset="0"/>
                      </a:rPr>
                      <m:t>𝑣</m:t>
                    </m:r>
                    <m:r>
                      <a:rPr lang="en-US" sz="1800" b="0" i="1" smtClean="0">
                        <a:latin typeface="Cambria Math" panose="02040503050406030204" pitchFamily="18" charset="0"/>
                      </a:rPr>
                      <m:t>.</m:t>
                    </m:r>
                    <m:r>
                      <a:rPr lang="en-US" sz="1800" b="0" i="1" smtClean="0">
                        <a:latin typeface="Cambria Math" panose="02040503050406030204" pitchFamily="18" charset="0"/>
                      </a:rPr>
                      <m:t>𝑑𝑖𝑠𝑡</m:t>
                    </m:r>
                  </m:oMath>
                </a14:m>
                <a:r>
                  <a:rPr lang="en-US" sz="1800" dirty="0"/>
                  <a:t> becomes correct.</a:t>
                </a:r>
              </a:p>
              <a:p>
                <a:pPr>
                  <a:spcBef>
                    <a:spcPts val="1800"/>
                  </a:spcBef>
                </a:pPr>
                <a:r>
                  <a:rPr lang="en-US" sz="2400" dirty="0">
                    <a:solidFill>
                      <a:schemeClr val="accent1">
                        <a:lumMod val="75000"/>
                      </a:schemeClr>
                    </a:solidFill>
                  </a:rPr>
                  <a:t>Consider a shortest path from </a:t>
                </a:r>
                <a14:m>
                  <m:oMath xmlns:m="http://schemas.openxmlformats.org/officeDocument/2006/math">
                    <m:r>
                      <a:rPr lang="en-US" sz="2400" b="0" i="1" smtClean="0">
                        <a:solidFill>
                          <a:schemeClr val="accent1">
                            <a:lumMod val="75000"/>
                          </a:schemeClr>
                        </a:solidFill>
                        <a:latin typeface="Cambria Math" panose="02040503050406030204" pitchFamily="18" charset="0"/>
                      </a:rPr>
                      <m:t>𝑠</m:t>
                    </m:r>
                  </m:oMath>
                </a14:m>
                <a:r>
                  <a:rPr lang="en-US" sz="2400" dirty="0">
                    <a:solidFill>
                      <a:schemeClr val="accent1">
                        <a:lumMod val="75000"/>
                      </a:schemeClr>
                    </a:solidFill>
                  </a:rPr>
                  <a:t> to </a:t>
                </a:r>
                <a14:m>
                  <m:oMath xmlns:m="http://schemas.openxmlformats.org/officeDocument/2006/math">
                    <m:r>
                      <a:rPr lang="en-US" sz="2400" b="0" i="1" smtClean="0">
                        <a:solidFill>
                          <a:schemeClr val="accent1">
                            <a:lumMod val="75000"/>
                          </a:schemeClr>
                        </a:solidFill>
                        <a:latin typeface="Cambria Math" panose="02040503050406030204" pitchFamily="18" charset="0"/>
                      </a:rPr>
                      <m:t>𝑣</m:t>
                    </m:r>
                  </m:oMath>
                </a14:m>
                <a:r>
                  <a:rPr lang="en-US" sz="2400" dirty="0">
                    <a:solidFill>
                      <a:schemeClr val="accent1">
                        <a:lumMod val="75000"/>
                      </a:schemeClr>
                    </a:solidFill>
                  </a:rPr>
                  <a:t>.</a:t>
                </a:r>
              </a:p>
              <a:p>
                <a:pPr>
                  <a:spcBef>
                    <a:spcPts val="600"/>
                  </a:spcBef>
                </a:pPr>
                <a:endParaRPr lang="en-US" sz="2400" dirty="0"/>
              </a:p>
              <a:p>
                <a:pPr>
                  <a:spcBef>
                    <a:spcPts val="2400"/>
                  </a:spcBef>
                </a:pPr>
                <a:r>
                  <a:rPr lang="en-US" sz="2000" b="1" dirty="0">
                    <a:solidFill>
                      <a:schemeClr val="accent2">
                        <a:lumMod val="75000"/>
                      </a:schemeClr>
                    </a:solidFill>
                  </a:rPr>
                  <a:t>Observation 1</a:t>
                </a:r>
                <a:r>
                  <a:rPr lang="en-US" sz="2000" b="1" dirty="0"/>
                  <a:t>:</a:t>
                </a:r>
                <a:r>
                  <a:rPr lang="en-US" sz="2000" dirty="0"/>
                  <a:t> if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e>
                    </m:d>
                  </m:oMath>
                </a14:m>
                <a:r>
                  <a:rPr lang="en-US" sz="2000" dirty="0"/>
                  <a:t>,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2</m:t>
                            </m:r>
                          </m:sub>
                        </m:sSub>
                      </m:e>
                    </m:d>
                  </m:oMath>
                </a14:m>
                <a:r>
                  <a:rPr lang="en-US" sz="2000" dirty="0"/>
                  <a:t>, …,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𝑘</m:t>
                            </m:r>
                          </m:sub>
                        </m:sSub>
                      </m:e>
                    </m:d>
                  </m:oMath>
                </a14:m>
                <a:r>
                  <a:rPr lang="en-US" sz="2000" dirty="0"/>
                  <a:t>,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𝑘</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t> are executed, then we correctly obtain the shortest path.</a:t>
                </a:r>
              </a:p>
              <a:p>
                <a:pPr>
                  <a:spcBef>
                    <a:spcPts val="600"/>
                  </a:spcBef>
                </a:pPr>
                <a:r>
                  <a:rPr lang="en-US" sz="2000" b="1" dirty="0">
                    <a:solidFill>
                      <a:schemeClr val="accent2">
                        <a:lumMod val="75000"/>
                      </a:schemeClr>
                    </a:solidFill>
                  </a:rPr>
                  <a:t>Observation 2</a:t>
                </a:r>
                <a:r>
                  <a:rPr lang="en-US" sz="2000" b="1" dirty="0"/>
                  <a:t>:</a:t>
                </a:r>
                <a:r>
                  <a:rPr lang="en-US" sz="2000" dirty="0"/>
                  <a:t> in above sequence, before and after each </a:t>
                </a:r>
                <a:r>
                  <a:rPr lang="en-US" sz="2000" dirty="0">
                    <a:latin typeface="Courier New" panose="02070309020205020404" pitchFamily="49" charset="0"/>
                    <a:cs typeface="Courier New" panose="02070309020205020404" pitchFamily="49" charset="0"/>
                  </a:rPr>
                  <a:t>Update</a:t>
                </a:r>
                <a:r>
                  <a:rPr lang="en-US" sz="2000" dirty="0"/>
                  <a:t>, we can </a:t>
                </a:r>
                <a:br>
                  <a:rPr lang="en-US" sz="2000" dirty="0"/>
                </a:br>
                <a:r>
                  <a:rPr lang="en-US" sz="2000" dirty="0"/>
                  <a:t>add arbitrary </a:t>
                </a:r>
                <a:r>
                  <a:rPr lang="en-US" sz="2000" dirty="0">
                    <a:latin typeface="Courier New" panose="02070309020205020404" pitchFamily="49" charset="0"/>
                    <a:cs typeface="Courier New" panose="02070309020205020404" pitchFamily="49" charset="0"/>
                  </a:rPr>
                  <a:t>Update</a:t>
                </a:r>
                <a:r>
                  <a:rPr lang="en-US" sz="2000" dirty="0"/>
                  <a:t> sequence, and still get shortest path from </a:t>
                </a:r>
                <a14:m>
                  <m:oMath xmlns:m="http://schemas.openxmlformats.org/officeDocument/2006/math">
                    <m:r>
                      <a:rPr lang="en-US" sz="2000" b="0" i="1" smtClean="0">
                        <a:latin typeface="Cambria Math" panose="02040503050406030204" pitchFamily="18" charset="0"/>
                      </a:rPr>
                      <m:t>𝑠</m:t>
                    </m:r>
                  </m:oMath>
                </a14:m>
                <a:r>
                  <a:rPr lang="en-US" sz="2000" dirty="0"/>
                  <a:t> to </a:t>
                </a:r>
                <a14:m>
                  <m:oMath xmlns:m="http://schemas.openxmlformats.org/officeDocument/2006/math">
                    <m:r>
                      <a:rPr lang="en-US" sz="2000" b="0" i="1" dirty="0" smtClean="0">
                        <a:latin typeface="Cambria Math" panose="02040503050406030204" pitchFamily="18" charset="0"/>
                      </a:rPr>
                      <m:t>𝑡</m:t>
                    </m:r>
                  </m:oMath>
                </a14:m>
                <a:r>
                  <a:rPr lang="en-US" sz="2000" dirty="0"/>
                  <a:t>.</a:t>
                </a:r>
              </a:p>
              <a:p>
                <a:pPr>
                  <a:spcBef>
                    <a:spcPts val="600"/>
                  </a:spcBef>
                </a:pPr>
                <a:r>
                  <a:rPr lang="en-US" sz="2400" b="1" dirty="0">
                    <a:solidFill>
                      <a:schemeClr val="accent6">
                        <a:lumMod val="50000"/>
                      </a:schemeClr>
                    </a:solidFill>
                  </a:rPr>
                  <a:t>Algorithm: </a:t>
                </a:r>
                <a:r>
                  <a:rPr lang="en-US" sz="2400" dirty="0">
                    <a:solidFill>
                      <a:schemeClr val="accent6">
                        <a:lumMod val="50000"/>
                      </a:schemeClr>
                    </a:solidFill>
                  </a:rPr>
                  <a:t>simply </a:t>
                </a:r>
                <a:r>
                  <a:rPr lang="en-US" sz="2400" dirty="0">
                    <a:solidFill>
                      <a:schemeClr val="accent6">
                        <a:lumMod val="50000"/>
                      </a:schemeClr>
                    </a:solidFill>
                    <a:latin typeface="Courier New" panose="02070309020205020404" pitchFamily="49" charset="0"/>
                    <a:cs typeface="Courier New" panose="02070309020205020404" pitchFamily="49" charset="0"/>
                  </a:rPr>
                  <a:t>Update</a:t>
                </a:r>
                <a:r>
                  <a:rPr lang="en-US" sz="2400" dirty="0">
                    <a:solidFill>
                      <a:schemeClr val="accent6">
                        <a:lumMod val="50000"/>
                      </a:schemeClr>
                    </a:solidFill>
                  </a:rPr>
                  <a:t> </a:t>
                </a:r>
                <a:r>
                  <a:rPr lang="en-US" sz="2400" i="1" u="sng" dirty="0">
                    <a:solidFill>
                      <a:schemeClr val="accent6">
                        <a:lumMod val="50000"/>
                      </a:schemeClr>
                    </a:solidFill>
                  </a:rPr>
                  <a:t>all</a:t>
                </a:r>
                <a:r>
                  <a:rPr lang="en-US" sz="2400" dirty="0">
                    <a:solidFill>
                      <a:schemeClr val="accent6">
                        <a:lumMod val="50000"/>
                      </a:schemeClr>
                    </a:solidFill>
                  </a:rPr>
                  <a:t> edges, for  </a:t>
                </a:r>
                <a14:m>
                  <m:oMath xmlns:m="http://schemas.openxmlformats.org/officeDocument/2006/math">
                    <m:r>
                      <a:rPr lang="en-US" sz="2400" b="0" i="1" smtClean="0">
                        <a:solidFill>
                          <a:schemeClr val="accent6">
                            <a:lumMod val="50000"/>
                          </a:schemeClr>
                        </a:solidFill>
                        <a:latin typeface="Cambria Math" panose="02040503050406030204" pitchFamily="18" charset="0"/>
                      </a:rPr>
                      <m:t>𝑘</m:t>
                    </m:r>
                    <m:r>
                      <a:rPr lang="en-US" sz="2400" b="0" i="1" smtClean="0">
                        <a:solidFill>
                          <a:schemeClr val="accent6">
                            <a:lumMod val="50000"/>
                          </a:schemeClr>
                        </a:solidFill>
                        <a:latin typeface="Cambria Math" panose="02040503050406030204" pitchFamily="18" charset="0"/>
                      </a:rPr>
                      <m:t>+1</m:t>
                    </m:r>
                  </m:oMath>
                </a14:m>
                <a:r>
                  <a:rPr lang="en-US" sz="2400" dirty="0">
                    <a:solidFill>
                      <a:schemeClr val="accent6">
                        <a:lumMod val="50000"/>
                      </a:schemeClr>
                    </a:solidFill>
                  </a:rPr>
                  <a:t> times!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269" b="-1142"/>
                </a:stretch>
              </a:blipFill>
            </p:spPr>
            <p:txBody>
              <a:bodyPr/>
              <a:lstStyle/>
              <a:p>
                <a:r>
                  <a:rPr lang="en-US">
                    <a:noFill/>
                  </a:rPr>
                  <a:t> </a:t>
                </a:r>
                <a:endParaRPr lang="en-US">
                  <a:noFill/>
                </a:endParaRPr>
              </a:p>
            </p:txBody>
          </p:sp>
        </mc:Fallback>
      </mc:AlternateContent>
      <p:grpSp>
        <p:nvGrpSpPr>
          <p:cNvPr id="26" name="组合 25"/>
          <p:cNvGrpSpPr/>
          <p:nvPr/>
        </p:nvGrpSpPr>
        <p:grpSpPr>
          <a:xfrm>
            <a:off x="1033515" y="4250192"/>
            <a:ext cx="7076970" cy="365197"/>
            <a:chOff x="1033515" y="4321787"/>
            <a:chExt cx="7076970" cy="365197"/>
          </a:xfrm>
        </p:grpSpPr>
        <mc:AlternateContent xmlns:mc="http://schemas.openxmlformats.org/markup-compatibility/2006">
          <mc:Choice xmlns:a14="http://schemas.microsoft.com/office/drawing/2010/main" Requires="a14">
            <p:sp>
              <p:nvSpPr>
                <p:cNvPr id="7" name="椭圆 6">
                  <a:extLst>
                    <a:ext uri="{FF2B5EF4-FFF2-40B4-BE49-F238E27FC236}">
                      <a14:artisticCrisscrossEtching id="{8E733F19-2B4A-4FC3-AAC1-7D2F51649F31}"/>
                    </a:ext>
                  </a:extLst>
                </p:cNvPr>
                <p:cNvSpPr/>
                <p:nvPr/>
              </p:nvSpPr>
              <p:spPr>
                <a:xfrm>
                  <a:off x="1033515" y="432330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𝑠</m:t>
                        </m:r>
                      </m:oMath>
                    </m:oMathPara>
                  </a14:m>
                  <a:endParaRPr lang="en-US" dirty="0">
                    <a:solidFill>
                      <a:schemeClr val="tx1"/>
                    </a:solidFill>
                  </a:endParaRPr>
                </a:p>
              </p:txBody>
            </p:sp>
          </mc:Choice>
          <mc:Fallback>
            <p:sp>
              <p:nvSpPr>
                <p:cNvPr id="7" name="椭圆 6"/>
                <p:cNvSpPr>
                  <a:spLocks noRot="1" noChangeAspect="1" noMove="1" noResize="1" noEditPoints="1" noAdjustHandles="1" noChangeArrowheads="1" noChangeShapeType="1" noTextEdit="1"/>
                </p:cNvSpPr>
                <p:nvPr/>
              </p:nvSpPr>
              <p:spPr>
                <a:xfrm>
                  <a:off x="1033515" y="4323302"/>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椭圆 7">
                  <a:extLst>
                    <a:ext uri="{FF2B5EF4-FFF2-40B4-BE49-F238E27FC236}">
                      <a14:artisticCrisscrossEtching id="{0629665F-07E2-409C-86F0-5CDAF2A72612}"/>
                    </a:ext>
                  </a:extLst>
                </p:cNvPr>
                <p:cNvSpPr/>
                <p:nvPr/>
              </p:nvSpPr>
              <p:spPr>
                <a:xfrm>
                  <a:off x="2584422"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2584422" y="4321787"/>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4:artisticCrisscrossEtching id="{44D4DD95-71F8-4631-872E-ED562807CC93}"/>
                    </a:ext>
                  </a:extLst>
                </p:cNvPr>
                <p:cNvSpPr/>
                <p:nvPr/>
              </p:nvSpPr>
              <p:spPr>
                <a:xfrm>
                  <a:off x="4135329"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4135329" y="4321787"/>
                  <a:ext cx="363682" cy="36368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44ED4CA6-18DC-496D-B7F9-E0A6932ED1D2}"/>
                    </a:ext>
                  </a:extLst>
                </p:cNvPr>
                <p:cNvSpPr/>
                <p:nvPr/>
              </p:nvSpPr>
              <p:spPr>
                <a:xfrm>
                  <a:off x="7746803"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p:sp>
              <p:nvSpPr>
                <p:cNvPr id="10" name="椭圆 9"/>
                <p:cNvSpPr>
                  <a:spLocks noRot="1" noChangeAspect="1" noMove="1" noResize="1" noEditPoints="1" noAdjustHandles="1" noChangeArrowheads="1" noChangeShapeType="1" noTextEdit="1"/>
                </p:cNvSpPr>
                <p:nvPr/>
              </p:nvSpPr>
              <p:spPr>
                <a:xfrm>
                  <a:off x="7746803" y="4321787"/>
                  <a:ext cx="363682" cy="363682"/>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FE2E3549-148C-4384-82B3-6C09196E0435}"/>
                    </a:ext>
                  </a:extLst>
                </p:cNvPr>
                <p:cNvSpPr/>
                <p:nvPr/>
              </p:nvSpPr>
              <p:spPr>
                <a:xfrm>
                  <a:off x="6195896"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6195896" y="4321787"/>
                  <a:ext cx="363682" cy="363682"/>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p:cxnSp>
          <p:nvCxnSpPr>
            <p:cNvPr id="12" name="直接箭头连接符 11"/>
            <p:cNvCxnSpPr>
              <a:stCxn id="7" idx="6"/>
              <a:endCxn id="8" idx="2"/>
            </p:cNvCxnSpPr>
            <p:nvPr/>
          </p:nvCxnSpPr>
          <p:spPr>
            <a:xfrm flipV="1">
              <a:off x="1397197" y="4503628"/>
              <a:ext cx="1187225" cy="15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9" idx="2"/>
            </p:cNvCxnSpPr>
            <p:nvPr/>
          </p:nvCxnSpPr>
          <p:spPr>
            <a:xfrm>
              <a:off x="2948104" y="4503628"/>
              <a:ext cx="11872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1" idx="2"/>
            </p:cNvCxnSpPr>
            <p:nvPr/>
          </p:nvCxnSpPr>
          <p:spPr>
            <a:xfrm>
              <a:off x="4499011" y="4503628"/>
              <a:ext cx="1696885" cy="0"/>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10" idx="2"/>
            </p:cNvCxnSpPr>
            <p:nvPr/>
          </p:nvCxnSpPr>
          <p:spPr>
            <a:xfrm>
              <a:off x="6559578" y="4503628"/>
              <a:ext cx="11872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5" name="矩形 24">
                <a:extLst>
                  <a:ext uri="{FF2B5EF4-FFF2-40B4-BE49-F238E27FC236}">
                    <a14:artisticCrisscrossEtching id="{A4D7B787-6F5E-478E-8C48-09D25EAC0802}"/>
                  </a:ext>
                </a:extLst>
              </p:cNvPr>
              <p:cNvSpPr/>
              <p:nvPr/>
            </p:nvSpPr>
            <p:spPr>
              <a:xfrm>
                <a:off x="1224377" y="4014005"/>
                <a:ext cx="1260217"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1">
                              <a:lumMod val="75000"/>
                            </a:schemeClr>
                          </a:solidFill>
                          <a:latin typeface="Cambria Math" panose="02040503050406030204" pitchFamily="18" charset="0"/>
                        </a:rPr>
                        <m:t>Update</m:t>
                      </m:r>
                      <m:d>
                        <m:dPr>
                          <m:ctrlPr>
                            <a:rPr lang="en-US" sz="1400" i="1">
                              <a:solidFill>
                                <a:schemeClr val="accent1">
                                  <a:lumMod val="75000"/>
                                </a:schemeClr>
                              </a:solidFill>
                              <a:latin typeface="Cambria Math" panose="02040503050406030204" pitchFamily="18" charset="0"/>
                            </a:rPr>
                          </m:ctrlPr>
                        </m:dPr>
                        <m:e>
                          <m:r>
                            <a:rPr lang="en-US" sz="1400" i="1">
                              <a:solidFill>
                                <a:schemeClr val="accent1">
                                  <a:lumMod val="75000"/>
                                </a:schemeClr>
                              </a:solidFill>
                              <a:latin typeface="Cambria Math" panose="02040503050406030204" pitchFamily="18" charset="0"/>
                            </a:rPr>
                            <m:t>𝑠</m:t>
                          </m:r>
                          <m:r>
                            <a:rPr lang="en-US" sz="1400" i="1">
                              <a:solidFill>
                                <a:schemeClr val="accent1">
                                  <a:lumMod val="75000"/>
                                </a:schemeClr>
                              </a:solidFill>
                              <a:latin typeface="Cambria Math" panose="02040503050406030204" pitchFamily="18" charset="0"/>
                            </a:rPr>
                            <m:t>,</m:t>
                          </m:r>
                          <m:sSub>
                            <m:sSubPr>
                              <m:ctrlPr>
                                <a:rPr lang="en-US" sz="1400" i="1">
                                  <a:solidFill>
                                    <a:schemeClr val="accent1">
                                      <a:lumMod val="75000"/>
                                    </a:schemeClr>
                                  </a:solidFill>
                                  <a:latin typeface="Cambria Math" panose="02040503050406030204" pitchFamily="18" charset="0"/>
                                </a:rPr>
                              </m:ctrlPr>
                            </m:sSubPr>
                            <m:e>
                              <m:r>
                                <a:rPr lang="en-US" sz="1400" i="1">
                                  <a:solidFill>
                                    <a:schemeClr val="accent1">
                                      <a:lumMod val="75000"/>
                                    </a:schemeClr>
                                  </a:solidFill>
                                  <a:latin typeface="Cambria Math" panose="02040503050406030204" pitchFamily="18" charset="0"/>
                                </a:rPr>
                                <m:t>𝑢</m:t>
                              </m:r>
                            </m:e>
                            <m:sub>
                              <m:r>
                                <a:rPr lang="en-US" sz="1400" i="1">
                                  <a:solidFill>
                                    <a:schemeClr val="accent1">
                                      <a:lumMod val="75000"/>
                                    </a:schemeClr>
                                  </a:solidFill>
                                  <a:latin typeface="Cambria Math" panose="02040503050406030204" pitchFamily="18" charset="0"/>
                                </a:rPr>
                                <m:t>1</m:t>
                              </m:r>
                            </m:sub>
                          </m:sSub>
                        </m:e>
                      </m:d>
                    </m:oMath>
                  </m:oMathPara>
                </a14:m>
                <a:endParaRPr lang="en-US" sz="1400" dirty="0">
                  <a:solidFill>
                    <a:schemeClr val="accent1">
                      <a:lumMod val="75000"/>
                    </a:schemeClr>
                  </a:solidFill>
                </a:endParaRPr>
              </a:p>
            </p:txBody>
          </p:sp>
        </mc:Choice>
        <mc:Fallback>
          <p:sp>
            <p:nvSpPr>
              <p:cNvPr id="25" name="矩形 24"/>
              <p:cNvSpPr>
                <a:spLocks noRot="1" noChangeAspect="1" noMove="1" noResize="1" noEditPoints="1" noAdjustHandles="1" noChangeArrowheads="1" noChangeShapeType="1" noTextEdit="1"/>
              </p:cNvSpPr>
              <p:nvPr/>
            </p:nvSpPr>
            <p:spPr>
              <a:xfrm>
                <a:off x="1224377" y="4014005"/>
                <a:ext cx="1260217" cy="307777"/>
              </a:xfrm>
              <a:prstGeom prst="rect">
                <a:avLst/>
              </a:prstGeom>
              <a:blipFill rotWithShape="1">
                <a:blip r:embed="rId7"/>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7" name="矩形 26">
                <a:extLst>
                  <a:ext uri="{FF2B5EF4-FFF2-40B4-BE49-F238E27FC236}">
                    <a14:artisticCrisscrossEtching id="{FA6C3B5A-BD18-435F-A606-530901B2372D}"/>
                  </a:ext>
                </a:extLst>
              </p:cNvPr>
              <p:cNvSpPr/>
              <p:nvPr/>
            </p:nvSpPr>
            <p:spPr>
              <a:xfrm>
                <a:off x="3186359" y="4014004"/>
                <a:ext cx="1403461"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1">
                              <a:lumMod val="75000"/>
                            </a:schemeClr>
                          </a:solidFill>
                          <a:latin typeface="Cambria Math" panose="02040503050406030204" pitchFamily="18" charset="0"/>
                        </a:rPr>
                        <m:t>Update</m:t>
                      </m:r>
                      <m:d>
                        <m:dPr>
                          <m:ctrlPr>
                            <a:rPr lang="en-US" sz="1400" i="1">
                              <a:solidFill>
                                <a:schemeClr val="accent1">
                                  <a:lumMod val="75000"/>
                                </a:schemeClr>
                              </a:solidFill>
                              <a:latin typeface="Cambria Math" panose="02040503050406030204" pitchFamily="18" charset="0"/>
                            </a:rPr>
                          </m:ctrlPr>
                        </m:dPr>
                        <m:e>
                          <m:sSub>
                            <m:sSubPr>
                              <m:ctrlPr>
                                <a:rPr lang="en-US" sz="1400" b="0" i="1" smtClean="0">
                                  <a:solidFill>
                                    <a:schemeClr val="accent1">
                                      <a:lumMod val="75000"/>
                                    </a:schemeClr>
                                  </a:solidFill>
                                  <a:latin typeface="Cambria Math" panose="02040503050406030204" pitchFamily="18" charset="0"/>
                                </a:rPr>
                              </m:ctrlPr>
                            </m:sSubPr>
                            <m:e>
                              <m:r>
                                <a:rPr lang="en-US" sz="1400" b="0" i="1" smtClean="0">
                                  <a:solidFill>
                                    <a:schemeClr val="accent1">
                                      <a:lumMod val="75000"/>
                                    </a:schemeClr>
                                  </a:solidFill>
                                  <a:latin typeface="Cambria Math" panose="02040503050406030204" pitchFamily="18" charset="0"/>
                                </a:rPr>
                                <m:t>𝑢</m:t>
                              </m:r>
                            </m:e>
                            <m:sub>
                              <m:r>
                                <a:rPr lang="en-US" sz="1400" b="0" i="1" smtClean="0">
                                  <a:solidFill>
                                    <a:schemeClr val="accent1">
                                      <a:lumMod val="75000"/>
                                    </a:schemeClr>
                                  </a:solidFill>
                                  <a:latin typeface="Cambria Math" panose="02040503050406030204" pitchFamily="18" charset="0"/>
                                </a:rPr>
                                <m:t>1</m:t>
                              </m:r>
                            </m:sub>
                          </m:sSub>
                          <m:r>
                            <a:rPr lang="en-US" sz="1400" i="1">
                              <a:solidFill>
                                <a:schemeClr val="accent1">
                                  <a:lumMod val="75000"/>
                                </a:schemeClr>
                              </a:solidFill>
                              <a:latin typeface="Cambria Math" panose="02040503050406030204" pitchFamily="18" charset="0"/>
                            </a:rPr>
                            <m:t>,</m:t>
                          </m:r>
                          <m:sSub>
                            <m:sSubPr>
                              <m:ctrlPr>
                                <a:rPr lang="en-US" sz="1400" i="1">
                                  <a:solidFill>
                                    <a:schemeClr val="accent1">
                                      <a:lumMod val="75000"/>
                                    </a:schemeClr>
                                  </a:solidFill>
                                  <a:latin typeface="Cambria Math" panose="02040503050406030204" pitchFamily="18" charset="0"/>
                                </a:rPr>
                              </m:ctrlPr>
                            </m:sSubPr>
                            <m:e>
                              <m:r>
                                <a:rPr lang="en-US" sz="1400" i="1">
                                  <a:solidFill>
                                    <a:schemeClr val="accent1">
                                      <a:lumMod val="75000"/>
                                    </a:schemeClr>
                                  </a:solidFill>
                                  <a:latin typeface="Cambria Math" panose="02040503050406030204" pitchFamily="18" charset="0"/>
                                </a:rPr>
                                <m:t>𝑢</m:t>
                              </m:r>
                            </m:e>
                            <m:sub>
                              <m:r>
                                <a:rPr lang="en-US" sz="1400" b="0" i="1" smtClean="0">
                                  <a:solidFill>
                                    <a:schemeClr val="accent1">
                                      <a:lumMod val="75000"/>
                                    </a:schemeClr>
                                  </a:solidFill>
                                  <a:latin typeface="Cambria Math" panose="02040503050406030204" pitchFamily="18" charset="0"/>
                                </a:rPr>
                                <m:t>2</m:t>
                              </m:r>
                            </m:sub>
                          </m:sSub>
                        </m:e>
                      </m:d>
                    </m:oMath>
                  </m:oMathPara>
                </a14:m>
                <a:endParaRPr lang="en-US" sz="1400" dirty="0">
                  <a:solidFill>
                    <a:schemeClr val="accent1">
                      <a:lumMod val="75000"/>
                    </a:schemeClr>
                  </a:solidFill>
                </a:endParaRPr>
              </a:p>
            </p:txBody>
          </p:sp>
        </mc:Choice>
        <mc:Fallback>
          <p:sp>
            <p:nvSpPr>
              <p:cNvPr id="27" name="矩形 26"/>
              <p:cNvSpPr>
                <a:spLocks noRot="1" noChangeAspect="1" noMove="1" noResize="1" noEditPoints="1" noAdjustHandles="1" noChangeArrowheads="1" noChangeShapeType="1" noTextEdit="1"/>
              </p:cNvSpPr>
              <p:nvPr/>
            </p:nvSpPr>
            <p:spPr>
              <a:xfrm>
                <a:off x="3186359" y="4014004"/>
                <a:ext cx="1403461" cy="307777"/>
              </a:xfrm>
              <a:prstGeom prst="rect">
                <a:avLst/>
              </a:prstGeom>
              <a:blipFill rotWithShape="1">
                <a:blip r:embed="rId8"/>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8" name="矩形 27">
                <a:extLst>
                  <a:ext uri="{FF2B5EF4-FFF2-40B4-BE49-F238E27FC236}">
                    <a14:artisticCrisscrossEtching id="{C80D117E-0AE8-4E83-BA7C-3F4B6BEAD098}"/>
                  </a:ext>
                </a:extLst>
              </p:cNvPr>
              <p:cNvSpPr/>
              <p:nvPr/>
            </p:nvSpPr>
            <p:spPr>
              <a:xfrm>
                <a:off x="6489419" y="4014007"/>
                <a:ext cx="132754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1">
                              <a:lumMod val="75000"/>
                            </a:schemeClr>
                          </a:solidFill>
                          <a:latin typeface="Cambria Math" panose="02040503050406030204" pitchFamily="18" charset="0"/>
                        </a:rPr>
                        <m:t>Update</m:t>
                      </m:r>
                      <m:d>
                        <m:dPr>
                          <m:ctrlPr>
                            <a:rPr lang="en-US" sz="1400" i="1">
                              <a:solidFill>
                                <a:schemeClr val="accent1">
                                  <a:lumMod val="75000"/>
                                </a:schemeClr>
                              </a:solidFill>
                              <a:latin typeface="Cambria Math" panose="02040503050406030204" pitchFamily="18" charset="0"/>
                            </a:rPr>
                          </m:ctrlPr>
                        </m:dPr>
                        <m:e>
                          <m:sSub>
                            <m:sSubPr>
                              <m:ctrlPr>
                                <a:rPr lang="en-US" sz="1400" b="0" i="1" smtClean="0">
                                  <a:solidFill>
                                    <a:schemeClr val="accent1">
                                      <a:lumMod val="75000"/>
                                    </a:schemeClr>
                                  </a:solidFill>
                                  <a:latin typeface="Cambria Math" panose="02040503050406030204" pitchFamily="18" charset="0"/>
                                </a:rPr>
                              </m:ctrlPr>
                            </m:sSubPr>
                            <m:e>
                              <m:r>
                                <a:rPr lang="en-US" sz="1400" b="0" i="1" smtClean="0">
                                  <a:solidFill>
                                    <a:schemeClr val="accent1">
                                      <a:lumMod val="75000"/>
                                    </a:schemeClr>
                                  </a:solidFill>
                                  <a:latin typeface="Cambria Math" panose="02040503050406030204" pitchFamily="18" charset="0"/>
                                </a:rPr>
                                <m:t>𝑢</m:t>
                              </m:r>
                            </m:e>
                            <m:sub>
                              <m:r>
                                <a:rPr lang="en-US" sz="1400" b="0" i="1" smtClean="0">
                                  <a:solidFill>
                                    <a:schemeClr val="accent1">
                                      <a:lumMod val="75000"/>
                                    </a:schemeClr>
                                  </a:solidFill>
                                  <a:latin typeface="Cambria Math" panose="02040503050406030204" pitchFamily="18" charset="0"/>
                                </a:rPr>
                                <m:t>𝑘</m:t>
                              </m:r>
                            </m:sub>
                          </m:sSub>
                          <m:r>
                            <a:rPr lang="en-US" sz="1400" i="1">
                              <a:solidFill>
                                <a:schemeClr val="accent1">
                                  <a:lumMod val="75000"/>
                                </a:schemeClr>
                              </a:solidFill>
                              <a:latin typeface="Cambria Math" panose="02040503050406030204" pitchFamily="18" charset="0"/>
                            </a:rPr>
                            <m:t>,</m:t>
                          </m:r>
                          <m:r>
                            <a:rPr lang="en-US" sz="1400" b="0" i="1" smtClean="0">
                              <a:solidFill>
                                <a:schemeClr val="accent1">
                                  <a:lumMod val="75000"/>
                                </a:schemeClr>
                              </a:solidFill>
                              <a:latin typeface="Cambria Math" panose="02040503050406030204" pitchFamily="18" charset="0"/>
                            </a:rPr>
                            <m:t>𝑣</m:t>
                          </m:r>
                          <m:r>
                            <a:rPr lang="en-US" sz="1400" i="1" smtClean="0">
                              <a:solidFill>
                                <a:schemeClr val="accent1">
                                  <a:lumMod val="75000"/>
                                </a:schemeClr>
                              </a:solidFill>
                              <a:latin typeface="Cambria Math" panose="02040503050406030204" pitchFamily="18" charset="0"/>
                            </a:rPr>
                            <m:t> </m:t>
                          </m:r>
                        </m:e>
                      </m:d>
                    </m:oMath>
                  </m:oMathPara>
                </a14:m>
                <a:endParaRPr lang="en-US" sz="1400" dirty="0">
                  <a:solidFill>
                    <a:schemeClr val="accent1">
                      <a:lumMod val="75000"/>
                    </a:schemeClr>
                  </a:solidFill>
                </a:endParaRPr>
              </a:p>
            </p:txBody>
          </p:sp>
        </mc:Choice>
        <mc:Fallback>
          <p:sp>
            <p:nvSpPr>
              <p:cNvPr id="28" name="矩形 27"/>
              <p:cNvSpPr>
                <a:spLocks noRot="1" noChangeAspect="1" noMove="1" noResize="1" noEditPoints="1" noAdjustHandles="1" noChangeArrowheads="1" noChangeShapeType="1" noTextEdit="1"/>
              </p:cNvSpPr>
              <p:nvPr/>
            </p:nvSpPr>
            <p:spPr>
              <a:xfrm>
                <a:off x="6489419" y="4014007"/>
                <a:ext cx="1327543" cy="307777"/>
              </a:xfrm>
              <a:prstGeom prst="rect">
                <a:avLst/>
              </a:prstGeom>
              <a:blipFill rotWithShape="1">
                <a:blip r:embed="rId9"/>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29" name="矩形 28">
                <a:extLst>
                  <a:ext uri="{FF2B5EF4-FFF2-40B4-BE49-F238E27FC236}">
                    <a14:artisticCrisscrossEtching id="{77C9888D-EB32-4477-9AE7-04167085030A}"/>
                  </a:ext>
                </a:extLst>
              </p:cNvPr>
              <p:cNvSpPr/>
              <p:nvPr/>
            </p:nvSpPr>
            <p:spPr>
              <a:xfrm>
                <a:off x="2276675" y="4014004"/>
                <a:ext cx="10897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4">
                              <a:lumMod val="75000"/>
                            </a:schemeClr>
                          </a:solidFill>
                          <a:latin typeface="Cambria Math" panose="02040503050406030204" pitchFamily="18" charset="0"/>
                        </a:rPr>
                        <m:t>Update</m:t>
                      </m:r>
                      <m:d>
                        <m:dPr>
                          <m:ctrlPr>
                            <a:rPr lang="en-US" sz="1400" b="0" i="1" smtClean="0">
                              <a:solidFill>
                                <a:schemeClr val="accent4">
                                  <a:lumMod val="75000"/>
                                </a:schemeClr>
                              </a:solidFill>
                              <a:latin typeface="Cambria Math" panose="02040503050406030204" pitchFamily="18" charset="0"/>
                            </a:rPr>
                          </m:ctrlPr>
                        </m:dPr>
                        <m:e>
                          <m:r>
                            <a:rPr lang="en-US" sz="1400" b="0" i="1" smtClean="0">
                              <a:solidFill>
                                <a:schemeClr val="accent4">
                                  <a:lumMod val="75000"/>
                                </a:schemeClr>
                              </a:solidFill>
                              <a:latin typeface="Cambria Math" panose="02040503050406030204" pitchFamily="18" charset="0"/>
                            </a:rPr>
                            <m:t>…</m:t>
                          </m:r>
                        </m:e>
                      </m:d>
                    </m:oMath>
                  </m:oMathPara>
                </a14:m>
                <a:endParaRPr lang="en-US" sz="1400" dirty="0">
                  <a:solidFill>
                    <a:schemeClr val="accent4">
                      <a:lumMod val="75000"/>
                    </a:schemeClr>
                  </a:solidFill>
                </a:endParaRPr>
              </a:p>
            </p:txBody>
          </p:sp>
        </mc:Choice>
        <mc:Fallback>
          <p:sp>
            <p:nvSpPr>
              <p:cNvPr id="29" name="矩形 28"/>
              <p:cNvSpPr>
                <a:spLocks noRot="1" noChangeAspect="1" noMove="1" noResize="1" noEditPoints="1" noAdjustHandles="1" noChangeArrowheads="1" noChangeShapeType="1" noTextEdit="1"/>
              </p:cNvSpPr>
              <p:nvPr/>
            </p:nvSpPr>
            <p:spPr>
              <a:xfrm>
                <a:off x="2276675" y="4014004"/>
                <a:ext cx="1089786" cy="307777"/>
              </a:xfrm>
              <a:prstGeom prst="rect">
                <a:avLst/>
              </a:prstGeom>
              <a:blipFill rotWithShape="1">
                <a:blip r:embed="rId10"/>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0" name="矩形 29">
                <a:extLst>
                  <a:ext uri="{FF2B5EF4-FFF2-40B4-BE49-F238E27FC236}">
                    <a14:artisticCrisscrossEtching id="{319CE01A-2BA9-466C-B439-D2C2C70068D6}"/>
                  </a:ext>
                </a:extLst>
              </p:cNvPr>
              <p:cNvSpPr/>
              <p:nvPr/>
            </p:nvSpPr>
            <p:spPr>
              <a:xfrm>
                <a:off x="4584481" y="4018683"/>
                <a:ext cx="10897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4">
                              <a:lumMod val="75000"/>
                            </a:schemeClr>
                          </a:solidFill>
                          <a:latin typeface="Cambria Math" panose="02040503050406030204" pitchFamily="18" charset="0"/>
                        </a:rPr>
                        <m:t>Update</m:t>
                      </m:r>
                      <m:d>
                        <m:dPr>
                          <m:ctrlPr>
                            <a:rPr lang="en-US" sz="1400" b="0" i="1" smtClean="0">
                              <a:solidFill>
                                <a:schemeClr val="accent4">
                                  <a:lumMod val="75000"/>
                                </a:schemeClr>
                              </a:solidFill>
                              <a:latin typeface="Cambria Math" panose="02040503050406030204" pitchFamily="18" charset="0"/>
                            </a:rPr>
                          </m:ctrlPr>
                        </m:dPr>
                        <m:e>
                          <m:r>
                            <a:rPr lang="en-US" sz="1400" b="0" i="1" smtClean="0">
                              <a:solidFill>
                                <a:schemeClr val="accent4">
                                  <a:lumMod val="75000"/>
                                </a:schemeClr>
                              </a:solidFill>
                              <a:latin typeface="Cambria Math" panose="02040503050406030204" pitchFamily="18" charset="0"/>
                            </a:rPr>
                            <m:t>…</m:t>
                          </m:r>
                        </m:e>
                      </m:d>
                    </m:oMath>
                  </m:oMathPara>
                </a14:m>
                <a:endParaRPr lang="en-US" sz="1400" dirty="0">
                  <a:solidFill>
                    <a:schemeClr val="accent4">
                      <a:lumMod val="75000"/>
                    </a:schemeClr>
                  </a:solidFill>
                </a:endParaRPr>
              </a:p>
            </p:txBody>
          </p:sp>
        </mc:Choice>
        <mc:Fallback>
          <p:sp>
            <p:nvSpPr>
              <p:cNvPr id="30" name="矩形 29"/>
              <p:cNvSpPr>
                <a:spLocks noRot="1" noChangeAspect="1" noMove="1" noResize="1" noEditPoints="1" noAdjustHandles="1" noChangeArrowheads="1" noChangeShapeType="1" noTextEdit="1"/>
              </p:cNvSpPr>
              <p:nvPr/>
            </p:nvSpPr>
            <p:spPr>
              <a:xfrm>
                <a:off x="4584481" y="4018683"/>
                <a:ext cx="1089786" cy="307777"/>
              </a:xfrm>
              <a:prstGeom prst="rect">
                <a:avLst/>
              </a:prstGeom>
              <a:blipFill rotWithShape="1">
                <a:blip r:embed="rId11"/>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1" name="矩形 30">
                <a:extLst>
                  <a:ext uri="{FF2B5EF4-FFF2-40B4-BE49-F238E27FC236}">
                    <a14:artisticCrisscrossEtching id="{053318A2-A5FA-4169-8ECA-4A465B706291}"/>
                  </a:ext>
                </a:extLst>
              </p:cNvPr>
              <p:cNvSpPr/>
              <p:nvPr/>
            </p:nvSpPr>
            <p:spPr>
              <a:xfrm>
                <a:off x="5537620" y="4014002"/>
                <a:ext cx="10897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4">
                              <a:lumMod val="75000"/>
                            </a:schemeClr>
                          </a:solidFill>
                          <a:latin typeface="Cambria Math" panose="02040503050406030204" pitchFamily="18" charset="0"/>
                        </a:rPr>
                        <m:t>Update</m:t>
                      </m:r>
                      <m:d>
                        <m:dPr>
                          <m:ctrlPr>
                            <a:rPr lang="en-US" sz="1400" b="0" i="1" smtClean="0">
                              <a:solidFill>
                                <a:schemeClr val="accent4">
                                  <a:lumMod val="75000"/>
                                </a:schemeClr>
                              </a:solidFill>
                              <a:latin typeface="Cambria Math" panose="02040503050406030204" pitchFamily="18" charset="0"/>
                            </a:rPr>
                          </m:ctrlPr>
                        </m:dPr>
                        <m:e>
                          <m:r>
                            <a:rPr lang="en-US" sz="1400" b="0" i="1" smtClean="0">
                              <a:solidFill>
                                <a:schemeClr val="accent4">
                                  <a:lumMod val="75000"/>
                                </a:schemeClr>
                              </a:solidFill>
                              <a:latin typeface="Cambria Math" panose="02040503050406030204" pitchFamily="18" charset="0"/>
                            </a:rPr>
                            <m:t>…</m:t>
                          </m:r>
                        </m:e>
                      </m:d>
                    </m:oMath>
                  </m:oMathPara>
                </a14:m>
                <a:endParaRPr lang="en-US" sz="1400" dirty="0">
                  <a:solidFill>
                    <a:schemeClr val="accent4">
                      <a:lumMod val="75000"/>
                    </a:schemeClr>
                  </a:solidFill>
                </a:endParaRPr>
              </a:p>
            </p:txBody>
          </p:sp>
        </mc:Choice>
        <mc:Fallback>
          <p:sp>
            <p:nvSpPr>
              <p:cNvPr id="31" name="矩形 30"/>
              <p:cNvSpPr>
                <a:spLocks noRot="1" noChangeAspect="1" noMove="1" noResize="1" noEditPoints="1" noAdjustHandles="1" noChangeArrowheads="1" noChangeShapeType="1" noTextEdit="1"/>
              </p:cNvSpPr>
              <p:nvPr/>
            </p:nvSpPr>
            <p:spPr>
              <a:xfrm>
                <a:off x="5537620" y="4014002"/>
                <a:ext cx="1089786" cy="307777"/>
              </a:xfrm>
              <a:prstGeom prst="rect">
                <a:avLst/>
              </a:prstGeom>
              <a:blipFill rotWithShape="1">
                <a:blip r:embed="rId12"/>
                <a:stretch>
                  <a:fillRect b="-5882"/>
                </a:stretch>
              </a:blipFill>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32" name="矩形 31">
                <a:extLst>
                  <a:ext uri="{FF2B5EF4-FFF2-40B4-BE49-F238E27FC236}">
                    <a14:artisticCrisscrossEtching id="{CC9162A0-99C3-4C4A-A185-0095084E9AA1}"/>
                  </a:ext>
                </a:extLst>
              </p:cNvPr>
              <p:cNvSpPr/>
              <p:nvPr/>
            </p:nvSpPr>
            <p:spPr>
              <a:xfrm>
                <a:off x="7696792" y="4014002"/>
                <a:ext cx="108978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1400" smtClean="0">
                          <a:solidFill>
                            <a:schemeClr val="accent4">
                              <a:lumMod val="75000"/>
                            </a:schemeClr>
                          </a:solidFill>
                          <a:latin typeface="Cambria Math" panose="02040503050406030204" pitchFamily="18" charset="0"/>
                        </a:rPr>
                        <m:t>Update</m:t>
                      </m:r>
                      <m:d>
                        <m:dPr>
                          <m:ctrlPr>
                            <a:rPr lang="en-US" sz="1400" b="0" i="1" smtClean="0">
                              <a:solidFill>
                                <a:schemeClr val="accent4">
                                  <a:lumMod val="75000"/>
                                </a:schemeClr>
                              </a:solidFill>
                              <a:latin typeface="Cambria Math" panose="02040503050406030204" pitchFamily="18" charset="0"/>
                            </a:rPr>
                          </m:ctrlPr>
                        </m:dPr>
                        <m:e>
                          <m:r>
                            <a:rPr lang="en-US" sz="1400" b="0" i="1" smtClean="0">
                              <a:solidFill>
                                <a:schemeClr val="accent4">
                                  <a:lumMod val="75000"/>
                                </a:schemeClr>
                              </a:solidFill>
                              <a:latin typeface="Cambria Math" panose="02040503050406030204" pitchFamily="18" charset="0"/>
                            </a:rPr>
                            <m:t>…</m:t>
                          </m:r>
                        </m:e>
                      </m:d>
                    </m:oMath>
                  </m:oMathPara>
                </a14:m>
                <a:endParaRPr lang="en-US" sz="1400" dirty="0">
                  <a:solidFill>
                    <a:schemeClr val="accent4">
                      <a:lumMod val="75000"/>
                    </a:schemeClr>
                  </a:solidFill>
                </a:endParaRPr>
              </a:p>
            </p:txBody>
          </p:sp>
        </mc:Choice>
        <mc:Fallback>
          <p:sp>
            <p:nvSpPr>
              <p:cNvPr id="32" name="矩形 31"/>
              <p:cNvSpPr>
                <a:spLocks noRot="1" noChangeAspect="1" noMove="1" noResize="1" noEditPoints="1" noAdjustHandles="1" noChangeArrowheads="1" noChangeShapeType="1" noTextEdit="1"/>
              </p:cNvSpPr>
              <p:nvPr/>
            </p:nvSpPr>
            <p:spPr>
              <a:xfrm>
                <a:off x="7696792" y="4014002"/>
                <a:ext cx="1089786" cy="307777"/>
              </a:xfrm>
              <a:prstGeom prst="rect">
                <a:avLst/>
              </a:prstGeom>
              <a:blipFill rotWithShape="1">
                <a:blip r:embed="rId13"/>
                <a:stretch>
                  <a:fillRect b="-5882"/>
                </a:stretch>
              </a:blipFill>
            </p:spPr>
            <p:txBody>
              <a:bodyPr/>
              <a:lstStyle/>
              <a:p>
                <a:r>
                  <a:rPr lang="en-US">
                    <a:noFill/>
                  </a:rPr>
                  <a:t> </a:t>
                </a:r>
                <a:endParaRPr lang="en-US">
                  <a:noFill/>
                </a:endParaRPr>
              </a:p>
            </p:txBody>
          </p:sp>
        </mc:Fallback>
      </mc:AlternateContent>
      <p:sp>
        <p:nvSpPr>
          <p:cNvPr id="33" name="矩形 32"/>
          <p:cNvSpPr/>
          <p:nvPr/>
        </p:nvSpPr>
        <p:spPr>
          <a:xfrm>
            <a:off x="1245498" y="4057222"/>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
        <p:nvSpPr>
          <p:cNvPr id="34" name="矩形 33"/>
          <p:cNvSpPr/>
          <p:nvPr/>
        </p:nvSpPr>
        <p:spPr>
          <a:xfrm>
            <a:off x="2800143" y="4057221"/>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
        <p:nvSpPr>
          <p:cNvPr id="35" name="矩形 34"/>
          <p:cNvSpPr/>
          <p:nvPr/>
        </p:nvSpPr>
        <p:spPr>
          <a:xfrm>
            <a:off x="4602444" y="4057220"/>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
        <p:nvSpPr>
          <p:cNvPr id="36" name="矩形 35"/>
          <p:cNvSpPr/>
          <p:nvPr/>
        </p:nvSpPr>
        <p:spPr>
          <a:xfrm>
            <a:off x="6406025" y="4057219"/>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8"/>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2"/>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5"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SSSP in graphs with negative weights</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4847283-578E-4F32-B111-D817DDCA95E8}"/>
                  </a:ext>
                </a:extLst>
              </p:cNvPr>
              <p:cNvSpPr>
                <a:spLocks noGrp="1"/>
              </p:cNvSpPr>
              <p:nvPr>
                <p:ph idx="1"/>
              </p:nvPr>
            </p:nvSpPr>
            <p:spPr>
              <a:xfrm>
                <a:off x="628650" y="1690688"/>
                <a:ext cx="8515350" cy="4802185"/>
              </a:xfrm>
            </p:spPr>
            <p:txBody>
              <a:bodyPr>
                <a:normAutofit/>
              </a:bodyPr>
              <a:lstStyle/>
              <a:p>
                <a:pPr>
                  <a:spcBef>
                    <a:spcPts val="1800"/>
                  </a:spcBef>
                </a:pPr>
                <a:r>
                  <a:rPr lang="en-US" sz="2400" dirty="0">
                    <a:solidFill>
                      <a:schemeClr val="accent1">
                        <a:lumMod val="75000"/>
                      </a:schemeClr>
                    </a:solidFill>
                  </a:rPr>
                  <a:t>Consider a shortest path from </a:t>
                </a:r>
                <a14:m>
                  <m:oMath xmlns:m="http://schemas.openxmlformats.org/officeDocument/2006/math">
                    <m:r>
                      <a:rPr lang="en-US" sz="2400" b="0" i="1" smtClean="0">
                        <a:solidFill>
                          <a:schemeClr val="accent1">
                            <a:lumMod val="75000"/>
                          </a:schemeClr>
                        </a:solidFill>
                        <a:latin typeface="Cambria Math" panose="02040503050406030204" pitchFamily="18" charset="0"/>
                      </a:rPr>
                      <m:t>𝑠</m:t>
                    </m:r>
                  </m:oMath>
                </a14:m>
                <a:r>
                  <a:rPr lang="en-US" sz="2400" dirty="0">
                    <a:solidFill>
                      <a:schemeClr val="accent1">
                        <a:lumMod val="75000"/>
                      </a:schemeClr>
                    </a:solidFill>
                  </a:rPr>
                  <a:t> to </a:t>
                </a:r>
                <a14:m>
                  <m:oMath xmlns:m="http://schemas.openxmlformats.org/officeDocument/2006/math">
                    <m:r>
                      <a:rPr lang="en-US" sz="2400" b="0" i="1" smtClean="0">
                        <a:solidFill>
                          <a:schemeClr val="accent1">
                            <a:lumMod val="75000"/>
                          </a:schemeClr>
                        </a:solidFill>
                        <a:latin typeface="Cambria Math" panose="02040503050406030204" pitchFamily="18" charset="0"/>
                      </a:rPr>
                      <m:t>𝑣</m:t>
                    </m:r>
                  </m:oMath>
                </a14:m>
                <a:r>
                  <a:rPr lang="en-US" sz="2400" dirty="0">
                    <a:solidFill>
                      <a:schemeClr val="accent1">
                        <a:lumMod val="75000"/>
                      </a:schemeClr>
                    </a:solidFill>
                  </a:rPr>
                  <a:t>.</a:t>
                </a:r>
              </a:p>
              <a:p>
                <a:pPr>
                  <a:spcBef>
                    <a:spcPts val="600"/>
                  </a:spcBef>
                </a:pPr>
                <a:endParaRPr lang="en-US" sz="2400" dirty="0"/>
              </a:p>
              <a:p>
                <a:pPr>
                  <a:spcBef>
                    <a:spcPts val="2400"/>
                  </a:spcBef>
                </a:pPr>
                <a:r>
                  <a:rPr lang="en-US" sz="2000" b="1" dirty="0">
                    <a:solidFill>
                      <a:schemeClr val="accent2">
                        <a:lumMod val="75000"/>
                      </a:schemeClr>
                    </a:solidFill>
                  </a:rPr>
                  <a:t>Observation 1</a:t>
                </a:r>
                <a:r>
                  <a:rPr lang="en-US" sz="2000" b="1" dirty="0"/>
                  <a:t>:</a:t>
                </a:r>
                <a:r>
                  <a:rPr lang="en-US" sz="2000" dirty="0"/>
                  <a:t> if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𝑠</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e>
                    </m:d>
                  </m:oMath>
                </a14:m>
                <a:r>
                  <a:rPr lang="en-US" sz="2000" dirty="0"/>
                  <a:t>,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2</m:t>
                            </m:r>
                          </m:sub>
                        </m:sSub>
                      </m:e>
                    </m:d>
                  </m:oMath>
                </a14:m>
                <a:r>
                  <a:rPr lang="en-US" sz="2000" dirty="0"/>
                  <a:t>, …,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𝑘</m:t>
                            </m:r>
                          </m:sub>
                        </m:sSub>
                      </m:e>
                    </m:d>
                  </m:oMath>
                </a14:m>
                <a:r>
                  <a:rPr lang="en-US" sz="2000" dirty="0"/>
                  <a:t>, </a:t>
                </a:r>
                <a14:m>
                  <m:oMath xmlns:m="http://schemas.openxmlformats.org/officeDocument/2006/math">
                    <m:r>
                      <m:rPr>
                        <m:sty m:val="p"/>
                      </m:rPr>
                      <a:rPr lang="en-US" sz="2000" b="0" i="0" smtClean="0">
                        <a:solidFill>
                          <a:schemeClr val="tx1"/>
                        </a:solidFill>
                        <a:latin typeface="Cambria Math" panose="02040503050406030204" pitchFamily="18" charset="0"/>
                      </a:rPr>
                      <m:t>Update</m:t>
                    </m:r>
                    <m:d>
                      <m:dPr>
                        <m:ctrlPr>
                          <a:rPr lang="en-US" sz="200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𝑘</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t> are executed, then we correctly obtain the shortest path.</a:t>
                </a:r>
              </a:p>
              <a:p>
                <a:pPr>
                  <a:spcBef>
                    <a:spcPts val="600"/>
                  </a:spcBef>
                </a:pPr>
                <a:r>
                  <a:rPr lang="en-US" sz="2000" b="1" dirty="0">
                    <a:solidFill>
                      <a:schemeClr val="accent2">
                        <a:lumMod val="75000"/>
                      </a:schemeClr>
                    </a:solidFill>
                  </a:rPr>
                  <a:t>Observation 2</a:t>
                </a:r>
                <a:r>
                  <a:rPr lang="en-US" sz="2000" b="1" dirty="0"/>
                  <a:t>:</a:t>
                </a:r>
                <a:r>
                  <a:rPr lang="en-US" sz="2000" dirty="0"/>
                  <a:t> in above sequence, before and after each </a:t>
                </a:r>
                <a:r>
                  <a:rPr lang="en-US" sz="2000" dirty="0">
                    <a:latin typeface="Courier New" panose="02070309020205020404" pitchFamily="49" charset="0"/>
                    <a:cs typeface="Courier New" panose="02070309020205020404" pitchFamily="49" charset="0"/>
                  </a:rPr>
                  <a:t>Update</a:t>
                </a:r>
                <a:r>
                  <a:rPr lang="en-US" sz="2000" dirty="0"/>
                  <a:t>, we can </a:t>
                </a:r>
                <a:br>
                  <a:rPr lang="en-US" sz="2000" dirty="0"/>
                </a:br>
                <a:r>
                  <a:rPr lang="en-US" sz="2000" dirty="0"/>
                  <a:t>add arbitrary </a:t>
                </a:r>
                <a:r>
                  <a:rPr lang="en-US" sz="2000" dirty="0">
                    <a:latin typeface="Courier New" panose="02070309020205020404" pitchFamily="49" charset="0"/>
                    <a:cs typeface="Courier New" panose="02070309020205020404" pitchFamily="49" charset="0"/>
                  </a:rPr>
                  <a:t>Update</a:t>
                </a:r>
                <a:r>
                  <a:rPr lang="en-US" sz="2000" dirty="0"/>
                  <a:t> sequence, and still get shortest path from </a:t>
                </a:r>
                <a14:m>
                  <m:oMath xmlns:m="http://schemas.openxmlformats.org/officeDocument/2006/math">
                    <m:r>
                      <a:rPr lang="en-US" sz="2000" b="0" i="1" smtClean="0">
                        <a:latin typeface="Cambria Math" panose="02040503050406030204" pitchFamily="18" charset="0"/>
                      </a:rPr>
                      <m:t>𝑠</m:t>
                    </m:r>
                  </m:oMath>
                </a14:m>
                <a:r>
                  <a:rPr lang="en-US" sz="2000" dirty="0"/>
                  <a:t> to </a:t>
                </a:r>
                <a14:m>
                  <m:oMath xmlns:m="http://schemas.openxmlformats.org/officeDocument/2006/math">
                    <m:r>
                      <a:rPr lang="en-US" sz="2000" b="0" i="1" dirty="0" smtClean="0">
                        <a:latin typeface="Cambria Math" panose="02040503050406030204" pitchFamily="18" charset="0"/>
                      </a:rPr>
                      <m:t>𝑡</m:t>
                    </m:r>
                  </m:oMath>
                </a14:m>
                <a:r>
                  <a:rPr lang="en-US" sz="2000" dirty="0"/>
                  <a:t>.</a:t>
                </a:r>
              </a:p>
              <a:p>
                <a:pPr>
                  <a:spcBef>
                    <a:spcPts val="600"/>
                  </a:spcBef>
                </a:pPr>
                <a:r>
                  <a:rPr lang="en-US" sz="2400" b="1" dirty="0">
                    <a:solidFill>
                      <a:schemeClr val="accent6">
                        <a:lumMod val="50000"/>
                      </a:schemeClr>
                    </a:solidFill>
                  </a:rPr>
                  <a:t>Algorithm: </a:t>
                </a:r>
                <a:r>
                  <a:rPr lang="en-US" sz="2400" dirty="0">
                    <a:solidFill>
                      <a:schemeClr val="accent6">
                        <a:lumMod val="50000"/>
                      </a:schemeClr>
                    </a:solidFill>
                  </a:rPr>
                  <a:t>simply </a:t>
                </a:r>
                <a:r>
                  <a:rPr lang="en-US" sz="2400" dirty="0">
                    <a:solidFill>
                      <a:schemeClr val="accent6">
                        <a:lumMod val="50000"/>
                      </a:schemeClr>
                    </a:solidFill>
                    <a:latin typeface="Courier New" panose="02070309020205020404" pitchFamily="49" charset="0"/>
                    <a:cs typeface="Courier New" panose="02070309020205020404" pitchFamily="49" charset="0"/>
                  </a:rPr>
                  <a:t>Update</a:t>
                </a:r>
                <a:r>
                  <a:rPr lang="en-US" sz="2400" dirty="0">
                    <a:solidFill>
                      <a:schemeClr val="accent6">
                        <a:lumMod val="50000"/>
                      </a:schemeClr>
                    </a:solidFill>
                  </a:rPr>
                  <a:t> </a:t>
                </a:r>
                <a:r>
                  <a:rPr lang="en-US" sz="2400" i="1" u="sng" dirty="0">
                    <a:solidFill>
                      <a:schemeClr val="accent6">
                        <a:lumMod val="50000"/>
                      </a:schemeClr>
                    </a:solidFill>
                  </a:rPr>
                  <a:t>all</a:t>
                </a:r>
                <a:r>
                  <a:rPr lang="en-US" sz="2400" dirty="0">
                    <a:solidFill>
                      <a:schemeClr val="accent6">
                        <a:lumMod val="50000"/>
                      </a:schemeClr>
                    </a:solidFill>
                  </a:rPr>
                  <a:t> edges, for  </a:t>
                </a:r>
                <a14:m>
                  <m:oMath xmlns:m="http://schemas.openxmlformats.org/officeDocument/2006/math">
                    <m:r>
                      <a:rPr lang="en-US" sz="2400" b="0" i="1" smtClean="0">
                        <a:solidFill>
                          <a:schemeClr val="accent6">
                            <a:lumMod val="50000"/>
                          </a:schemeClr>
                        </a:solidFill>
                        <a:latin typeface="Cambria Math" panose="02040503050406030204" pitchFamily="18" charset="0"/>
                      </a:rPr>
                      <m:t>𝑘</m:t>
                    </m:r>
                    <m:r>
                      <a:rPr lang="en-US" sz="2400" b="0" i="1" smtClean="0">
                        <a:solidFill>
                          <a:schemeClr val="accent6">
                            <a:lumMod val="50000"/>
                          </a:schemeClr>
                        </a:solidFill>
                        <a:latin typeface="Cambria Math" panose="02040503050406030204" pitchFamily="18" charset="0"/>
                      </a:rPr>
                      <m:t>+1</m:t>
                    </m:r>
                  </m:oMath>
                </a14:m>
                <a:r>
                  <a:rPr lang="en-US" sz="2400" dirty="0">
                    <a:solidFill>
                      <a:schemeClr val="accent6">
                        <a:lumMod val="50000"/>
                      </a:schemeClr>
                    </a:solidFill>
                  </a:rPr>
                  <a:t> times!</a:t>
                </a:r>
              </a:p>
              <a:p>
                <a:pPr>
                  <a:spcBef>
                    <a:spcPts val="600"/>
                  </a:spcBef>
                </a:pPr>
                <a:r>
                  <a:rPr lang="en-US" sz="2400" dirty="0">
                    <a:solidFill>
                      <a:srgbClr val="C00000"/>
                    </a:solidFill>
                  </a:rPr>
                  <a:t>But how large is </a:t>
                </a:r>
                <a14:m>
                  <m:oMath xmlns:m="http://schemas.openxmlformats.org/officeDocument/2006/math">
                    <m:r>
                      <a:rPr lang="en-US" sz="2400" b="0" i="1" smtClean="0">
                        <a:solidFill>
                          <a:srgbClr val="C00000"/>
                        </a:solidFill>
                        <a:latin typeface="Cambria Math" panose="02040503050406030204" pitchFamily="18" charset="0"/>
                      </a:rPr>
                      <m:t>𝑘</m:t>
                    </m:r>
                    <m:r>
                      <a:rPr lang="en-US" sz="2400" b="0" i="1" smtClean="0">
                        <a:solidFill>
                          <a:srgbClr val="C00000"/>
                        </a:solidFill>
                        <a:latin typeface="Cambria Math" panose="02040503050406030204" pitchFamily="18" charset="0"/>
                      </a:rPr>
                      <m:t>+1</m:t>
                    </m:r>
                  </m:oMath>
                </a14:m>
                <a:r>
                  <a:rPr lang="en-US" sz="2400" dirty="0">
                    <a:solidFill>
                      <a:srgbClr val="C00000"/>
                    </a:solidFill>
                  </a:rPr>
                  <a:t>?</a:t>
                </a:r>
              </a:p>
              <a:p>
                <a:pPr>
                  <a:spcBef>
                    <a:spcPts val="600"/>
                  </a:spcBef>
                </a:pPr>
                <a:r>
                  <a:rPr lang="en-US" sz="2000" b="1" dirty="0">
                    <a:solidFill>
                      <a:schemeClr val="accent2">
                        <a:lumMod val="75000"/>
                      </a:schemeClr>
                    </a:solidFill>
                  </a:rPr>
                  <a:t>Observation 3</a:t>
                </a:r>
                <a:r>
                  <a:rPr lang="en-US" sz="2000" b="1" dirty="0"/>
                  <a:t>: </a:t>
                </a:r>
                <a:r>
                  <a:rPr lang="en-US" sz="2000" dirty="0"/>
                  <a:t>any shortest path cannot contain a cycle. (</a:t>
                </a:r>
                <a:r>
                  <a:rPr lang="en-US" sz="2000" dirty="0">
                    <a:solidFill>
                      <a:srgbClr val="C00000"/>
                    </a:solidFill>
                  </a:rPr>
                  <a:t>WHY?</a:t>
                </a:r>
                <a:r>
                  <a:rPr lang="en-US" sz="2000" dirty="0"/>
                  <a:t>)</a:t>
                </a:r>
              </a:p>
              <a:p>
                <a:pPr>
                  <a:spcBef>
                    <a:spcPts val="600"/>
                  </a:spcBef>
                </a:pPr>
                <a:r>
                  <a:rPr lang="en-US" sz="2400" b="1" dirty="0">
                    <a:solidFill>
                      <a:schemeClr val="accent6">
                        <a:lumMod val="50000"/>
                      </a:schemeClr>
                    </a:solidFill>
                  </a:rPr>
                  <a:t>Algorithm: </a:t>
                </a:r>
                <a:r>
                  <a:rPr lang="en-US" sz="2400" dirty="0">
                    <a:solidFill>
                      <a:schemeClr val="accent6">
                        <a:lumMod val="50000"/>
                      </a:schemeClr>
                    </a:solidFill>
                  </a:rPr>
                  <a:t>simply </a:t>
                </a:r>
                <a:r>
                  <a:rPr lang="en-US" sz="2400" dirty="0">
                    <a:solidFill>
                      <a:schemeClr val="accent6">
                        <a:lumMod val="50000"/>
                      </a:schemeClr>
                    </a:solidFill>
                    <a:latin typeface="Courier New" panose="02070309020205020404" pitchFamily="49" charset="0"/>
                    <a:cs typeface="Courier New" panose="02070309020205020404" pitchFamily="49" charset="0"/>
                  </a:rPr>
                  <a:t>Update</a:t>
                </a:r>
                <a:r>
                  <a:rPr lang="en-US" sz="2400" dirty="0">
                    <a:solidFill>
                      <a:schemeClr val="accent6">
                        <a:lumMod val="50000"/>
                      </a:schemeClr>
                    </a:solidFill>
                  </a:rPr>
                  <a:t> </a:t>
                </a:r>
                <a:r>
                  <a:rPr lang="en-US" sz="2400" i="1" u="sng" dirty="0">
                    <a:solidFill>
                      <a:schemeClr val="accent6">
                        <a:lumMod val="50000"/>
                      </a:schemeClr>
                    </a:solidFill>
                  </a:rPr>
                  <a:t>all</a:t>
                </a:r>
                <a:r>
                  <a:rPr lang="en-US" sz="2400" dirty="0">
                    <a:solidFill>
                      <a:schemeClr val="accent6">
                        <a:lumMod val="50000"/>
                      </a:schemeClr>
                    </a:solidFill>
                  </a:rPr>
                  <a:t> edges, for </a:t>
                </a:r>
                <a14:m>
                  <m:oMath xmlns:m="http://schemas.openxmlformats.org/officeDocument/2006/math">
                    <m:r>
                      <a:rPr lang="en-US" sz="2400" b="0" i="1" smtClean="0">
                        <a:solidFill>
                          <a:schemeClr val="accent6">
                            <a:lumMod val="50000"/>
                          </a:schemeClr>
                        </a:solidFill>
                        <a:latin typeface="Cambria Math" panose="02040503050406030204" pitchFamily="18" charset="0"/>
                      </a:rPr>
                      <m:t>𝑛</m:t>
                    </m:r>
                    <m:r>
                      <a:rPr lang="en-US" sz="2400" b="0" i="1" smtClean="0">
                        <a:solidFill>
                          <a:schemeClr val="accent6">
                            <a:lumMod val="50000"/>
                          </a:schemeClr>
                        </a:solidFill>
                        <a:latin typeface="Cambria Math" panose="02040503050406030204" pitchFamily="18" charset="0"/>
                      </a:rPr>
                      <m:t>−1</m:t>
                    </m:r>
                  </m:oMath>
                </a14:m>
                <a:r>
                  <a:rPr lang="en-US" sz="2400" dirty="0">
                    <a:solidFill>
                      <a:schemeClr val="accent6">
                        <a:lumMod val="50000"/>
                      </a:schemeClr>
                    </a:solidFill>
                  </a:rPr>
                  <a:t> times!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4802185"/>
              </a:xfrm>
              <a:blipFill rotWithShape="1">
                <a:blip r:embed="rId1"/>
                <a:stretch>
                  <a:fillRect l="-931" t="-1777"/>
                </a:stretch>
              </a:blipFill>
            </p:spPr>
            <p:txBody>
              <a:bodyPr/>
              <a:lstStyle/>
              <a:p>
                <a:r>
                  <a:rPr lang="en-US">
                    <a:noFill/>
                  </a:rPr>
                  <a:t> </a:t>
                </a:r>
                <a:endParaRPr lang="en-US">
                  <a:noFill/>
                </a:endParaRPr>
              </a:p>
            </p:txBody>
          </p:sp>
        </mc:Fallback>
      </mc:AlternateContent>
      <p:grpSp>
        <p:nvGrpSpPr>
          <p:cNvPr id="4" name="组合 3"/>
          <p:cNvGrpSpPr/>
          <p:nvPr/>
        </p:nvGrpSpPr>
        <p:grpSpPr>
          <a:xfrm>
            <a:off x="1033515" y="2072555"/>
            <a:ext cx="7076970" cy="558170"/>
            <a:chOff x="1033515" y="4057219"/>
            <a:chExt cx="7076970" cy="558170"/>
          </a:xfrm>
        </p:grpSpPr>
        <p:grpSp>
          <p:nvGrpSpPr>
            <p:cNvPr id="26" name="组合 25"/>
            <p:cNvGrpSpPr/>
            <p:nvPr/>
          </p:nvGrpSpPr>
          <p:grpSpPr>
            <a:xfrm>
              <a:off x="1033515" y="4250192"/>
              <a:ext cx="7076970" cy="365197"/>
              <a:chOff x="1033515" y="4321787"/>
              <a:chExt cx="7076970" cy="365197"/>
            </a:xfrm>
          </p:grpSpPr>
          <mc:AlternateContent xmlns:mc="http://schemas.openxmlformats.org/markup-compatibility/2006">
            <mc:Choice xmlns:a14="http://schemas.microsoft.com/office/drawing/2010/main" Requires="a14">
              <p:sp>
                <p:nvSpPr>
                  <p:cNvPr id="7" name="椭圆 6">
                    <a:extLst>
                      <a:ext uri="{FF2B5EF4-FFF2-40B4-BE49-F238E27FC236}">
                        <a14:artisticCrisscrossEtching id="{8E733F19-2B4A-4FC3-AAC1-7D2F51649F31}"/>
                      </a:ext>
                    </a:extLst>
                  </p:cNvPr>
                  <p:cNvSpPr/>
                  <p:nvPr/>
                </p:nvSpPr>
                <p:spPr>
                  <a:xfrm>
                    <a:off x="1033515" y="4323302"/>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𝑠</m:t>
                          </m:r>
                        </m:oMath>
                      </m:oMathPara>
                    </a14:m>
                    <a:endParaRPr lang="en-US" dirty="0">
                      <a:solidFill>
                        <a:schemeClr val="tx1"/>
                      </a:solidFill>
                    </a:endParaRPr>
                  </a:p>
                </p:txBody>
              </p:sp>
            </mc:Choice>
            <mc:Fallback>
              <p:sp>
                <p:nvSpPr>
                  <p:cNvPr id="7" name="椭圆 6"/>
                  <p:cNvSpPr>
                    <a:spLocks noRot="1" noChangeAspect="1" noMove="1" noResize="1" noEditPoints="1" noAdjustHandles="1" noChangeArrowheads="1" noChangeShapeType="1" noTextEdit="1"/>
                  </p:cNvSpPr>
                  <p:nvPr/>
                </p:nvSpPr>
                <p:spPr>
                  <a:xfrm>
                    <a:off x="1033515" y="4323302"/>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8" name="椭圆 7">
                    <a:extLst>
                      <a:ext uri="{FF2B5EF4-FFF2-40B4-BE49-F238E27FC236}">
                        <a14:artisticCrisscrossEtching id="{0629665F-07E2-409C-86F0-5CDAF2A72612}"/>
                      </a:ext>
                    </a:extLst>
                  </p:cNvPr>
                  <p:cNvSpPr/>
                  <p:nvPr/>
                </p:nvSpPr>
                <p:spPr>
                  <a:xfrm>
                    <a:off x="2584422"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8" name="椭圆 7"/>
                  <p:cNvSpPr>
                    <a:spLocks noRot="1" noChangeAspect="1" noMove="1" noResize="1" noEditPoints="1" noAdjustHandles="1" noChangeArrowheads="1" noChangeShapeType="1" noTextEdit="1"/>
                  </p:cNvSpPr>
                  <p:nvPr/>
                </p:nvSpPr>
                <p:spPr>
                  <a:xfrm>
                    <a:off x="2584422" y="4321787"/>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 name="椭圆 8">
                    <a:extLst>
                      <a:ext uri="{FF2B5EF4-FFF2-40B4-BE49-F238E27FC236}">
                        <a14:artisticCrisscrossEtching id="{44D4DD95-71F8-4631-872E-ED562807CC93}"/>
                      </a:ext>
                    </a:extLst>
                  </p:cNvPr>
                  <p:cNvSpPr/>
                  <p:nvPr/>
                </p:nvSpPr>
                <p:spPr>
                  <a:xfrm>
                    <a:off x="4135329"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 name="椭圆 8"/>
                  <p:cNvSpPr>
                    <a:spLocks noRot="1" noChangeAspect="1" noMove="1" noResize="1" noEditPoints="1" noAdjustHandles="1" noChangeArrowheads="1" noChangeShapeType="1" noTextEdit="1"/>
                  </p:cNvSpPr>
                  <p:nvPr/>
                </p:nvSpPr>
                <p:spPr>
                  <a:xfrm>
                    <a:off x="4135329" y="4321787"/>
                    <a:ext cx="363682" cy="36368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 name="椭圆 9">
                    <a:extLst>
                      <a:ext uri="{FF2B5EF4-FFF2-40B4-BE49-F238E27FC236}">
                        <a14:artisticCrisscrossEtching id="{44ED4CA6-18DC-496D-B7F9-E0A6932ED1D2}"/>
                      </a:ext>
                    </a:extLst>
                  </p:cNvPr>
                  <p:cNvSpPr/>
                  <p:nvPr/>
                </p:nvSpPr>
                <p:spPr>
                  <a:xfrm>
                    <a:off x="7746803"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r>
                            <a:rPr lang="en-US" b="0" i="1" dirty="0" smtClean="0">
                              <a:solidFill>
                                <a:schemeClr val="tx1"/>
                              </a:solidFill>
                              <a:latin typeface="Cambria Math" panose="02040503050406030204" pitchFamily="18" charset="0"/>
                            </a:rPr>
                            <m:t>𝑣</m:t>
                          </m:r>
                        </m:oMath>
                      </m:oMathPara>
                    </a14:m>
                    <a:endParaRPr lang="en-US" dirty="0">
                      <a:solidFill>
                        <a:schemeClr val="tx1"/>
                      </a:solidFill>
                    </a:endParaRPr>
                  </a:p>
                </p:txBody>
              </p:sp>
            </mc:Choice>
            <mc:Fallback>
              <p:sp>
                <p:nvSpPr>
                  <p:cNvPr id="10" name="椭圆 9"/>
                  <p:cNvSpPr>
                    <a:spLocks noRot="1" noChangeAspect="1" noMove="1" noResize="1" noEditPoints="1" noAdjustHandles="1" noChangeArrowheads="1" noChangeShapeType="1" noTextEdit="1"/>
                  </p:cNvSpPr>
                  <p:nvPr/>
                </p:nvSpPr>
                <p:spPr>
                  <a:xfrm>
                    <a:off x="7746803" y="4321787"/>
                    <a:ext cx="363682" cy="363682"/>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1" name="椭圆 10">
                    <a:extLst>
                      <a:ext uri="{FF2B5EF4-FFF2-40B4-BE49-F238E27FC236}">
                        <a14:artisticCrisscrossEtching id="{FE2E3549-148C-4384-82B3-6C09196E0435}"/>
                      </a:ext>
                    </a:extLst>
                  </p:cNvPr>
                  <p:cNvSpPr/>
                  <p:nvPr/>
                </p:nvSpPr>
                <p:spPr>
                  <a:xfrm>
                    <a:off x="6195896" y="4321787"/>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𝑘</m:t>
                              </m:r>
                            </m:sub>
                          </m:sSub>
                        </m:oMath>
                      </m:oMathPara>
                    </a14:m>
                    <a:endParaRPr lang="en-US" dirty="0">
                      <a:solidFill>
                        <a:schemeClr val="tx1"/>
                      </a:solidFill>
                    </a:endParaRPr>
                  </a:p>
                </p:txBody>
              </p:sp>
            </mc:Choice>
            <mc:Fallback>
              <p:sp>
                <p:nvSpPr>
                  <p:cNvPr id="11" name="椭圆 10"/>
                  <p:cNvSpPr>
                    <a:spLocks noRot="1" noChangeAspect="1" noMove="1" noResize="1" noEditPoints="1" noAdjustHandles="1" noChangeArrowheads="1" noChangeShapeType="1" noTextEdit="1"/>
                  </p:cNvSpPr>
                  <p:nvPr/>
                </p:nvSpPr>
                <p:spPr>
                  <a:xfrm>
                    <a:off x="6195896" y="4321787"/>
                    <a:ext cx="363682" cy="363682"/>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p:cxnSp>
            <p:nvCxnSpPr>
              <p:cNvPr id="12" name="直接箭头连接符 11"/>
              <p:cNvCxnSpPr>
                <a:stCxn id="7" idx="6"/>
                <a:endCxn id="8" idx="2"/>
              </p:cNvCxnSpPr>
              <p:nvPr/>
            </p:nvCxnSpPr>
            <p:spPr>
              <a:xfrm flipV="1">
                <a:off x="1397197" y="4503628"/>
                <a:ext cx="1187225" cy="15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6"/>
                <a:endCxn id="9" idx="2"/>
              </p:cNvCxnSpPr>
              <p:nvPr/>
            </p:nvCxnSpPr>
            <p:spPr>
              <a:xfrm>
                <a:off x="2948104" y="4503628"/>
                <a:ext cx="11872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6"/>
                <a:endCxn id="11" idx="2"/>
              </p:cNvCxnSpPr>
              <p:nvPr/>
            </p:nvCxnSpPr>
            <p:spPr>
              <a:xfrm>
                <a:off x="4499011" y="4503628"/>
                <a:ext cx="1696885" cy="0"/>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6"/>
                <a:endCxn id="10" idx="2"/>
              </p:cNvCxnSpPr>
              <p:nvPr/>
            </p:nvCxnSpPr>
            <p:spPr>
              <a:xfrm>
                <a:off x="6559578" y="4503628"/>
                <a:ext cx="11872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 name="矩形 32"/>
            <p:cNvSpPr/>
            <p:nvPr/>
          </p:nvSpPr>
          <p:spPr>
            <a:xfrm>
              <a:off x="1245498" y="4057222"/>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
          <p:nvSpPr>
            <p:cNvPr id="34" name="矩形 33"/>
            <p:cNvSpPr/>
            <p:nvPr/>
          </p:nvSpPr>
          <p:spPr>
            <a:xfrm>
              <a:off x="2800143" y="4057221"/>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
          <p:nvSpPr>
            <p:cNvPr id="35" name="矩形 34"/>
            <p:cNvSpPr/>
            <p:nvPr/>
          </p:nvSpPr>
          <p:spPr>
            <a:xfrm>
              <a:off x="4602444" y="4057220"/>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sp>
          <p:nvSpPr>
            <p:cNvPr id="36" name="矩形 35"/>
            <p:cNvSpPr/>
            <p:nvPr/>
          </p:nvSpPr>
          <p:spPr>
            <a:xfrm>
              <a:off x="6406025" y="4057219"/>
              <a:ext cx="1507272" cy="307777"/>
            </a:xfrm>
            <a:prstGeom prst="rect">
              <a:avLst/>
            </a:prstGeom>
          </p:spPr>
          <p:txBody>
            <a:bodyPr wrap="none">
              <a:spAutoFit/>
            </a:bodyPr>
            <a:lstStyle/>
            <a:p>
              <a:r>
                <a:rPr lang="en-US" sz="1400" dirty="0">
                  <a:solidFill>
                    <a:schemeClr val="accent6">
                      <a:lumMod val="50000"/>
                    </a:schemeClr>
                  </a:solidFill>
                  <a:latin typeface="Courier New" pitchFamily="49" charset="0"/>
                  <a:cs typeface="Courier New" pitchFamily="49" charset="0"/>
                </a:rPr>
                <a:t>Update</a:t>
              </a:r>
              <a:r>
                <a:rPr lang="en-US" sz="1400" dirty="0">
                  <a:solidFill>
                    <a:schemeClr val="accent6">
                      <a:lumMod val="50000"/>
                    </a:schemeClr>
                  </a:solidFill>
                </a:rPr>
                <a:t> all edges</a:t>
              </a:r>
              <a:endParaRPr lang="en-US" sz="1400" dirty="0">
                <a:solidFill>
                  <a:schemeClr val="accent6">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t>SSSP in directed graphs with negative weights</a:t>
            </a:r>
            <a:br>
              <a:rPr lang="en-US" sz="4000" dirty="0"/>
            </a:br>
            <a:r>
              <a:rPr lang="en-US" sz="4000" dirty="0"/>
              <a:t>The Bellman-Ford Algorithm</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4847283-578E-4F32-B111-D817DDCA95E8}"/>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solidFill>
                      <a:schemeClr val="accent1">
                        <a:lumMod val="75000"/>
                      </a:schemeClr>
                    </a:solidFill>
                  </a:rPr>
                  <a:t>Bellman-Ford Algorithm</a:t>
                </a:r>
                <a:r>
                  <a:rPr lang="en-US" sz="2400" b="1" dirty="0">
                    <a:solidFill>
                      <a:schemeClr val="tx1"/>
                    </a:solidFill>
                  </a:rPr>
                  <a:t>: </a:t>
                </a:r>
              </a:p>
              <a:p>
                <a:pPr lvl="1">
                  <a:spcBef>
                    <a:spcPts val="300"/>
                  </a:spcBef>
                </a:pPr>
                <a:r>
                  <a:rPr lang="en-US" sz="2000" dirty="0">
                    <a:solidFill>
                      <a:schemeClr val="tx1"/>
                    </a:solidFill>
                    <a:latin typeface="Courier New" panose="02070309020205020404" pitchFamily="49" charset="0"/>
                    <a:cs typeface="Courier New" panose="02070309020205020404" pitchFamily="49" charset="0"/>
                  </a:rPr>
                  <a:t>Update</a:t>
                </a:r>
                <a:r>
                  <a:rPr lang="en-US" sz="2000" dirty="0">
                    <a:solidFill>
                      <a:schemeClr val="tx1"/>
                    </a:solidFill>
                  </a:rPr>
                  <a:t> all edges;</a:t>
                </a:r>
              </a:p>
              <a:p>
                <a:pPr lvl="1">
                  <a:spcBef>
                    <a:spcPts val="300"/>
                  </a:spcBef>
                </a:pPr>
                <a:r>
                  <a:rPr lang="en-US" sz="2000" dirty="0"/>
                  <a:t>Repeat above step for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−1</m:t>
                    </m:r>
                  </m:oMath>
                </a14:m>
                <a:r>
                  <a:rPr lang="en-US" sz="2000" dirty="0">
                    <a:solidFill>
                      <a:schemeClr val="tx1"/>
                    </a:solidFill>
                  </a:rPr>
                  <a:t> times.</a:t>
                </a:r>
              </a:p>
              <a:p>
                <a:pPr>
                  <a:spcBef>
                    <a:spcPts val="1200"/>
                  </a:spcBef>
                </a:pPr>
                <a:r>
                  <a:rPr lang="en-US" sz="2400" dirty="0">
                    <a:solidFill>
                      <a:schemeClr val="accent1">
                        <a:lumMod val="75000"/>
                      </a:schemeClr>
                    </a:solidFill>
                  </a:rPr>
                  <a:t>Time complexity of Bellman-Ford: </a:t>
                </a:r>
                <a14:m>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Θ</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𝑛𝑚</m:t>
                        </m:r>
                      </m:e>
                    </m:d>
                  </m:oMath>
                </a14:m>
                <a:endParaRPr lang="en-US" sz="2400" dirty="0">
                  <a:solidFill>
                    <a:schemeClr val="accent1">
                      <a:lumMod val="75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
        <p:nvSpPr>
          <p:cNvPr id="19" name="矩形 18"/>
          <p:cNvSpPr/>
          <p:nvPr/>
        </p:nvSpPr>
        <p:spPr>
          <a:xfrm>
            <a:off x="2189885" y="3599698"/>
            <a:ext cx="4764230" cy="242702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BellmanFordSSSP</a:t>
            </a:r>
            <a:r>
              <a:rPr lang="en-GB" b="1" u="sng" dirty="0">
                <a:solidFill>
                  <a:schemeClr val="tx1"/>
                </a:solidFill>
              </a:rPr>
              <a:t>(G,s):</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for (each u in V)</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=INF, </a:t>
            </a:r>
            <a:r>
              <a:rPr lang="en-GB" dirty="0" err="1">
                <a:solidFill>
                  <a:schemeClr val="tx1"/>
                </a:solidFill>
                <a:latin typeface="Courier New" pitchFamily="49" charset="0"/>
                <a:cs typeface="Courier New" pitchFamily="49" charset="0"/>
              </a:rPr>
              <a:t>u.parent</a:t>
            </a:r>
            <a:r>
              <a:rPr lang="en-GB" dirty="0">
                <a:solidFill>
                  <a:schemeClr val="tx1"/>
                </a:solidFill>
                <a:latin typeface="Courier New" pitchFamily="49" charset="0"/>
                <a:cs typeface="Courier New" pitchFamily="49" charset="0"/>
              </a:rPr>
              <a:t>=NIL</a:t>
            </a:r>
            <a:endParaRPr lang="en-GB" dirty="0">
              <a:solidFill>
                <a:schemeClr val="tx1"/>
              </a:solidFill>
              <a:latin typeface="Courier New" pitchFamily="49" charset="0"/>
              <a:cs typeface="Courier New" pitchFamily="49" charset="0"/>
            </a:endParaRPr>
          </a:p>
          <a:p>
            <a:pPr>
              <a:lnSpc>
                <a:spcPct val="90000"/>
              </a:lnSpc>
            </a:pPr>
            <a:r>
              <a:rPr lang="en-GB" dirty="0" err="1">
                <a:solidFill>
                  <a:schemeClr val="tx1"/>
                </a:solidFill>
                <a:latin typeface="Courier New" pitchFamily="49" charset="0"/>
                <a:cs typeface="Courier New" pitchFamily="49" charset="0"/>
              </a:rPr>
              <a:t>s.dist</a:t>
            </a:r>
            <a:r>
              <a:rPr lang="en-GB" dirty="0">
                <a:solidFill>
                  <a:schemeClr val="tx1"/>
                </a:solidFill>
                <a:latin typeface="Courier New" pitchFamily="49" charset="0"/>
                <a:cs typeface="Courier New" pitchFamily="49" charset="0"/>
              </a:rPr>
              <a:t> = 0</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repeat n-1 times:</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for (each edge (</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 in E)</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if (</a:t>
            </a:r>
            <a:r>
              <a:rPr lang="en-GB" dirty="0" err="1">
                <a:solidFill>
                  <a:schemeClr val="tx1"/>
                </a:solidFill>
                <a:latin typeface="Courier New" pitchFamily="49" charset="0"/>
                <a:cs typeface="Courier New" pitchFamily="49" charset="0"/>
              </a:rPr>
              <a:t>v.dist</a:t>
            </a:r>
            <a:r>
              <a:rPr lang="en-GB" dirty="0">
                <a:solidFill>
                  <a:schemeClr val="tx1"/>
                </a:solidFill>
                <a:latin typeface="Courier New" pitchFamily="49" charset="0"/>
                <a:cs typeface="Courier New" pitchFamily="49" charset="0"/>
              </a:rPr>
              <a:t> &gt;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 + w(</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v.dist</a:t>
            </a:r>
            <a:r>
              <a:rPr lang="en-GB" dirty="0">
                <a:solidFill>
                  <a:schemeClr val="tx1"/>
                </a:solidFill>
                <a:latin typeface="Courier New" pitchFamily="49" charset="0"/>
                <a:cs typeface="Courier New" pitchFamily="49" charset="0"/>
              </a:rPr>
              <a:t> =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 + w(</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v.parent</a:t>
            </a:r>
            <a:r>
              <a:rPr lang="en-GB" dirty="0">
                <a:solidFill>
                  <a:schemeClr val="tx1"/>
                </a:solidFill>
                <a:latin typeface="Courier New" pitchFamily="49" charset="0"/>
                <a:cs typeface="Courier New" pitchFamily="49" charset="0"/>
              </a:rPr>
              <a:t> = u</a:t>
            </a:r>
            <a:endParaRPr lang="en-GB" dirty="0">
              <a:solidFill>
                <a:schemeClr val="tx1"/>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6064988" y="4031511"/>
              <a:ext cx="53163" cy="564301"/>
            </p14:xfrm>
          </p:contentPart>
        </mc:Choice>
        <mc:Fallback xmlns="">
          <p:pic>
            <p:nvPicPr>
              <p:cNvPr id="4" name="墨迹 3"/>
            </p:nvPicPr>
            <p:blipFill>
              <a:blip/>
            </p:blipFill>
            <p:spPr>
              <a:xfrm>
                <a:off x="6064988" y="4031511"/>
                <a:ext cx="53163" cy="56430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6289822" y="4066953"/>
              <a:ext cx="266921" cy="325761"/>
            </p14:xfrm>
          </p:contentPart>
        </mc:Choice>
        <mc:Fallback xmlns="">
          <p:pic>
            <p:nvPicPr>
              <p:cNvPr id="5" name="墨迹 4"/>
            </p:nvPicPr>
            <p:blipFill>
              <a:blip/>
            </p:blipFill>
            <p:spPr>
              <a:xfrm>
                <a:off x="6289822" y="4066953"/>
                <a:ext cx="266921" cy="325761"/>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6650886" y="4146697"/>
              <a:ext cx="78636" cy="199361"/>
            </p14:xfrm>
          </p:contentPart>
        </mc:Choice>
        <mc:Fallback xmlns="">
          <p:pic>
            <p:nvPicPr>
              <p:cNvPr id="6" name="墨迹 5"/>
            </p:nvPicPr>
            <p:blipFill>
              <a:blip/>
            </p:blipFill>
            <p:spPr>
              <a:xfrm>
                <a:off x="6650886" y="4146697"/>
                <a:ext cx="78636" cy="19936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595231" y="4111255"/>
              <a:ext cx="801041" cy="228157"/>
            </p14:xfrm>
          </p:contentPart>
        </mc:Choice>
        <mc:Fallback xmlns="">
          <p:pic>
            <p:nvPicPr>
              <p:cNvPr id="7" name="墨迹 6"/>
            </p:nvPicPr>
            <p:blipFill>
              <a:blip/>
            </p:blipFill>
            <p:spPr>
              <a:xfrm>
                <a:off x="6595231" y="4111255"/>
                <a:ext cx="801041" cy="22815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7571267" y="4047017"/>
              <a:ext cx="105011" cy="60007"/>
            </p14:xfrm>
          </p:contentPart>
        </mc:Choice>
        <mc:Fallback xmlns="">
          <p:pic>
            <p:nvPicPr>
              <p:cNvPr id="8" name="墨迹 7"/>
            </p:nvPicPr>
            <p:blipFill>
              <a:blip/>
            </p:blipFill>
            <p:spPr>
              <a:xfrm>
                <a:off x="7571267" y="4047017"/>
                <a:ext cx="105011" cy="6000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5911037" y="1918290"/>
              <a:ext cx="457422" cy="361618"/>
            </p14:xfrm>
          </p:contentPart>
        </mc:Choice>
        <mc:Fallback xmlns="">
          <p:pic>
            <p:nvPicPr>
              <p:cNvPr id="9" name="墨迹 8"/>
            </p:nvPicPr>
            <p:blipFill>
              <a:blip/>
            </p:blipFill>
            <p:spPr>
              <a:xfrm>
                <a:off x="5911037" y="1918290"/>
                <a:ext cx="457422" cy="36161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6313081" y="2020185"/>
              <a:ext cx="22151" cy="211544"/>
            </p14:xfrm>
          </p:contentPart>
        </mc:Choice>
        <mc:Fallback xmlns="">
          <p:pic>
            <p:nvPicPr>
              <p:cNvPr id="10" name="墨迹 9"/>
            </p:nvPicPr>
            <p:blipFill>
              <a:blip/>
            </p:blipFill>
            <p:spPr>
              <a:xfrm>
                <a:off x="6313081" y="2020185"/>
                <a:ext cx="22151" cy="21154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6490290" y="1912199"/>
              <a:ext cx="59809" cy="318422"/>
            </p14:xfrm>
          </p:contentPart>
        </mc:Choice>
        <mc:Fallback xmlns="">
          <p:pic>
            <p:nvPicPr>
              <p:cNvPr id="11" name="墨迹 10"/>
            </p:nvPicPr>
            <p:blipFill>
              <a:blip/>
            </p:blipFill>
            <p:spPr>
              <a:xfrm>
                <a:off x="6490290" y="1912199"/>
                <a:ext cx="59809" cy="318422"/>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6655732" y="1869558"/>
              <a:ext cx="124738" cy="375462"/>
            </p14:xfrm>
          </p:contentPart>
        </mc:Choice>
        <mc:Fallback xmlns="">
          <p:pic>
            <p:nvPicPr>
              <p:cNvPr id="12" name="墨迹 11"/>
            </p:nvPicPr>
            <p:blipFill>
              <a:blip/>
            </p:blipFill>
            <p:spPr>
              <a:xfrm>
                <a:off x="6655732" y="1869558"/>
                <a:ext cx="124738" cy="37546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6955465" y="1816395"/>
              <a:ext cx="22151" cy="146751"/>
            </p14:xfrm>
          </p:contentPart>
        </mc:Choice>
        <mc:Fallback xmlns="">
          <p:pic>
            <p:nvPicPr>
              <p:cNvPr id="13" name="墨迹 12"/>
            </p:nvPicPr>
            <p:blipFill>
              <a:blip/>
            </p:blipFill>
            <p:spPr>
              <a:xfrm>
                <a:off x="6955465" y="1816395"/>
                <a:ext cx="22151" cy="14675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6977616" y="1865127"/>
              <a:ext cx="39872" cy="33227"/>
            </p14:xfrm>
          </p:contentPart>
        </mc:Choice>
        <mc:Fallback xmlns="">
          <p:pic>
            <p:nvPicPr>
              <p:cNvPr id="14" name="墨迹 13"/>
            </p:nvPicPr>
            <p:blipFill>
              <a:blip/>
            </p:blipFill>
            <p:spPr>
              <a:xfrm>
                <a:off x="6977616" y="1865127"/>
                <a:ext cx="39872" cy="3322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6838617" y="1931581"/>
              <a:ext cx="155197" cy="246155"/>
            </p14:xfrm>
          </p:contentPart>
        </mc:Choice>
        <mc:Fallback xmlns="">
          <p:pic>
            <p:nvPicPr>
              <p:cNvPr id="15" name="墨迹 14"/>
            </p:nvPicPr>
            <p:blipFill>
              <a:blip/>
            </p:blipFill>
            <p:spPr>
              <a:xfrm>
                <a:off x="6838617" y="1931581"/>
                <a:ext cx="155197" cy="24615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6937743" y="2130941"/>
              <a:ext cx="250309" cy="31012"/>
            </p14:xfrm>
          </p:contentPart>
        </mc:Choice>
        <mc:Fallback xmlns="">
          <p:pic>
            <p:nvPicPr>
              <p:cNvPr id="16" name="墨迹 15"/>
            </p:nvPicPr>
            <p:blipFill>
              <a:blip/>
            </p:blipFill>
            <p:spPr>
              <a:xfrm>
                <a:off x="6937743" y="2130941"/>
                <a:ext cx="250309" cy="3101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5963092" y="2474284"/>
              <a:ext cx="491756" cy="332406"/>
            </p14:xfrm>
          </p:contentPart>
        </mc:Choice>
        <mc:Fallback xmlns="">
          <p:pic>
            <p:nvPicPr>
              <p:cNvPr id="17" name="墨迹 16"/>
            </p:nvPicPr>
            <p:blipFill>
              <a:blip/>
            </p:blipFill>
            <p:spPr>
              <a:xfrm>
                <a:off x="5963092" y="2474284"/>
                <a:ext cx="491756" cy="33240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6370674" y="2604976"/>
              <a:ext cx="174994" cy="66454"/>
            </p14:xfrm>
          </p:contentPart>
        </mc:Choice>
        <mc:Fallback xmlns="">
          <p:pic>
            <p:nvPicPr>
              <p:cNvPr id="18" name="墨迹 17"/>
            </p:nvPicPr>
            <p:blipFill>
              <a:blip/>
            </p:blipFill>
            <p:spPr>
              <a:xfrm>
                <a:off x="6370674" y="2604976"/>
                <a:ext cx="174994" cy="6645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0" name="墨迹 19"/>
              <p14:cNvContentPartPr/>
              <p14:nvPr/>
            </p14:nvContentPartPr>
            <p14:xfrm>
              <a:off x="6336893" y="2715732"/>
              <a:ext cx="172364" cy="51086"/>
            </p14:xfrm>
          </p:contentPart>
        </mc:Choice>
        <mc:Fallback xmlns="">
          <p:pic>
            <p:nvPicPr>
              <p:cNvPr id="20" name="墨迹 19"/>
            </p:nvPicPr>
            <p:blipFill>
              <a:blip/>
            </p:blipFill>
            <p:spPr>
              <a:xfrm>
                <a:off x="6336893" y="2715732"/>
                <a:ext cx="172364" cy="5108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1" name="墨迹 20"/>
              <p14:cNvContentPartPr/>
              <p14:nvPr/>
            </p14:nvContentPartPr>
            <p14:xfrm>
              <a:off x="6375104" y="2671430"/>
              <a:ext cx="155059" cy="247539"/>
            </p14:xfrm>
          </p:contentPart>
        </mc:Choice>
        <mc:Fallback xmlns="">
          <p:pic>
            <p:nvPicPr>
              <p:cNvPr id="21" name="墨迹 20"/>
            </p:nvPicPr>
            <p:blipFill>
              <a:blip/>
            </p:blipFill>
            <p:spPr>
              <a:xfrm>
                <a:off x="6375104" y="2671430"/>
                <a:ext cx="155059" cy="24753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6658639" y="2626574"/>
              <a:ext cx="88605" cy="217635"/>
            </p14:xfrm>
          </p:contentPart>
        </mc:Choice>
        <mc:Fallback xmlns="">
          <p:pic>
            <p:nvPicPr>
              <p:cNvPr id="22" name="墨迹 21"/>
            </p:nvPicPr>
            <p:blipFill>
              <a:blip/>
            </p:blipFill>
            <p:spPr>
              <a:xfrm>
                <a:off x="6658639" y="2626574"/>
                <a:ext cx="88605" cy="21763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3" name="墨迹 22"/>
              <p14:cNvContentPartPr/>
              <p14:nvPr/>
            </p14:nvContentPartPr>
            <p14:xfrm>
              <a:off x="6588863" y="2680290"/>
              <a:ext cx="218189" cy="217081"/>
            </p14:xfrm>
          </p:contentPart>
        </mc:Choice>
        <mc:Fallback xmlns="">
          <p:pic>
            <p:nvPicPr>
              <p:cNvPr id="23" name="墨迹 22"/>
            </p:nvPicPr>
            <p:blipFill>
              <a:blip/>
            </p:blipFill>
            <p:spPr>
              <a:xfrm>
                <a:off x="6588863" y="2680290"/>
                <a:ext cx="218189" cy="217081"/>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墨迹 23"/>
              <p14:cNvContentPartPr/>
              <p14:nvPr/>
            </p14:nvContentPartPr>
            <p14:xfrm>
              <a:off x="6959895" y="2846424"/>
              <a:ext cx="26581" cy="6645"/>
            </p14:xfrm>
          </p:contentPart>
        </mc:Choice>
        <mc:Fallback xmlns="">
          <p:pic>
            <p:nvPicPr>
              <p:cNvPr id="24" name="墨迹 23"/>
            </p:nvPicPr>
            <p:blipFill>
              <a:blip/>
            </p:blipFill>
            <p:spPr>
              <a:xfrm>
                <a:off x="6959895" y="2846424"/>
                <a:ext cx="26581" cy="664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5" name="墨迹 24"/>
              <p14:cNvContentPartPr/>
              <p14:nvPr/>
            </p14:nvContentPartPr>
            <p14:xfrm>
              <a:off x="6413957" y="3201678"/>
              <a:ext cx="52079" cy="232286"/>
            </p14:xfrm>
          </p:contentPart>
        </mc:Choice>
        <mc:Fallback xmlns="">
          <p:pic>
            <p:nvPicPr>
              <p:cNvPr id="25" name="墨迹 24"/>
            </p:nvPicPr>
            <p:blipFill>
              <a:blip/>
            </p:blipFill>
            <p:spPr>
              <a:xfrm>
                <a:off x="6413957" y="3201678"/>
                <a:ext cx="52079" cy="23228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6" name="墨迹 25"/>
              <p14:cNvContentPartPr/>
              <p14:nvPr/>
            </p14:nvContentPartPr>
            <p14:xfrm>
              <a:off x="6529079" y="3105819"/>
              <a:ext cx="126086" cy="421778"/>
            </p14:xfrm>
          </p:contentPart>
        </mc:Choice>
        <mc:Fallback xmlns="">
          <p:pic>
            <p:nvPicPr>
              <p:cNvPr id="26" name="墨迹 25"/>
            </p:nvPicPr>
            <p:blipFill>
              <a:blip/>
            </p:blipFill>
            <p:spPr>
              <a:xfrm>
                <a:off x="6529079" y="3105819"/>
                <a:ext cx="126086" cy="42177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7" name="墨迹 26"/>
              <p14:cNvContentPartPr/>
              <p14:nvPr/>
            </p14:nvContentPartPr>
            <p14:xfrm>
              <a:off x="6627755" y="3248238"/>
              <a:ext cx="235726" cy="109552"/>
            </p14:xfrm>
          </p:contentPart>
        </mc:Choice>
        <mc:Fallback xmlns="">
          <p:pic>
            <p:nvPicPr>
              <p:cNvPr id="27" name="墨迹 26"/>
            </p:nvPicPr>
            <p:blipFill>
              <a:blip/>
            </p:blipFill>
            <p:spPr>
              <a:xfrm>
                <a:off x="6627755" y="3248238"/>
                <a:ext cx="235726" cy="10955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8" name="墨迹 27"/>
              <p14:cNvContentPartPr/>
              <p14:nvPr/>
            </p14:nvContentPartPr>
            <p14:xfrm>
              <a:off x="6907338" y="3250292"/>
              <a:ext cx="213798" cy="156112"/>
            </p14:xfrm>
          </p:contentPart>
        </mc:Choice>
        <mc:Fallback xmlns="">
          <p:pic>
            <p:nvPicPr>
              <p:cNvPr id="28" name="墨迹 27"/>
            </p:nvPicPr>
            <p:blipFill>
              <a:blip/>
            </p:blipFill>
            <p:spPr>
              <a:xfrm>
                <a:off x="6907338" y="3250292"/>
                <a:ext cx="213798" cy="156112"/>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9" name="墨迹 28"/>
              <p14:cNvContentPartPr/>
              <p14:nvPr/>
            </p14:nvContentPartPr>
            <p14:xfrm>
              <a:off x="7143064" y="3256454"/>
              <a:ext cx="145274" cy="35605"/>
            </p14:xfrm>
          </p:contentPart>
        </mc:Choice>
        <mc:Fallback xmlns="">
          <p:pic>
            <p:nvPicPr>
              <p:cNvPr id="29" name="墨迹 28"/>
            </p:nvPicPr>
            <p:blipFill>
              <a:blip/>
            </p:blipFill>
            <p:spPr>
              <a:xfrm>
                <a:off x="7143064" y="3256454"/>
                <a:ext cx="145274" cy="3560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0" name="墨迹 29"/>
              <p14:cNvContentPartPr/>
              <p14:nvPr/>
            </p14:nvContentPartPr>
            <p14:xfrm>
              <a:off x="7329453" y="3198939"/>
              <a:ext cx="21928" cy="290314"/>
            </p14:xfrm>
          </p:contentPart>
        </mc:Choice>
        <mc:Fallback xmlns="">
          <p:pic>
            <p:nvPicPr>
              <p:cNvPr id="30" name="墨迹 29"/>
            </p:nvPicPr>
            <p:blipFill>
              <a:blip/>
            </p:blipFill>
            <p:spPr>
              <a:xfrm>
                <a:off x="7329453" y="3198939"/>
                <a:ext cx="21928" cy="29031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1" name="墨迹 30"/>
              <p14:cNvContentPartPr/>
              <p14:nvPr/>
            </p14:nvContentPartPr>
            <p14:xfrm>
              <a:off x="7530231" y="3141424"/>
              <a:ext cx="248747" cy="285693"/>
            </p14:xfrm>
          </p:contentPart>
        </mc:Choice>
        <mc:Fallback xmlns="">
          <p:pic>
            <p:nvPicPr>
              <p:cNvPr id="31" name="墨迹 30"/>
            </p:nvPicPr>
            <p:blipFill>
              <a:blip/>
            </p:blipFill>
            <p:spPr>
              <a:xfrm>
                <a:off x="7530231" y="3141424"/>
                <a:ext cx="248747" cy="28569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2" name="墨迹 31"/>
              <p14:cNvContentPartPr/>
              <p14:nvPr/>
            </p14:nvContentPartPr>
            <p14:xfrm>
              <a:off x="7680302" y="3374223"/>
              <a:ext cx="153496" cy="54777"/>
            </p14:xfrm>
          </p:contentPart>
        </mc:Choice>
        <mc:Fallback xmlns="">
          <p:pic>
            <p:nvPicPr>
              <p:cNvPr id="32" name="墨迹 31"/>
            </p:nvPicPr>
            <p:blipFill>
              <a:blip/>
            </p:blipFill>
            <p:spPr>
              <a:xfrm>
                <a:off x="7680302" y="3374223"/>
                <a:ext cx="153496" cy="5477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6" name="墨迹 35"/>
              <p14:cNvContentPartPr/>
              <p14:nvPr/>
            </p14:nvContentPartPr>
            <p14:xfrm>
              <a:off x="7955773" y="3198939"/>
              <a:ext cx="119234" cy="175284"/>
            </p14:xfrm>
          </p:contentPart>
        </mc:Choice>
        <mc:Fallback xmlns="">
          <p:pic>
            <p:nvPicPr>
              <p:cNvPr id="36" name="墨迹 35"/>
            </p:nvPicPr>
            <p:blipFill>
              <a:blip/>
            </p:blipFill>
            <p:spPr>
              <a:xfrm>
                <a:off x="7955773" y="3198939"/>
                <a:ext cx="119234" cy="17528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7" name="墨迹 36"/>
              <p14:cNvContentPartPr/>
              <p14:nvPr/>
            </p14:nvContentPartPr>
            <p14:xfrm>
              <a:off x="8096935" y="3087674"/>
              <a:ext cx="158978" cy="268233"/>
            </p14:xfrm>
          </p:contentPart>
        </mc:Choice>
        <mc:Fallback xmlns="">
          <p:pic>
            <p:nvPicPr>
              <p:cNvPr id="37" name="墨迹 36"/>
            </p:nvPicPr>
            <p:blipFill>
              <a:blip/>
            </p:blipFill>
            <p:spPr>
              <a:xfrm>
                <a:off x="8096935" y="3087674"/>
                <a:ext cx="158978" cy="268233"/>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8" name="墨迹 37"/>
              <p14:cNvContentPartPr/>
              <p14:nvPr/>
            </p14:nvContentPartPr>
            <p14:xfrm>
              <a:off x="8321697" y="2979833"/>
              <a:ext cx="164461" cy="376588"/>
            </p14:xfrm>
          </p:contentPart>
        </mc:Choice>
        <mc:Fallback xmlns="">
          <p:pic>
            <p:nvPicPr>
              <p:cNvPr id="38" name="墨迹 37"/>
            </p:nvPicPr>
            <p:blipFill>
              <a:blip/>
            </p:blipFill>
            <p:spPr>
              <a:xfrm>
                <a:off x="8321697" y="2979833"/>
                <a:ext cx="164461" cy="37658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9" name="墨迹 38"/>
              <p14:cNvContentPartPr/>
              <p14:nvPr/>
            </p14:nvContentPartPr>
            <p14:xfrm>
              <a:off x="8382000" y="3094864"/>
              <a:ext cx="115122" cy="352622"/>
            </p14:xfrm>
          </p:contentPart>
        </mc:Choice>
        <mc:Fallback xmlns="">
          <p:pic>
            <p:nvPicPr>
              <p:cNvPr id="39" name="墨迹 38"/>
            </p:nvPicPr>
            <p:blipFill>
              <a:blip/>
            </p:blipFill>
            <p:spPr>
              <a:xfrm>
                <a:off x="8382000" y="3094864"/>
                <a:ext cx="115122" cy="35262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40" name="墨迹 39"/>
              <p14:cNvContentPartPr/>
              <p14:nvPr/>
            </p14:nvContentPartPr>
            <p14:xfrm>
              <a:off x="8354590" y="3105819"/>
              <a:ext cx="142532" cy="175284"/>
            </p14:xfrm>
          </p:contentPart>
        </mc:Choice>
        <mc:Fallback xmlns="">
          <p:pic>
            <p:nvPicPr>
              <p:cNvPr id="40" name="墨迹 39"/>
            </p:nvPicPr>
            <p:blipFill>
              <a:blip/>
            </p:blipFill>
            <p:spPr>
              <a:xfrm>
                <a:off x="8354590" y="3105819"/>
                <a:ext cx="142532" cy="175284"/>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41" name="墨迹 40"/>
              <p14:cNvContentPartPr/>
              <p14:nvPr/>
            </p14:nvContentPartPr>
            <p14:xfrm>
              <a:off x="7274633" y="3576896"/>
              <a:ext cx="189643" cy="264467"/>
            </p14:xfrm>
          </p:contentPart>
        </mc:Choice>
        <mc:Fallback xmlns="">
          <p:pic>
            <p:nvPicPr>
              <p:cNvPr id="41" name="墨迹 40"/>
            </p:nvPicPr>
            <p:blipFill>
              <a:blip/>
            </p:blipFill>
            <p:spPr>
              <a:xfrm>
                <a:off x="7274633" y="3576896"/>
                <a:ext cx="189643" cy="26446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2" name="墨迹 41"/>
              <p14:cNvContentPartPr/>
              <p14:nvPr/>
            </p14:nvContentPartPr>
            <p14:xfrm>
              <a:off x="7318489" y="3708359"/>
              <a:ext cx="204547" cy="204213"/>
            </p14:xfrm>
          </p:contentPart>
        </mc:Choice>
        <mc:Fallback xmlns="">
          <p:pic>
            <p:nvPicPr>
              <p:cNvPr id="42" name="墨迹 41"/>
            </p:nvPicPr>
            <p:blipFill>
              <a:blip/>
            </p:blipFill>
            <p:spPr>
              <a:xfrm>
                <a:off x="7318489" y="3708359"/>
                <a:ext cx="204547" cy="20421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3" name="墨迹 42"/>
              <p14:cNvContentPartPr/>
              <p14:nvPr/>
            </p14:nvContentPartPr>
            <p14:xfrm>
              <a:off x="7559697" y="3597437"/>
              <a:ext cx="797634" cy="282783"/>
            </p14:xfrm>
          </p:contentPart>
        </mc:Choice>
        <mc:Fallback xmlns="">
          <p:pic>
            <p:nvPicPr>
              <p:cNvPr id="43" name="墨迹 42"/>
            </p:nvPicPr>
            <p:blipFill>
              <a:blip/>
            </p:blipFill>
            <p:spPr>
              <a:xfrm>
                <a:off x="7559697" y="3597437"/>
                <a:ext cx="797634" cy="28278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4" name="墨迹 43"/>
              <p14:cNvContentPartPr/>
              <p14:nvPr/>
            </p14:nvContentPartPr>
            <p14:xfrm>
              <a:off x="8468684" y="3544030"/>
              <a:ext cx="337486" cy="295792"/>
            </p14:xfrm>
          </p:contentPart>
        </mc:Choice>
        <mc:Fallback xmlns="">
          <p:pic>
            <p:nvPicPr>
              <p:cNvPr id="44" name="墨迹 43"/>
            </p:nvPicPr>
            <p:blipFill>
              <a:blip/>
            </p:blipFill>
            <p:spPr>
              <a:xfrm>
                <a:off x="8468684" y="3544030"/>
                <a:ext cx="337486" cy="29579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6" name="墨迹 45"/>
              <p14:cNvContentPartPr/>
              <p14:nvPr/>
            </p14:nvContentPartPr>
            <p14:xfrm>
              <a:off x="8297714" y="4069883"/>
              <a:ext cx="179193" cy="353821"/>
            </p14:xfrm>
          </p:contentPart>
        </mc:Choice>
        <mc:Fallback xmlns="">
          <p:pic>
            <p:nvPicPr>
              <p:cNvPr id="46" name="墨迹 45"/>
            </p:nvPicPr>
            <p:blipFill>
              <a:blip/>
            </p:blipFill>
            <p:spPr>
              <a:xfrm>
                <a:off x="8297714" y="4069883"/>
                <a:ext cx="179193" cy="35382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7" name="墨迹 46"/>
              <p14:cNvContentPartPr/>
              <p14:nvPr/>
            </p14:nvContentPartPr>
            <p14:xfrm>
              <a:off x="8453266" y="4132191"/>
              <a:ext cx="359072" cy="208835"/>
            </p14:xfrm>
          </p:contentPart>
        </mc:Choice>
        <mc:Fallback xmlns="">
          <p:pic>
            <p:nvPicPr>
              <p:cNvPr id="47" name="墨迹 46"/>
            </p:nvPicPr>
            <p:blipFill>
              <a:blip/>
            </p:blipFill>
            <p:spPr>
              <a:xfrm>
                <a:off x="8453266" y="4132191"/>
                <a:ext cx="359072" cy="20883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Shortest Path Problem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7886700" cy="4802185"/>
              </a:xfrm>
            </p:spPr>
            <p:txBody>
              <a:bodyPr>
                <a:normAutofit/>
              </a:bodyPr>
              <a:lstStyle/>
              <a:p>
                <a:pPr>
                  <a:spcBef>
                    <a:spcPts val="600"/>
                  </a:spcBef>
                </a:pPr>
                <a:r>
                  <a:rPr lang="en-US" sz="2400" dirty="0"/>
                  <a:t>Given a map, what’s the </a:t>
                </a:r>
                <a:r>
                  <a:rPr lang="en-US" sz="2400" b="1" dirty="0">
                    <a:solidFill>
                      <a:schemeClr val="accent1">
                        <a:lumMod val="75000"/>
                      </a:schemeClr>
                    </a:solidFill>
                  </a:rPr>
                  <a:t>shortest path</a:t>
                </a:r>
                <a:r>
                  <a:rPr lang="en-US" sz="2400" dirty="0"/>
                  <a:t> from </a:t>
                </a:r>
                <a14:m>
                  <m:oMath xmlns:m="http://schemas.openxmlformats.org/officeDocument/2006/math">
                    <m:r>
                      <a:rPr lang="en-US" sz="2400" b="0" i="1" dirty="0" smtClean="0">
                        <a:latin typeface="Cambria Math" panose="02040503050406030204" pitchFamily="18" charset="0"/>
                      </a:rPr>
                      <m:t>𝑠</m:t>
                    </m:r>
                  </m:oMath>
                </a14:m>
                <a:r>
                  <a:rPr lang="en-US" sz="2400" dirty="0"/>
                  <a:t> to </a:t>
                </a:r>
                <a14:m>
                  <m:oMath xmlns:m="http://schemas.openxmlformats.org/officeDocument/2006/math">
                    <m:r>
                      <a:rPr lang="en-US" sz="2400" b="0" i="1" dirty="0" smtClean="0">
                        <a:latin typeface="Cambria Math" panose="02040503050406030204" pitchFamily="18" charset="0"/>
                      </a:rPr>
                      <m:t>𝑡</m:t>
                    </m:r>
                  </m:oMath>
                </a14:m>
                <a:r>
                  <a:rPr lang="en-US" sz="2400" dirty="0"/>
                  <a:t>?</a:t>
                </a:r>
              </a:p>
              <a:p>
                <a:pPr>
                  <a:spcBef>
                    <a:spcPts val="600"/>
                  </a:spcBef>
                </a:pPr>
                <a:r>
                  <a:rPr lang="en-US" sz="2400" dirty="0"/>
                  <a:t>Consider a graph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 and a weight function </a:t>
                </a:r>
                <a14:m>
                  <m:oMath xmlns:m="http://schemas.openxmlformats.org/officeDocument/2006/math">
                    <m:r>
                      <a:rPr lang="en-US" sz="2400" b="0" i="1" smtClean="0">
                        <a:latin typeface="Cambria Math" panose="02040503050406030204" pitchFamily="18" charset="0"/>
                      </a:rPr>
                      <m:t>𝑤</m:t>
                    </m:r>
                  </m:oMath>
                </a14:m>
                <a:r>
                  <a:rPr lang="en-US" sz="2400" dirty="0"/>
                  <a:t> that associates a real-valued weight </a:t>
                </a:r>
                <a14:m>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oMath>
                </a14:m>
                <a:r>
                  <a:rPr lang="en-US" sz="2400" dirty="0"/>
                  <a:t> to each edge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oMath>
                </a14:m>
                <a:r>
                  <a:rPr lang="en-US" sz="2400" dirty="0"/>
                  <a:t>. Given </a:t>
                </a:r>
                <a14:m>
                  <m:oMath xmlns:m="http://schemas.openxmlformats.org/officeDocument/2006/math">
                    <m:r>
                      <a:rPr lang="en-US" sz="2400" i="1" dirty="0" smtClean="0">
                        <a:latin typeface="Cambria Math" panose="02040503050406030204" pitchFamily="18" charset="0"/>
                      </a:rPr>
                      <m:t>𝑠</m:t>
                    </m:r>
                  </m:oMath>
                </a14:m>
                <a:r>
                  <a:rPr lang="en-US" sz="2400" dirty="0"/>
                  <a:t> and </a:t>
                </a:r>
                <a14:m>
                  <m:oMath xmlns:m="http://schemas.openxmlformats.org/officeDocument/2006/math">
                    <m:r>
                      <a:rPr lang="en-US" sz="2400" i="1" dirty="0" smtClean="0">
                        <a:latin typeface="Cambria Math" panose="02040503050406030204" pitchFamily="18" charset="0"/>
                      </a:rPr>
                      <m:t>𝑡</m:t>
                    </m:r>
                  </m:oMath>
                </a14:m>
                <a:r>
                  <a:rPr lang="en-US" sz="2400" dirty="0"/>
                  <a:t> in </a:t>
                </a:r>
                <a14:m>
                  <m:oMath xmlns:m="http://schemas.openxmlformats.org/officeDocument/2006/math">
                    <m:r>
                      <a:rPr lang="en-US" sz="2400" i="1" dirty="0" smtClean="0">
                        <a:latin typeface="Cambria Math" panose="02040503050406030204" pitchFamily="18" charset="0"/>
                      </a:rPr>
                      <m:t>𝑉</m:t>
                    </m:r>
                  </m:oMath>
                </a14:m>
                <a:r>
                  <a:rPr lang="en-US" sz="2400" dirty="0"/>
                  <a:t>, what’s the </a:t>
                </a:r>
                <a:r>
                  <a:rPr lang="en-US" sz="2400" b="1" dirty="0">
                    <a:solidFill>
                      <a:schemeClr val="accent1">
                        <a:lumMod val="75000"/>
                      </a:schemeClr>
                    </a:solidFill>
                  </a:rPr>
                  <a:t>min weight path</a:t>
                </a:r>
                <a:r>
                  <a:rPr lang="en-US" sz="2400" dirty="0"/>
                  <a:t> from </a:t>
                </a:r>
                <a14:m>
                  <m:oMath xmlns:m="http://schemas.openxmlformats.org/officeDocument/2006/math">
                    <m:r>
                      <a:rPr lang="en-US" sz="2400" b="0" i="1" smtClean="0">
                        <a:latin typeface="Cambria Math" panose="02040503050406030204" pitchFamily="18" charset="0"/>
                      </a:rPr>
                      <m:t>𝑠</m:t>
                    </m:r>
                  </m:oMath>
                </a14:m>
                <a:r>
                  <a:rPr lang="en-US" sz="2400" dirty="0"/>
                  <a:t> to </a:t>
                </a:r>
                <a14:m>
                  <m:oMath xmlns:m="http://schemas.openxmlformats.org/officeDocument/2006/math">
                    <m:r>
                      <a:rPr lang="en-US" sz="2400" i="1" dirty="0" smtClean="0">
                        <a:latin typeface="Cambria Math" panose="02040503050406030204" pitchFamily="18" charset="0"/>
                      </a:rPr>
                      <m:t>𝑡</m:t>
                    </m:r>
                  </m:oMath>
                </a14:m>
                <a:r>
                  <a:rPr lang="en-US" sz="2400" dirty="0"/>
                  <a:t>?</a:t>
                </a:r>
              </a:p>
              <a:p>
                <a:pPr>
                  <a:spcBef>
                    <a:spcPts val="600"/>
                  </a:spcBef>
                </a:pPr>
                <a:r>
                  <a:rPr lang="en-US" sz="2400" dirty="0">
                    <a:solidFill>
                      <a:schemeClr val="accent2">
                        <a:lumMod val="75000"/>
                      </a:schemeClr>
                    </a:solidFill>
                  </a:rPr>
                  <a:t>Weights are not always lengths.</a:t>
                </a:r>
              </a:p>
              <a:p>
                <a:pPr lvl="1">
                  <a:spcBef>
                    <a:spcPts val="600"/>
                  </a:spcBef>
                </a:pPr>
                <a:r>
                  <a:rPr lang="en-US" sz="2000" dirty="0">
                    <a:solidFill>
                      <a:schemeClr val="tx1">
                        <a:lumMod val="65000"/>
                        <a:lumOff val="35000"/>
                      </a:schemeClr>
                    </a:solidFill>
                  </a:rPr>
                  <a:t>E.g., time/cost to walk the edge.</a:t>
                </a:r>
              </a:p>
              <a:p>
                <a:pPr>
                  <a:spcBef>
                    <a:spcPts val="600"/>
                  </a:spcBef>
                </a:pPr>
                <a:r>
                  <a:rPr lang="en-US" sz="2400" dirty="0">
                    <a:solidFill>
                      <a:schemeClr val="accent2">
                        <a:lumMod val="75000"/>
                      </a:schemeClr>
                    </a:solidFill>
                  </a:rPr>
                  <a:t>The graph can be directed.</a:t>
                </a:r>
              </a:p>
              <a:p>
                <a:pPr lvl="1">
                  <a:spcBef>
                    <a:spcPts val="600"/>
                  </a:spcBef>
                </a:pPr>
                <a:r>
                  <a:rPr lang="en-US" sz="2000" b="0" dirty="0">
                    <a:solidFill>
                      <a:schemeClr val="tx1">
                        <a:lumMod val="65000"/>
                        <a:lumOff val="35000"/>
                      </a:schemeClr>
                    </a:solidFill>
                  </a:rPr>
                  <a:t>Thus </a:t>
                </a:r>
                <a14:m>
                  <m:oMath xmlns:m="http://schemas.openxmlformats.org/officeDocument/2006/math">
                    <m:r>
                      <a:rPr lang="en-US" sz="2000" b="0" i="1" smtClean="0">
                        <a:solidFill>
                          <a:schemeClr val="tx1">
                            <a:lumMod val="65000"/>
                            <a:lumOff val="35000"/>
                          </a:schemeClr>
                        </a:solidFill>
                        <a:latin typeface="Cambria Math" panose="02040503050406030204" pitchFamily="18" charset="0"/>
                      </a:rPr>
                      <m:t>𝑤</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𝑢</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𝑣</m:t>
                        </m:r>
                      </m:e>
                    </m:d>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𝑤</m:t>
                    </m:r>
                    <m:d>
                      <m:dPr>
                        <m:ctrlPr>
                          <a:rPr lang="en-US" sz="2000" b="0" i="1" smtClean="0">
                            <a:solidFill>
                              <a:schemeClr val="tx1">
                                <a:lumMod val="65000"/>
                                <a:lumOff val="35000"/>
                              </a:schemeClr>
                            </a:solidFill>
                            <a:latin typeface="Cambria Math" panose="02040503050406030204" pitchFamily="18" charset="0"/>
                          </a:rPr>
                        </m:ctrlPr>
                      </m:dPr>
                      <m:e>
                        <m:r>
                          <a:rPr lang="en-US" sz="2000" b="0" i="1" smtClean="0">
                            <a:solidFill>
                              <a:schemeClr val="tx1">
                                <a:lumMod val="65000"/>
                                <a:lumOff val="35000"/>
                              </a:schemeClr>
                            </a:solidFill>
                            <a:latin typeface="Cambria Math" panose="02040503050406030204" pitchFamily="18" charset="0"/>
                          </a:rPr>
                          <m:t>𝑣</m:t>
                        </m:r>
                        <m:r>
                          <a:rPr lang="en-US" sz="2000" b="0" i="1" smtClean="0">
                            <a:solidFill>
                              <a:schemeClr val="tx1">
                                <a:lumMod val="65000"/>
                                <a:lumOff val="35000"/>
                              </a:schemeClr>
                            </a:solidFill>
                            <a:latin typeface="Cambria Math" panose="02040503050406030204" pitchFamily="18" charset="0"/>
                          </a:rPr>
                          <m:t>,</m:t>
                        </m:r>
                        <m:r>
                          <a:rPr lang="en-US" sz="2000" b="0" i="1" smtClean="0">
                            <a:solidFill>
                              <a:schemeClr val="tx1">
                                <a:lumMod val="65000"/>
                                <a:lumOff val="35000"/>
                              </a:schemeClr>
                            </a:solidFill>
                            <a:latin typeface="Cambria Math" panose="02040503050406030204" pitchFamily="18" charset="0"/>
                          </a:rPr>
                          <m:t>𝑢</m:t>
                        </m:r>
                      </m:e>
                    </m:d>
                  </m:oMath>
                </a14:m>
                <a:r>
                  <a:rPr lang="en-US" sz="2000" dirty="0">
                    <a:solidFill>
                      <a:schemeClr val="tx1">
                        <a:lumMod val="65000"/>
                        <a:lumOff val="35000"/>
                      </a:schemeClr>
                    </a:solidFill>
                  </a:rPr>
                  <a:t> possible.</a:t>
                </a:r>
              </a:p>
              <a:p>
                <a:pPr>
                  <a:spcBef>
                    <a:spcPts val="600"/>
                  </a:spcBef>
                </a:pPr>
                <a:r>
                  <a:rPr lang="en-US" sz="2400" dirty="0">
                    <a:solidFill>
                      <a:schemeClr val="accent2">
                        <a:lumMod val="75000"/>
                      </a:schemeClr>
                    </a:solidFill>
                  </a:rPr>
                  <a:t>Negative edge weight allowed.</a:t>
                </a:r>
              </a:p>
              <a:p>
                <a:pPr>
                  <a:spcBef>
                    <a:spcPts val="600"/>
                  </a:spcBef>
                </a:pPr>
                <a:r>
                  <a:rPr lang="en-US" sz="2400" dirty="0">
                    <a:solidFill>
                      <a:schemeClr val="accent2">
                        <a:lumMod val="75000"/>
                      </a:schemeClr>
                    </a:solidFill>
                  </a:rPr>
                  <a:t>Negative cycle </a:t>
                </a:r>
                <a:r>
                  <a:rPr lang="en-US" sz="2400" i="1" dirty="0">
                    <a:solidFill>
                      <a:schemeClr val="accent2">
                        <a:lumMod val="75000"/>
                      </a:schemeClr>
                    </a:solidFill>
                  </a:rPr>
                  <a:t>not</a:t>
                </a:r>
                <a:r>
                  <a:rPr lang="en-US" sz="2400" dirty="0">
                    <a:solidFill>
                      <a:schemeClr val="accent2">
                        <a:lumMod val="75000"/>
                      </a:schemeClr>
                    </a:solidFill>
                  </a:rPr>
                  <a:t> allowed.</a:t>
                </a:r>
              </a:p>
              <a:p>
                <a:pPr lvl="1">
                  <a:spcBef>
                    <a:spcPts val="600"/>
                  </a:spcBef>
                </a:pPr>
                <a:r>
                  <a:rPr lang="en-US" sz="2000" dirty="0">
                    <a:solidFill>
                      <a:schemeClr val="tx1">
                        <a:lumMod val="65000"/>
                        <a:lumOff val="35000"/>
                      </a:schemeClr>
                    </a:solidFill>
                  </a:rPr>
                  <a:t>Problem not well-defined then.</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927"/>
                </a:stretch>
              </a:blipFill>
            </p:spPr>
            <p:txBody>
              <a:bodyPr/>
              <a:lstStyle/>
              <a:p>
                <a:r>
                  <a:rPr lang="en-US">
                    <a:noFill/>
                  </a:rPr>
                  <a:t> </a:t>
                </a:r>
                <a:endParaRPr lang="en-US">
                  <a:noFill/>
                </a:endParaRPr>
              </a:p>
            </p:txBody>
          </p:sp>
        </mc:Fallback>
      </mc:AlternateContent>
      <p:pic>
        <p:nvPicPr>
          <p:cNvPr id="4" name="图片 3"/>
          <p:cNvPicPr>
            <a:picLocks noChangeAspect="1"/>
          </p:cNvPicPr>
          <p:nvPr/>
        </p:nvPicPr>
        <p:blipFill>
          <a:blip r:embed="rId2"/>
          <a:stretch>
            <a:fillRect/>
          </a:stretch>
        </p:blipFill>
        <p:spPr>
          <a:xfrm>
            <a:off x="5278582" y="3293126"/>
            <a:ext cx="3236768" cy="3199747"/>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1386949" y="5976100"/>
              <a:ext cx="115122" cy="27388"/>
            </p14:xfrm>
          </p:contentPart>
        </mc:Choice>
        <mc:Fallback xmlns="">
          <p:pic>
            <p:nvPicPr>
              <p:cNvPr id="5" name="墨迹 4"/>
            </p:nvPicPr>
            <p:blipFill>
              <a:blip/>
            </p:blipFill>
            <p:spPr>
              <a:xfrm>
                <a:off x="1386949" y="5976100"/>
                <a:ext cx="115122" cy="2738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1613596" y="5850114"/>
              <a:ext cx="118720" cy="21911"/>
            </p14:xfrm>
          </p:contentPart>
        </mc:Choice>
        <mc:Fallback xmlns="">
          <p:pic>
            <p:nvPicPr>
              <p:cNvPr id="6" name="墨迹 5"/>
            </p:nvPicPr>
            <p:blipFill>
              <a:blip/>
            </p:blipFill>
            <p:spPr>
              <a:xfrm>
                <a:off x="1613596" y="5850114"/>
                <a:ext cx="118720" cy="2191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1625417" y="5833682"/>
              <a:ext cx="52079" cy="150635"/>
            </p14:xfrm>
          </p:contentPart>
        </mc:Choice>
        <mc:Fallback xmlns="">
          <p:pic>
            <p:nvPicPr>
              <p:cNvPr id="7" name="墨迹 6"/>
            </p:nvPicPr>
            <p:blipFill>
              <a:blip/>
            </p:blipFill>
            <p:spPr>
              <a:xfrm>
                <a:off x="1625417" y="5833682"/>
                <a:ext cx="52079" cy="1506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1633640" y="5948712"/>
              <a:ext cx="10964" cy="229376"/>
            </p14:xfrm>
          </p:contentPart>
        </mc:Choice>
        <mc:Fallback xmlns="">
          <p:pic>
            <p:nvPicPr>
              <p:cNvPr id="8" name="墨迹 7"/>
            </p:nvPicPr>
            <p:blipFill>
              <a:blip/>
            </p:blipFill>
            <p:spPr>
              <a:xfrm>
                <a:off x="1633640" y="5948712"/>
                <a:ext cx="10964" cy="22937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1644604" y="5956928"/>
              <a:ext cx="60302" cy="330370"/>
            </p14:xfrm>
          </p:contentPart>
        </mc:Choice>
        <mc:Fallback xmlns="">
          <p:pic>
            <p:nvPicPr>
              <p:cNvPr id="9" name="墨迹 8"/>
            </p:nvPicPr>
            <p:blipFill>
              <a:blip/>
            </p:blipFill>
            <p:spPr>
              <a:xfrm>
                <a:off x="1644604" y="5956928"/>
                <a:ext cx="60302" cy="3303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1628158" y="6030877"/>
              <a:ext cx="79489" cy="180762"/>
            </p14:xfrm>
          </p:contentPart>
        </mc:Choice>
        <mc:Fallback xmlns="">
          <p:pic>
            <p:nvPicPr>
              <p:cNvPr id="10" name="墨迹 9"/>
            </p:nvPicPr>
            <p:blipFill>
              <a:blip/>
            </p:blipFill>
            <p:spPr>
              <a:xfrm>
                <a:off x="1628158" y="6030877"/>
                <a:ext cx="79489" cy="18076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1553808" y="6176034"/>
              <a:ext cx="230587" cy="84903"/>
            </p14:xfrm>
          </p:contentPart>
        </mc:Choice>
        <mc:Fallback xmlns="">
          <p:pic>
            <p:nvPicPr>
              <p:cNvPr id="11" name="墨迹 10"/>
            </p:nvPicPr>
            <p:blipFill>
              <a:blip/>
            </p:blipFill>
            <p:spPr>
              <a:xfrm>
                <a:off x="1553808" y="6176034"/>
                <a:ext cx="230587" cy="84903"/>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1869366" y="5882981"/>
              <a:ext cx="131569" cy="32865"/>
            </p14:xfrm>
          </p:contentPart>
        </mc:Choice>
        <mc:Fallback xmlns="">
          <p:pic>
            <p:nvPicPr>
              <p:cNvPr id="12" name="墨迹 11"/>
            </p:nvPicPr>
            <p:blipFill>
              <a:blip/>
            </p:blipFill>
            <p:spPr>
              <a:xfrm>
                <a:off x="1869366" y="5882981"/>
                <a:ext cx="131569" cy="3286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1860287" y="5850114"/>
              <a:ext cx="198209" cy="312226"/>
            </p14:xfrm>
          </p:contentPart>
        </mc:Choice>
        <mc:Fallback xmlns="">
          <p:pic>
            <p:nvPicPr>
              <p:cNvPr id="13" name="墨迹 12"/>
            </p:nvPicPr>
            <p:blipFill>
              <a:blip/>
            </p:blipFill>
            <p:spPr>
              <a:xfrm>
                <a:off x="1860287" y="5850114"/>
                <a:ext cx="198209" cy="31222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2077683" y="5811771"/>
              <a:ext cx="126086" cy="356731"/>
            </p14:xfrm>
          </p:contentPart>
        </mc:Choice>
        <mc:Fallback xmlns="">
          <p:pic>
            <p:nvPicPr>
              <p:cNvPr id="14" name="墨迹 13"/>
            </p:nvPicPr>
            <p:blipFill>
              <a:blip/>
            </p:blipFill>
            <p:spPr>
              <a:xfrm>
                <a:off x="2077683" y="5811771"/>
                <a:ext cx="126086" cy="35673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2165395" y="6091130"/>
              <a:ext cx="87712" cy="54777"/>
            </p14:xfrm>
          </p:contentPart>
        </mc:Choice>
        <mc:Fallback xmlns="">
          <p:pic>
            <p:nvPicPr>
              <p:cNvPr id="15" name="墨迹 14"/>
            </p:nvPicPr>
            <p:blipFill>
              <a:blip/>
            </p:blipFill>
            <p:spPr>
              <a:xfrm>
                <a:off x="2165395" y="6091130"/>
                <a:ext cx="87712" cy="5477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2348529" y="5828204"/>
              <a:ext cx="112895" cy="173915"/>
            </p14:xfrm>
          </p:contentPart>
        </mc:Choice>
        <mc:Fallback xmlns="">
          <p:pic>
            <p:nvPicPr>
              <p:cNvPr id="16" name="墨迹 15"/>
            </p:nvPicPr>
            <p:blipFill>
              <a:blip/>
            </p:blipFill>
            <p:spPr>
              <a:xfrm>
                <a:off x="2348529" y="5828204"/>
                <a:ext cx="112895" cy="1739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2401122" y="5915846"/>
              <a:ext cx="74007" cy="189150"/>
            </p14:xfrm>
          </p:contentPart>
        </mc:Choice>
        <mc:Fallback xmlns="">
          <p:pic>
            <p:nvPicPr>
              <p:cNvPr id="17" name="墨迹 16"/>
            </p:nvPicPr>
            <p:blipFill>
              <a:blip/>
            </p:blipFill>
            <p:spPr>
              <a:xfrm>
                <a:off x="2401122" y="5915846"/>
                <a:ext cx="74007" cy="1891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2505280" y="5829574"/>
              <a:ext cx="93194" cy="217736"/>
            </p14:xfrm>
          </p:contentPart>
        </mc:Choice>
        <mc:Fallback xmlns="">
          <p:pic>
            <p:nvPicPr>
              <p:cNvPr id="18" name="墨迹 17"/>
            </p:nvPicPr>
            <p:blipFill>
              <a:blip/>
            </p:blipFill>
            <p:spPr>
              <a:xfrm>
                <a:off x="2505280" y="5829574"/>
                <a:ext cx="93194" cy="21773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9" name="墨迹 18"/>
              <p14:cNvContentPartPr/>
              <p14:nvPr/>
            </p14:nvContentPartPr>
            <p14:xfrm>
              <a:off x="2565582" y="5915846"/>
              <a:ext cx="38375" cy="220646"/>
            </p14:xfrm>
          </p:contentPart>
        </mc:Choice>
        <mc:Fallback xmlns="">
          <p:pic>
            <p:nvPicPr>
              <p:cNvPr id="19" name="墨迹 18"/>
            </p:nvPicPr>
            <p:blipFill>
              <a:blip/>
            </p:blipFill>
            <p:spPr>
              <a:xfrm>
                <a:off x="2565582" y="5915846"/>
                <a:ext cx="38375" cy="22064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0" name="墨迹 19"/>
              <p14:cNvContentPartPr/>
              <p14:nvPr/>
            </p14:nvContentPartPr>
            <p14:xfrm>
              <a:off x="2614921" y="5926801"/>
              <a:ext cx="54820" cy="46560"/>
            </p14:xfrm>
          </p:contentPart>
        </mc:Choice>
        <mc:Fallback xmlns="">
          <p:pic>
            <p:nvPicPr>
              <p:cNvPr id="20" name="墨迹 19"/>
            </p:nvPicPr>
            <p:blipFill>
              <a:blip/>
            </p:blipFill>
            <p:spPr>
              <a:xfrm>
                <a:off x="2614921" y="5926801"/>
                <a:ext cx="54820" cy="465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1" name="墨迹 20"/>
              <p14:cNvContentPartPr/>
              <p14:nvPr/>
            </p14:nvContentPartPr>
            <p14:xfrm>
              <a:off x="3027956" y="5885206"/>
              <a:ext cx="199579" cy="178536"/>
            </p14:xfrm>
          </p:contentPart>
        </mc:Choice>
        <mc:Fallback xmlns="">
          <p:pic>
            <p:nvPicPr>
              <p:cNvPr id="21" name="墨迹 20"/>
            </p:nvPicPr>
            <p:blipFill>
              <a:blip/>
            </p:blipFill>
            <p:spPr>
              <a:xfrm>
                <a:off x="3027956" y="5885206"/>
                <a:ext cx="199579" cy="17853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2" name="墨迹 21"/>
              <p14:cNvContentPartPr/>
              <p14:nvPr/>
            </p14:nvContentPartPr>
            <p14:xfrm>
              <a:off x="3278244" y="5798762"/>
              <a:ext cx="180907" cy="290999"/>
            </p14:xfrm>
          </p:contentPart>
        </mc:Choice>
        <mc:Fallback xmlns="">
          <p:pic>
            <p:nvPicPr>
              <p:cNvPr id="22" name="墨迹 21"/>
            </p:nvPicPr>
            <p:blipFill>
              <a:blip/>
            </p:blipFill>
            <p:spPr>
              <a:xfrm>
                <a:off x="3278244" y="5798762"/>
                <a:ext cx="180907" cy="29099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3" name="墨迹 22"/>
              <p14:cNvContentPartPr/>
              <p14:nvPr/>
            </p14:nvContentPartPr>
            <p14:xfrm>
              <a:off x="3338546" y="5896675"/>
              <a:ext cx="131569" cy="8216"/>
            </p14:xfrm>
          </p:contentPart>
        </mc:Choice>
        <mc:Fallback xmlns="">
          <p:pic>
            <p:nvPicPr>
              <p:cNvPr id="23" name="墨迹 22"/>
            </p:nvPicPr>
            <p:blipFill>
              <a:blip/>
            </p:blipFill>
            <p:spPr>
              <a:xfrm>
                <a:off x="3338546" y="5896675"/>
                <a:ext cx="131569" cy="821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4" name="墨迹 23"/>
              <p14:cNvContentPartPr/>
              <p14:nvPr/>
            </p14:nvContentPartPr>
            <p14:xfrm>
              <a:off x="3585237" y="5762473"/>
              <a:ext cx="189129" cy="349199"/>
            </p14:xfrm>
          </p:contentPart>
        </mc:Choice>
        <mc:Fallback xmlns="">
          <p:pic>
            <p:nvPicPr>
              <p:cNvPr id="24" name="墨迹 23"/>
            </p:nvPicPr>
            <p:blipFill>
              <a:blip/>
            </p:blipFill>
            <p:spPr>
              <a:xfrm>
                <a:off x="3585237" y="5762473"/>
                <a:ext cx="189129" cy="349199"/>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5" name="墨迹 24"/>
              <p14:cNvContentPartPr/>
              <p14:nvPr/>
            </p14:nvContentPartPr>
            <p14:xfrm>
              <a:off x="3760661" y="5906945"/>
              <a:ext cx="89768" cy="36289"/>
            </p14:xfrm>
          </p:contentPart>
        </mc:Choice>
        <mc:Fallback xmlns="">
          <p:pic>
            <p:nvPicPr>
              <p:cNvPr id="25" name="墨迹 24"/>
            </p:nvPicPr>
            <p:blipFill>
              <a:blip/>
            </p:blipFill>
            <p:spPr>
              <a:xfrm>
                <a:off x="3760661" y="5906945"/>
                <a:ext cx="89768" cy="36289"/>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6" name="墨迹 25"/>
              <p14:cNvContentPartPr/>
              <p14:nvPr/>
            </p14:nvContentPartPr>
            <p14:xfrm>
              <a:off x="3782589" y="5877502"/>
              <a:ext cx="38374" cy="182132"/>
            </p14:xfrm>
          </p:contentPart>
        </mc:Choice>
        <mc:Fallback xmlns="">
          <p:pic>
            <p:nvPicPr>
              <p:cNvPr id="26" name="墨迹 25"/>
            </p:nvPicPr>
            <p:blipFill>
              <a:blip/>
            </p:blipFill>
            <p:spPr>
              <a:xfrm>
                <a:off x="3782589" y="5877502"/>
                <a:ext cx="38374" cy="182132"/>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7" name="墨迹 26"/>
              <p14:cNvContentPartPr/>
              <p14:nvPr/>
            </p14:nvContentPartPr>
            <p14:xfrm>
              <a:off x="3810000" y="5981578"/>
              <a:ext cx="101417" cy="96030"/>
            </p14:xfrm>
          </p:contentPart>
        </mc:Choice>
        <mc:Fallback xmlns="">
          <p:pic>
            <p:nvPicPr>
              <p:cNvPr id="27" name="墨迹 26"/>
            </p:nvPicPr>
            <p:blipFill>
              <a:blip/>
            </p:blipFill>
            <p:spPr>
              <a:xfrm>
                <a:off x="3810000" y="5981578"/>
                <a:ext cx="101417" cy="9603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8" name="墨迹 27"/>
              <p14:cNvContentPartPr/>
              <p14:nvPr/>
            </p14:nvContentPartPr>
            <p14:xfrm>
              <a:off x="3862764" y="5825294"/>
              <a:ext cx="51394" cy="68642"/>
            </p14:xfrm>
          </p:contentPart>
        </mc:Choice>
        <mc:Fallback xmlns="">
          <p:pic>
            <p:nvPicPr>
              <p:cNvPr id="28" name="墨迹 27"/>
            </p:nvPicPr>
            <p:blipFill>
              <a:blip/>
            </p:blipFill>
            <p:spPr>
              <a:xfrm>
                <a:off x="3862764" y="5825294"/>
                <a:ext cx="51394" cy="6864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9" name="墨迹 28"/>
              <p14:cNvContentPartPr/>
              <p14:nvPr/>
            </p14:nvContentPartPr>
            <p14:xfrm>
              <a:off x="4127956" y="5899413"/>
              <a:ext cx="76748" cy="10955"/>
            </p14:xfrm>
          </p:contentPart>
        </mc:Choice>
        <mc:Fallback xmlns="">
          <p:pic>
            <p:nvPicPr>
              <p:cNvPr id="29" name="墨迹 28"/>
            </p:nvPicPr>
            <p:blipFill>
              <a:blip/>
            </p:blipFill>
            <p:spPr>
              <a:xfrm>
                <a:off x="4127956" y="5899413"/>
                <a:ext cx="76748" cy="1095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0" name="墨迹 29"/>
              <p14:cNvContentPartPr/>
              <p14:nvPr/>
            </p14:nvContentPartPr>
            <p14:xfrm>
              <a:off x="4325309" y="5811771"/>
              <a:ext cx="197352" cy="156798"/>
            </p14:xfrm>
          </p:contentPart>
        </mc:Choice>
        <mc:Fallback xmlns="">
          <p:pic>
            <p:nvPicPr>
              <p:cNvPr id="30" name="墨迹 29"/>
            </p:nvPicPr>
            <p:blipFill>
              <a:blip/>
            </p:blipFill>
            <p:spPr>
              <a:xfrm>
                <a:off x="4325309" y="5811771"/>
                <a:ext cx="197352" cy="15679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1"/>
          <a:srcRect l="-1" t="54494" r="66932" b="1096"/>
          <a:stretch>
            <a:fillRect/>
          </a:stretch>
        </p:blipFill>
        <p:spPr>
          <a:xfrm>
            <a:off x="0" y="4678216"/>
            <a:ext cx="3023755" cy="2049318"/>
          </a:xfrm>
          <a:prstGeom prst="rect">
            <a:avLst/>
          </a:prstGeom>
        </p:spPr>
      </p:pic>
      <p:pic>
        <p:nvPicPr>
          <p:cNvPr id="9" name="图片 8"/>
          <p:cNvPicPr>
            <a:picLocks noChangeAspect="1"/>
          </p:cNvPicPr>
          <p:nvPr/>
        </p:nvPicPr>
        <p:blipFill rotWithShape="1">
          <a:blip r:embed="rId1"/>
          <a:srcRect l="33067" t="54494" r="32083" b="1096"/>
          <a:stretch>
            <a:fillRect/>
          </a:stretch>
        </p:blipFill>
        <p:spPr>
          <a:xfrm>
            <a:off x="3023754" y="4678216"/>
            <a:ext cx="3186545" cy="2049318"/>
          </a:xfrm>
          <a:prstGeom prst="rect">
            <a:avLst/>
          </a:prstGeom>
        </p:spPr>
      </p:pic>
      <p:sp>
        <p:nvSpPr>
          <p:cNvPr id="4" name="矩形 3"/>
          <p:cNvSpPr/>
          <p:nvPr/>
        </p:nvSpPr>
        <p:spPr>
          <a:xfrm>
            <a:off x="4572000" y="140858"/>
            <a:ext cx="4262869" cy="219843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BellmanFordSSSP</a:t>
            </a:r>
            <a:r>
              <a:rPr lang="en-GB" sz="1600" b="1" u="sng" dirty="0">
                <a:solidFill>
                  <a:schemeClr val="tx1"/>
                </a:solidFill>
              </a:rPr>
              <a:t>(G,s):</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for (each u in V)</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=INF, </a:t>
            </a:r>
            <a:r>
              <a:rPr lang="en-GB" sz="1600" dirty="0" err="1">
                <a:solidFill>
                  <a:schemeClr val="tx1"/>
                </a:solidFill>
                <a:latin typeface="Courier New" pitchFamily="49" charset="0"/>
                <a:cs typeface="Courier New" pitchFamily="49" charset="0"/>
              </a:rPr>
              <a:t>u.parent</a:t>
            </a:r>
            <a:r>
              <a:rPr lang="en-GB" sz="1600" dirty="0">
                <a:solidFill>
                  <a:schemeClr val="tx1"/>
                </a:solidFill>
                <a:latin typeface="Courier New" pitchFamily="49" charset="0"/>
                <a:cs typeface="Courier New" pitchFamily="49" charset="0"/>
              </a:rPr>
              <a:t>=NIL</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s.dist</a:t>
            </a:r>
            <a:r>
              <a:rPr lang="en-GB" sz="1600" dirty="0">
                <a:solidFill>
                  <a:schemeClr val="tx1"/>
                </a:solidFill>
                <a:latin typeface="Courier New" pitchFamily="49" charset="0"/>
                <a:cs typeface="Courier New" pitchFamily="49" charset="0"/>
              </a:rPr>
              <a:t> = 0</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repeat n-1 times:</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&gt;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v.parent</a:t>
            </a:r>
            <a:r>
              <a:rPr lang="en-GB" sz="1600" dirty="0">
                <a:solidFill>
                  <a:schemeClr val="tx1"/>
                </a:solidFill>
                <a:latin typeface="Courier New" pitchFamily="49" charset="0"/>
                <a:cs typeface="Courier New" pitchFamily="49" charset="0"/>
              </a:rPr>
              <a:t> = u</a:t>
            </a:r>
            <a:endParaRPr lang="en-GB" sz="1600" dirty="0">
              <a:solidFill>
                <a:schemeClr val="tx1"/>
              </a:solidFill>
              <a:latin typeface="Courier New" pitchFamily="49" charset="0"/>
              <a:cs typeface="Courier New" pitchFamily="49" charset="0"/>
            </a:endParaRPr>
          </a:p>
        </p:txBody>
      </p:sp>
      <p:pic>
        <p:nvPicPr>
          <p:cNvPr id="5" name="图片 4"/>
          <p:cNvPicPr>
            <a:picLocks noChangeAspect="1"/>
          </p:cNvPicPr>
          <p:nvPr/>
        </p:nvPicPr>
        <p:blipFill rotWithShape="1">
          <a:blip r:embed="rId1"/>
          <a:srcRect r="66932" b="55590"/>
          <a:stretch>
            <a:fillRect/>
          </a:stretch>
        </p:blipFill>
        <p:spPr>
          <a:xfrm>
            <a:off x="0" y="2743201"/>
            <a:ext cx="3023755" cy="2049317"/>
          </a:xfrm>
          <a:prstGeom prst="rect">
            <a:avLst/>
          </a:prstGeom>
        </p:spPr>
      </p:pic>
      <p:pic>
        <p:nvPicPr>
          <p:cNvPr id="6" name="图片 5"/>
          <p:cNvPicPr>
            <a:picLocks noChangeAspect="1"/>
          </p:cNvPicPr>
          <p:nvPr/>
        </p:nvPicPr>
        <p:blipFill rotWithShape="1">
          <a:blip r:embed="rId1"/>
          <a:srcRect l="33067" r="32084" b="55590"/>
          <a:stretch>
            <a:fillRect/>
          </a:stretch>
        </p:blipFill>
        <p:spPr>
          <a:xfrm>
            <a:off x="3023755" y="2743201"/>
            <a:ext cx="3186545" cy="2049317"/>
          </a:xfrm>
          <a:prstGeom prst="rect">
            <a:avLst/>
          </a:prstGeom>
        </p:spPr>
      </p:pic>
      <p:pic>
        <p:nvPicPr>
          <p:cNvPr id="7" name="图片 6"/>
          <p:cNvPicPr>
            <a:picLocks noChangeAspect="1"/>
          </p:cNvPicPr>
          <p:nvPr/>
        </p:nvPicPr>
        <p:blipFill rotWithShape="1">
          <a:blip r:embed="rId1"/>
          <a:srcRect l="67916" b="55590"/>
          <a:stretch>
            <a:fillRect/>
          </a:stretch>
        </p:blipFill>
        <p:spPr>
          <a:xfrm>
            <a:off x="6210300" y="2743200"/>
            <a:ext cx="2933700" cy="2049317"/>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4:artisticCrisscrossEtching id="{9B8A6A3F-B5AB-4B67-B057-CA31CCD64C65}"/>
                  </a:ext>
                </a:extLst>
              </p:cNvPr>
              <p:cNvSpPr txBox="1"/>
              <p:nvPr/>
            </p:nvSpPr>
            <p:spPr>
              <a:xfrm>
                <a:off x="1793389" y="2466200"/>
                <a:ext cx="7041479" cy="276999"/>
              </a:xfrm>
              <a:prstGeom prst="rect">
                <a:avLst/>
              </a:prstGeom>
              <a:noFill/>
            </p:spPr>
            <p:txBody>
              <a:bodyPr wrap="none" lIns="0" tIns="0" rIns="0" bIns="0" rtlCol="0">
                <a:spAutoFit/>
              </a:bodyPr>
              <a:lstStyle/>
              <a:p>
                <a:pPr algn="r"/>
                <a:r>
                  <a:rPr lang="en-US" b="0" dirty="0">
                    <a:solidFill>
                      <a:schemeClr val="accent1">
                        <a:lumMod val="75000"/>
                      </a:schemeClr>
                    </a:solidFill>
                  </a:rPr>
                  <a:t>Edge order: </a:t>
                </a:r>
                <a14:m>
                  <m:oMath xmlns:m="http://schemas.openxmlformats.org/officeDocument/2006/math">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𝑡</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𝑥</m:t>
                        </m:r>
                      </m:e>
                    </m:d>
                    <m:r>
                      <a:rPr lang="en-US" b="0" i="1" smtClean="0">
                        <a:solidFill>
                          <a:schemeClr val="accent1">
                            <a:lumMod val="75000"/>
                          </a:schemeClr>
                        </a:solidFill>
                        <a:latin typeface="Cambria Math" panose="02040503050406030204" pitchFamily="18" charset="0"/>
                      </a:rPr>
                      <m:t>,</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𝑡</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𝑦</m:t>
                        </m:r>
                      </m:e>
                    </m:d>
                    <m:r>
                      <a:rPr lang="en-US" b="0" i="1" smtClean="0">
                        <a:solidFill>
                          <a:schemeClr val="accent1">
                            <a:lumMod val="75000"/>
                          </a:schemeClr>
                        </a:solidFill>
                        <a:latin typeface="Cambria Math" panose="02040503050406030204" pitchFamily="18" charset="0"/>
                      </a:rPr>
                      <m:t>,</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𝑡</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𝑧</m:t>
                        </m:r>
                      </m:e>
                    </m:d>
                    <m:r>
                      <a:rPr lang="en-US" b="0" i="1" smtClean="0">
                        <a:solidFill>
                          <a:schemeClr val="accent1">
                            <a:lumMod val="75000"/>
                          </a:schemeClr>
                        </a:solidFill>
                        <a:latin typeface="Cambria Math" panose="02040503050406030204" pitchFamily="18" charset="0"/>
                      </a:rPr>
                      <m:t>, </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𝑥</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𝑡</m:t>
                        </m:r>
                      </m:e>
                    </m:d>
                    <m:r>
                      <a:rPr lang="en-US" b="0" i="1" smtClean="0">
                        <a:solidFill>
                          <a:schemeClr val="accent1">
                            <a:lumMod val="75000"/>
                          </a:schemeClr>
                        </a:solidFill>
                        <a:latin typeface="Cambria Math" panose="02040503050406030204" pitchFamily="18" charset="0"/>
                      </a:rPr>
                      <m:t>,</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𝑦</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𝑥</m:t>
                        </m:r>
                      </m:e>
                    </m:d>
                    <m:r>
                      <a:rPr lang="en-US" b="0" i="1" smtClean="0">
                        <a:solidFill>
                          <a:schemeClr val="accent1">
                            <a:lumMod val="75000"/>
                          </a:schemeClr>
                        </a:solidFill>
                        <a:latin typeface="Cambria Math" panose="02040503050406030204" pitchFamily="18" charset="0"/>
                      </a:rPr>
                      <m:t>,</m:t>
                    </m:r>
                    <m:d>
                      <m:dPr>
                        <m:ctrlPr>
                          <a:rPr lang="en-US" i="1">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𝑦</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𝑧</m:t>
                        </m:r>
                      </m:e>
                    </m:d>
                    <m:r>
                      <a:rPr lang="en-US" b="0" i="1" smtClean="0">
                        <a:solidFill>
                          <a:schemeClr val="accent1">
                            <a:lumMod val="75000"/>
                          </a:schemeClr>
                        </a:solidFill>
                        <a:latin typeface="Cambria Math" panose="02040503050406030204" pitchFamily="18" charset="0"/>
                      </a:rPr>
                      <m:t>,</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𝑧</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𝑥</m:t>
                        </m:r>
                      </m:e>
                    </m:d>
                    <m:r>
                      <a:rPr lang="en-US" b="0" i="1" smtClean="0">
                        <a:solidFill>
                          <a:schemeClr val="accent1">
                            <a:lumMod val="75000"/>
                          </a:schemeClr>
                        </a:solidFill>
                        <a:latin typeface="Cambria Math" panose="02040503050406030204" pitchFamily="18" charset="0"/>
                      </a:rPr>
                      <m:t>, </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𝑧</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𝑠</m:t>
                        </m:r>
                      </m:e>
                    </m:d>
                    <m:r>
                      <a:rPr lang="en-US" b="0" i="1" smtClean="0">
                        <a:solidFill>
                          <a:schemeClr val="accent1">
                            <a:lumMod val="75000"/>
                          </a:schemeClr>
                        </a:solidFill>
                        <a:latin typeface="Cambria Math" panose="02040503050406030204" pitchFamily="18" charset="0"/>
                      </a:rPr>
                      <m:t>,</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𝑠</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𝑡</m:t>
                        </m:r>
                      </m:e>
                    </m:d>
                    <m:r>
                      <a:rPr lang="en-US" b="0" i="1" smtClean="0">
                        <a:solidFill>
                          <a:schemeClr val="accent1">
                            <a:lumMod val="75000"/>
                          </a:schemeClr>
                        </a:solidFill>
                        <a:latin typeface="Cambria Math" panose="02040503050406030204" pitchFamily="18" charset="0"/>
                      </a:rPr>
                      <m:t>,</m:t>
                    </m:r>
                    <m:d>
                      <m:dPr>
                        <m:ctrlPr>
                          <a:rPr lang="en-US" b="0" i="1" smtClean="0">
                            <a:solidFill>
                              <a:schemeClr val="accent1">
                                <a:lumMod val="75000"/>
                              </a:schemeClr>
                            </a:solidFill>
                            <a:latin typeface="Cambria Math" panose="02040503050406030204" pitchFamily="18" charset="0"/>
                          </a:rPr>
                        </m:ctrlPr>
                      </m:dPr>
                      <m:e>
                        <m:r>
                          <a:rPr lang="en-US" b="0" i="1" smtClean="0">
                            <a:solidFill>
                              <a:schemeClr val="accent1">
                                <a:lumMod val="75000"/>
                              </a:schemeClr>
                            </a:solidFill>
                            <a:latin typeface="Cambria Math" panose="02040503050406030204" pitchFamily="18" charset="0"/>
                          </a:rPr>
                          <m:t>𝑠</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𝑦</m:t>
                        </m:r>
                      </m:e>
                    </m:d>
                  </m:oMath>
                </a14:m>
                <a:endParaRPr lang="en-US" dirty="0">
                  <a:solidFill>
                    <a:schemeClr val="accent1">
                      <a:lumMod val="75000"/>
                    </a:schemeClr>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1793240" y="2339340"/>
                <a:ext cx="7041515" cy="498475"/>
              </a:xfrm>
              <a:prstGeom prst="rect">
                <a:avLst/>
              </a:prstGeom>
              <a:blipFill rotWithShape="1">
                <a:blip r:embed="rId2"/>
                <a:stretch>
                  <a:fillRect l="-1039" t="-28889" b="-51111"/>
                </a:stretch>
              </a:blipFill>
            </p:spPr>
            <p:txBody>
              <a:bodyPr/>
              <a:lstStyle/>
              <a:p>
                <a:r>
                  <a:rPr lang="en-US">
                    <a:noFill/>
                  </a:rPr>
                  <a:t> </a:t>
                </a:r>
                <a:endParaRPr lang="en-US">
                  <a:noFill/>
                </a:endParaRPr>
              </a:p>
            </p:txBody>
          </p:sp>
        </mc:Fallback>
      </mc:AlternateContent>
      <mc:AlternateContent xmlns:mc="http://schemas.openxmlformats.org/markup-compatibility/2006" xmlns:p14="http://schemas.microsoft.com/office/powerpoint/2010/main">
        <mc:Choice Requires="p14">
          <p:contentPart r:id="rId3" p14:bwMode="auto">
            <p14:nvContentPartPr>
              <p14:cNvPr id="33" name="墨迹 32"/>
              <p14:cNvContentPartPr/>
              <p14:nvPr/>
            </p14:nvContentPartPr>
            <p14:xfrm>
              <a:off x="2761696" y="3338180"/>
              <a:ext cx="1161275" cy="157273"/>
            </p14:xfrm>
          </p:contentPart>
        </mc:Choice>
        <mc:Fallback xmlns="">
          <p:pic>
            <p:nvPicPr>
              <p:cNvPr id="33" name="墨迹 32"/>
            </p:nvPicPr>
            <p:blipFill>
              <a:blip/>
            </p:blipFill>
            <p:spPr>
              <a:xfrm>
                <a:off x="2761696" y="3338180"/>
                <a:ext cx="1161275" cy="15727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4" name="墨迹 33"/>
              <p14:cNvContentPartPr/>
              <p14:nvPr/>
            </p14:nvContentPartPr>
            <p14:xfrm>
              <a:off x="3783418" y="3180906"/>
              <a:ext cx="113525" cy="243663"/>
            </p14:xfrm>
          </p:contentPart>
        </mc:Choice>
        <mc:Fallback xmlns="">
          <p:pic>
            <p:nvPicPr>
              <p:cNvPr id="34" name="墨迹 33"/>
            </p:nvPicPr>
            <p:blipFill>
              <a:blip/>
            </p:blipFill>
            <p:spPr>
              <a:xfrm>
                <a:off x="3783418" y="3180906"/>
                <a:ext cx="113525" cy="24366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5" name="墨迹 34"/>
              <p14:cNvContentPartPr/>
              <p14:nvPr/>
            </p14:nvContentPartPr>
            <p14:xfrm>
              <a:off x="2893911" y="2864699"/>
              <a:ext cx="233833" cy="301809"/>
            </p14:xfrm>
          </p:contentPart>
        </mc:Choice>
        <mc:Fallback xmlns="">
          <p:pic>
            <p:nvPicPr>
              <p:cNvPr id="35" name="墨迹 34"/>
            </p:nvPicPr>
            <p:blipFill>
              <a:blip/>
            </p:blipFill>
            <p:spPr>
              <a:xfrm>
                <a:off x="2893911" y="2864699"/>
                <a:ext cx="233833" cy="301809"/>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6" name="墨迹 35"/>
              <p14:cNvContentPartPr/>
              <p14:nvPr/>
            </p14:nvContentPartPr>
            <p14:xfrm>
              <a:off x="2979331" y="3052430"/>
              <a:ext cx="90820" cy="305132"/>
            </p14:xfrm>
          </p:contentPart>
        </mc:Choice>
        <mc:Fallback xmlns="">
          <p:pic>
            <p:nvPicPr>
              <p:cNvPr id="36" name="墨迹 35"/>
            </p:nvPicPr>
            <p:blipFill>
              <a:blip/>
            </p:blipFill>
            <p:spPr>
              <a:xfrm>
                <a:off x="2979331" y="3052430"/>
                <a:ext cx="90820" cy="30513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37" name="墨迹 36"/>
              <p14:cNvContentPartPr/>
              <p14:nvPr/>
            </p14:nvContentPartPr>
            <p14:xfrm>
              <a:off x="3164293" y="3039139"/>
              <a:ext cx="16613" cy="223865"/>
            </p14:xfrm>
          </p:contentPart>
        </mc:Choice>
        <mc:Fallback xmlns="">
          <p:pic>
            <p:nvPicPr>
              <p:cNvPr id="37" name="墨迹 36"/>
            </p:nvPicPr>
            <p:blipFill>
              <a:blip/>
            </p:blipFill>
            <p:spPr>
              <a:xfrm>
                <a:off x="3164293" y="3039139"/>
                <a:ext cx="16613" cy="22386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38" name="墨迹 37"/>
              <p14:cNvContentPartPr/>
              <p14:nvPr/>
            </p14:nvContentPartPr>
            <p14:xfrm>
              <a:off x="3251790" y="2969917"/>
              <a:ext cx="166826" cy="286303"/>
            </p14:xfrm>
          </p:contentPart>
        </mc:Choice>
        <mc:Fallback xmlns="">
          <p:pic>
            <p:nvPicPr>
              <p:cNvPr id="38" name="墨迹 37"/>
            </p:nvPicPr>
            <p:blipFill>
              <a:blip/>
            </p:blipFill>
            <p:spPr>
              <a:xfrm>
                <a:off x="3251790" y="2969917"/>
                <a:ext cx="166826" cy="28630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39" name="墨迹 38"/>
              <p14:cNvContentPartPr/>
              <p14:nvPr/>
            </p14:nvContentPartPr>
            <p14:xfrm>
              <a:off x="3437860" y="3189767"/>
              <a:ext cx="62023" cy="11076"/>
            </p14:xfrm>
          </p:contentPart>
        </mc:Choice>
        <mc:Fallback xmlns="">
          <p:pic>
            <p:nvPicPr>
              <p:cNvPr id="39" name="墨迹 38"/>
            </p:nvPicPr>
            <p:blipFill>
              <a:blip/>
            </p:blipFill>
            <p:spPr>
              <a:xfrm>
                <a:off x="3437860" y="3189767"/>
                <a:ext cx="62023" cy="1107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40" name="墨迹 39"/>
              <p14:cNvContentPartPr/>
              <p14:nvPr/>
            </p14:nvContentPartPr>
            <p14:xfrm>
              <a:off x="6012933" y="3437860"/>
              <a:ext cx="506154" cy="79744"/>
            </p14:xfrm>
          </p:contentPart>
        </mc:Choice>
        <mc:Fallback xmlns="">
          <p:pic>
            <p:nvPicPr>
              <p:cNvPr id="40" name="墨迹 39"/>
            </p:nvPicPr>
            <p:blipFill>
              <a:blip/>
            </p:blipFill>
            <p:spPr>
              <a:xfrm>
                <a:off x="6012933" y="3437860"/>
                <a:ext cx="506154" cy="79744"/>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41" name="墨迹 40"/>
              <p14:cNvContentPartPr/>
              <p14:nvPr/>
            </p14:nvContentPartPr>
            <p14:xfrm>
              <a:off x="6472569" y="3318244"/>
              <a:ext cx="240894" cy="252523"/>
            </p14:xfrm>
          </p:contentPart>
        </mc:Choice>
        <mc:Fallback xmlns="">
          <p:pic>
            <p:nvPicPr>
              <p:cNvPr id="41" name="墨迹 40"/>
            </p:nvPicPr>
            <p:blipFill>
              <a:blip/>
            </p:blipFill>
            <p:spPr>
              <a:xfrm>
                <a:off x="6472569" y="3318244"/>
                <a:ext cx="240894" cy="25252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42" name="墨迹 41"/>
              <p14:cNvContentPartPr/>
              <p14:nvPr/>
            </p14:nvContentPartPr>
            <p14:xfrm>
              <a:off x="5978045" y="2874390"/>
              <a:ext cx="275643" cy="326729"/>
            </p14:xfrm>
          </p:contentPart>
        </mc:Choice>
        <mc:Fallback xmlns="">
          <p:pic>
            <p:nvPicPr>
              <p:cNvPr id="42" name="墨迹 41"/>
            </p:nvPicPr>
            <p:blipFill>
              <a:blip/>
            </p:blipFill>
            <p:spPr>
              <a:xfrm>
                <a:off x="5978045" y="2874390"/>
                <a:ext cx="275643" cy="32672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43" name="墨迹 42"/>
              <p14:cNvContentPartPr/>
              <p14:nvPr/>
            </p14:nvContentPartPr>
            <p14:xfrm>
              <a:off x="6082709" y="3070151"/>
              <a:ext cx="75313" cy="331160"/>
            </p14:xfrm>
          </p:contentPart>
        </mc:Choice>
        <mc:Fallback xmlns="">
          <p:pic>
            <p:nvPicPr>
              <p:cNvPr id="43" name="墨迹 42"/>
            </p:nvPicPr>
            <p:blipFill>
              <a:blip/>
            </p:blipFill>
            <p:spPr>
              <a:xfrm>
                <a:off x="6082709" y="3070151"/>
                <a:ext cx="75313" cy="33116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44" name="墨迹 43"/>
              <p14:cNvContentPartPr/>
              <p14:nvPr/>
            </p14:nvContentPartPr>
            <p14:xfrm>
              <a:off x="6282069" y="2877989"/>
              <a:ext cx="331160" cy="333375"/>
            </p14:xfrm>
          </p:contentPart>
        </mc:Choice>
        <mc:Fallback xmlns="">
          <p:pic>
            <p:nvPicPr>
              <p:cNvPr id="44" name="墨迹 43"/>
            </p:nvPicPr>
            <p:blipFill>
              <a:blip/>
            </p:blipFill>
            <p:spPr>
              <a:xfrm>
                <a:off x="6282069" y="2877989"/>
                <a:ext cx="331160" cy="33337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45" name="墨迹 44"/>
              <p14:cNvContentPartPr/>
              <p14:nvPr/>
            </p14:nvContentPartPr>
            <p14:xfrm>
              <a:off x="6627627" y="3092302"/>
              <a:ext cx="70884" cy="4430"/>
            </p14:xfrm>
          </p:contentPart>
        </mc:Choice>
        <mc:Fallback xmlns="">
          <p:pic>
            <p:nvPicPr>
              <p:cNvPr id="45" name="墨迹 44"/>
            </p:nvPicPr>
            <p:blipFill>
              <a:blip/>
            </p:blipFill>
            <p:spPr>
              <a:xfrm>
                <a:off x="6627627" y="3092302"/>
                <a:ext cx="70884" cy="443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46" name="墨迹 45"/>
              <p14:cNvContentPartPr/>
              <p14:nvPr/>
            </p14:nvContentPartPr>
            <p14:xfrm>
              <a:off x="243939" y="5223243"/>
              <a:ext cx="396229" cy="22152"/>
            </p14:xfrm>
          </p:contentPart>
        </mc:Choice>
        <mc:Fallback xmlns="">
          <p:pic>
            <p:nvPicPr>
              <p:cNvPr id="46" name="墨迹 45"/>
            </p:nvPicPr>
            <p:blipFill>
              <a:blip/>
            </p:blipFill>
            <p:spPr>
              <a:xfrm>
                <a:off x="243939" y="5223243"/>
                <a:ext cx="396229" cy="2215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47" name="墨迹 46"/>
              <p14:cNvContentPartPr/>
              <p14:nvPr/>
            </p14:nvContentPartPr>
            <p14:xfrm>
              <a:off x="602511" y="5134639"/>
              <a:ext cx="184132" cy="206006"/>
            </p14:xfrm>
          </p:contentPart>
        </mc:Choice>
        <mc:Fallback xmlns="">
          <p:pic>
            <p:nvPicPr>
              <p:cNvPr id="47" name="墨迹 46"/>
            </p:nvPicPr>
            <p:blipFill>
              <a:blip/>
            </p:blipFill>
            <p:spPr>
              <a:xfrm>
                <a:off x="602511" y="5134639"/>
                <a:ext cx="184132" cy="20600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48" name="墨迹 47"/>
              <p14:cNvContentPartPr/>
              <p14:nvPr/>
            </p14:nvContentPartPr>
            <p14:xfrm>
              <a:off x="132906" y="4722628"/>
              <a:ext cx="203791" cy="345558"/>
            </p14:xfrm>
          </p:contentPart>
        </mc:Choice>
        <mc:Fallback xmlns="">
          <p:pic>
            <p:nvPicPr>
              <p:cNvPr id="48" name="墨迹 47"/>
            </p:nvPicPr>
            <p:blipFill>
              <a:blip/>
            </p:blipFill>
            <p:spPr>
              <a:xfrm>
                <a:off x="132906" y="4722628"/>
                <a:ext cx="203791" cy="34555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49" name="墨迹 48"/>
              <p14:cNvContentPartPr/>
              <p14:nvPr/>
            </p14:nvContentPartPr>
            <p14:xfrm>
              <a:off x="239232" y="4908697"/>
              <a:ext cx="44302" cy="288519"/>
            </p14:xfrm>
          </p:contentPart>
        </mc:Choice>
        <mc:Fallback xmlns="">
          <p:pic>
            <p:nvPicPr>
              <p:cNvPr id="49" name="墨迹 48"/>
            </p:nvPicPr>
            <p:blipFill>
              <a:blip/>
            </p:blipFill>
            <p:spPr>
              <a:xfrm>
                <a:off x="239232" y="4908697"/>
                <a:ext cx="44302" cy="28851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50" name="墨迹 49"/>
              <p14:cNvContentPartPr/>
              <p14:nvPr/>
            </p14:nvContentPartPr>
            <p14:xfrm>
              <a:off x="221511" y="4984011"/>
              <a:ext cx="26582" cy="194377"/>
            </p14:xfrm>
          </p:contentPart>
        </mc:Choice>
        <mc:Fallback xmlns="">
          <p:pic>
            <p:nvPicPr>
              <p:cNvPr id="50" name="墨迹 49"/>
            </p:nvPicPr>
            <p:blipFill>
              <a:blip/>
            </p:blipFill>
            <p:spPr>
              <a:xfrm>
                <a:off x="221511" y="4984011"/>
                <a:ext cx="26582" cy="194377"/>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51" name="墨迹 50"/>
              <p14:cNvContentPartPr/>
              <p14:nvPr/>
            </p14:nvContentPartPr>
            <p14:xfrm>
              <a:off x="394290" y="4842244"/>
              <a:ext cx="79744" cy="293364"/>
            </p14:xfrm>
          </p:contentPart>
        </mc:Choice>
        <mc:Fallback xmlns="">
          <p:pic>
            <p:nvPicPr>
              <p:cNvPr id="51" name="墨迹 50"/>
            </p:nvPicPr>
            <p:blipFill>
              <a:blip/>
            </p:blipFill>
            <p:spPr>
              <a:xfrm>
                <a:off x="394290" y="4842244"/>
                <a:ext cx="79744" cy="29336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52" name="墨迹 51"/>
              <p14:cNvContentPartPr/>
              <p14:nvPr/>
            </p14:nvContentPartPr>
            <p14:xfrm>
              <a:off x="549348" y="4795173"/>
              <a:ext cx="141768" cy="304024"/>
            </p14:xfrm>
          </p:contentPart>
        </mc:Choice>
        <mc:Fallback xmlns="">
          <p:pic>
            <p:nvPicPr>
              <p:cNvPr id="52" name="墨迹 51"/>
            </p:nvPicPr>
            <p:blipFill>
              <a:blip/>
            </p:blipFill>
            <p:spPr>
              <a:xfrm>
                <a:off x="549348" y="4795173"/>
                <a:ext cx="141768" cy="30402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53" name="墨迹 52"/>
              <p14:cNvContentPartPr/>
              <p14:nvPr/>
            </p14:nvContentPartPr>
            <p14:xfrm>
              <a:off x="735418" y="5023883"/>
              <a:ext cx="35442" cy="31012"/>
            </p14:xfrm>
          </p:contentPart>
        </mc:Choice>
        <mc:Fallback xmlns="">
          <p:pic>
            <p:nvPicPr>
              <p:cNvPr id="53" name="墨迹 52"/>
            </p:nvPicPr>
            <p:blipFill>
              <a:blip/>
            </p:blipFill>
            <p:spPr>
              <a:xfrm>
                <a:off x="735418" y="5023883"/>
                <a:ext cx="35442" cy="31012"/>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54" name="墨迹 53"/>
              <p14:cNvContentPartPr/>
              <p14:nvPr/>
            </p14:nvContentPartPr>
            <p14:xfrm>
              <a:off x="2910662" y="5287482"/>
              <a:ext cx="624663" cy="42087"/>
            </p14:xfrm>
          </p:contentPart>
        </mc:Choice>
        <mc:Fallback xmlns="">
          <p:pic>
            <p:nvPicPr>
              <p:cNvPr id="54" name="墨迹 53"/>
            </p:nvPicPr>
            <p:blipFill>
              <a:blip/>
            </p:blipFill>
            <p:spPr>
              <a:xfrm>
                <a:off x="2910662" y="5287482"/>
                <a:ext cx="624663" cy="4208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55" name="墨迹 54"/>
              <p14:cNvContentPartPr/>
              <p14:nvPr/>
            </p14:nvContentPartPr>
            <p14:xfrm>
              <a:off x="3477732" y="5161220"/>
              <a:ext cx="230372" cy="225942"/>
            </p14:xfrm>
          </p:contentPart>
        </mc:Choice>
        <mc:Fallback xmlns="">
          <p:pic>
            <p:nvPicPr>
              <p:cNvPr id="55" name="墨迹 54"/>
            </p:nvPicPr>
            <p:blipFill>
              <a:blip/>
            </p:blipFill>
            <p:spPr>
              <a:xfrm>
                <a:off x="3477732" y="5161220"/>
                <a:ext cx="230372" cy="225942"/>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56" name="墨迹 55"/>
              <p14:cNvContentPartPr/>
              <p14:nvPr/>
            </p14:nvContentPartPr>
            <p14:xfrm>
              <a:off x="2941674" y="4682755"/>
              <a:ext cx="128477" cy="84175"/>
            </p14:xfrm>
          </p:contentPart>
        </mc:Choice>
        <mc:Fallback xmlns="">
          <p:pic>
            <p:nvPicPr>
              <p:cNvPr id="56" name="墨迹 55"/>
            </p:nvPicPr>
            <p:blipFill>
              <a:blip/>
            </p:blipFill>
            <p:spPr>
              <a:xfrm>
                <a:off x="2941674" y="4682755"/>
                <a:ext cx="128477" cy="8417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57" name="墨迹 56"/>
              <p14:cNvContentPartPr/>
              <p14:nvPr/>
            </p14:nvContentPartPr>
            <p14:xfrm>
              <a:off x="2970055" y="4762500"/>
              <a:ext cx="131107" cy="132906"/>
            </p14:xfrm>
          </p:contentPart>
        </mc:Choice>
        <mc:Fallback xmlns="">
          <p:pic>
            <p:nvPicPr>
              <p:cNvPr id="57" name="墨迹 56"/>
            </p:nvPicPr>
            <p:blipFill>
              <a:blip/>
            </p:blipFill>
            <p:spPr>
              <a:xfrm>
                <a:off x="2970055" y="4762500"/>
                <a:ext cx="131107" cy="132906"/>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58" name="墨迹 57"/>
              <p14:cNvContentPartPr/>
              <p14:nvPr/>
            </p14:nvContentPartPr>
            <p14:xfrm>
              <a:off x="2938905" y="4882116"/>
              <a:ext cx="308455" cy="239232"/>
            </p14:xfrm>
          </p:contentPart>
        </mc:Choice>
        <mc:Fallback xmlns="">
          <p:pic>
            <p:nvPicPr>
              <p:cNvPr id="58" name="墨迹 57"/>
            </p:nvPicPr>
            <p:blipFill>
              <a:blip/>
            </p:blipFill>
            <p:spPr>
              <a:xfrm>
                <a:off x="2938905" y="4882116"/>
                <a:ext cx="308455" cy="23923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59" name="墨迹 58"/>
              <p14:cNvContentPartPr/>
              <p14:nvPr/>
            </p14:nvContentPartPr>
            <p14:xfrm>
              <a:off x="3114453" y="4966290"/>
              <a:ext cx="39872" cy="280212"/>
            </p14:xfrm>
          </p:contentPart>
        </mc:Choice>
        <mc:Fallback xmlns="">
          <p:pic>
            <p:nvPicPr>
              <p:cNvPr id="59" name="墨迹 58"/>
            </p:nvPicPr>
            <p:blipFill>
              <a:blip/>
            </p:blipFill>
            <p:spPr>
              <a:xfrm>
                <a:off x="3114453" y="4966290"/>
                <a:ext cx="39872" cy="28021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60" name="墨迹 59"/>
              <p14:cNvContentPartPr/>
              <p14:nvPr/>
            </p14:nvContentPartPr>
            <p14:xfrm>
              <a:off x="3056860" y="4975151"/>
              <a:ext cx="44302" cy="205175"/>
            </p14:xfrm>
          </p:contentPart>
        </mc:Choice>
        <mc:Fallback xmlns="">
          <p:pic>
            <p:nvPicPr>
              <p:cNvPr id="60" name="墨迹 59"/>
            </p:nvPicPr>
            <p:blipFill>
              <a:blip/>
            </p:blipFill>
            <p:spPr>
              <a:xfrm>
                <a:off x="3056860" y="4975151"/>
                <a:ext cx="44302" cy="20517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61" name="墨迹 60"/>
              <p14:cNvContentPartPr/>
              <p14:nvPr/>
            </p14:nvContentPartPr>
            <p14:xfrm>
              <a:off x="3265081" y="4851104"/>
              <a:ext cx="117401" cy="156166"/>
            </p14:xfrm>
          </p:contentPart>
        </mc:Choice>
        <mc:Fallback xmlns="">
          <p:pic>
            <p:nvPicPr>
              <p:cNvPr id="61" name="墨迹 60"/>
            </p:nvPicPr>
            <p:blipFill>
              <a:blip/>
            </p:blipFill>
            <p:spPr>
              <a:xfrm>
                <a:off x="3265081" y="4851104"/>
                <a:ext cx="117401" cy="156166"/>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62" name="墨迹 61"/>
              <p14:cNvContentPartPr/>
              <p14:nvPr/>
            </p14:nvContentPartPr>
            <p14:xfrm>
              <a:off x="3362546" y="4820093"/>
              <a:ext cx="24366" cy="341681"/>
            </p14:xfrm>
          </p:contentPart>
        </mc:Choice>
        <mc:Fallback xmlns="">
          <p:pic>
            <p:nvPicPr>
              <p:cNvPr id="62" name="墨迹 61"/>
            </p:nvPicPr>
            <p:blipFill>
              <a:blip/>
            </p:blipFill>
            <p:spPr>
              <a:xfrm>
                <a:off x="3362546" y="4820093"/>
                <a:ext cx="24366" cy="34168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63" name="墨迹 62"/>
              <p14:cNvContentPartPr/>
              <p14:nvPr/>
            </p14:nvContentPartPr>
            <p14:xfrm>
              <a:off x="3486593" y="4776344"/>
              <a:ext cx="199360" cy="296272"/>
            </p14:xfrm>
          </p:contentPart>
        </mc:Choice>
        <mc:Fallback xmlns="">
          <p:pic>
            <p:nvPicPr>
              <p:cNvPr id="63" name="墨迹 62"/>
            </p:nvPicPr>
            <p:blipFill>
              <a:blip/>
            </p:blipFill>
            <p:spPr>
              <a:xfrm>
                <a:off x="3486593" y="4776344"/>
                <a:ext cx="199360" cy="29627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64" name="墨迹 63"/>
              <p14:cNvContentPartPr/>
              <p14:nvPr/>
            </p14:nvContentPartPr>
            <p14:xfrm>
              <a:off x="3752406" y="4988441"/>
              <a:ext cx="81960" cy="28797"/>
            </p14:xfrm>
          </p:contentPart>
        </mc:Choice>
        <mc:Fallback xmlns="">
          <p:pic>
            <p:nvPicPr>
              <p:cNvPr id="64" name="墨迹 63"/>
            </p:nvPicPr>
            <p:blipFill>
              <a:blip/>
            </p:blipFill>
            <p:spPr>
              <a:xfrm>
                <a:off x="3752406" y="4988441"/>
                <a:ext cx="81960" cy="2879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t>SSSP in directed graphs with negative weights</a:t>
            </a:r>
            <a:br>
              <a:rPr lang="en-US" sz="4000" dirty="0"/>
            </a:br>
            <a:r>
              <a:rPr lang="en-US" sz="4000" dirty="0"/>
              <a:t>The Bellman-Ford Algorithm</a:t>
            </a:r>
            <a:endParaRPr lang="en-US" sz="4000"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64847283-578E-4F32-B111-D817DDCA95E8}"/>
                  </a:ext>
                </a:extLst>
              </p:cNvPr>
              <p:cNvSpPr>
                <a:spLocks noGrp="1"/>
              </p:cNvSpPr>
              <p:nvPr>
                <p:ph idx="1"/>
              </p:nvPr>
            </p:nvSpPr>
            <p:spPr>
              <a:xfrm>
                <a:off x="628650" y="1690688"/>
                <a:ext cx="7886700" cy="4802185"/>
              </a:xfrm>
            </p:spPr>
            <p:txBody>
              <a:bodyPr>
                <a:normAutofit/>
              </a:bodyPr>
              <a:lstStyle/>
              <a:p>
                <a:pPr>
                  <a:spcBef>
                    <a:spcPts val="600"/>
                  </a:spcBef>
                </a:pPr>
                <a:r>
                  <a:rPr lang="en-US" sz="2400" dirty="0">
                    <a:solidFill>
                      <a:srgbClr val="C00000"/>
                    </a:solidFill>
                  </a:rPr>
                  <a:t>What if the graph contains a negative cycle?</a:t>
                </a:r>
              </a:p>
              <a:p>
                <a:pPr>
                  <a:spcBef>
                    <a:spcPts val="600"/>
                  </a:spcBef>
                </a:pPr>
                <a:r>
                  <a:rPr lang="en-US" sz="2400" dirty="0"/>
                  <a:t>After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m:t>
                    </m:r>
                  </m:oMath>
                </a14:m>
                <a:r>
                  <a:rPr lang="en-US" sz="2400" dirty="0"/>
                  <a:t> repetitions of “Update all edges”,</a:t>
                </a:r>
                <a:br>
                  <a:rPr lang="en-US" sz="2400" dirty="0"/>
                </a:br>
                <a:r>
                  <a:rPr lang="en-US" sz="2400" dirty="0"/>
                  <a:t>some node </a:t>
                </a:r>
                <a14:m>
                  <m:oMath xmlns:m="http://schemas.openxmlformats.org/officeDocument/2006/math">
                    <m:r>
                      <a:rPr lang="en-US" sz="2400" b="0" i="1" smtClean="0">
                        <a:latin typeface="Cambria Math" panose="02040503050406030204" pitchFamily="18" charset="0"/>
                      </a:rPr>
                      <m:t>𝑣</m:t>
                    </m:r>
                  </m:oMath>
                </a14:m>
                <a:r>
                  <a:rPr lang="en-US" sz="2400" dirty="0"/>
                  <a:t> still has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𝑑𝑖𝑠𝑡</m:t>
                    </m:r>
                    <m:r>
                      <a:rPr lang="en-US" sz="2400" b="0" i="1" smtClean="0">
                        <a:solidFill>
                          <a:srgbClr val="C00000"/>
                        </a:solidFill>
                        <a:latin typeface="Cambria Math" panose="02040503050406030204" pitchFamily="18" charset="0"/>
                      </a:rPr>
                      <m:t>&gt;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𝑑𝑖𝑠𝑡</m:t>
                    </m:r>
                    <m:r>
                      <a:rPr lang="en-US" sz="2400" b="0" i="1" smtClean="0">
                        <a:latin typeface="Cambria Math" panose="02040503050406030204" pitchFamily="18" charset="0"/>
                      </a:rPr>
                      <m:t>+</m:t>
                    </m:r>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𝑣</m:t>
                        </m:r>
                      </m:e>
                    </m:d>
                  </m:oMath>
                </a14:m>
                <a:r>
                  <a:rPr lang="en-US" sz="2400" dirty="0"/>
                  <a:t>.</a:t>
                </a:r>
              </a:p>
              <a:p>
                <a:pPr>
                  <a:spcBef>
                    <a:spcPts val="600"/>
                  </a:spcBef>
                </a:pPr>
                <a:r>
                  <a:rPr lang="en-US" sz="2400" dirty="0">
                    <a:solidFill>
                      <a:schemeClr val="accent1">
                        <a:lumMod val="75000"/>
                      </a:schemeClr>
                    </a:solidFill>
                  </a:rPr>
                  <a:t>Bellman-Ford can also detect negative cycle!</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a:stretch>
              </a:blipFill>
            </p:spPr>
            <p:txBody>
              <a:bodyPr/>
              <a:lstStyle/>
              <a:p>
                <a:r>
                  <a:rPr lang="en-US">
                    <a:noFill/>
                  </a:rPr>
                  <a:t> </a:t>
                </a:r>
                <a:endParaRPr lang="en-US">
                  <a:noFill/>
                </a:endParaRPr>
              </a:p>
            </p:txBody>
          </p:sp>
        </mc:Fallback>
      </mc:AlternateContent>
      <p:sp>
        <p:nvSpPr>
          <p:cNvPr id="19" name="矩形 18"/>
          <p:cNvSpPr/>
          <p:nvPr/>
        </p:nvSpPr>
        <p:spPr>
          <a:xfrm>
            <a:off x="2189885" y="3323646"/>
            <a:ext cx="4764230" cy="316922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err="1">
                <a:solidFill>
                  <a:schemeClr val="tx1"/>
                </a:solidFill>
              </a:rPr>
              <a:t>BellmanFordSSSP</a:t>
            </a:r>
            <a:r>
              <a:rPr lang="en-GB" b="1" u="sng" dirty="0">
                <a:solidFill>
                  <a:schemeClr val="tx1"/>
                </a:solidFill>
              </a:rPr>
              <a:t>(G,s):</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for (each u in V)</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=INF, </a:t>
            </a:r>
            <a:r>
              <a:rPr lang="en-GB" dirty="0" err="1">
                <a:solidFill>
                  <a:schemeClr val="tx1"/>
                </a:solidFill>
                <a:latin typeface="Courier New" pitchFamily="49" charset="0"/>
                <a:cs typeface="Courier New" pitchFamily="49" charset="0"/>
              </a:rPr>
              <a:t>u.parent</a:t>
            </a:r>
            <a:r>
              <a:rPr lang="en-GB" dirty="0">
                <a:solidFill>
                  <a:schemeClr val="tx1"/>
                </a:solidFill>
                <a:latin typeface="Courier New" pitchFamily="49" charset="0"/>
                <a:cs typeface="Courier New" pitchFamily="49" charset="0"/>
              </a:rPr>
              <a:t>=NIL</a:t>
            </a:r>
            <a:endParaRPr lang="en-GB" dirty="0">
              <a:solidFill>
                <a:schemeClr val="tx1"/>
              </a:solidFill>
              <a:latin typeface="Courier New" pitchFamily="49" charset="0"/>
              <a:cs typeface="Courier New" pitchFamily="49" charset="0"/>
            </a:endParaRPr>
          </a:p>
          <a:p>
            <a:pPr>
              <a:lnSpc>
                <a:spcPct val="90000"/>
              </a:lnSpc>
            </a:pPr>
            <a:r>
              <a:rPr lang="en-GB" dirty="0" err="1">
                <a:solidFill>
                  <a:schemeClr val="tx1"/>
                </a:solidFill>
                <a:latin typeface="Courier New" pitchFamily="49" charset="0"/>
                <a:cs typeface="Courier New" pitchFamily="49" charset="0"/>
              </a:rPr>
              <a:t>s.dist</a:t>
            </a:r>
            <a:r>
              <a:rPr lang="en-GB" dirty="0">
                <a:solidFill>
                  <a:schemeClr val="tx1"/>
                </a:solidFill>
                <a:latin typeface="Courier New" pitchFamily="49" charset="0"/>
                <a:cs typeface="Courier New" pitchFamily="49" charset="0"/>
              </a:rPr>
              <a:t> = 0</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repeat n-1 times:</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for (each edge (</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 in E)</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if (</a:t>
            </a:r>
            <a:r>
              <a:rPr lang="en-GB" dirty="0" err="1">
                <a:solidFill>
                  <a:schemeClr val="tx1"/>
                </a:solidFill>
                <a:latin typeface="Courier New" pitchFamily="49" charset="0"/>
                <a:cs typeface="Courier New" pitchFamily="49" charset="0"/>
              </a:rPr>
              <a:t>v.dist</a:t>
            </a:r>
            <a:r>
              <a:rPr lang="en-GB" dirty="0">
                <a:solidFill>
                  <a:schemeClr val="tx1"/>
                </a:solidFill>
                <a:latin typeface="Courier New" pitchFamily="49" charset="0"/>
                <a:cs typeface="Courier New" pitchFamily="49" charset="0"/>
              </a:rPr>
              <a:t> &gt;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 + w(</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v.dist</a:t>
            </a:r>
            <a:r>
              <a:rPr lang="en-GB" dirty="0">
                <a:solidFill>
                  <a:schemeClr val="tx1"/>
                </a:solidFill>
                <a:latin typeface="Courier New" pitchFamily="49" charset="0"/>
                <a:cs typeface="Courier New" pitchFamily="49" charset="0"/>
              </a:rPr>
              <a:t> =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 + w(</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v.parent</a:t>
            </a:r>
            <a:r>
              <a:rPr lang="en-GB" dirty="0">
                <a:solidFill>
                  <a:schemeClr val="tx1"/>
                </a:solidFill>
                <a:latin typeface="Courier New" pitchFamily="49" charset="0"/>
                <a:cs typeface="Courier New" pitchFamily="49" charset="0"/>
              </a:rPr>
              <a:t> = u</a:t>
            </a:r>
            <a:endParaRPr lang="en-GB" dirty="0">
              <a:solidFill>
                <a:schemeClr val="tx1"/>
              </a:solidFill>
              <a:latin typeface="Courier New" pitchFamily="49" charset="0"/>
              <a:cs typeface="Courier New" pitchFamily="49" charset="0"/>
            </a:endParaRPr>
          </a:p>
          <a:p>
            <a:pPr>
              <a:lnSpc>
                <a:spcPct val="90000"/>
              </a:lnSpc>
            </a:pPr>
            <a:r>
              <a:rPr lang="en-GB" b="1" dirty="0">
                <a:solidFill>
                  <a:schemeClr val="accent1">
                    <a:lumMod val="75000"/>
                  </a:schemeClr>
                </a:solidFill>
                <a:latin typeface="Courier New" pitchFamily="49" charset="0"/>
                <a:cs typeface="Courier New" pitchFamily="49" charset="0"/>
              </a:rPr>
              <a:t>for (each edge (</a:t>
            </a:r>
            <a:r>
              <a:rPr lang="en-GB" b="1" dirty="0" err="1">
                <a:solidFill>
                  <a:schemeClr val="accent1">
                    <a:lumMod val="75000"/>
                  </a:schemeClr>
                </a:solidFill>
                <a:latin typeface="Courier New" pitchFamily="49" charset="0"/>
                <a:cs typeface="Courier New" pitchFamily="49" charset="0"/>
              </a:rPr>
              <a:t>u,v</a:t>
            </a:r>
            <a:r>
              <a:rPr lang="en-GB" b="1" dirty="0">
                <a:solidFill>
                  <a:schemeClr val="accent1">
                    <a:lumMod val="75000"/>
                  </a:schemeClr>
                </a:solidFill>
                <a:latin typeface="Courier New" pitchFamily="49" charset="0"/>
                <a:cs typeface="Courier New" pitchFamily="49" charset="0"/>
              </a:rPr>
              <a:t>) in E)</a:t>
            </a:r>
            <a:endParaRPr lang="en-GB" b="1" dirty="0">
              <a:solidFill>
                <a:schemeClr val="accent1">
                  <a:lumMod val="75000"/>
                </a:schemeClr>
              </a:solidFill>
              <a:latin typeface="Courier New" pitchFamily="49" charset="0"/>
              <a:cs typeface="Courier New" pitchFamily="49" charset="0"/>
            </a:endParaRPr>
          </a:p>
          <a:p>
            <a:pPr>
              <a:lnSpc>
                <a:spcPct val="90000"/>
              </a:lnSpc>
            </a:pPr>
            <a:r>
              <a:rPr lang="en-GB" b="1" dirty="0">
                <a:solidFill>
                  <a:schemeClr val="accent1">
                    <a:lumMod val="75000"/>
                  </a:schemeClr>
                </a:solidFill>
                <a:latin typeface="Courier New" pitchFamily="49" charset="0"/>
                <a:cs typeface="Courier New" pitchFamily="49" charset="0"/>
              </a:rPr>
              <a:t>  if (</a:t>
            </a:r>
            <a:r>
              <a:rPr lang="en-GB" b="1" dirty="0" err="1">
                <a:solidFill>
                  <a:schemeClr val="accent1">
                    <a:lumMod val="75000"/>
                  </a:schemeClr>
                </a:solidFill>
                <a:latin typeface="Courier New" pitchFamily="49" charset="0"/>
                <a:cs typeface="Courier New" pitchFamily="49" charset="0"/>
              </a:rPr>
              <a:t>v.dist</a:t>
            </a:r>
            <a:r>
              <a:rPr lang="en-GB" b="1" dirty="0">
                <a:solidFill>
                  <a:schemeClr val="accent1">
                    <a:lumMod val="75000"/>
                  </a:schemeClr>
                </a:solidFill>
                <a:latin typeface="Courier New" pitchFamily="49" charset="0"/>
                <a:cs typeface="Courier New" pitchFamily="49" charset="0"/>
              </a:rPr>
              <a:t> &gt; </a:t>
            </a:r>
            <a:r>
              <a:rPr lang="en-GB" b="1" dirty="0" err="1">
                <a:solidFill>
                  <a:schemeClr val="accent1">
                    <a:lumMod val="75000"/>
                  </a:schemeClr>
                </a:solidFill>
                <a:latin typeface="Courier New" pitchFamily="49" charset="0"/>
                <a:cs typeface="Courier New" pitchFamily="49" charset="0"/>
              </a:rPr>
              <a:t>u.dist</a:t>
            </a:r>
            <a:r>
              <a:rPr lang="en-GB" b="1" dirty="0">
                <a:solidFill>
                  <a:schemeClr val="accent1">
                    <a:lumMod val="75000"/>
                  </a:schemeClr>
                </a:solidFill>
                <a:latin typeface="Courier New" pitchFamily="49" charset="0"/>
                <a:cs typeface="Courier New" pitchFamily="49" charset="0"/>
              </a:rPr>
              <a:t> + w(</a:t>
            </a:r>
            <a:r>
              <a:rPr lang="en-GB" b="1" dirty="0" err="1">
                <a:solidFill>
                  <a:schemeClr val="accent1">
                    <a:lumMod val="75000"/>
                  </a:schemeClr>
                </a:solidFill>
                <a:latin typeface="Courier New" pitchFamily="49" charset="0"/>
                <a:cs typeface="Courier New" pitchFamily="49" charset="0"/>
              </a:rPr>
              <a:t>u,v</a:t>
            </a:r>
            <a:r>
              <a:rPr lang="en-GB" b="1" dirty="0">
                <a:solidFill>
                  <a:schemeClr val="accent1">
                    <a:lumMod val="75000"/>
                  </a:schemeClr>
                </a:solidFill>
                <a:latin typeface="Courier New" pitchFamily="49" charset="0"/>
                <a:cs typeface="Courier New" pitchFamily="49" charset="0"/>
              </a:rPr>
              <a:t>))</a:t>
            </a:r>
            <a:endParaRPr lang="en-GB" b="1" dirty="0">
              <a:solidFill>
                <a:schemeClr val="accent1">
                  <a:lumMod val="75000"/>
                </a:schemeClr>
              </a:solidFill>
              <a:latin typeface="Courier New" pitchFamily="49" charset="0"/>
              <a:cs typeface="Courier New" pitchFamily="49" charset="0"/>
            </a:endParaRPr>
          </a:p>
          <a:p>
            <a:pPr>
              <a:lnSpc>
                <a:spcPct val="90000"/>
              </a:lnSpc>
            </a:pPr>
            <a:r>
              <a:rPr lang="en-GB" b="1" dirty="0">
                <a:solidFill>
                  <a:schemeClr val="accent1">
                    <a:lumMod val="75000"/>
                  </a:schemeClr>
                </a:solidFill>
                <a:latin typeface="Courier New" pitchFamily="49" charset="0"/>
                <a:cs typeface="Courier New" pitchFamily="49" charset="0"/>
              </a:rPr>
              <a:t>    return “Negative Cycle”</a:t>
            </a:r>
            <a:endParaRPr lang="en-GB" b="1" dirty="0">
              <a:solidFill>
                <a:schemeClr val="accent1">
                  <a:lumMod val="75000"/>
                </a:schemeClr>
              </a:solidFill>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6689651" y="5741581"/>
              <a:ext cx="122523" cy="642384"/>
            </p14:xfrm>
          </p:contentPart>
        </mc:Choice>
        <mc:Fallback xmlns="">
          <p:pic>
            <p:nvPicPr>
              <p:cNvPr id="4" name="墨迹 3"/>
            </p:nvPicPr>
            <p:blipFill>
              <a:blip/>
            </p:blipFill>
            <p:spPr>
              <a:xfrm>
                <a:off x="6689651" y="5741581"/>
                <a:ext cx="122523" cy="64238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6982600" y="5651592"/>
              <a:ext cx="289072" cy="435409"/>
            </p14:xfrm>
          </p:contentPart>
        </mc:Choice>
        <mc:Fallback xmlns="">
          <p:pic>
            <p:nvPicPr>
              <p:cNvPr id="5" name="墨迹 4"/>
            </p:nvPicPr>
            <p:blipFill>
              <a:blip/>
            </p:blipFill>
            <p:spPr>
              <a:xfrm>
                <a:off x="6982600" y="5651592"/>
                <a:ext cx="289072" cy="43540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7239000" y="5699355"/>
              <a:ext cx="122385" cy="150767"/>
            </p14:xfrm>
          </p:contentPart>
        </mc:Choice>
        <mc:Fallback xmlns="">
          <p:pic>
            <p:nvPicPr>
              <p:cNvPr id="6" name="墨迹 5"/>
            </p:nvPicPr>
            <p:blipFill>
              <a:blip/>
            </p:blipFill>
            <p:spPr>
              <a:xfrm>
                <a:off x="7239000" y="5699355"/>
                <a:ext cx="122385" cy="15076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7230139" y="5803604"/>
              <a:ext cx="139553" cy="210436"/>
            </p14:xfrm>
          </p:contentPart>
        </mc:Choice>
        <mc:Fallback xmlns="">
          <p:pic>
            <p:nvPicPr>
              <p:cNvPr id="7" name="墨迹 6"/>
            </p:nvPicPr>
            <p:blipFill>
              <a:blip/>
            </p:blipFill>
            <p:spPr>
              <a:xfrm>
                <a:off x="7230139" y="5803604"/>
                <a:ext cx="139553" cy="21043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7480171" y="5675681"/>
              <a:ext cx="251138" cy="331714"/>
            </p14:xfrm>
          </p:contentPart>
        </mc:Choice>
        <mc:Fallback xmlns="">
          <p:pic>
            <p:nvPicPr>
              <p:cNvPr id="8" name="墨迹 7"/>
            </p:nvPicPr>
            <p:blipFill>
              <a:blip/>
            </p:blipFill>
            <p:spPr>
              <a:xfrm>
                <a:off x="7480171" y="5675681"/>
                <a:ext cx="251138" cy="331714"/>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9" name="墨迹 8"/>
              <p14:cNvContentPartPr/>
              <p14:nvPr/>
            </p14:nvContentPartPr>
            <p14:xfrm>
              <a:off x="7717465" y="5692848"/>
              <a:ext cx="106325" cy="203791"/>
            </p14:xfrm>
          </p:contentPart>
        </mc:Choice>
        <mc:Fallback xmlns="">
          <p:pic>
            <p:nvPicPr>
              <p:cNvPr id="9" name="墨迹 8"/>
            </p:nvPicPr>
            <p:blipFill>
              <a:blip/>
            </p:blipFill>
            <p:spPr>
              <a:xfrm>
                <a:off x="7717465" y="5692848"/>
                <a:ext cx="106325" cy="20379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0" name="墨迹 9"/>
              <p14:cNvContentPartPr/>
              <p14:nvPr/>
            </p14:nvContentPartPr>
            <p14:xfrm>
              <a:off x="7674685" y="5816895"/>
              <a:ext cx="118093" cy="189946"/>
            </p14:xfrm>
          </p:contentPart>
        </mc:Choice>
        <mc:Fallback xmlns="">
          <p:pic>
            <p:nvPicPr>
              <p:cNvPr id="10" name="墨迹 9"/>
            </p:nvPicPr>
            <p:blipFill>
              <a:blip/>
            </p:blipFill>
            <p:spPr>
              <a:xfrm>
                <a:off x="7674685" y="5816895"/>
                <a:ext cx="118093" cy="18994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1" name="墨迹 10"/>
              <p14:cNvContentPartPr/>
              <p14:nvPr/>
            </p14:nvContentPartPr>
            <p14:xfrm>
              <a:off x="7066221" y="6153592"/>
              <a:ext cx="203791" cy="363279"/>
            </p14:xfrm>
          </p:contentPart>
        </mc:Choice>
        <mc:Fallback xmlns="">
          <p:pic>
            <p:nvPicPr>
              <p:cNvPr id="11" name="墨迹 10"/>
            </p:nvPicPr>
            <p:blipFill>
              <a:blip/>
            </p:blipFill>
            <p:spPr>
              <a:xfrm>
                <a:off x="7066221" y="6153592"/>
                <a:ext cx="203791" cy="36327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2" name="墨迹 11"/>
              <p14:cNvContentPartPr/>
              <p14:nvPr/>
            </p14:nvContentPartPr>
            <p14:xfrm>
              <a:off x="7340895" y="6184604"/>
              <a:ext cx="115186" cy="330468"/>
            </p14:xfrm>
          </p:contentPart>
        </mc:Choice>
        <mc:Fallback xmlns="">
          <p:pic>
            <p:nvPicPr>
              <p:cNvPr id="12" name="墨迹 11"/>
            </p:nvPicPr>
            <p:blipFill>
              <a:blip/>
            </p:blipFill>
            <p:spPr>
              <a:xfrm>
                <a:off x="7340895" y="6184604"/>
                <a:ext cx="115186" cy="33046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3" name="墨迹 12"/>
              <p14:cNvContentPartPr/>
              <p14:nvPr/>
            </p14:nvContentPartPr>
            <p14:xfrm>
              <a:off x="7575697" y="6237767"/>
              <a:ext cx="121831" cy="31011"/>
            </p14:xfrm>
          </p:contentPart>
        </mc:Choice>
        <mc:Fallback xmlns="">
          <p:pic>
            <p:nvPicPr>
              <p:cNvPr id="13" name="墨迹 12"/>
            </p:nvPicPr>
            <p:blipFill>
              <a:blip/>
            </p:blipFill>
            <p:spPr>
              <a:xfrm>
                <a:off x="7575697" y="6237767"/>
                <a:ext cx="121831" cy="3101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4" name="墨迹 13"/>
              <p14:cNvContentPartPr/>
              <p14:nvPr/>
            </p14:nvContentPartPr>
            <p14:xfrm>
              <a:off x="7552438" y="6233337"/>
              <a:ext cx="111864" cy="154919"/>
            </p14:xfrm>
          </p:contentPart>
        </mc:Choice>
        <mc:Fallback xmlns="">
          <p:pic>
            <p:nvPicPr>
              <p:cNvPr id="14" name="墨迹 13"/>
            </p:nvPicPr>
            <p:blipFill>
              <a:blip/>
            </p:blipFill>
            <p:spPr>
              <a:xfrm>
                <a:off x="7552438" y="6233337"/>
                <a:ext cx="111864" cy="15491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5" name="墨迹 14"/>
              <p14:cNvContentPartPr/>
              <p14:nvPr/>
            </p14:nvContentPartPr>
            <p14:xfrm>
              <a:off x="7612247" y="6302006"/>
              <a:ext cx="169456" cy="238125"/>
            </p14:xfrm>
          </p:contentPart>
        </mc:Choice>
        <mc:Fallback xmlns="">
          <p:pic>
            <p:nvPicPr>
              <p:cNvPr id="15" name="墨迹 14"/>
            </p:nvPicPr>
            <p:blipFill>
              <a:blip/>
            </p:blipFill>
            <p:spPr>
              <a:xfrm>
                <a:off x="7612247" y="6302006"/>
                <a:ext cx="169456" cy="2381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6" name="墨迹 15"/>
              <p14:cNvContentPartPr/>
              <p14:nvPr/>
            </p14:nvContentPartPr>
            <p14:xfrm>
              <a:off x="7853417" y="6155808"/>
              <a:ext cx="143152" cy="365079"/>
            </p14:xfrm>
          </p:contentPart>
        </mc:Choice>
        <mc:Fallback xmlns="">
          <p:pic>
            <p:nvPicPr>
              <p:cNvPr id="16" name="墨迹 15"/>
            </p:nvPicPr>
            <p:blipFill>
              <a:blip/>
            </p:blipFill>
            <p:spPr>
              <a:xfrm>
                <a:off x="7853417" y="6155808"/>
                <a:ext cx="143152" cy="365079"/>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7" name="墨迹 16"/>
              <p14:cNvContentPartPr/>
              <p14:nvPr/>
            </p14:nvContentPartPr>
            <p14:xfrm>
              <a:off x="7930116" y="6459278"/>
              <a:ext cx="174994" cy="53163"/>
            </p14:xfrm>
          </p:contentPart>
        </mc:Choice>
        <mc:Fallback xmlns="">
          <p:pic>
            <p:nvPicPr>
              <p:cNvPr id="17" name="墨迹 16"/>
            </p:nvPicPr>
            <p:blipFill>
              <a:blip/>
            </p:blipFill>
            <p:spPr>
              <a:xfrm>
                <a:off x="7930116" y="6459278"/>
                <a:ext cx="174994" cy="5316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墨迹 17"/>
              <p14:cNvContentPartPr/>
              <p14:nvPr/>
            </p14:nvContentPartPr>
            <p14:xfrm>
              <a:off x="8141659" y="6251058"/>
              <a:ext cx="63131" cy="35442"/>
            </p14:xfrm>
          </p:contentPart>
        </mc:Choice>
        <mc:Fallback xmlns="">
          <p:pic>
            <p:nvPicPr>
              <p:cNvPr id="18" name="墨迹 17"/>
            </p:nvPicPr>
            <p:blipFill>
              <a:blip/>
            </p:blipFill>
            <p:spPr>
              <a:xfrm>
                <a:off x="8141659" y="6251058"/>
                <a:ext cx="63131" cy="3544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0" name="墨迹 19"/>
              <p14:cNvContentPartPr/>
              <p14:nvPr/>
            </p14:nvContentPartPr>
            <p14:xfrm>
              <a:off x="8120616" y="6321941"/>
              <a:ext cx="53162" cy="138168"/>
            </p14:xfrm>
          </p:contentPart>
        </mc:Choice>
        <mc:Fallback xmlns="">
          <p:pic>
            <p:nvPicPr>
              <p:cNvPr id="20" name="墨迹 19"/>
            </p:nvPicPr>
            <p:blipFill>
              <a:blip/>
            </p:blipFill>
            <p:spPr>
              <a:xfrm>
                <a:off x="8120616" y="6321941"/>
                <a:ext cx="53162" cy="138168"/>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1" name="墨迹 20"/>
              <p14:cNvContentPartPr/>
              <p14:nvPr/>
            </p14:nvContentPartPr>
            <p14:xfrm>
              <a:off x="8244662" y="6228907"/>
              <a:ext cx="95250" cy="162119"/>
            </p14:xfrm>
          </p:contentPart>
        </mc:Choice>
        <mc:Fallback xmlns="">
          <p:pic>
            <p:nvPicPr>
              <p:cNvPr id="21" name="墨迹 20"/>
            </p:nvPicPr>
            <p:blipFill>
              <a:blip/>
            </p:blipFill>
            <p:spPr>
              <a:xfrm>
                <a:off x="8244662" y="6228907"/>
                <a:ext cx="95250" cy="16211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2" name="墨迹 21"/>
              <p14:cNvContentPartPr/>
              <p14:nvPr/>
            </p14:nvContentPartPr>
            <p14:xfrm>
              <a:off x="8288965" y="6339662"/>
              <a:ext cx="37657" cy="181640"/>
            </p14:xfrm>
          </p:contentPart>
        </mc:Choice>
        <mc:Fallback xmlns="">
          <p:pic>
            <p:nvPicPr>
              <p:cNvPr id="22" name="墨迹 21"/>
            </p:nvPicPr>
            <p:blipFill>
              <a:blip/>
            </p:blipFill>
            <p:spPr>
              <a:xfrm>
                <a:off x="8288965" y="6339662"/>
                <a:ext cx="37657" cy="18164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3" name="墨迹 22"/>
              <p14:cNvContentPartPr/>
              <p14:nvPr/>
            </p14:nvContentPartPr>
            <p14:xfrm>
              <a:off x="8417441" y="6366243"/>
              <a:ext cx="73099" cy="44303"/>
            </p14:xfrm>
          </p:contentPart>
        </mc:Choice>
        <mc:Fallback xmlns="">
          <p:pic>
            <p:nvPicPr>
              <p:cNvPr id="23" name="墨迹 22"/>
            </p:nvPicPr>
            <p:blipFill>
              <a:blip/>
            </p:blipFill>
            <p:spPr>
              <a:xfrm>
                <a:off x="8417441" y="6366243"/>
                <a:ext cx="73099" cy="4430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4" name="墨迹 23"/>
              <p14:cNvContentPartPr/>
              <p14:nvPr/>
            </p14:nvContentPartPr>
            <p14:xfrm>
              <a:off x="8062469" y="6330802"/>
              <a:ext cx="111310" cy="34334"/>
            </p14:xfrm>
          </p:contentPart>
        </mc:Choice>
        <mc:Fallback xmlns="">
          <p:pic>
            <p:nvPicPr>
              <p:cNvPr id="24" name="墨迹 23"/>
            </p:nvPicPr>
            <p:blipFill>
              <a:blip/>
            </p:blipFill>
            <p:spPr>
              <a:xfrm>
                <a:off x="8062469" y="6330802"/>
                <a:ext cx="111310" cy="34334"/>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5" name="墨迹 24"/>
              <p14:cNvContentPartPr/>
              <p14:nvPr/>
            </p14:nvContentPartPr>
            <p14:xfrm>
              <a:off x="8136122" y="6298683"/>
              <a:ext cx="15506" cy="87497"/>
            </p14:xfrm>
          </p:contentPart>
        </mc:Choice>
        <mc:Fallback xmlns="">
          <p:pic>
            <p:nvPicPr>
              <p:cNvPr id="25" name="墨迹 24"/>
            </p:nvPicPr>
            <p:blipFill>
              <a:blip/>
            </p:blipFill>
            <p:spPr>
              <a:xfrm>
                <a:off x="8136122" y="6298683"/>
                <a:ext cx="15506" cy="8749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4000" dirty="0"/>
              <a:t>SSSP in DAG (with negative weights)</a:t>
            </a:r>
            <a:endParaRPr lang="en-US" sz="4000" dirty="0"/>
          </a:p>
        </p:txBody>
      </p:sp>
      <p:sp>
        <p:nvSpPr>
          <p:cNvPr id="3" name="内容占位符 2"/>
          <p:cNvSpPr>
            <a:spLocks noGrp="1"/>
          </p:cNvSpPr>
          <p:nvPr>
            <p:ph idx="1"/>
          </p:nvPr>
        </p:nvSpPr>
        <p:spPr>
          <a:xfrm>
            <a:off x="628650" y="1690688"/>
            <a:ext cx="7886700" cy="4802185"/>
          </a:xfrm>
        </p:spPr>
        <p:txBody>
          <a:bodyPr>
            <a:normAutofit/>
          </a:bodyPr>
          <a:lstStyle/>
          <a:p>
            <a:pPr>
              <a:spcBef>
                <a:spcPts val="600"/>
              </a:spcBef>
            </a:pPr>
            <a:r>
              <a:rPr lang="en-US" sz="2400" dirty="0"/>
              <a:t>Bellman-Ford still works, but we can be more efficient!</a:t>
            </a:r>
            <a:endParaRPr lang="en-US" sz="2400" dirty="0"/>
          </a:p>
          <a:p>
            <a:pPr>
              <a:spcBef>
                <a:spcPts val="600"/>
              </a:spcBef>
            </a:pPr>
            <a:r>
              <a:rPr lang="en-US" sz="2400" b="1" dirty="0">
                <a:solidFill>
                  <a:schemeClr val="accent1">
                    <a:lumMod val="50000"/>
                  </a:schemeClr>
                </a:solidFill>
              </a:rPr>
              <a:t>Core idea of Bellman-Ford</a:t>
            </a:r>
            <a:r>
              <a:rPr lang="en-US" sz="2400" b="1" dirty="0"/>
              <a:t>: </a:t>
            </a:r>
            <a:r>
              <a:rPr lang="en-US" sz="2400" dirty="0">
                <a:solidFill>
                  <a:schemeClr val="accent1">
                    <a:lumMod val="75000"/>
                  </a:schemeClr>
                </a:solidFill>
              </a:rPr>
              <a:t>perform a sequence of </a:t>
            </a:r>
            <a:r>
              <a:rPr lang="en-US" sz="2400" dirty="0">
                <a:solidFill>
                  <a:schemeClr val="accent1">
                    <a:lumMod val="75000"/>
                  </a:schemeClr>
                </a:solidFill>
                <a:latin typeface="Courier New" pitchFamily="49" charset="0"/>
                <a:cs typeface="Courier New" pitchFamily="49" charset="0"/>
              </a:rPr>
              <a:t>Update</a:t>
            </a:r>
            <a:r>
              <a:rPr lang="en-US" sz="2400" dirty="0">
                <a:solidFill>
                  <a:schemeClr val="accent1">
                    <a:lumMod val="75000"/>
                  </a:schemeClr>
                </a:solidFill>
              </a:rPr>
              <a:t> that includes every shortest path as a subsequence</a:t>
            </a:r>
            <a:r>
              <a:rPr lang="en-US" sz="2400" dirty="0"/>
              <a:t>.</a:t>
            </a:r>
            <a:endParaRPr lang="en-US" sz="2400" dirty="0"/>
          </a:p>
          <a:p>
            <a:pPr>
              <a:spcBef>
                <a:spcPts val="600"/>
              </a:spcBef>
            </a:pPr>
            <a:r>
              <a:rPr lang="en-US" sz="2400" b="1" dirty="0">
                <a:solidFill>
                  <a:schemeClr val="accent2">
                    <a:lumMod val="75000"/>
                  </a:schemeClr>
                </a:solidFill>
              </a:rPr>
              <a:t>Observation</a:t>
            </a:r>
            <a:r>
              <a:rPr lang="en-US" sz="2400" b="1" dirty="0"/>
              <a:t>:</a:t>
            </a:r>
            <a:r>
              <a:rPr lang="en-US" sz="2400" dirty="0"/>
              <a:t> </a:t>
            </a:r>
            <a:r>
              <a:rPr lang="en-US" sz="2400" dirty="0">
                <a:solidFill>
                  <a:schemeClr val="accent2">
                    <a:lumMod val="50000"/>
                  </a:schemeClr>
                </a:solidFill>
              </a:rPr>
              <a:t>in DAG, every path, thus every shortest path, is a subsequence in the topological order</a:t>
            </a:r>
            <a:r>
              <a:rPr lang="en-US" sz="2400" dirty="0"/>
              <a:t>.</a:t>
            </a:r>
            <a:endParaRPr lang="en-US" sz="2400" dirty="0"/>
          </a:p>
        </p:txBody>
      </p:sp>
      <p:sp>
        <p:nvSpPr>
          <p:cNvPr id="5" name="矩形 4"/>
          <p:cNvSpPr/>
          <p:nvPr/>
        </p:nvSpPr>
        <p:spPr>
          <a:xfrm>
            <a:off x="1859972" y="3688773"/>
            <a:ext cx="5424055" cy="26690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b="1" u="sng" dirty="0">
                <a:solidFill>
                  <a:schemeClr val="tx1"/>
                </a:solidFill>
              </a:rPr>
              <a:t>DAGSSSP(G,s):</a:t>
            </a:r>
            <a:endParaRPr lang="en-GB" b="1" u="sng" dirty="0">
              <a:solidFill>
                <a:schemeClr val="tx1"/>
              </a:solidFill>
            </a:endParaRPr>
          </a:p>
          <a:p>
            <a:pPr>
              <a:lnSpc>
                <a:spcPct val="90000"/>
              </a:lnSpc>
            </a:pPr>
            <a:r>
              <a:rPr lang="en-GB" dirty="0">
                <a:solidFill>
                  <a:schemeClr val="tx1"/>
                </a:solidFill>
                <a:latin typeface="Courier New" pitchFamily="49" charset="0"/>
                <a:cs typeface="Courier New" pitchFamily="49" charset="0"/>
              </a:rPr>
              <a:t>for (each u in V)</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=INF, </a:t>
            </a:r>
            <a:r>
              <a:rPr lang="en-GB" dirty="0" err="1">
                <a:solidFill>
                  <a:schemeClr val="tx1"/>
                </a:solidFill>
                <a:latin typeface="Courier New" pitchFamily="49" charset="0"/>
                <a:cs typeface="Courier New" pitchFamily="49" charset="0"/>
              </a:rPr>
              <a:t>u.parent</a:t>
            </a:r>
            <a:r>
              <a:rPr lang="en-GB" dirty="0">
                <a:solidFill>
                  <a:schemeClr val="tx1"/>
                </a:solidFill>
                <a:latin typeface="Courier New" pitchFamily="49" charset="0"/>
                <a:cs typeface="Courier New" pitchFamily="49" charset="0"/>
              </a:rPr>
              <a:t>=NIL</a:t>
            </a:r>
            <a:endParaRPr lang="en-GB" dirty="0">
              <a:solidFill>
                <a:schemeClr val="tx1"/>
              </a:solidFill>
              <a:latin typeface="Courier New" pitchFamily="49" charset="0"/>
              <a:cs typeface="Courier New" pitchFamily="49" charset="0"/>
            </a:endParaRPr>
          </a:p>
          <a:p>
            <a:pPr>
              <a:lnSpc>
                <a:spcPct val="90000"/>
              </a:lnSpc>
            </a:pPr>
            <a:r>
              <a:rPr lang="en-GB" dirty="0" err="1">
                <a:solidFill>
                  <a:schemeClr val="tx1"/>
                </a:solidFill>
                <a:latin typeface="Courier New" pitchFamily="49" charset="0"/>
                <a:cs typeface="Courier New" pitchFamily="49" charset="0"/>
              </a:rPr>
              <a:t>s.dist</a:t>
            </a:r>
            <a:r>
              <a:rPr lang="en-GB" dirty="0">
                <a:solidFill>
                  <a:schemeClr val="tx1"/>
                </a:solidFill>
                <a:latin typeface="Courier New" pitchFamily="49" charset="0"/>
                <a:cs typeface="Courier New" pitchFamily="49" charset="0"/>
              </a:rPr>
              <a:t> = 0</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Run DFS to obtain topological order</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for (each node u in topological order)</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for (each edge (</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 in E)</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if (</a:t>
            </a:r>
            <a:r>
              <a:rPr lang="en-GB" dirty="0" err="1">
                <a:solidFill>
                  <a:schemeClr val="tx1"/>
                </a:solidFill>
                <a:latin typeface="Courier New" pitchFamily="49" charset="0"/>
                <a:cs typeface="Courier New" pitchFamily="49" charset="0"/>
              </a:rPr>
              <a:t>v.dist</a:t>
            </a:r>
            <a:r>
              <a:rPr lang="en-GB" dirty="0">
                <a:solidFill>
                  <a:schemeClr val="tx1"/>
                </a:solidFill>
                <a:latin typeface="Courier New" pitchFamily="49" charset="0"/>
                <a:cs typeface="Courier New" pitchFamily="49" charset="0"/>
              </a:rPr>
              <a:t> &gt;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 + w(</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v.dist</a:t>
            </a:r>
            <a:r>
              <a:rPr lang="en-GB" dirty="0">
                <a:solidFill>
                  <a:schemeClr val="tx1"/>
                </a:solidFill>
                <a:latin typeface="Courier New" pitchFamily="49" charset="0"/>
                <a:cs typeface="Courier New" pitchFamily="49" charset="0"/>
              </a:rPr>
              <a:t> = </a:t>
            </a:r>
            <a:r>
              <a:rPr lang="en-GB" dirty="0" err="1">
                <a:solidFill>
                  <a:schemeClr val="tx1"/>
                </a:solidFill>
                <a:latin typeface="Courier New" pitchFamily="49" charset="0"/>
                <a:cs typeface="Courier New" pitchFamily="49" charset="0"/>
              </a:rPr>
              <a:t>u.dist</a:t>
            </a:r>
            <a:r>
              <a:rPr lang="en-GB" dirty="0">
                <a:solidFill>
                  <a:schemeClr val="tx1"/>
                </a:solidFill>
                <a:latin typeface="Courier New" pitchFamily="49" charset="0"/>
                <a:cs typeface="Courier New" pitchFamily="49" charset="0"/>
              </a:rPr>
              <a:t> + w(</a:t>
            </a:r>
            <a:r>
              <a:rPr lang="en-GB" dirty="0" err="1">
                <a:solidFill>
                  <a:schemeClr val="tx1"/>
                </a:solidFill>
                <a:latin typeface="Courier New" pitchFamily="49" charset="0"/>
                <a:cs typeface="Courier New" pitchFamily="49" charset="0"/>
              </a:rPr>
              <a:t>u,v</a:t>
            </a:r>
            <a:r>
              <a:rPr lang="en-GB" dirty="0">
                <a:solidFill>
                  <a:schemeClr val="tx1"/>
                </a:solidFill>
                <a:latin typeface="Courier New" pitchFamily="49" charset="0"/>
                <a:cs typeface="Courier New" pitchFamily="49" charset="0"/>
              </a:rPr>
              <a:t>)</a:t>
            </a:r>
            <a:endParaRPr lang="en-GB" dirty="0">
              <a:solidFill>
                <a:schemeClr val="tx1"/>
              </a:solidFill>
              <a:latin typeface="Courier New" pitchFamily="49" charset="0"/>
              <a:cs typeface="Courier New" pitchFamily="49" charset="0"/>
            </a:endParaRPr>
          </a:p>
          <a:p>
            <a:pPr>
              <a:lnSpc>
                <a:spcPct val="90000"/>
              </a:lnSpc>
            </a:pPr>
            <a:r>
              <a:rPr lang="en-GB" dirty="0">
                <a:solidFill>
                  <a:schemeClr val="tx1"/>
                </a:solidFill>
                <a:latin typeface="Courier New" pitchFamily="49" charset="0"/>
                <a:cs typeface="Courier New" pitchFamily="49" charset="0"/>
              </a:rPr>
              <a:t>      </a:t>
            </a:r>
            <a:r>
              <a:rPr lang="en-GB" dirty="0" err="1">
                <a:solidFill>
                  <a:schemeClr val="tx1"/>
                </a:solidFill>
                <a:latin typeface="Courier New" pitchFamily="49" charset="0"/>
                <a:cs typeface="Courier New" pitchFamily="49" charset="0"/>
              </a:rPr>
              <a:t>v.parent</a:t>
            </a:r>
            <a:r>
              <a:rPr lang="en-GB" dirty="0">
                <a:solidFill>
                  <a:schemeClr val="tx1"/>
                </a:solidFill>
                <a:latin typeface="Courier New" pitchFamily="49" charset="0"/>
                <a:cs typeface="Courier New" pitchFamily="49" charset="0"/>
              </a:rPr>
              <a:t> = u</a:t>
            </a:r>
            <a:endParaRPr lang="en-GB" dirty="0">
              <a:solidFill>
                <a:schemeClr val="tx1"/>
              </a:solidFill>
              <a:latin typeface="Courier New" pitchFamily="49" charset="0"/>
              <a:cs typeface="Courier New" pitchFamily="49" charset="0"/>
            </a:endParaRPr>
          </a:p>
        </p:txBody>
      </p:sp>
      <mc:AlternateContent xmlns:mc="http://schemas.openxmlformats.org/markup-compatibility/2006">
        <mc:Choice xmlns:a14="http://schemas.microsoft.com/office/drawing/2010/main" Requires="a14">
          <p:sp>
            <p:nvSpPr>
              <p:cNvPr id="4" name="文本框 3">
                <a:extLst>
                  <a:ext uri="{FF2B5EF4-FFF2-40B4-BE49-F238E27FC236}">
                    <a14:artisticCrisscrossEtching id="{897D653B-6424-4832-B6DC-72CF2462A941}"/>
                  </a:ext>
                </a:extLst>
              </p:cNvPr>
              <p:cNvSpPr txBox="1"/>
              <p:nvPr/>
            </p:nvSpPr>
            <p:spPr>
              <a:xfrm>
                <a:off x="5315715" y="3722449"/>
                <a:ext cx="1923540" cy="369332"/>
              </a:xfrm>
              <a:prstGeom prst="rect">
                <a:avLst/>
              </a:prstGeom>
              <a:noFill/>
            </p:spPr>
            <p:txBody>
              <a:bodyPr wrap="none" lIns="0" tIns="0" rIns="0" bIns="0" rtlCol="0">
                <a:spAutoFit/>
              </a:bodyPr>
              <a:lstStyle/>
              <a:p>
                <a14:m>
                  <m:oMath xmlns:m="http://schemas.openxmlformats.org/officeDocument/2006/math">
                    <m:r>
                      <a:rPr lang="en-US" sz="2400" b="0" i="1" smtClean="0">
                        <a:solidFill>
                          <a:srgbClr val="C00000"/>
                        </a:solidFill>
                        <a:latin typeface="Cambria Math" panose="02040503050406030204" pitchFamily="18" charset="0"/>
                      </a:rPr>
                      <m:t>𝑂</m:t>
                    </m:r>
                    <m:d>
                      <m:dPr>
                        <m:ctrlPr>
                          <a:rPr lang="en-US" sz="2400" b="0" i="1" smtClean="0">
                            <a:solidFill>
                              <a:srgbClr val="C00000"/>
                            </a:solidFill>
                            <a:latin typeface="Cambria Math" panose="02040503050406030204" pitchFamily="18" charset="0"/>
                          </a:rPr>
                        </m:ctrlPr>
                      </m:dPr>
                      <m:e>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𝑚</m:t>
                        </m:r>
                      </m:e>
                    </m:d>
                  </m:oMath>
                </a14:m>
                <a:r>
                  <a:rPr lang="en-US" sz="2400" dirty="0">
                    <a:solidFill>
                      <a:srgbClr val="C00000"/>
                    </a:solidFill>
                  </a:rPr>
                  <a:t> time</a:t>
                </a:r>
              </a:p>
            </p:txBody>
          </p:sp>
        </mc:Choice>
        <mc:Fallback>
          <p:sp>
            <p:nvSpPr>
              <p:cNvPr id="4" name="文本框 3"/>
              <p:cNvSpPr txBox="1">
                <a:spLocks noRot="1" noChangeAspect="1" noMove="1" noResize="1" noEditPoints="1" noAdjustHandles="1" noChangeArrowheads="1" noChangeShapeType="1" noTextEdit="1"/>
              </p:cNvSpPr>
              <p:nvPr/>
            </p:nvSpPr>
            <p:spPr>
              <a:xfrm>
                <a:off x="5315715" y="3722449"/>
                <a:ext cx="1923540" cy="369332"/>
              </a:xfrm>
              <a:prstGeom prst="rect">
                <a:avLst/>
              </a:prstGeom>
              <a:blipFill rotWithShape="1">
                <a:blip r:embed="rId1"/>
                <a:stretch>
                  <a:fillRect l="-5380" t="-26667" r="-8228" b="-5000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srcRect r="50343" b="75412"/>
          <a:stretch>
            <a:fillRect/>
          </a:stretch>
        </p:blipFill>
        <p:spPr>
          <a:xfrm>
            <a:off x="83128" y="103909"/>
            <a:ext cx="4042064" cy="1506682"/>
          </a:xfrm>
          <a:prstGeom prst="rect">
            <a:avLst/>
          </a:prstGeom>
        </p:spPr>
      </p:pic>
      <p:pic>
        <p:nvPicPr>
          <p:cNvPr id="6" name="图片 5"/>
          <p:cNvPicPr>
            <a:picLocks noChangeAspect="1"/>
          </p:cNvPicPr>
          <p:nvPr/>
        </p:nvPicPr>
        <p:blipFill rotWithShape="1">
          <a:blip r:embed="rId1"/>
          <a:srcRect l="49657" r="1452" b="75412"/>
          <a:stretch>
            <a:fillRect/>
          </a:stretch>
        </p:blipFill>
        <p:spPr>
          <a:xfrm>
            <a:off x="4125192" y="103909"/>
            <a:ext cx="3979716" cy="1506682"/>
          </a:xfrm>
          <a:prstGeom prst="rect">
            <a:avLst/>
          </a:prstGeom>
        </p:spPr>
      </p:pic>
      <p:pic>
        <p:nvPicPr>
          <p:cNvPr id="7" name="图片 6"/>
          <p:cNvPicPr>
            <a:picLocks noChangeAspect="1"/>
          </p:cNvPicPr>
          <p:nvPr/>
        </p:nvPicPr>
        <p:blipFill rotWithShape="1">
          <a:blip r:embed="rId1"/>
          <a:srcRect t="24588" r="50343" b="50654"/>
          <a:stretch>
            <a:fillRect/>
          </a:stretch>
        </p:blipFill>
        <p:spPr>
          <a:xfrm>
            <a:off x="83128" y="1610591"/>
            <a:ext cx="4042064" cy="1517072"/>
          </a:xfrm>
          <a:prstGeom prst="rect">
            <a:avLst/>
          </a:prstGeom>
        </p:spPr>
      </p:pic>
      <p:pic>
        <p:nvPicPr>
          <p:cNvPr id="8" name="图片 7"/>
          <p:cNvPicPr>
            <a:picLocks noChangeAspect="1"/>
          </p:cNvPicPr>
          <p:nvPr/>
        </p:nvPicPr>
        <p:blipFill rotWithShape="1">
          <a:blip r:embed="rId1"/>
          <a:srcRect l="49657" t="24588" r="1452" b="50654"/>
          <a:stretch>
            <a:fillRect/>
          </a:stretch>
        </p:blipFill>
        <p:spPr>
          <a:xfrm>
            <a:off x="4125190" y="1610591"/>
            <a:ext cx="3979717" cy="1517072"/>
          </a:xfrm>
          <a:prstGeom prst="rect">
            <a:avLst/>
          </a:prstGeom>
        </p:spPr>
      </p:pic>
      <p:pic>
        <p:nvPicPr>
          <p:cNvPr id="9" name="图片 8"/>
          <p:cNvPicPr>
            <a:picLocks noChangeAspect="1"/>
          </p:cNvPicPr>
          <p:nvPr/>
        </p:nvPicPr>
        <p:blipFill rotWithShape="1">
          <a:blip r:embed="rId1"/>
          <a:srcRect t="49345" r="50343" b="26067"/>
          <a:stretch>
            <a:fillRect/>
          </a:stretch>
        </p:blipFill>
        <p:spPr>
          <a:xfrm>
            <a:off x="83129" y="3127663"/>
            <a:ext cx="4042060" cy="1506682"/>
          </a:xfrm>
          <a:prstGeom prst="rect">
            <a:avLst/>
          </a:prstGeom>
        </p:spPr>
      </p:pic>
      <p:pic>
        <p:nvPicPr>
          <p:cNvPr id="10" name="图片 9"/>
          <p:cNvPicPr>
            <a:picLocks noChangeAspect="1"/>
          </p:cNvPicPr>
          <p:nvPr/>
        </p:nvPicPr>
        <p:blipFill rotWithShape="1">
          <a:blip r:embed="rId1"/>
          <a:srcRect l="49657" t="49345" r="1452" b="26067"/>
          <a:stretch>
            <a:fillRect/>
          </a:stretch>
        </p:blipFill>
        <p:spPr>
          <a:xfrm>
            <a:off x="4125189" y="3127663"/>
            <a:ext cx="3979717" cy="1506682"/>
          </a:xfrm>
          <a:prstGeom prst="rect">
            <a:avLst/>
          </a:prstGeom>
        </p:spPr>
      </p:pic>
      <p:pic>
        <p:nvPicPr>
          <p:cNvPr id="11" name="图片 10"/>
          <p:cNvPicPr>
            <a:picLocks noChangeAspect="1"/>
          </p:cNvPicPr>
          <p:nvPr/>
        </p:nvPicPr>
        <p:blipFill rotWithShape="1">
          <a:blip r:embed="rId1"/>
          <a:srcRect t="74103" r="50343" b="2157"/>
          <a:stretch>
            <a:fillRect/>
          </a:stretch>
        </p:blipFill>
        <p:spPr>
          <a:xfrm>
            <a:off x="83128" y="4644735"/>
            <a:ext cx="4042060" cy="1454728"/>
          </a:xfrm>
          <a:prstGeom prst="rect">
            <a:avLst/>
          </a:prstGeom>
        </p:spPr>
      </p:pic>
      <p:sp>
        <p:nvSpPr>
          <p:cNvPr id="5" name="矩形 4"/>
          <p:cNvSpPr/>
          <p:nvPr/>
        </p:nvSpPr>
        <p:spPr>
          <a:xfrm>
            <a:off x="4572000" y="4592782"/>
            <a:ext cx="4263520" cy="216130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400" b="1" u="sng" dirty="0">
                <a:solidFill>
                  <a:schemeClr val="tx1"/>
                </a:solidFill>
              </a:rPr>
              <a:t>DAGSSSP(G,s):</a:t>
            </a:r>
            <a:endParaRPr lang="en-GB" sz="1400" b="1" u="sng" dirty="0">
              <a:solidFill>
                <a:schemeClr val="tx1"/>
              </a:solidFill>
            </a:endParaRPr>
          </a:p>
          <a:p>
            <a:pPr>
              <a:lnSpc>
                <a:spcPct val="90000"/>
              </a:lnSpc>
            </a:pPr>
            <a:r>
              <a:rPr lang="en-GB" sz="1400" dirty="0">
                <a:solidFill>
                  <a:schemeClr val="tx1"/>
                </a:solidFill>
                <a:latin typeface="Courier New" pitchFamily="49" charset="0"/>
                <a:cs typeface="Courier New" pitchFamily="49" charset="0"/>
              </a:rPr>
              <a:t>for (each u in V)</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=INF, </a:t>
            </a:r>
            <a:r>
              <a:rPr lang="en-GB" sz="1400" dirty="0" err="1">
                <a:solidFill>
                  <a:schemeClr val="tx1"/>
                </a:solidFill>
                <a:latin typeface="Courier New" pitchFamily="49" charset="0"/>
                <a:cs typeface="Courier New" pitchFamily="49" charset="0"/>
              </a:rPr>
              <a:t>u.parent</a:t>
            </a:r>
            <a:r>
              <a:rPr lang="en-GB" sz="1400" dirty="0">
                <a:solidFill>
                  <a:schemeClr val="tx1"/>
                </a:solidFill>
                <a:latin typeface="Courier New" pitchFamily="49" charset="0"/>
                <a:cs typeface="Courier New" pitchFamily="49" charset="0"/>
              </a:rPr>
              <a:t>=NIL</a:t>
            </a:r>
            <a:endParaRPr lang="en-GB" sz="1400" dirty="0">
              <a:solidFill>
                <a:schemeClr val="tx1"/>
              </a:solidFill>
              <a:latin typeface="Courier New" pitchFamily="49" charset="0"/>
              <a:cs typeface="Courier New" pitchFamily="49" charset="0"/>
            </a:endParaRPr>
          </a:p>
          <a:p>
            <a:pPr>
              <a:lnSpc>
                <a:spcPct val="90000"/>
              </a:lnSpc>
            </a:pPr>
            <a:r>
              <a:rPr lang="en-GB" sz="1400" dirty="0" err="1">
                <a:solidFill>
                  <a:schemeClr val="tx1"/>
                </a:solidFill>
                <a:latin typeface="Courier New" pitchFamily="49" charset="0"/>
                <a:cs typeface="Courier New" pitchFamily="49" charset="0"/>
              </a:rPr>
              <a:t>s.dist</a:t>
            </a:r>
            <a:r>
              <a:rPr lang="en-GB" sz="1400" dirty="0">
                <a:solidFill>
                  <a:schemeClr val="tx1"/>
                </a:solidFill>
                <a:latin typeface="Courier New" pitchFamily="49" charset="0"/>
                <a:cs typeface="Courier New" pitchFamily="49" charset="0"/>
              </a:rPr>
              <a:t> = 0</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Run DFS to obtain topological order</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for (each node u in topological order)</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for (each edge (</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 in E)</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if (</a:t>
            </a:r>
            <a:r>
              <a:rPr lang="en-GB" sz="1400" dirty="0" err="1">
                <a:solidFill>
                  <a:schemeClr val="tx1"/>
                </a:solidFill>
                <a:latin typeface="Courier New" pitchFamily="49" charset="0"/>
                <a:cs typeface="Courier New" pitchFamily="49" charset="0"/>
              </a:rPr>
              <a:t>v.dist</a:t>
            </a:r>
            <a:r>
              <a:rPr lang="en-GB" sz="1400" dirty="0">
                <a:solidFill>
                  <a:schemeClr val="tx1"/>
                </a:solidFill>
                <a:latin typeface="Courier New" pitchFamily="49" charset="0"/>
                <a:cs typeface="Courier New" pitchFamily="49" charset="0"/>
              </a:rPr>
              <a:t> &gt;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 + w(</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v.dist</a:t>
            </a:r>
            <a:r>
              <a:rPr lang="en-GB" sz="1400" dirty="0">
                <a:solidFill>
                  <a:schemeClr val="tx1"/>
                </a:solidFill>
                <a:latin typeface="Courier New" pitchFamily="49" charset="0"/>
                <a:cs typeface="Courier New" pitchFamily="49" charset="0"/>
              </a:rPr>
              <a:t> = </a:t>
            </a:r>
            <a:r>
              <a:rPr lang="en-GB" sz="1400" dirty="0" err="1">
                <a:solidFill>
                  <a:schemeClr val="tx1"/>
                </a:solidFill>
                <a:latin typeface="Courier New" pitchFamily="49" charset="0"/>
                <a:cs typeface="Courier New" pitchFamily="49" charset="0"/>
              </a:rPr>
              <a:t>u.dist</a:t>
            </a:r>
            <a:r>
              <a:rPr lang="en-GB" sz="1400" dirty="0">
                <a:solidFill>
                  <a:schemeClr val="tx1"/>
                </a:solidFill>
                <a:latin typeface="Courier New" pitchFamily="49" charset="0"/>
                <a:cs typeface="Courier New" pitchFamily="49" charset="0"/>
              </a:rPr>
              <a:t> + w(</a:t>
            </a:r>
            <a:r>
              <a:rPr lang="en-GB" sz="1400" dirty="0" err="1">
                <a:solidFill>
                  <a:schemeClr val="tx1"/>
                </a:solidFill>
                <a:latin typeface="Courier New" pitchFamily="49" charset="0"/>
                <a:cs typeface="Courier New" pitchFamily="49" charset="0"/>
              </a:rPr>
              <a:t>u,v</a:t>
            </a:r>
            <a:r>
              <a:rPr lang="en-GB" sz="1400" dirty="0">
                <a:solidFill>
                  <a:schemeClr val="tx1"/>
                </a:solidFill>
                <a:latin typeface="Courier New" pitchFamily="49" charset="0"/>
                <a:cs typeface="Courier New" pitchFamily="49" charset="0"/>
              </a:rPr>
              <a:t>)</a:t>
            </a:r>
            <a:endParaRPr lang="en-GB" sz="1400" dirty="0">
              <a:solidFill>
                <a:schemeClr val="tx1"/>
              </a:solidFill>
              <a:latin typeface="Courier New" pitchFamily="49" charset="0"/>
              <a:cs typeface="Courier New" pitchFamily="49" charset="0"/>
            </a:endParaRPr>
          </a:p>
          <a:p>
            <a:pPr>
              <a:lnSpc>
                <a:spcPct val="90000"/>
              </a:lnSpc>
            </a:pPr>
            <a:r>
              <a:rPr lang="en-GB" sz="1400" dirty="0">
                <a:solidFill>
                  <a:schemeClr val="tx1"/>
                </a:solidFill>
                <a:latin typeface="Courier New" pitchFamily="49" charset="0"/>
                <a:cs typeface="Courier New" pitchFamily="49" charset="0"/>
              </a:rPr>
              <a:t>      </a:t>
            </a:r>
            <a:r>
              <a:rPr lang="en-GB" sz="1400" dirty="0" err="1">
                <a:solidFill>
                  <a:schemeClr val="tx1"/>
                </a:solidFill>
                <a:latin typeface="Courier New" pitchFamily="49" charset="0"/>
                <a:cs typeface="Courier New" pitchFamily="49" charset="0"/>
              </a:rPr>
              <a:t>v.parent</a:t>
            </a:r>
            <a:r>
              <a:rPr lang="en-GB" sz="1400" dirty="0">
                <a:solidFill>
                  <a:schemeClr val="tx1"/>
                </a:solidFill>
                <a:latin typeface="Courier New" pitchFamily="49" charset="0"/>
                <a:cs typeface="Courier New" pitchFamily="49" charset="0"/>
              </a:rPr>
              <a:t> = u</a:t>
            </a:r>
            <a:endParaRPr lang="en-GB" sz="1400" dirty="0">
              <a:solidFill>
                <a:schemeClr val="tx1"/>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2400" dirty="0"/>
              <a:t>Application of SSSP in DAG</a:t>
            </a:r>
            <a:br>
              <a:rPr lang="en-US" sz="4000" dirty="0"/>
            </a:br>
            <a:r>
              <a:rPr lang="en-US" dirty="0"/>
              <a:t>Computing Critical Path</a:t>
            </a:r>
            <a:endParaRPr lang="en-US" sz="4000" dirty="0"/>
          </a:p>
        </p:txBody>
      </p:sp>
      <p:sp>
        <p:nvSpPr>
          <p:cNvPr id="9" name="内容占位符 8"/>
          <p:cNvSpPr>
            <a:spLocks noGrp="1"/>
          </p:cNvSpPr>
          <p:nvPr>
            <p:ph idx="1"/>
          </p:nvPr>
        </p:nvSpPr>
        <p:spPr>
          <a:xfrm>
            <a:off x="628650" y="1690688"/>
            <a:ext cx="8515350" cy="4802185"/>
          </a:xfrm>
        </p:spPr>
        <p:txBody>
          <a:bodyPr>
            <a:normAutofit/>
          </a:bodyPr>
          <a:lstStyle/>
          <a:p>
            <a:pPr>
              <a:spcBef>
                <a:spcPts val="600"/>
              </a:spcBef>
            </a:pPr>
            <a:r>
              <a:rPr lang="en-US" sz="2400" dirty="0"/>
              <a:t>Assume you want to finish a task that involves multiple steps.</a:t>
            </a:r>
            <a:br>
              <a:rPr lang="en-US" sz="2400" dirty="0"/>
            </a:br>
            <a:r>
              <a:rPr lang="en-US" sz="2400" dirty="0"/>
              <a:t>Each step takes some time.</a:t>
            </a:r>
            <a:br>
              <a:rPr lang="en-US" sz="2400" dirty="0"/>
            </a:br>
            <a:r>
              <a:rPr lang="en-US" sz="2400" dirty="0"/>
              <a:t>For some step(s), it can only begin after certain steps are done.</a:t>
            </a:r>
            <a:endParaRPr lang="en-US" sz="2400" dirty="0"/>
          </a:p>
          <a:p>
            <a:pPr>
              <a:spcBef>
                <a:spcPts val="600"/>
              </a:spcBef>
            </a:pPr>
            <a:r>
              <a:rPr lang="en-US" sz="2400" dirty="0">
                <a:solidFill>
                  <a:schemeClr val="accent1">
                    <a:lumMod val="75000"/>
                  </a:schemeClr>
                </a:solidFill>
              </a:rPr>
              <a:t>These dependency can be modeled as a DAG. (</a:t>
            </a:r>
            <a:r>
              <a:rPr lang="en-US" sz="2400" b="1" dirty="0">
                <a:solidFill>
                  <a:schemeClr val="accent1">
                    <a:lumMod val="75000"/>
                  </a:schemeClr>
                </a:solidFill>
              </a:rPr>
              <a:t>PERT Chart</a:t>
            </a:r>
            <a:r>
              <a:rPr lang="en-US" sz="2400" dirty="0">
                <a:solidFill>
                  <a:schemeClr val="accent1">
                    <a:lumMod val="75000"/>
                  </a:schemeClr>
                </a:solidFill>
              </a:rPr>
              <a:t>)</a:t>
            </a:r>
            <a:endParaRPr lang="en-US" sz="2400" dirty="0">
              <a:solidFill>
                <a:schemeClr val="accent1">
                  <a:lumMod val="75000"/>
                </a:schemeClr>
              </a:solidFill>
            </a:endParaRPr>
          </a:p>
          <a:p>
            <a:pPr>
              <a:spcBef>
                <a:spcPts val="600"/>
              </a:spcBef>
            </a:pPr>
            <a:r>
              <a:rPr lang="en-US" sz="2400" dirty="0">
                <a:solidFill>
                  <a:srgbClr val="C00000"/>
                </a:solidFill>
              </a:rPr>
              <a:t>How fast can you finish this task?</a:t>
            </a:r>
            <a:endParaRPr lang="en-US" sz="2400" dirty="0">
              <a:solidFill>
                <a:srgbClr val="C00000"/>
              </a:solidFill>
            </a:endParaRPr>
          </a:p>
          <a:p>
            <a:pPr>
              <a:spcBef>
                <a:spcPts val="600"/>
              </a:spcBef>
            </a:pPr>
            <a:r>
              <a:rPr lang="en-US" sz="2400" dirty="0">
                <a:solidFill>
                  <a:srgbClr val="C00000"/>
                </a:solidFill>
              </a:rPr>
              <a:t>Equivalently, </a:t>
            </a:r>
            <a:r>
              <a:rPr lang="en-US" sz="2400" i="1" dirty="0">
                <a:solidFill>
                  <a:srgbClr val="C00000"/>
                </a:solidFill>
              </a:rPr>
              <a:t>longest path</a:t>
            </a:r>
            <a:r>
              <a:rPr lang="en-US" sz="2400" dirty="0">
                <a:solidFill>
                  <a:srgbClr val="C00000"/>
                </a:solidFill>
              </a:rPr>
              <a:t>, a.k.a. </a:t>
            </a:r>
            <a:r>
              <a:rPr lang="en-US" sz="2400" b="1" dirty="0">
                <a:solidFill>
                  <a:srgbClr val="C00000"/>
                </a:solidFill>
              </a:rPr>
              <a:t>critical path</a:t>
            </a:r>
            <a:r>
              <a:rPr lang="en-US" sz="2400" dirty="0">
                <a:solidFill>
                  <a:srgbClr val="C00000"/>
                </a:solidFill>
              </a:rPr>
              <a:t>, in the DAG?</a:t>
            </a:r>
            <a:endParaRPr lang="en-US" sz="2400" dirty="0">
              <a:solidFill>
                <a:srgbClr val="C00000"/>
              </a:solidFill>
            </a:endParaRPr>
          </a:p>
          <a:p>
            <a:pPr>
              <a:spcBef>
                <a:spcPts val="600"/>
              </a:spcBef>
            </a:pPr>
            <a:r>
              <a:rPr lang="en-US" sz="2400" dirty="0">
                <a:solidFill>
                  <a:schemeClr val="accent6">
                    <a:lumMod val="50000"/>
                  </a:schemeClr>
                </a:solidFill>
              </a:rPr>
              <a:t>Negate edge weights and compute a shortest path.</a:t>
            </a:r>
            <a:endParaRPr lang="en-US" sz="2400" dirty="0">
              <a:solidFill>
                <a:schemeClr val="accent6">
                  <a:lumMod val="50000"/>
                </a:schemeClr>
              </a:solidFill>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3068" t="4635" r="3806" b="15517"/>
          <a:stretch>
            <a:fillRect/>
          </a:stretch>
        </p:blipFill>
        <p:spPr>
          <a:xfrm>
            <a:off x="314325" y="4669701"/>
            <a:ext cx="8515350" cy="1625746"/>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Summary</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7886700" cy="4802185"/>
              </a:xfrm>
            </p:spPr>
            <p:txBody>
              <a:bodyPr>
                <a:normAutofit/>
              </a:bodyPr>
              <a:lstStyle/>
              <a:p>
                <a:pPr>
                  <a:spcBef>
                    <a:spcPts val="600"/>
                  </a:spcBef>
                </a:pPr>
                <a:r>
                  <a:rPr lang="en-US" sz="2000" b="1" dirty="0">
                    <a:solidFill>
                      <a:schemeClr val="accent1">
                        <a:lumMod val="75000"/>
                      </a:schemeClr>
                    </a:solidFill>
                  </a:rPr>
                  <a:t>The SSSP Problem</a:t>
                </a:r>
                <a:r>
                  <a:rPr lang="en-US" sz="2000" b="1" dirty="0"/>
                  <a:t>:</a:t>
                </a:r>
                <a:r>
                  <a:rPr lang="en-US" sz="2000" dirty="0"/>
                  <a:t> Given a graph </a:t>
                </a:r>
                <a14:m>
                  <m:oMath xmlns:m="http://schemas.openxmlformats.org/officeDocument/2006/math">
                    <m:r>
                      <a:rPr lang="en-US" sz="2000" b="0" i="1" smtClean="0">
                        <a:latin typeface="Cambria Math" panose="02040503050406030204" pitchFamily="18" charset="0"/>
                      </a:rPr>
                      <m:t>𝐺</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𝐸</m:t>
                        </m:r>
                      </m:e>
                    </m:d>
                  </m:oMath>
                </a14:m>
                <a:r>
                  <a:rPr lang="en-US" sz="2000" dirty="0"/>
                  <a:t> and a weight function </a:t>
                </a:r>
                <a14:m>
                  <m:oMath xmlns:m="http://schemas.openxmlformats.org/officeDocument/2006/math">
                    <m:r>
                      <a:rPr lang="en-US" sz="2000" b="0" i="1" smtClean="0">
                        <a:latin typeface="Cambria Math" panose="02040503050406030204" pitchFamily="18" charset="0"/>
                      </a:rPr>
                      <m:t>𝑤</m:t>
                    </m:r>
                  </m:oMath>
                </a14:m>
                <a:r>
                  <a:rPr lang="en-US" sz="2000" dirty="0"/>
                  <a:t>, given a source node </a:t>
                </a:r>
                <a14:m>
                  <m:oMath xmlns:m="http://schemas.openxmlformats.org/officeDocument/2006/math">
                    <m:r>
                      <a:rPr lang="en-US" sz="2000" b="0" i="1" smtClean="0">
                        <a:latin typeface="Cambria Math" panose="02040503050406030204" pitchFamily="18" charset="0"/>
                      </a:rPr>
                      <m:t>𝑠</m:t>
                    </m:r>
                  </m:oMath>
                </a14:m>
                <a:r>
                  <a:rPr lang="en-US" sz="2000" dirty="0"/>
                  <a:t>, find a shortest path from </a:t>
                </a:r>
                <a14:m>
                  <m:oMath xmlns:m="http://schemas.openxmlformats.org/officeDocument/2006/math">
                    <m:r>
                      <a:rPr lang="en-US" sz="2000" b="0" i="1" smtClean="0">
                        <a:latin typeface="Cambria Math" panose="02040503050406030204" pitchFamily="18" charset="0"/>
                      </a:rPr>
                      <m:t>𝑠</m:t>
                    </m:r>
                  </m:oMath>
                </a14:m>
                <a:r>
                  <a:rPr lang="en-US" sz="2000" dirty="0"/>
                  <a:t> to every node </a:t>
                </a:r>
                <a14:m>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r>
                      <a:rPr lang="en-US" sz="2000" b="0" i="1" smtClean="0">
                        <a:latin typeface="Cambria Math" panose="02040503050406030204" pitchFamily="18" charset="0"/>
                      </a:rPr>
                      <m:t>𝑉</m:t>
                    </m:r>
                  </m:oMath>
                </a14:m>
                <a:r>
                  <a:rPr lang="en-US" sz="2000" dirty="0"/>
                  <a:t>.</a:t>
                </a:r>
              </a:p>
              <a:p>
                <a:pPr>
                  <a:spcBef>
                    <a:spcPts val="1800"/>
                  </a:spcBef>
                </a:pPr>
                <a:r>
                  <a:rPr lang="en-US" sz="2000" b="1" dirty="0"/>
                  <a:t>Case 1</a:t>
                </a:r>
                <a:r>
                  <a:rPr lang="en-US" sz="2000" dirty="0"/>
                  <a:t>: </a:t>
                </a:r>
                <a:r>
                  <a:rPr lang="en-US" sz="2000" dirty="0">
                    <a:solidFill>
                      <a:schemeClr val="accent1">
                        <a:lumMod val="75000"/>
                      </a:schemeClr>
                    </a:solidFill>
                  </a:rPr>
                  <a:t>Unit weight graphs (directed or undirected)</a:t>
                </a:r>
                <a:r>
                  <a:rPr lang="en-US" sz="2000" dirty="0"/>
                  <a:t>.</a:t>
                </a:r>
              </a:p>
              <a:p>
                <a:pPr lvl="1">
                  <a:spcBef>
                    <a:spcPts val="600"/>
                  </a:spcBef>
                </a:pPr>
                <a:r>
                  <a:rPr lang="en-US" sz="1800" dirty="0">
                    <a:solidFill>
                      <a:schemeClr val="tx1">
                        <a:lumMod val="65000"/>
                        <a:lumOff val="35000"/>
                      </a:schemeClr>
                    </a:solidFill>
                  </a:rPr>
                  <a:t>Simply use BFS.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𝑂</m:t>
                    </m:r>
                    <m:d>
                      <m:dPr>
                        <m:ctrlPr>
                          <a:rPr lang="en-US" sz="1800" b="0" i="1" smtClean="0">
                            <a:solidFill>
                              <a:schemeClr val="tx1">
                                <a:lumMod val="65000"/>
                                <a:lumOff val="35000"/>
                              </a:schemeClr>
                            </a:solidFill>
                            <a:latin typeface="Cambria Math" panose="02040503050406030204" pitchFamily="18" charset="0"/>
                          </a:rPr>
                        </m:ctrlPr>
                      </m:dPr>
                      <m:e>
                        <m:r>
                          <a:rPr lang="en-US" sz="1800" b="0" i="1" smtClean="0">
                            <a:solidFill>
                              <a:schemeClr val="tx1">
                                <a:lumMod val="65000"/>
                                <a:lumOff val="35000"/>
                              </a:schemeClr>
                            </a:solidFill>
                            <a:latin typeface="Cambria Math" panose="02040503050406030204" pitchFamily="18" charset="0"/>
                          </a:rPr>
                          <m:t>𝑛</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𝑚</m:t>
                        </m:r>
                      </m:e>
                    </m:d>
                  </m:oMath>
                </a14:m>
                <a:r>
                  <a:rPr lang="en-US" sz="1800" dirty="0">
                    <a:solidFill>
                      <a:schemeClr val="tx1">
                        <a:lumMod val="65000"/>
                        <a:lumOff val="35000"/>
                      </a:schemeClr>
                    </a:solidFill>
                  </a:rPr>
                  <a:t> runtime.</a:t>
                </a:r>
              </a:p>
              <a:p>
                <a:pPr>
                  <a:spcBef>
                    <a:spcPts val="600"/>
                  </a:spcBef>
                </a:pPr>
                <a:r>
                  <a:rPr lang="en-US" sz="2000" b="1" dirty="0"/>
                  <a:t>Case 2</a:t>
                </a:r>
                <a:r>
                  <a:rPr lang="en-US" sz="2000" dirty="0"/>
                  <a:t>: </a:t>
                </a:r>
                <a:r>
                  <a:rPr lang="en-US" sz="2000" dirty="0">
                    <a:solidFill>
                      <a:schemeClr val="accent1">
                        <a:lumMod val="75000"/>
                      </a:schemeClr>
                    </a:solidFill>
                  </a:rPr>
                  <a:t>Arbitrary positive weight graphs (directed or undirected)</a:t>
                </a:r>
                <a:r>
                  <a:rPr lang="en-US" sz="2000" dirty="0"/>
                  <a:t>.</a:t>
                </a:r>
              </a:p>
              <a:p>
                <a:pPr lvl="1">
                  <a:spcBef>
                    <a:spcPts val="600"/>
                  </a:spcBef>
                </a:pPr>
                <a:r>
                  <a:rPr lang="en-US" sz="1800" dirty="0">
                    <a:solidFill>
                      <a:schemeClr val="tx1">
                        <a:lumMod val="65000"/>
                        <a:lumOff val="35000"/>
                      </a:schemeClr>
                    </a:solidFill>
                  </a:rPr>
                  <a:t>Dijkstra’s algorithm. A greedy algorithm.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𝑂</m:t>
                    </m:r>
                    <m:d>
                      <m:dPr>
                        <m:ctrlPr>
                          <a:rPr lang="en-US" sz="1800" b="0" i="1" smtClean="0">
                            <a:solidFill>
                              <a:schemeClr val="tx1">
                                <a:lumMod val="65000"/>
                                <a:lumOff val="35000"/>
                              </a:schemeClr>
                            </a:solidFill>
                            <a:latin typeface="Cambria Math" panose="02040503050406030204" pitchFamily="18" charset="0"/>
                          </a:rPr>
                        </m:ctrlPr>
                      </m:dPr>
                      <m:e>
                        <m:d>
                          <m:dPr>
                            <m:ctrlPr>
                              <a:rPr lang="en-US" sz="1800" b="0" i="1" smtClean="0">
                                <a:solidFill>
                                  <a:schemeClr val="tx1">
                                    <a:lumMod val="65000"/>
                                    <a:lumOff val="35000"/>
                                  </a:schemeClr>
                                </a:solidFill>
                                <a:latin typeface="Cambria Math" panose="02040503050406030204" pitchFamily="18" charset="0"/>
                              </a:rPr>
                            </m:ctrlPr>
                          </m:dPr>
                          <m:e>
                            <m:r>
                              <a:rPr lang="en-US" sz="1800" b="0" i="1" smtClean="0">
                                <a:solidFill>
                                  <a:schemeClr val="tx1">
                                    <a:lumMod val="65000"/>
                                    <a:lumOff val="35000"/>
                                  </a:schemeClr>
                                </a:solidFill>
                                <a:latin typeface="Cambria Math" panose="02040503050406030204" pitchFamily="18" charset="0"/>
                              </a:rPr>
                              <m:t>𝑛</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𝑚</m:t>
                            </m:r>
                          </m:e>
                        </m:d>
                        <m:func>
                          <m:funcPr>
                            <m:ctrlPr>
                              <a:rPr lang="en-US" sz="1800" b="0" i="1" smtClean="0">
                                <a:solidFill>
                                  <a:schemeClr val="tx1">
                                    <a:lumMod val="65000"/>
                                    <a:lumOff val="35000"/>
                                  </a:schemeClr>
                                </a:solidFill>
                                <a:latin typeface="Cambria Math" panose="02040503050406030204" pitchFamily="18" charset="0"/>
                              </a:rPr>
                            </m:ctrlPr>
                          </m:funcPr>
                          <m:fName>
                            <m:r>
                              <m:rPr>
                                <m:sty m:val="p"/>
                              </m:rPr>
                              <a:rPr lang="en-US" sz="1800" b="0" i="0" smtClean="0">
                                <a:solidFill>
                                  <a:schemeClr val="tx1">
                                    <a:lumMod val="65000"/>
                                    <a:lumOff val="35000"/>
                                  </a:schemeClr>
                                </a:solidFill>
                                <a:latin typeface="Cambria Math" panose="02040503050406030204" pitchFamily="18" charset="0"/>
                              </a:rPr>
                              <m:t>log</m:t>
                            </m:r>
                          </m:fName>
                          <m:e>
                            <m:r>
                              <a:rPr lang="en-US" sz="1800" b="0" i="1" smtClean="0">
                                <a:solidFill>
                                  <a:schemeClr val="tx1">
                                    <a:lumMod val="65000"/>
                                    <a:lumOff val="35000"/>
                                  </a:schemeClr>
                                </a:solidFill>
                                <a:latin typeface="Cambria Math" panose="02040503050406030204" pitchFamily="18" charset="0"/>
                              </a:rPr>
                              <m:t>𝑛</m:t>
                            </m:r>
                          </m:e>
                        </m:func>
                      </m:e>
                    </m:d>
                  </m:oMath>
                </a14:m>
                <a:r>
                  <a:rPr lang="en-US" sz="1800" dirty="0">
                    <a:solidFill>
                      <a:schemeClr val="tx1">
                        <a:lumMod val="65000"/>
                        <a:lumOff val="35000"/>
                      </a:schemeClr>
                    </a:solidFill>
                  </a:rPr>
                  <a:t> runtime.</a:t>
                </a:r>
              </a:p>
              <a:p>
                <a:pPr>
                  <a:spcBef>
                    <a:spcPts val="600"/>
                  </a:spcBef>
                </a:pPr>
                <a:r>
                  <a:rPr lang="en-US" sz="2000" b="1" dirty="0"/>
                  <a:t>Case 3</a:t>
                </a:r>
                <a:r>
                  <a:rPr lang="en-US" sz="2000" dirty="0"/>
                  <a:t>: </a:t>
                </a:r>
                <a:r>
                  <a:rPr lang="en-US" sz="2000" dirty="0">
                    <a:solidFill>
                      <a:schemeClr val="accent1">
                        <a:lumMod val="75000"/>
                      </a:schemeClr>
                    </a:solidFill>
                  </a:rPr>
                  <a:t>Arbitrary weight without cycle in directed graphs</a:t>
                </a:r>
                <a:r>
                  <a:rPr lang="en-US" sz="2000" dirty="0"/>
                  <a:t>.</a:t>
                </a:r>
              </a:p>
              <a:p>
                <a:pPr lvl="1">
                  <a:spcBef>
                    <a:spcPts val="600"/>
                  </a:spcBef>
                </a:pPr>
                <a:r>
                  <a:rPr lang="en-US" sz="1800" dirty="0">
                    <a:solidFill>
                      <a:schemeClr val="tx1">
                        <a:lumMod val="65000"/>
                        <a:lumOff val="35000"/>
                      </a:schemeClr>
                    </a:solidFill>
                    <a:latin typeface="Courier New" panose="02070309020205020404" pitchFamily="49" charset="0"/>
                    <a:cs typeface="Courier New" panose="02070309020205020404" pitchFamily="49" charset="0"/>
                  </a:rPr>
                  <a:t>Update</a:t>
                </a:r>
                <a:r>
                  <a:rPr lang="en-US" sz="1800" dirty="0">
                    <a:solidFill>
                      <a:schemeClr val="tx1">
                        <a:lumMod val="65000"/>
                        <a:lumOff val="35000"/>
                      </a:schemeClr>
                    </a:solidFill>
                  </a:rPr>
                  <a:t> in topological order. </a:t>
                </a:r>
                <a14:m>
                  <m:oMath xmlns:m="http://schemas.openxmlformats.org/officeDocument/2006/math">
                    <m:r>
                      <a:rPr lang="en-US" sz="1800" b="0" i="1" smtClean="0">
                        <a:solidFill>
                          <a:schemeClr val="tx1">
                            <a:lumMod val="65000"/>
                            <a:lumOff val="35000"/>
                          </a:schemeClr>
                        </a:solidFill>
                        <a:latin typeface="Cambria Math" panose="02040503050406030204" pitchFamily="18" charset="0"/>
                      </a:rPr>
                      <m:t>𝑂</m:t>
                    </m:r>
                    <m:d>
                      <m:dPr>
                        <m:ctrlPr>
                          <a:rPr lang="en-US" sz="1800" b="0" i="1" smtClean="0">
                            <a:solidFill>
                              <a:schemeClr val="tx1">
                                <a:lumMod val="65000"/>
                                <a:lumOff val="35000"/>
                              </a:schemeClr>
                            </a:solidFill>
                            <a:latin typeface="Cambria Math" panose="02040503050406030204" pitchFamily="18" charset="0"/>
                          </a:rPr>
                        </m:ctrlPr>
                      </m:dPr>
                      <m:e>
                        <m:r>
                          <a:rPr lang="en-US" sz="1800" b="0" i="1" smtClean="0">
                            <a:solidFill>
                              <a:schemeClr val="tx1">
                                <a:lumMod val="65000"/>
                                <a:lumOff val="35000"/>
                              </a:schemeClr>
                            </a:solidFill>
                            <a:latin typeface="Cambria Math" panose="02040503050406030204" pitchFamily="18" charset="0"/>
                          </a:rPr>
                          <m:t>𝑛</m:t>
                        </m:r>
                        <m:r>
                          <a:rPr lang="en-US" sz="1800" b="0" i="1" smtClean="0">
                            <a:solidFill>
                              <a:schemeClr val="tx1">
                                <a:lumMod val="65000"/>
                                <a:lumOff val="35000"/>
                              </a:schemeClr>
                            </a:solidFill>
                            <a:latin typeface="Cambria Math" panose="02040503050406030204" pitchFamily="18" charset="0"/>
                          </a:rPr>
                          <m:t>+</m:t>
                        </m:r>
                        <m:r>
                          <a:rPr lang="en-US" sz="1800" b="0" i="1" smtClean="0">
                            <a:solidFill>
                              <a:schemeClr val="tx1">
                                <a:lumMod val="65000"/>
                                <a:lumOff val="35000"/>
                              </a:schemeClr>
                            </a:solidFill>
                            <a:latin typeface="Cambria Math" panose="02040503050406030204" pitchFamily="18" charset="0"/>
                          </a:rPr>
                          <m:t>𝑚</m:t>
                        </m:r>
                      </m:e>
                    </m:d>
                  </m:oMath>
                </a14:m>
                <a:r>
                  <a:rPr lang="en-US" sz="1800" dirty="0">
                    <a:solidFill>
                      <a:schemeClr val="tx1">
                        <a:lumMod val="65000"/>
                        <a:lumOff val="35000"/>
                      </a:schemeClr>
                    </a:solidFill>
                  </a:rPr>
                  <a:t> runtime.</a:t>
                </a:r>
              </a:p>
              <a:p>
                <a:pPr>
                  <a:spcBef>
                    <a:spcPts val="600"/>
                  </a:spcBef>
                </a:pPr>
                <a:r>
                  <a:rPr lang="en-US" sz="2000" b="1" dirty="0"/>
                  <a:t>Case 4</a:t>
                </a:r>
                <a:r>
                  <a:rPr lang="en-US" sz="2000" dirty="0"/>
                  <a:t>: </a:t>
                </a:r>
                <a:r>
                  <a:rPr lang="en-US" sz="2000" dirty="0">
                    <a:solidFill>
                      <a:schemeClr val="accent1">
                        <a:lumMod val="75000"/>
                      </a:schemeClr>
                    </a:solidFill>
                  </a:rPr>
                  <a:t>Arbitrary weight without negative cycle in directed graphs</a:t>
                </a:r>
                <a:r>
                  <a:rPr lang="en-US" sz="2000" dirty="0"/>
                  <a:t>.</a:t>
                </a:r>
              </a:p>
              <a:p>
                <a:pPr lvl="1">
                  <a:spcBef>
                    <a:spcPts val="600"/>
                  </a:spcBef>
                </a:pPr>
                <a:r>
                  <a:rPr lang="en-US" sz="1800" dirty="0">
                    <a:solidFill>
                      <a:schemeClr val="tx1">
                        <a:lumMod val="65000"/>
                        <a:lumOff val="35000"/>
                      </a:schemeClr>
                    </a:solidFill>
                  </a:rPr>
                  <a:t>Bellman-Ford algorithm. </a:t>
                </a:r>
                <a14:m>
                  <m:oMath xmlns:m="http://schemas.openxmlformats.org/officeDocument/2006/math">
                    <m:r>
                      <m:rPr>
                        <m:sty m:val="p"/>
                      </m:rPr>
                      <a:rPr lang="en-US" sz="1800" b="0" i="0" smtClean="0">
                        <a:solidFill>
                          <a:schemeClr val="tx1">
                            <a:lumMod val="65000"/>
                            <a:lumOff val="35000"/>
                          </a:schemeClr>
                        </a:solidFill>
                        <a:latin typeface="Cambria Math" panose="02040503050406030204" pitchFamily="18" charset="0"/>
                      </a:rPr>
                      <m:t>Θ</m:t>
                    </m:r>
                    <m:d>
                      <m:dPr>
                        <m:ctrlPr>
                          <a:rPr lang="en-US" sz="1800" b="0" i="1" smtClean="0">
                            <a:solidFill>
                              <a:schemeClr val="tx1">
                                <a:lumMod val="65000"/>
                                <a:lumOff val="35000"/>
                              </a:schemeClr>
                            </a:solidFill>
                            <a:latin typeface="Cambria Math" panose="02040503050406030204" pitchFamily="18" charset="0"/>
                          </a:rPr>
                        </m:ctrlPr>
                      </m:dPr>
                      <m:e>
                        <m:r>
                          <a:rPr lang="en-US" sz="1800" b="0" i="1" smtClean="0">
                            <a:solidFill>
                              <a:schemeClr val="tx1">
                                <a:lumMod val="65000"/>
                                <a:lumOff val="35000"/>
                              </a:schemeClr>
                            </a:solidFill>
                            <a:latin typeface="Cambria Math" panose="02040503050406030204" pitchFamily="18" charset="0"/>
                          </a:rPr>
                          <m:t>𝑛𝑚</m:t>
                        </m:r>
                      </m:e>
                    </m:d>
                  </m:oMath>
                </a14:m>
                <a:r>
                  <a:rPr lang="en-US" sz="1800" dirty="0">
                    <a:solidFill>
                      <a:schemeClr val="tx1">
                        <a:lumMod val="65000"/>
                        <a:lumOff val="35000"/>
                      </a:schemeClr>
                    </a:solidFill>
                  </a:rPr>
                  <a:t> runtime, can detect negative cycle.</a:t>
                </a:r>
                <a:endParaRPr lang="en-US" sz="2200" dirty="0">
                  <a:solidFill>
                    <a:schemeClr val="tx1">
                      <a:lumMod val="65000"/>
                      <a:lumOff val="35000"/>
                    </a:schemeClr>
                  </a:solidFill>
                </a:endParaRPr>
              </a:p>
              <a:p>
                <a:pPr>
                  <a:spcBef>
                    <a:spcPts val="1800"/>
                  </a:spcBef>
                </a:pPr>
                <a:r>
                  <a:rPr lang="en-US" sz="2200" dirty="0">
                    <a:solidFill>
                      <a:srgbClr val="C00000"/>
                    </a:solidFill>
                  </a:rPr>
                  <a:t>The shortest path problem has </a:t>
                </a:r>
                <a:r>
                  <a:rPr lang="en-US" sz="2200" i="1" u="sng" dirty="0">
                    <a:solidFill>
                      <a:srgbClr val="C00000"/>
                    </a:solidFill>
                  </a:rPr>
                  <a:t>optimal substructure</a:t>
                </a:r>
                <a:r>
                  <a:rPr lang="en-US" sz="2200" dirty="0">
                    <a:solidFill>
                      <a:srgbClr val="C00000"/>
                    </a:solidFill>
                  </a:rPr>
                  <a:t> property.</a:t>
                </a:r>
              </a:p>
              <a:p>
                <a:pPr>
                  <a:spcBef>
                    <a:spcPts val="600"/>
                  </a:spcBef>
                </a:pPr>
                <a:r>
                  <a:rPr lang="en-US" sz="2200" dirty="0">
                    <a:solidFill>
                      <a:srgbClr val="C00000"/>
                    </a:solidFill>
                    <a:latin typeface="Courier New" panose="02070309020205020404" pitchFamily="49" charset="0"/>
                    <a:cs typeface="Courier New" panose="02070309020205020404" pitchFamily="49" charset="0"/>
                  </a:rPr>
                  <a:t>Update</a:t>
                </a:r>
                <a:r>
                  <a:rPr lang="en-US" sz="2200" dirty="0">
                    <a:solidFill>
                      <a:srgbClr val="C00000"/>
                    </a:solidFill>
                  </a:rPr>
                  <a:t> is a </a:t>
                </a:r>
                <a:r>
                  <a:rPr lang="en-US" sz="2200" i="1" u="sng" dirty="0">
                    <a:solidFill>
                      <a:srgbClr val="C00000"/>
                    </a:solidFill>
                  </a:rPr>
                  <a:t>safe</a:t>
                </a:r>
                <a:r>
                  <a:rPr lang="en-US" sz="2200" dirty="0">
                    <a:solidFill>
                      <a:srgbClr val="C00000"/>
                    </a:solidFill>
                  </a:rPr>
                  <a:t> and </a:t>
                </a:r>
                <a:r>
                  <a:rPr lang="en-US" sz="2200" i="1" u="sng" dirty="0">
                    <a:solidFill>
                      <a:srgbClr val="C00000"/>
                    </a:solidFill>
                  </a:rPr>
                  <a:t>helpful</a:t>
                </a:r>
                <a:r>
                  <a:rPr lang="en-US" sz="2200" dirty="0">
                    <a:solidFill>
                      <a:srgbClr val="C00000"/>
                    </a:solidFill>
                  </a:rPr>
                  <a:t> operation.</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850" t="-1269"/>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a:t>Reading</a:t>
            </a:r>
            <a:endParaRPr lang="en-US" dirty="0"/>
          </a:p>
        </p:txBody>
      </p:sp>
      <p:sp>
        <p:nvSpPr>
          <p:cNvPr id="3" name="内容占位符 2"/>
          <p:cNvSpPr>
            <a:spLocks noGrp="1"/>
          </p:cNvSpPr>
          <p:nvPr>
            <p:ph idx="1"/>
          </p:nvPr>
        </p:nvSpPr>
        <p:spPr/>
        <p:txBody>
          <a:bodyPr>
            <a:normAutofit/>
          </a:bodyPr>
          <a:lstStyle/>
          <a:p>
            <a:pPr>
              <a:spcBef>
                <a:spcPts val="600"/>
              </a:spcBef>
            </a:pPr>
            <a:r>
              <a:rPr lang="en-US" sz="2400" dirty="0"/>
              <a:t>[DPV] Ch.4 </a:t>
            </a:r>
            <a:r>
              <a:rPr lang="en-US" sz="2000" dirty="0">
                <a:solidFill>
                  <a:schemeClr val="accent1">
                    <a:lumMod val="75000"/>
                  </a:schemeClr>
                </a:solidFill>
              </a:rPr>
              <a:t>(More intuitive presentation.)</a:t>
            </a:r>
            <a:endParaRPr lang="en-GB" sz="2000" dirty="0">
              <a:solidFill>
                <a:schemeClr val="accent1">
                  <a:lumMod val="75000"/>
                </a:schemeClr>
              </a:solidFill>
            </a:endParaRPr>
          </a:p>
          <a:p>
            <a:pPr>
              <a:spcBef>
                <a:spcPts val="600"/>
              </a:spcBef>
            </a:pPr>
            <a:r>
              <a:rPr lang="en-GB" sz="2400" dirty="0"/>
              <a:t>[CLRS] Ch.24 (excluding 24.4) </a:t>
            </a:r>
            <a:r>
              <a:rPr lang="en-US" sz="2000" dirty="0">
                <a:solidFill>
                  <a:schemeClr val="accent1">
                    <a:lumMod val="75000"/>
                  </a:schemeClr>
                </a:solidFill>
              </a:rPr>
              <a:t>(Formal and rigorous.)</a:t>
            </a:r>
            <a:endParaRPr lang="en-US" sz="1600" dirty="0"/>
          </a:p>
          <a:p>
            <a:pPr>
              <a:spcBef>
                <a:spcPts val="600"/>
              </a:spcBef>
            </a:pPr>
            <a:r>
              <a:rPr lang="en-US" sz="2400" dirty="0"/>
              <a:t>Optional reading: [Erickson v1] Ch.8</a:t>
            </a:r>
            <a:endParaRPr lang="en-GB" sz="3600" dirty="0"/>
          </a:p>
        </p:txBody>
      </p:sp>
      <p:pic>
        <p:nvPicPr>
          <p:cNvPr id="7" name="Picture 12" descr="https://img3.doubanio.com/view/subject/l/public/s4242595.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89496" y="4162471"/>
            <a:ext cx="1603536" cy="20144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 name="图片 7"/>
          <p:cNvPicPr>
            <a:picLocks noChangeAspect="1"/>
          </p:cNvPicPr>
          <p:nvPr/>
        </p:nvPicPr>
        <p:blipFill>
          <a:blip r:embed="rId2"/>
          <a:stretch>
            <a:fillRect/>
          </a:stretch>
        </p:blipFill>
        <p:spPr>
          <a:xfrm>
            <a:off x="7114602" y="4162471"/>
            <a:ext cx="1400748" cy="2014492"/>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Single-Source Shortest Path (SSSP)</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7886700" cy="4802185"/>
              </a:xfrm>
            </p:spPr>
            <p:txBody>
              <a:bodyPr>
                <a:normAutofit/>
              </a:bodyPr>
              <a:lstStyle/>
              <a:p>
                <a:pPr>
                  <a:spcBef>
                    <a:spcPts val="600"/>
                  </a:spcBef>
                </a:pPr>
                <a:r>
                  <a:rPr lang="en-US" sz="2400" b="1" dirty="0">
                    <a:solidFill>
                      <a:schemeClr val="accent1">
                        <a:lumMod val="75000"/>
                      </a:schemeClr>
                    </a:solidFill>
                  </a:rPr>
                  <a:t>The SSSP Problem</a:t>
                </a:r>
                <a:r>
                  <a:rPr lang="en-US" sz="2400" b="1" dirty="0"/>
                  <a:t>:</a:t>
                </a:r>
                <a:r>
                  <a:rPr lang="en-US" sz="2400" dirty="0"/>
                  <a:t> Given a graph </a:t>
                </a:r>
                <a14:m>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𝐸</m:t>
                        </m:r>
                      </m:e>
                    </m:d>
                  </m:oMath>
                </a14:m>
                <a:r>
                  <a:rPr lang="en-US" sz="2400" dirty="0"/>
                  <a:t> and a weight function </a:t>
                </a:r>
                <a14:m>
                  <m:oMath xmlns:m="http://schemas.openxmlformats.org/officeDocument/2006/math">
                    <m:r>
                      <a:rPr lang="en-US" sz="2400" b="0" i="1" smtClean="0">
                        <a:latin typeface="Cambria Math" panose="02040503050406030204" pitchFamily="18" charset="0"/>
                      </a:rPr>
                      <m:t>𝑤</m:t>
                    </m:r>
                  </m:oMath>
                </a14:m>
                <a:r>
                  <a:rPr lang="en-US" sz="2400" dirty="0"/>
                  <a:t>, given a source node </a:t>
                </a:r>
                <a14:m>
                  <m:oMath xmlns:m="http://schemas.openxmlformats.org/officeDocument/2006/math">
                    <m:r>
                      <a:rPr lang="en-US" sz="2400" b="0" i="1" smtClean="0">
                        <a:latin typeface="Cambria Math" panose="02040503050406030204" pitchFamily="18" charset="0"/>
                      </a:rPr>
                      <m:t>𝑠</m:t>
                    </m:r>
                  </m:oMath>
                </a14:m>
                <a:r>
                  <a:rPr lang="en-US" sz="2400" dirty="0"/>
                  <a:t>, find a shortest path from </a:t>
                </a:r>
                <a14:m>
                  <m:oMath xmlns:m="http://schemas.openxmlformats.org/officeDocument/2006/math">
                    <m:r>
                      <a:rPr lang="en-US" sz="2400" b="0" i="1" smtClean="0">
                        <a:latin typeface="Cambria Math" panose="02040503050406030204" pitchFamily="18" charset="0"/>
                      </a:rPr>
                      <m:t>𝑠</m:t>
                    </m:r>
                  </m:oMath>
                </a14:m>
                <a:r>
                  <a:rPr lang="en-US" sz="2400" dirty="0"/>
                  <a:t> to every node </a:t>
                </a:r>
                <a14:m>
                  <m:oMath xmlns:m="http://schemas.openxmlformats.org/officeDocument/2006/math">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𝑉</m:t>
                    </m:r>
                  </m:oMath>
                </a14:m>
                <a:r>
                  <a:rPr lang="en-US" sz="2400" dirty="0"/>
                  <a:t>.</a:t>
                </a:r>
              </a:p>
              <a:p>
                <a:pPr>
                  <a:spcBef>
                    <a:spcPts val="600"/>
                  </a:spcBef>
                </a:pPr>
                <a:endParaRPr lang="en-US" sz="2400" dirty="0"/>
              </a:p>
              <a:p>
                <a:pPr>
                  <a:spcBef>
                    <a:spcPts val="600"/>
                  </a:spcBef>
                </a:pPr>
                <a:r>
                  <a:rPr lang="en-US" sz="2400" dirty="0">
                    <a:solidFill>
                      <a:schemeClr val="accent2">
                        <a:lumMod val="75000"/>
                      </a:schemeClr>
                    </a:solidFill>
                  </a:rPr>
                  <a:t>Consider </a:t>
                </a:r>
                <a:r>
                  <a:rPr lang="en-US" sz="2400" i="1" u="sng" dirty="0">
                    <a:solidFill>
                      <a:schemeClr val="accent2">
                        <a:lumMod val="75000"/>
                      </a:schemeClr>
                    </a:solidFill>
                  </a:rPr>
                  <a:t>directed</a:t>
                </a:r>
                <a:r>
                  <a:rPr lang="en-US" sz="2400" dirty="0">
                    <a:solidFill>
                      <a:schemeClr val="accent2">
                        <a:lumMod val="75000"/>
                      </a:schemeClr>
                    </a:solidFill>
                  </a:rPr>
                  <a:t> graphs </a:t>
                </a:r>
                <a:r>
                  <a:rPr lang="en-US" sz="2400" i="1" u="sng" dirty="0">
                    <a:solidFill>
                      <a:schemeClr val="accent2">
                        <a:lumMod val="75000"/>
                      </a:schemeClr>
                    </a:solidFill>
                  </a:rPr>
                  <a:t>without</a:t>
                </a:r>
                <a:r>
                  <a:rPr lang="en-US" sz="2400" dirty="0">
                    <a:solidFill>
                      <a:schemeClr val="accent2">
                        <a:lumMod val="75000"/>
                      </a:schemeClr>
                    </a:solidFill>
                  </a:rPr>
                  <a:t> negative cycle.</a:t>
                </a:r>
              </a:p>
              <a:p>
                <a:pPr>
                  <a:spcBef>
                    <a:spcPts val="600"/>
                  </a:spcBef>
                </a:pPr>
                <a:r>
                  <a:rPr lang="en-US" sz="2400" b="1" dirty="0"/>
                  <a:t>Case 1</a:t>
                </a:r>
                <a:r>
                  <a:rPr lang="en-US" sz="2400" dirty="0"/>
                  <a:t>: Unit weight.</a:t>
                </a:r>
              </a:p>
              <a:p>
                <a:pPr>
                  <a:spcBef>
                    <a:spcPts val="600"/>
                  </a:spcBef>
                </a:pPr>
                <a:r>
                  <a:rPr lang="en-US" sz="2400" b="1" dirty="0"/>
                  <a:t>Case 2</a:t>
                </a:r>
                <a:r>
                  <a:rPr lang="en-US" sz="2400" dirty="0"/>
                  <a:t>: Arbitrary positive weight.</a:t>
                </a:r>
              </a:p>
              <a:p>
                <a:pPr>
                  <a:spcBef>
                    <a:spcPts val="600"/>
                  </a:spcBef>
                </a:pPr>
                <a:r>
                  <a:rPr lang="en-US" sz="2400" b="1" dirty="0"/>
                  <a:t>Case 3</a:t>
                </a:r>
                <a:r>
                  <a:rPr lang="en-US" sz="2400" dirty="0"/>
                  <a:t>: Arbitrary weight without cycle.</a:t>
                </a:r>
              </a:p>
              <a:p>
                <a:pPr>
                  <a:spcBef>
                    <a:spcPts val="600"/>
                  </a:spcBef>
                </a:pPr>
                <a:r>
                  <a:rPr lang="en-US" sz="2400" b="1" dirty="0"/>
                  <a:t>Case 4</a:t>
                </a:r>
                <a:r>
                  <a:rPr lang="en-US" sz="2400" dirty="0"/>
                  <a:t>: Arbitrary weight.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5"/>
              </a:xfrm>
              <a:blipFill rotWithShape="1">
                <a:blip r:embed="rId1"/>
                <a:stretch>
                  <a:fillRect l="-1005" t="-1777" r="-1005"/>
                </a:stretch>
              </a:blipFill>
            </p:spPr>
            <p:txBody>
              <a:bodyPr/>
              <a:lstStyle/>
              <a:p>
                <a:r>
                  <a:rPr lang="en-US">
                    <a:noFill/>
                  </a:rPr>
                  <a:t> </a:t>
                </a:r>
                <a:endParaRPr lang="en-US">
                  <a:noFill/>
                </a:endParaRPr>
              </a:p>
            </p:txBody>
          </p:sp>
        </mc:Fallback>
      </mc:AlternateContent>
      <p:pic>
        <p:nvPicPr>
          <p:cNvPr id="5" name="图片 4"/>
          <p:cNvPicPr>
            <a:picLocks noChangeAspect="1"/>
          </p:cNvPicPr>
          <p:nvPr/>
        </p:nvPicPr>
        <p:blipFill>
          <a:blip r:embed="rId2"/>
          <a:stretch>
            <a:fillRect/>
          </a:stretch>
        </p:blipFill>
        <p:spPr>
          <a:xfrm>
            <a:off x="6038926" y="3751118"/>
            <a:ext cx="2476424" cy="2741755"/>
          </a:xfrm>
          <a:prstGeom prst="rect">
            <a:avLst/>
          </a:prstGeom>
        </p:spPr>
      </p:pic>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7104690" y="6463610"/>
              <a:ext cx="334403" cy="64362"/>
            </p14:xfrm>
          </p:contentPart>
        </mc:Choice>
        <mc:Fallback xmlns="">
          <p:pic>
            <p:nvPicPr>
              <p:cNvPr id="4" name="墨迹 3"/>
            </p:nvPicPr>
            <p:blipFill>
              <a:blip/>
            </p:blipFill>
            <p:spPr>
              <a:xfrm>
                <a:off x="7104690" y="6463610"/>
                <a:ext cx="334403" cy="64362"/>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7598072" y="6458132"/>
              <a:ext cx="54820" cy="211402"/>
            </p14:xfrm>
          </p:contentPart>
        </mc:Choice>
        <mc:Fallback xmlns="">
          <p:pic>
            <p:nvPicPr>
              <p:cNvPr id="6" name="墨迹 5"/>
            </p:nvPicPr>
            <p:blipFill>
              <a:blip/>
            </p:blipFill>
            <p:spPr>
              <a:xfrm>
                <a:off x="7598072" y="6458132"/>
                <a:ext cx="54820" cy="21140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3" name="墨迹 12"/>
              <p14:cNvContentPartPr/>
              <p14:nvPr/>
            </p14:nvContentPartPr>
            <p14:xfrm>
              <a:off x="7746086" y="6408833"/>
              <a:ext cx="115122" cy="32866"/>
            </p14:xfrm>
          </p:contentPart>
        </mc:Choice>
        <mc:Fallback xmlns="">
          <p:pic>
            <p:nvPicPr>
              <p:cNvPr id="13" name="墨迹 12"/>
            </p:nvPicPr>
            <p:blipFill>
              <a:blip/>
            </p:blipFill>
            <p:spPr>
              <a:xfrm>
                <a:off x="7746086" y="6408833"/>
                <a:ext cx="115122" cy="3286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4" name="墨迹 13"/>
              <p14:cNvContentPartPr/>
              <p14:nvPr/>
            </p14:nvContentPartPr>
            <p14:xfrm>
              <a:off x="7792683" y="6370490"/>
              <a:ext cx="19187" cy="164329"/>
            </p14:xfrm>
          </p:contentPart>
        </mc:Choice>
        <mc:Fallback xmlns="">
          <p:pic>
            <p:nvPicPr>
              <p:cNvPr id="14" name="墨迹 13"/>
            </p:nvPicPr>
            <p:blipFill>
              <a:blip/>
            </p:blipFill>
            <p:spPr>
              <a:xfrm>
                <a:off x="7792683" y="6370490"/>
                <a:ext cx="19187" cy="16432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5" name="墨迹 14"/>
              <p14:cNvContentPartPr/>
              <p14:nvPr/>
            </p14:nvContentPartPr>
            <p14:xfrm>
              <a:off x="7729640" y="6529341"/>
              <a:ext cx="252172" cy="184870"/>
            </p14:xfrm>
          </p:contentPart>
        </mc:Choice>
        <mc:Fallback xmlns="">
          <p:pic>
            <p:nvPicPr>
              <p:cNvPr id="15" name="墨迹 14"/>
            </p:nvPicPr>
            <p:blipFill>
              <a:blip/>
            </p:blipFill>
            <p:spPr>
              <a:xfrm>
                <a:off x="7729640" y="6529341"/>
                <a:ext cx="252172" cy="18487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6" name="墨迹 15"/>
              <p14:cNvContentPartPr/>
              <p14:nvPr/>
            </p14:nvContentPartPr>
            <p14:xfrm>
              <a:off x="7888618" y="6452654"/>
              <a:ext cx="134309" cy="142248"/>
            </p14:xfrm>
          </p:contentPart>
        </mc:Choice>
        <mc:Fallback xmlns="">
          <p:pic>
            <p:nvPicPr>
              <p:cNvPr id="16" name="墨迹 15"/>
            </p:nvPicPr>
            <p:blipFill>
              <a:blip/>
            </p:blipFill>
            <p:spPr>
              <a:xfrm>
                <a:off x="7888618" y="6452654"/>
                <a:ext cx="134309" cy="14224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7" name="墨迹 16"/>
              <p14:cNvContentPartPr/>
              <p14:nvPr/>
            </p14:nvContentPartPr>
            <p14:xfrm>
              <a:off x="8118863" y="6321191"/>
              <a:ext cx="58417" cy="128040"/>
            </p14:xfrm>
          </p:contentPart>
        </mc:Choice>
        <mc:Fallback xmlns="">
          <p:pic>
            <p:nvPicPr>
              <p:cNvPr id="17" name="墨迹 16"/>
            </p:nvPicPr>
            <p:blipFill>
              <a:blip/>
            </p:blipFill>
            <p:spPr>
              <a:xfrm>
                <a:off x="8118863" y="6321191"/>
                <a:ext cx="58417" cy="12804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8" name="墨迹 17"/>
              <p14:cNvContentPartPr/>
              <p14:nvPr/>
            </p14:nvContentPartPr>
            <p14:xfrm>
              <a:off x="8085970" y="6441699"/>
              <a:ext cx="8223" cy="122220"/>
            </p14:xfrm>
          </p:contentPart>
        </mc:Choice>
        <mc:Fallback xmlns="">
          <p:pic>
            <p:nvPicPr>
              <p:cNvPr id="18" name="墨迹 17"/>
            </p:nvPicPr>
            <p:blipFill>
              <a:blip/>
            </p:blipFill>
            <p:spPr>
              <a:xfrm>
                <a:off x="8085970" y="6441699"/>
                <a:ext cx="8223" cy="12222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9" name="墨迹 18"/>
              <p14:cNvContentPartPr/>
              <p14:nvPr/>
            </p14:nvContentPartPr>
            <p14:xfrm>
              <a:off x="8050338" y="6480042"/>
              <a:ext cx="119919" cy="224583"/>
            </p14:xfrm>
          </p:contentPart>
        </mc:Choice>
        <mc:Fallback xmlns="">
          <p:pic>
            <p:nvPicPr>
              <p:cNvPr id="19" name="墨迹 18"/>
            </p:nvPicPr>
            <p:blipFill>
              <a:blip/>
            </p:blipFill>
            <p:spPr>
              <a:xfrm>
                <a:off x="8050338" y="6480042"/>
                <a:ext cx="119919" cy="22458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0" name="墨迹 19"/>
              <p14:cNvContentPartPr/>
              <p14:nvPr/>
            </p14:nvContentPartPr>
            <p14:xfrm>
              <a:off x="8118863" y="6622461"/>
              <a:ext cx="54820" cy="27388"/>
            </p14:xfrm>
          </p:contentPart>
        </mc:Choice>
        <mc:Fallback xmlns="">
          <p:pic>
            <p:nvPicPr>
              <p:cNvPr id="20" name="墨迹 19"/>
            </p:nvPicPr>
            <p:blipFill>
              <a:blip/>
            </p:blipFill>
            <p:spPr>
              <a:xfrm>
                <a:off x="8118863" y="6622461"/>
                <a:ext cx="54820" cy="2738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1" name="墨迹 20"/>
              <p14:cNvContentPartPr/>
              <p14:nvPr/>
            </p14:nvContentPartPr>
            <p14:xfrm>
              <a:off x="8217539" y="6627939"/>
              <a:ext cx="54820" cy="13694"/>
            </p14:xfrm>
          </p:contentPart>
        </mc:Choice>
        <mc:Fallback xmlns="">
          <p:pic>
            <p:nvPicPr>
              <p:cNvPr id="21" name="墨迹 20"/>
            </p:nvPicPr>
            <p:blipFill>
              <a:blip/>
            </p:blipFill>
            <p:spPr>
              <a:xfrm>
                <a:off x="8217539" y="6627939"/>
                <a:ext cx="54820" cy="1369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2" name="墨迹 21"/>
              <p14:cNvContentPartPr/>
              <p14:nvPr/>
            </p14:nvContentPartPr>
            <p14:xfrm>
              <a:off x="8447783" y="6480042"/>
              <a:ext cx="43856" cy="167068"/>
            </p14:xfrm>
          </p:contentPart>
        </mc:Choice>
        <mc:Fallback xmlns="">
          <p:pic>
            <p:nvPicPr>
              <p:cNvPr id="22" name="墨迹 21"/>
            </p:nvPicPr>
            <p:blipFill>
              <a:blip/>
            </p:blipFill>
            <p:spPr>
              <a:xfrm>
                <a:off x="8447783" y="6480042"/>
                <a:ext cx="43856" cy="167068"/>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SSSP in unit weight graphs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9"/>
                <a:ext cx="7886700" cy="2029256"/>
              </a:xfrm>
            </p:spPr>
            <p:txBody>
              <a:bodyPr>
                <a:normAutofit/>
              </a:bodyPr>
              <a:lstStyle/>
              <a:p>
                <a:pPr>
                  <a:spcBef>
                    <a:spcPts val="600"/>
                  </a:spcBef>
                </a:pPr>
                <a:r>
                  <a:rPr lang="en-US" sz="2400" dirty="0">
                    <a:solidFill>
                      <a:schemeClr val="accent2">
                        <a:lumMod val="75000"/>
                      </a:schemeClr>
                    </a:solidFill>
                  </a:rPr>
                  <a:t>How to solve SSSP in an unit weight graph?</a:t>
                </a:r>
              </a:p>
              <a:p>
                <a:pPr lvl="1">
                  <a:spcBef>
                    <a:spcPts val="600"/>
                  </a:spcBef>
                </a:pPr>
                <a:r>
                  <a:rPr lang="en-US" sz="2000" dirty="0">
                    <a:solidFill>
                      <a:schemeClr val="tx1">
                        <a:lumMod val="65000"/>
                        <a:lumOff val="35000"/>
                      </a:schemeClr>
                    </a:solidFill>
                  </a:rPr>
                  <a:t>That is, a graph in which each edge is of weight one.</a:t>
                </a:r>
              </a:p>
              <a:p>
                <a:pPr>
                  <a:spcBef>
                    <a:spcPts val="600"/>
                  </a:spcBef>
                </a:pPr>
                <a:r>
                  <a:rPr lang="en-US" sz="2400" dirty="0">
                    <a:solidFill>
                      <a:srgbClr val="C00000"/>
                    </a:solidFill>
                  </a:rPr>
                  <a:t>How to “traverse by layer” in an unweighted graph?</a:t>
                </a:r>
              </a:p>
              <a:p>
                <a:pPr lvl="1">
                  <a:spcBef>
                    <a:spcPts val="600"/>
                  </a:spcBef>
                </a:pPr>
                <a:r>
                  <a:rPr lang="en-US" sz="2000" dirty="0">
                    <a:solidFill>
                      <a:schemeClr val="tx1">
                        <a:lumMod val="65000"/>
                        <a:lumOff val="35000"/>
                      </a:schemeClr>
                    </a:solidFill>
                  </a:rPr>
                  <a:t>Visit all distance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𝑑</m:t>
                    </m:r>
                  </m:oMath>
                </a14:m>
                <a:r>
                  <a:rPr lang="en-US" sz="2000" dirty="0">
                    <a:solidFill>
                      <a:schemeClr val="tx1">
                        <a:lumMod val="65000"/>
                        <a:lumOff val="35000"/>
                      </a:schemeClr>
                    </a:solidFill>
                  </a:rPr>
                  <a:t> nods before visiting any distance </a:t>
                </a:r>
                <a14:m>
                  <m:oMath xmlns:m="http://schemas.openxmlformats.org/officeDocument/2006/math">
                    <m:r>
                      <a:rPr lang="en-US" sz="2000" i="1" dirty="0" smtClean="0">
                        <a:solidFill>
                          <a:schemeClr val="tx1">
                            <a:lumMod val="65000"/>
                            <a:lumOff val="35000"/>
                          </a:schemeClr>
                        </a:solidFill>
                        <a:latin typeface="Cambria Math" panose="02040503050406030204" pitchFamily="18" charset="0"/>
                      </a:rPr>
                      <m:t>𝑑</m:t>
                    </m:r>
                    <m:r>
                      <a:rPr lang="en-US" sz="2000" i="1" dirty="0" smtClean="0">
                        <a:solidFill>
                          <a:schemeClr val="tx1">
                            <a:lumMod val="65000"/>
                            <a:lumOff val="35000"/>
                          </a:schemeClr>
                        </a:solidFill>
                        <a:latin typeface="Cambria Math" panose="02040503050406030204" pitchFamily="18" charset="0"/>
                      </a:rPr>
                      <m:t>+1</m:t>
                    </m:r>
                  </m:oMath>
                </a14:m>
                <a:r>
                  <a:rPr lang="en-US" sz="2000" dirty="0">
                    <a:solidFill>
                      <a:schemeClr val="tx1">
                        <a:lumMod val="65000"/>
                        <a:lumOff val="35000"/>
                      </a:schemeClr>
                    </a:solidFill>
                  </a:rPr>
                  <a:t> node.</a:t>
                </a:r>
              </a:p>
              <a:p>
                <a:pPr>
                  <a:spcBef>
                    <a:spcPts val="600"/>
                  </a:spcBef>
                </a:pPr>
                <a:r>
                  <a:rPr lang="en-US" sz="2400" b="1" dirty="0">
                    <a:solidFill>
                      <a:schemeClr val="accent6">
                        <a:lumMod val="50000"/>
                      </a:schemeClr>
                    </a:solidFill>
                  </a:rPr>
                  <a:t>Simple, just use BFS!</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9"/>
                <a:ext cx="7886700" cy="2029256"/>
              </a:xfrm>
              <a:blipFill rotWithShape="1">
                <a:blip r:embed="rId1"/>
                <a:stretch>
                  <a:fillRect l="-1005" t="-4204" b="-2102"/>
                </a:stretch>
              </a:blipFill>
            </p:spPr>
            <p:txBody>
              <a:bodyPr/>
              <a:lstStyle/>
              <a:p>
                <a:r>
                  <a:rPr lang="en-US">
                    <a:noFill/>
                  </a:rPr>
                  <a:t> </a:t>
                </a:r>
                <a:endParaRPr lang="en-US">
                  <a:noFill/>
                </a:endParaRPr>
              </a:p>
            </p:txBody>
          </p:sp>
        </mc:Fallback>
      </mc:AlternateContent>
      <p:sp>
        <p:nvSpPr>
          <p:cNvPr id="9" name="椭圆 8"/>
          <p:cNvSpPr/>
          <p:nvPr/>
        </p:nvSpPr>
        <p:spPr>
          <a:xfrm>
            <a:off x="1093993" y="408973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10" name="椭圆 9"/>
          <p:cNvSpPr/>
          <p:nvPr/>
        </p:nvSpPr>
        <p:spPr>
          <a:xfrm>
            <a:off x="1093993" y="517122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11" name="椭圆 10"/>
          <p:cNvSpPr/>
          <p:nvPr/>
        </p:nvSpPr>
        <p:spPr>
          <a:xfrm>
            <a:off x="2258428" y="4089734"/>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12" name="椭圆 11"/>
          <p:cNvSpPr/>
          <p:nvPr/>
        </p:nvSpPr>
        <p:spPr>
          <a:xfrm>
            <a:off x="2258428" y="517122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13" name="直接箭头连接符 12"/>
          <p:cNvCxnSpPr>
            <a:stCxn id="11" idx="2"/>
            <a:endCxn id="9" idx="6"/>
          </p:cNvCxnSpPr>
          <p:nvPr/>
        </p:nvCxnSpPr>
        <p:spPr>
          <a:xfrm flipH="1">
            <a:off x="1457675" y="4271575"/>
            <a:ext cx="8007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1" idx="4"/>
            <a:endCxn id="12" idx="0"/>
          </p:cNvCxnSpPr>
          <p:nvPr/>
        </p:nvCxnSpPr>
        <p:spPr>
          <a:xfrm>
            <a:off x="2440269" y="4453416"/>
            <a:ext cx="0" cy="717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4"/>
            <a:endCxn id="10" idx="0"/>
          </p:cNvCxnSpPr>
          <p:nvPr/>
        </p:nvCxnSpPr>
        <p:spPr>
          <a:xfrm>
            <a:off x="1275834" y="4453416"/>
            <a:ext cx="0" cy="717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1" idx="3"/>
            <a:endCxn id="10" idx="7"/>
          </p:cNvCxnSpPr>
          <p:nvPr/>
        </p:nvCxnSpPr>
        <p:spPr>
          <a:xfrm flipH="1">
            <a:off x="1404415" y="4400156"/>
            <a:ext cx="907273" cy="824325"/>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422863" y="408973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25" name="椭圆 24"/>
          <p:cNvSpPr/>
          <p:nvPr/>
        </p:nvSpPr>
        <p:spPr>
          <a:xfrm>
            <a:off x="3422863" y="517122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26" name="直接箭头连接符 25"/>
          <p:cNvCxnSpPr>
            <a:stCxn id="11" idx="6"/>
            <a:endCxn id="17" idx="2"/>
          </p:cNvCxnSpPr>
          <p:nvPr/>
        </p:nvCxnSpPr>
        <p:spPr>
          <a:xfrm>
            <a:off x="2622110" y="4271575"/>
            <a:ext cx="8007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7" idx="4"/>
            <a:endCxn id="25" idx="0"/>
          </p:cNvCxnSpPr>
          <p:nvPr/>
        </p:nvCxnSpPr>
        <p:spPr>
          <a:xfrm>
            <a:off x="3604704" y="4453416"/>
            <a:ext cx="0" cy="717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25" idx="2"/>
            <a:endCxn id="12" idx="6"/>
          </p:cNvCxnSpPr>
          <p:nvPr/>
        </p:nvCxnSpPr>
        <p:spPr>
          <a:xfrm flipH="1">
            <a:off x="2622110" y="5353062"/>
            <a:ext cx="8007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1047750" y="4647821"/>
            <a:ext cx="288862" cy="338554"/>
          </a:xfrm>
          <a:prstGeom prst="rect">
            <a:avLst/>
          </a:prstGeom>
          <a:noFill/>
        </p:spPr>
        <p:txBody>
          <a:bodyPr wrap="none" rtlCol="0">
            <a:spAutoFit/>
          </a:bodyPr>
          <a:lstStyle/>
          <a:p>
            <a:pPr algn="ctr"/>
            <a:r>
              <a:rPr lang="en-US" sz="1600" dirty="0"/>
              <a:t>1</a:t>
            </a:r>
            <a:endParaRPr lang="en-US" sz="1600" dirty="0"/>
          </a:p>
        </p:txBody>
      </p:sp>
      <p:sp>
        <p:nvSpPr>
          <p:cNvPr id="41" name="文本框 40"/>
          <p:cNvSpPr txBox="1"/>
          <p:nvPr/>
        </p:nvSpPr>
        <p:spPr>
          <a:xfrm>
            <a:off x="1569189" y="4638235"/>
            <a:ext cx="288862" cy="338554"/>
          </a:xfrm>
          <a:prstGeom prst="rect">
            <a:avLst/>
          </a:prstGeom>
          <a:noFill/>
        </p:spPr>
        <p:txBody>
          <a:bodyPr wrap="none" rtlCol="0">
            <a:spAutoFit/>
          </a:bodyPr>
          <a:lstStyle/>
          <a:p>
            <a:pPr algn="ctr"/>
            <a:r>
              <a:rPr lang="en-US" sz="1600" dirty="0"/>
              <a:t>1</a:t>
            </a:r>
            <a:endParaRPr lang="en-US" sz="1600" dirty="0"/>
          </a:p>
        </p:txBody>
      </p:sp>
      <p:sp>
        <p:nvSpPr>
          <p:cNvPr id="42" name="文本框 41"/>
          <p:cNvSpPr txBox="1"/>
          <p:nvPr/>
        </p:nvSpPr>
        <p:spPr>
          <a:xfrm>
            <a:off x="2206066" y="4653475"/>
            <a:ext cx="288862" cy="338554"/>
          </a:xfrm>
          <a:prstGeom prst="rect">
            <a:avLst/>
          </a:prstGeom>
          <a:noFill/>
        </p:spPr>
        <p:txBody>
          <a:bodyPr wrap="none" rtlCol="0">
            <a:spAutoFit/>
          </a:bodyPr>
          <a:lstStyle/>
          <a:p>
            <a:pPr algn="ctr"/>
            <a:r>
              <a:rPr lang="en-US" sz="1600" dirty="0"/>
              <a:t>1</a:t>
            </a:r>
            <a:endParaRPr lang="en-US" sz="1600" dirty="0"/>
          </a:p>
        </p:txBody>
      </p:sp>
      <p:sp>
        <p:nvSpPr>
          <p:cNvPr id="43" name="文本框 42"/>
          <p:cNvSpPr txBox="1"/>
          <p:nvPr/>
        </p:nvSpPr>
        <p:spPr>
          <a:xfrm>
            <a:off x="3331709" y="4655605"/>
            <a:ext cx="288862" cy="338554"/>
          </a:xfrm>
          <a:prstGeom prst="rect">
            <a:avLst/>
          </a:prstGeom>
          <a:noFill/>
        </p:spPr>
        <p:txBody>
          <a:bodyPr wrap="none" rtlCol="0">
            <a:spAutoFit/>
          </a:bodyPr>
          <a:lstStyle/>
          <a:p>
            <a:pPr algn="ctr"/>
            <a:r>
              <a:rPr lang="en-US" sz="1600" dirty="0"/>
              <a:t>1</a:t>
            </a:r>
            <a:endParaRPr lang="en-US" sz="1600" dirty="0"/>
          </a:p>
        </p:txBody>
      </p:sp>
      <p:sp>
        <p:nvSpPr>
          <p:cNvPr id="44" name="文本框 43"/>
          <p:cNvSpPr txBox="1"/>
          <p:nvPr/>
        </p:nvSpPr>
        <p:spPr>
          <a:xfrm>
            <a:off x="1710456" y="3997312"/>
            <a:ext cx="288862" cy="338554"/>
          </a:xfrm>
          <a:prstGeom prst="rect">
            <a:avLst/>
          </a:prstGeom>
          <a:noFill/>
        </p:spPr>
        <p:txBody>
          <a:bodyPr wrap="none" rtlCol="0">
            <a:spAutoFit/>
          </a:bodyPr>
          <a:lstStyle/>
          <a:p>
            <a:pPr algn="ctr"/>
            <a:r>
              <a:rPr lang="en-US" sz="1600" dirty="0"/>
              <a:t>1</a:t>
            </a:r>
            <a:endParaRPr lang="en-US" sz="1600" dirty="0"/>
          </a:p>
        </p:txBody>
      </p:sp>
      <p:sp>
        <p:nvSpPr>
          <p:cNvPr id="45" name="文本框 44"/>
          <p:cNvSpPr txBox="1"/>
          <p:nvPr/>
        </p:nvSpPr>
        <p:spPr>
          <a:xfrm>
            <a:off x="2878055" y="3997312"/>
            <a:ext cx="288862" cy="338554"/>
          </a:xfrm>
          <a:prstGeom prst="rect">
            <a:avLst/>
          </a:prstGeom>
          <a:noFill/>
        </p:spPr>
        <p:txBody>
          <a:bodyPr wrap="none" rtlCol="0">
            <a:spAutoFit/>
          </a:bodyPr>
          <a:lstStyle/>
          <a:p>
            <a:pPr algn="ctr"/>
            <a:r>
              <a:rPr lang="en-US" sz="1600" dirty="0"/>
              <a:t>1</a:t>
            </a:r>
            <a:endParaRPr lang="en-US" sz="1600" dirty="0"/>
          </a:p>
        </p:txBody>
      </p:sp>
      <p:sp>
        <p:nvSpPr>
          <p:cNvPr id="46" name="文本框 45"/>
          <p:cNvSpPr txBox="1"/>
          <p:nvPr/>
        </p:nvSpPr>
        <p:spPr>
          <a:xfrm>
            <a:off x="2878055" y="5075934"/>
            <a:ext cx="288862" cy="338554"/>
          </a:xfrm>
          <a:prstGeom prst="rect">
            <a:avLst/>
          </a:prstGeom>
          <a:noFill/>
        </p:spPr>
        <p:txBody>
          <a:bodyPr wrap="none" rtlCol="0">
            <a:spAutoFit/>
          </a:bodyPr>
          <a:lstStyle/>
          <a:p>
            <a:pPr algn="ctr"/>
            <a:r>
              <a:rPr lang="en-US" sz="1600" dirty="0"/>
              <a:t>1</a:t>
            </a:r>
            <a:endParaRPr lang="en-US" sz="1600" dirty="0"/>
          </a:p>
        </p:txBody>
      </p:sp>
      <p:grpSp>
        <p:nvGrpSpPr>
          <p:cNvPr id="87" name="组合 86"/>
          <p:cNvGrpSpPr/>
          <p:nvPr/>
        </p:nvGrpSpPr>
        <p:grpSpPr>
          <a:xfrm>
            <a:off x="5175614" y="4089734"/>
            <a:ext cx="2692552" cy="1445169"/>
            <a:chOff x="5175614" y="4089734"/>
            <a:chExt cx="2692552" cy="1445169"/>
          </a:xfrm>
        </p:grpSpPr>
        <p:sp>
          <p:nvSpPr>
            <p:cNvPr id="49" name="椭圆 48"/>
            <p:cNvSpPr/>
            <p:nvPr/>
          </p:nvSpPr>
          <p:spPr>
            <a:xfrm>
              <a:off x="5175614" y="408973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endParaRPr lang="en-US" dirty="0">
                <a:solidFill>
                  <a:schemeClr val="tx1"/>
                </a:solidFill>
              </a:endParaRPr>
            </a:p>
          </p:txBody>
        </p:sp>
        <p:sp>
          <p:nvSpPr>
            <p:cNvPr id="50" name="椭圆 49"/>
            <p:cNvSpPr/>
            <p:nvPr/>
          </p:nvSpPr>
          <p:spPr>
            <a:xfrm>
              <a:off x="5175614" y="517122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endParaRPr lang="en-US" dirty="0">
                <a:solidFill>
                  <a:schemeClr val="tx1"/>
                </a:solidFill>
              </a:endParaRPr>
            </a:p>
          </p:txBody>
        </p:sp>
        <p:sp>
          <p:nvSpPr>
            <p:cNvPr id="51" name="椭圆 50"/>
            <p:cNvSpPr/>
            <p:nvPr/>
          </p:nvSpPr>
          <p:spPr>
            <a:xfrm>
              <a:off x="6340049" y="4089734"/>
              <a:ext cx="363682" cy="36368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52" name="椭圆 51"/>
            <p:cNvSpPr/>
            <p:nvPr/>
          </p:nvSpPr>
          <p:spPr>
            <a:xfrm>
              <a:off x="6340049" y="517122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endParaRPr lang="en-US" dirty="0">
                <a:solidFill>
                  <a:schemeClr val="tx1"/>
                </a:solidFill>
              </a:endParaRPr>
            </a:p>
          </p:txBody>
        </p:sp>
        <p:cxnSp>
          <p:nvCxnSpPr>
            <p:cNvPr id="53" name="直接箭头连接符 52"/>
            <p:cNvCxnSpPr>
              <a:stCxn id="51" idx="2"/>
              <a:endCxn id="49" idx="6"/>
            </p:cNvCxnSpPr>
            <p:nvPr/>
          </p:nvCxnSpPr>
          <p:spPr>
            <a:xfrm flipH="1">
              <a:off x="5539296" y="4271575"/>
              <a:ext cx="8007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51" idx="4"/>
              <a:endCxn id="52" idx="0"/>
            </p:cNvCxnSpPr>
            <p:nvPr/>
          </p:nvCxnSpPr>
          <p:spPr>
            <a:xfrm>
              <a:off x="6521890" y="4453416"/>
              <a:ext cx="0" cy="717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49" idx="4"/>
              <a:endCxn id="50" idx="0"/>
            </p:cNvCxnSpPr>
            <p:nvPr/>
          </p:nvCxnSpPr>
          <p:spPr>
            <a:xfrm>
              <a:off x="5357455" y="4453416"/>
              <a:ext cx="0" cy="717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1" idx="3"/>
              <a:endCxn id="50" idx="7"/>
            </p:cNvCxnSpPr>
            <p:nvPr/>
          </p:nvCxnSpPr>
          <p:spPr>
            <a:xfrm flipH="1">
              <a:off x="5486036" y="4400156"/>
              <a:ext cx="907273" cy="824325"/>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a:off x="7504484" y="408973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58" name="椭圆 57"/>
            <p:cNvSpPr/>
            <p:nvPr/>
          </p:nvSpPr>
          <p:spPr>
            <a:xfrm>
              <a:off x="7504484" y="517122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59" name="直接箭头连接符 58"/>
            <p:cNvCxnSpPr>
              <a:stCxn id="51" idx="6"/>
              <a:endCxn id="57" idx="2"/>
            </p:cNvCxnSpPr>
            <p:nvPr/>
          </p:nvCxnSpPr>
          <p:spPr>
            <a:xfrm>
              <a:off x="6703731" y="4271575"/>
              <a:ext cx="8007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57" idx="4"/>
              <a:endCxn id="58" idx="0"/>
            </p:cNvCxnSpPr>
            <p:nvPr/>
          </p:nvCxnSpPr>
          <p:spPr>
            <a:xfrm>
              <a:off x="7686325" y="4453416"/>
              <a:ext cx="0" cy="7178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58" idx="2"/>
              <a:endCxn id="52" idx="6"/>
            </p:cNvCxnSpPr>
            <p:nvPr/>
          </p:nvCxnSpPr>
          <p:spPr>
            <a:xfrm flipH="1">
              <a:off x="6703731" y="5353062"/>
              <a:ext cx="80075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5320943" y="4166589"/>
            <a:ext cx="2356229" cy="1851463"/>
            <a:chOff x="5320943" y="4166589"/>
            <a:chExt cx="2356229" cy="1851463"/>
          </a:xfrm>
        </p:grpSpPr>
        <p:grpSp>
          <p:nvGrpSpPr>
            <p:cNvPr id="88" name="组合 87"/>
            <p:cNvGrpSpPr/>
            <p:nvPr/>
          </p:nvGrpSpPr>
          <p:grpSpPr>
            <a:xfrm>
              <a:off x="5320943" y="4166589"/>
              <a:ext cx="2356229" cy="1206753"/>
              <a:chOff x="6235343" y="4238595"/>
              <a:chExt cx="2356229" cy="1206753"/>
            </a:xfrm>
          </p:grpSpPr>
          <p:cxnSp>
            <p:nvCxnSpPr>
              <p:cNvPr id="74" name="连接符: 曲线 73"/>
              <p:cNvCxnSpPr/>
              <p:nvPr/>
            </p:nvCxnSpPr>
            <p:spPr>
              <a:xfrm rot="16200000" flipH="1">
                <a:off x="7420787" y="4274563"/>
                <a:ext cx="12700" cy="2328870"/>
              </a:xfrm>
              <a:prstGeom prst="curvedConnector3">
                <a:avLst>
                  <a:gd name="adj1" fmla="val 5645449"/>
                </a:avLst>
              </a:prstGeom>
              <a:ln w="381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连接符: 曲线 70"/>
              <p:cNvCxnSpPr/>
              <p:nvPr/>
            </p:nvCxnSpPr>
            <p:spPr>
              <a:xfrm rot="5400000" flipH="1" flipV="1">
                <a:off x="7393428" y="3080510"/>
                <a:ext cx="12700" cy="2328870"/>
              </a:xfrm>
              <a:prstGeom prst="curvedConnector3">
                <a:avLst>
                  <a:gd name="adj1" fmla="val -9327276"/>
                </a:avLst>
              </a:prstGeom>
              <a:ln w="381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9" name="箭头: 右 88"/>
            <p:cNvSpPr/>
            <p:nvPr/>
          </p:nvSpPr>
          <p:spPr>
            <a:xfrm rot="5400000">
              <a:off x="6228161" y="5596002"/>
              <a:ext cx="587458" cy="25664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grpSp>
        <p:nvGrpSpPr>
          <p:cNvPr id="98" name="组合 97"/>
          <p:cNvGrpSpPr/>
          <p:nvPr/>
        </p:nvGrpSpPr>
        <p:grpSpPr>
          <a:xfrm>
            <a:off x="805131" y="3914350"/>
            <a:ext cx="3270276" cy="1929980"/>
            <a:chOff x="805131" y="3914350"/>
            <a:chExt cx="3270276" cy="1929980"/>
          </a:xfrm>
        </p:grpSpPr>
        <p:sp>
          <p:nvSpPr>
            <p:cNvPr id="91" name="文本框 90"/>
            <p:cNvSpPr txBox="1"/>
            <p:nvPr/>
          </p:nvSpPr>
          <p:spPr>
            <a:xfrm>
              <a:off x="810986" y="3914350"/>
              <a:ext cx="288862" cy="338554"/>
            </a:xfrm>
            <a:prstGeom prst="rect">
              <a:avLst/>
            </a:prstGeom>
            <a:noFill/>
          </p:spPr>
          <p:txBody>
            <a:bodyPr wrap="none" rtlCol="0">
              <a:spAutoFit/>
            </a:bodyPr>
            <a:lstStyle/>
            <a:p>
              <a:pPr algn="ctr"/>
              <a:r>
                <a:rPr lang="en-US" sz="1600" b="1" dirty="0">
                  <a:solidFill>
                    <a:schemeClr val="accent2">
                      <a:lumMod val="75000"/>
                    </a:schemeClr>
                  </a:solidFill>
                </a:rPr>
                <a:t>1</a:t>
              </a:r>
              <a:endParaRPr lang="en-US" sz="1600" b="1" dirty="0">
                <a:solidFill>
                  <a:schemeClr val="accent2">
                    <a:lumMod val="75000"/>
                  </a:schemeClr>
                </a:solidFill>
              </a:endParaRPr>
            </a:p>
          </p:txBody>
        </p:sp>
        <p:sp>
          <p:nvSpPr>
            <p:cNvPr id="92" name="文本框 91"/>
            <p:cNvSpPr txBox="1"/>
            <p:nvPr/>
          </p:nvSpPr>
          <p:spPr>
            <a:xfrm>
              <a:off x="3786545" y="3934389"/>
              <a:ext cx="288862" cy="338554"/>
            </a:xfrm>
            <a:prstGeom prst="rect">
              <a:avLst/>
            </a:prstGeom>
            <a:noFill/>
          </p:spPr>
          <p:txBody>
            <a:bodyPr wrap="none" rtlCol="0">
              <a:spAutoFit/>
            </a:bodyPr>
            <a:lstStyle/>
            <a:p>
              <a:pPr algn="ctr"/>
              <a:r>
                <a:rPr lang="en-US" sz="1600" b="1" dirty="0">
                  <a:solidFill>
                    <a:schemeClr val="accent2">
                      <a:lumMod val="75000"/>
                    </a:schemeClr>
                  </a:solidFill>
                </a:rPr>
                <a:t>1</a:t>
              </a:r>
              <a:endParaRPr lang="en-US" sz="1600" b="1" dirty="0">
                <a:solidFill>
                  <a:schemeClr val="accent2">
                    <a:lumMod val="75000"/>
                  </a:schemeClr>
                </a:solidFill>
              </a:endParaRPr>
            </a:p>
          </p:txBody>
        </p:sp>
        <p:sp>
          <p:nvSpPr>
            <p:cNvPr id="93" name="文本框 92"/>
            <p:cNvSpPr txBox="1"/>
            <p:nvPr/>
          </p:nvSpPr>
          <p:spPr>
            <a:xfrm>
              <a:off x="2295036" y="5505776"/>
              <a:ext cx="288862" cy="338554"/>
            </a:xfrm>
            <a:prstGeom prst="rect">
              <a:avLst/>
            </a:prstGeom>
            <a:noFill/>
          </p:spPr>
          <p:txBody>
            <a:bodyPr wrap="none" rtlCol="0">
              <a:spAutoFit/>
            </a:bodyPr>
            <a:lstStyle/>
            <a:p>
              <a:pPr algn="ctr"/>
              <a:r>
                <a:rPr lang="en-US" sz="1600" b="1" dirty="0">
                  <a:solidFill>
                    <a:schemeClr val="accent2">
                      <a:lumMod val="75000"/>
                    </a:schemeClr>
                  </a:solidFill>
                </a:rPr>
                <a:t>1</a:t>
              </a:r>
              <a:endParaRPr lang="en-US" sz="1600" b="1" dirty="0">
                <a:solidFill>
                  <a:schemeClr val="accent2">
                    <a:lumMod val="75000"/>
                  </a:schemeClr>
                </a:solidFill>
              </a:endParaRPr>
            </a:p>
          </p:txBody>
        </p:sp>
        <p:sp>
          <p:nvSpPr>
            <p:cNvPr id="94" name="文本框 93"/>
            <p:cNvSpPr txBox="1"/>
            <p:nvPr/>
          </p:nvSpPr>
          <p:spPr>
            <a:xfrm>
              <a:off x="805131" y="5430594"/>
              <a:ext cx="288862" cy="338554"/>
            </a:xfrm>
            <a:prstGeom prst="rect">
              <a:avLst/>
            </a:prstGeom>
            <a:noFill/>
          </p:spPr>
          <p:txBody>
            <a:bodyPr wrap="none" rtlCol="0">
              <a:spAutoFit/>
            </a:bodyPr>
            <a:lstStyle/>
            <a:p>
              <a:pPr algn="ctr"/>
              <a:r>
                <a:rPr lang="en-US" sz="1600" b="1" dirty="0">
                  <a:solidFill>
                    <a:schemeClr val="accent2">
                      <a:lumMod val="75000"/>
                    </a:schemeClr>
                  </a:solidFill>
                </a:rPr>
                <a:t>2</a:t>
              </a:r>
              <a:endParaRPr lang="en-US" sz="1600" b="1" dirty="0">
                <a:solidFill>
                  <a:schemeClr val="accent2">
                    <a:lumMod val="75000"/>
                  </a:schemeClr>
                </a:solidFill>
              </a:endParaRPr>
            </a:p>
          </p:txBody>
        </p:sp>
        <p:sp>
          <p:nvSpPr>
            <p:cNvPr id="95" name="文本框 94"/>
            <p:cNvSpPr txBox="1"/>
            <p:nvPr/>
          </p:nvSpPr>
          <p:spPr>
            <a:xfrm>
              <a:off x="3786545" y="5348520"/>
              <a:ext cx="288862" cy="338554"/>
            </a:xfrm>
            <a:prstGeom prst="rect">
              <a:avLst/>
            </a:prstGeom>
            <a:noFill/>
          </p:spPr>
          <p:txBody>
            <a:bodyPr wrap="none" rtlCol="0">
              <a:spAutoFit/>
            </a:bodyPr>
            <a:lstStyle/>
            <a:p>
              <a:pPr algn="ctr"/>
              <a:r>
                <a:rPr lang="en-US" sz="1600" b="1" dirty="0">
                  <a:solidFill>
                    <a:schemeClr val="accent2">
                      <a:lumMod val="75000"/>
                    </a:schemeClr>
                  </a:solidFill>
                </a:rPr>
                <a:t>2</a:t>
              </a:r>
              <a:endParaRPr lang="en-US" sz="1600" b="1" dirty="0">
                <a:solidFill>
                  <a:schemeClr val="accent2">
                    <a:lumMod val="75000"/>
                  </a:schemeClr>
                </a:solidFill>
              </a:endParaRPr>
            </a:p>
          </p:txBody>
        </p:sp>
      </p:gr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2806791" y="1336543"/>
              <a:ext cx="2412086" cy="251971"/>
            </p14:xfrm>
          </p:contentPart>
        </mc:Choice>
        <mc:Fallback xmlns="">
          <p:pic>
            <p:nvPicPr>
              <p:cNvPr id="4" name="墨迹 3"/>
            </p:nvPicPr>
            <p:blipFill>
              <a:blip/>
            </p:blipFill>
            <p:spPr>
              <a:xfrm>
                <a:off x="2806791" y="1336543"/>
                <a:ext cx="2412086" cy="25197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608318" y="376416"/>
              <a:ext cx="193926" cy="223727"/>
            </p14:xfrm>
          </p:contentPart>
        </mc:Choice>
        <mc:Fallback xmlns="">
          <p:pic>
            <p:nvPicPr>
              <p:cNvPr id="5" name="墨迹 4"/>
            </p:nvPicPr>
            <p:blipFill>
              <a:blip/>
            </p:blipFill>
            <p:spPr>
              <a:xfrm>
                <a:off x="4608318" y="376416"/>
                <a:ext cx="193926" cy="22372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4481203" y="377956"/>
              <a:ext cx="430681" cy="354164"/>
            </p14:xfrm>
          </p:contentPart>
        </mc:Choice>
        <mc:Fallback xmlns="">
          <p:pic>
            <p:nvPicPr>
              <p:cNvPr id="6" name="墨迹 5"/>
            </p:nvPicPr>
            <p:blipFill>
              <a:blip/>
            </p:blipFill>
            <p:spPr>
              <a:xfrm>
                <a:off x="4481203" y="377956"/>
                <a:ext cx="430681" cy="35416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4977669" y="428625"/>
              <a:ext cx="172683" cy="20541"/>
            </p14:xfrm>
          </p:contentPart>
        </mc:Choice>
        <mc:Fallback xmlns="">
          <p:pic>
            <p:nvPicPr>
              <p:cNvPr id="7" name="墨迹 6"/>
            </p:nvPicPr>
            <p:blipFill>
              <a:blip/>
            </p:blipFill>
            <p:spPr>
              <a:xfrm>
                <a:off x="4977669" y="428625"/>
                <a:ext cx="172683" cy="2054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8" name="墨迹 7"/>
              <p14:cNvContentPartPr/>
              <p14:nvPr/>
            </p14:nvContentPartPr>
            <p14:xfrm>
              <a:off x="5005078" y="306747"/>
              <a:ext cx="285065" cy="399012"/>
            </p14:xfrm>
          </p:contentPart>
        </mc:Choice>
        <mc:Fallback xmlns="">
          <p:pic>
            <p:nvPicPr>
              <p:cNvPr id="8" name="墨迹 7"/>
            </p:nvPicPr>
            <p:blipFill>
              <a:blip/>
            </p:blipFill>
            <p:spPr>
              <a:xfrm>
                <a:off x="5005078" y="306747"/>
                <a:ext cx="285065" cy="39901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8" name="墨迹 17"/>
              <p14:cNvContentPartPr/>
              <p14:nvPr/>
            </p14:nvContentPartPr>
            <p14:xfrm>
              <a:off x="5394302" y="487509"/>
              <a:ext cx="164460" cy="38344"/>
            </p14:xfrm>
          </p:contentPart>
        </mc:Choice>
        <mc:Fallback xmlns="">
          <p:pic>
            <p:nvPicPr>
              <p:cNvPr id="18" name="墨迹 17"/>
            </p:nvPicPr>
            <p:blipFill>
              <a:blip/>
            </p:blipFill>
            <p:spPr>
              <a:xfrm>
                <a:off x="5394302" y="487509"/>
                <a:ext cx="164460" cy="3834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9" name="墨迹 18"/>
              <p14:cNvContentPartPr/>
              <p14:nvPr/>
            </p14:nvContentPartPr>
            <p14:xfrm>
              <a:off x="5668403" y="331396"/>
              <a:ext cx="201464" cy="68471"/>
            </p14:xfrm>
          </p:contentPart>
        </mc:Choice>
        <mc:Fallback xmlns="">
          <p:pic>
            <p:nvPicPr>
              <p:cNvPr id="19" name="墨迹 18"/>
            </p:nvPicPr>
            <p:blipFill>
              <a:blip/>
            </p:blipFill>
            <p:spPr>
              <a:xfrm>
                <a:off x="5668403" y="331396"/>
                <a:ext cx="201464" cy="6847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20" name="墨迹 19"/>
              <p14:cNvContentPartPr/>
              <p14:nvPr/>
            </p14:nvContentPartPr>
            <p14:xfrm>
              <a:off x="5745151" y="235538"/>
              <a:ext cx="379629" cy="353992"/>
            </p14:xfrm>
          </p:contentPart>
        </mc:Choice>
        <mc:Fallback xmlns="">
          <p:pic>
            <p:nvPicPr>
              <p:cNvPr id="20" name="墨迹 19"/>
            </p:nvPicPr>
            <p:blipFill>
              <a:blip/>
            </p:blipFill>
            <p:spPr>
              <a:xfrm>
                <a:off x="5745151" y="235538"/>
                <a:ext cx="379629" cy="353992"/>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1" name="墨迹 20"/>
              <p14:cNvContentPartPr/>
              <p14:nvPr/>
            </p14:nvContentPartPr>
            <p14:xfrm>
              <a:off x="6035697" y="443688"/>
              <a:ext cx="41115" cy="479293"/>
            </p14:xfrm>
          </p:contentPart>
        </mc:Choice>
        <mc:Fallback xmlns="">
          <p:pic>
            <p:nvPicPr>
              <p:cNvPr id="21" name="墨迹 20"/>
            </p:nvPicPr>
            <p:blipFill>
              <a:blip/>
            </p:blipFill>
            <p:spPr>
              <a:xfrm>
                <a:off x="6035697" y="443688"/>
                <a:ext cx="41115" cy="479293"/>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7" presetClass="emph" presetSubtype="1" nodeType="withEffect">
                                  <p:stCondLst>
                                    <p:cond delay="0"/>
                                  </p:stCondLst>
                                  <p:childTnLst>
                                    <p:set>
                                      <p:cBhvr>
                                        <p:cTn id="24" dur="indefinite"/>
                                        <p:tgtEl>
                                          <p:spTgt spid="13"/>
                                        </p:tgtEl>
                                        <p:attrNameLst>
                                          <p:attrName>stroke.color</p:attrName>
                                        </p:attrNameLst>
                                      </p:cBhvr>
                                      <p:to>
                                        <p:clrVal>
                                          <a:srgbClr val="FF3300"/>
                                        </p:clrVal>
                                      </p:to>
                                    </p:set>
                                    <p:set>
                                      <p:cBhvr>
                                        <p:cTn id="25" dur="indefinite"/>
                                        <p:tgtEl>
                                          <p:spTgt spid="13"/>
                                        </p:tgtEl>
                                        <p:attrNameLst>
                                          <p:attrName>stroke.on</p:attrName>
                                        </p:attrNameLst>
                                      </p:cBhvr>
                                      <p:to>
                                        <p:strVal val="true"/>
                                      </p:to>
                                    </p:set>
                                  </p:childTnLst>
                                </p:cTn>
                              </p:par>
                              <p:par>
                                <p:cTn id="26" presetID="7" presetClass="emph" presetSubtype="1" nodeType="withEffect">
                                  <p:stCondLst>
                                    <p:cond delay="0"/>
                                  </p:stCondLst>
                                  <p:childTnLst>
                                    <p:set>
                                      <p:cBhvr>
                                        <p:cTn id="27" dur="indefinite"/>
                                        <p:tgtEl>
                                          <p:spTgt spid="26"/>
                                        </p:tgtEl>
                                        <p:attrNameLst>
                                          <p:attrName>stroke.color</p:attrName>
                                        </p:attrNameLst>
                                      </p:cBhvr>
                                      <p:to>
                                        <p:clrVal>
                                          <a:srgbClr val="FF3300"/>
                                        </p:clrVal>
                                      </p:to>
                                    </p:set>
                                    <p:set>
                                      <p:cBhvr>
                                        <p:cTn id="28" dur="indefinite"/>
                                        <p:tgtEl>
                                          <p:spTgt spid="26"/>
                                        </p:tgtEl>
                                        <p:attrNameLst>
                                          <p:attrName>stroke.on</p:attrName>
                                        </p:attrNameLst>
                                      </p:cBhvr>
                                      <p:to>
                                        <p:strVal val="true"/>
                                      </p:to>
                                    </p:set>
                                  </p:childTnLst>
                                </p:cTn>
                              </p:par>
                              <p:par>
                                <p:cTn id="29" presetID="7" presetClass="emph" presetSubtype="1" nodeType="withEffect">
                                  <p:stCondLst>
                                    <p:cond delay="0"/>
                                  </p:stCondLst>
                                  <p:childTnLst>
                                    <p:set>
                                      <p:cBhvr>
                                        <p:cTn id="30" dur="indefinite"/>
                                        <p:tgtEl>
                                          <p:spTgt spid="14"/>
                                        </p:tgtEl>
                                        <p:attrNameLst>
                                          <p:attrName>stroke.color</p:attrName>
                                        </p:attrNameLst>
                                      </p:cBhvr>
                                      <p:to>
                                        <p:clrVal>
                                          <a:srgbClr val="FF3300"/>
                                        </p:clrVal>
                                      </p:to>
                                    </p:set>
                                    <p:set>
                                      <p:cBhvr>
                                        <p:cTn id="31" dur="indefinite"/>
                                        <p:tgtEl>
                                          <p:spTgt spid="14"/>
                                        </p:tgtEl>
                                        <p:attrNameLst>
                                          <p:attrName>stroke.on</p:attrName>
                                        </p:attrNameLst>
                                      </p:cBhvr>
                                      <p:to>
                                        <p:strVal val="true"/>
                                      </p:to>
                                    </p:set>
                                  </p:childTnLst>
                                </p:cTn>
                              </p:par>
                              <p:par>
                                <p:cTn id="32" presetID="7" presetClass="emph" presetSubtype="1" nodeType="withEffect">
                                  <p:stCondLst>
                                    <p:cond delay="0"/>
                                  </p:stCondLst>
                                  <p:childTnLst>
                                    <p:set>
                                      <p:cBhvr>
                                        <p:cTn id="33" dur="indefinite"/>
                                        <p:tgtEl>
                                          <p:spTgt spid="15"/>
                                        </p:tgtEl>
                                        <p:attrNameLst>
                                          <p:attrName>stroke.color</p:attrName>
                                        </p:attrNameLst>
                                      </p:cBhvr>
                                      <p:to>
                                        <p:clrVal>
                                          <a:srgbClr val="FF3300"/>
                                        </p:clrVal>
                                      </p:to>
                                    </p:set>
                                    <p:set>
                                      <p:cBhvr>
                                        <p:cTn id="34" dur="indefinite"/>
                                        <p:tgtEl>
                                          <p:spTgt spid="15"/>
                                        </p:tgtEl>
                                        <p:attrNameLst>
                                          <p:attrName>stroke.on</p:attrName>
                                        </p:attrNameLst>
                                      </p:cBhvr>
                                      <p:to>
                                        <p:strVal val="true"/>
                                      </p:to>
                                    </p:set>
                                  </p:childTnLst>
                                </p:cTn>
                              </p:par>
                              <p:par>
                                <p:cTn id="35" presetID="7" presetClass="emph" presetSubtype="1" nodeType="withEffect">
                                  <p:stCondLst>
                                    <p:cond delay="0"/>
                                  </p:stCondLst>
                                  <p:childTnLst>
                                    <p:set>
                                      <p:cBhvr>
                                        <p:cTn id="36" dur="indefinite"/>
                                        <p:tgtEl>
                                          <p:spTgt spid="34"/>
                                        </p:tgtEl>
                                        <p:attrNameLst>
                                          <p:attrName>stroke.color</p:attrName>
                                        </p:attrNameLst>
                                      </p:cBhvr>
                                      <p:to>
                                        <p:clrVal>
                                          <a:srgbClr val="FF3300"/>
                                        </p:clrVal>
                                      </p:to>
                                    </p:set>
                                    <p:set>
                                      <p:cBhvr>
                                        <p:cTn id="37" dur="indefinite"/>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SSSP in positive weight graphs</a:t>
            </a:r>
            <a:endParaRPr lang="en-US" dirty="0"/>
          </a:p>
        </p:txBody>
      </p:sp>
      <p:sp>
        <p:nvSpPr>
          <p:cNvPr id="3" name="内容占位符 2"/>
          <p:cNvSpPr>
            <a:spLocks noGrp="1"/>
          </p:cNvSpPr>
          <p:nvPr>
            <p:ph idx="1"/>
          </p:nvPr>
        </p:nvSpPr>
        <p:spPr>
          <a:xfrm>
            <a:off x="628650" y="1690688"/>
            <a:ext cx="7886700" cy="2442149"/>
          </a:xfrm>
        </p:spPr>
        <p:txBody>
          <a:bodyPr>
            <a:noAutofit/>
          </a:bodyPr>
          <a:lstStyle/>
          <a:p>
            <a:pPr>
              <a:spcBef>
                <a:spcPts val="600"/>
              </a:spcBef>
            </a:pPr>
            <a:r>
              <a:rPr lang="en-US" sz="2400" dirty="0">
                <a:solidFill>
                  <a:schemeClr val="accent2">
                    <a:lumMod val="75000"/>
                  </a:schemeClr>
                </a:solidFill>
              </a:rPr>
              <a:t>Solve SSSP in a graph with </a:t>
            </a:r>
            <a:r>
              <a:rPr lang="en-US" sz="2400" i="1" u="sng" dirty="0">
                <a:solidFill>
                  <a:schemeClr val="accent2">
                    <a:lumMod val="75000"/>
                  </a:schemeClr>
                </a:solidFill>
              </a:rPr>
              <a:t>arbitrary positive weights</a:t>
            </a:r>
            <a:r>
              <a:rPr lang="en-US" sz="2400" dirty="0">
                <a:solidFill>
                  <a:schemeClr val="accent2">
                    <a:lumMod val="75000"/>
                  </a:schemeClr>
                </a:solidFill>
              </a:rPr>
              <a:t>?</a:t>
            </a:r>
            <a:endParaRPr lang="en-US" sz="2400" dirty="0">
              <a:solidFill>
                <a:schemeClr val="accent2">
                  <a:lumMod val="75000"/>
                </a:schemeClr>
              </a:solidFill>
            </a:endParaRPr>
          </a:p>
          <a:p>
            <a:pPr>
              <a:spcBef>
                <a:spcPts val="600"/>
              </a:spcBef>
            </a:pPr>
            <a:r>
              <a:rPr lang="en-US" sz="2400" dirty="0">
                <a:solidFill>
                  <a:schemeClr val="accent1">
                    <a:lumMod val="75000"/>
                  </a:schemeClr>
                </a:solidFill>
              </a:rPr>
              <a:t>Extension of unit graph SSSP algorithm</a:t>
            </a:r>
            <a:r>
              <a:rPr lang="en-US" sz="2400" dirty="0"/>
              <a:t>:</a:t>
            </a:r>
            <a:endParaRPr lang="en-US" sz="2400" dirty="0"/>
          </a:p>
          <a:p>
            <a:pPr lvl="1">
              <a:spcBef>
                <a:spcPts val="600"/>
              </a:spcBef>
            </a:pPr>
            <a:r>
              <a:rPr lang="en-US" sz="2000" dirty="0"/>
              <a:t>Add dummy nodes on edges so graph becomes unit weight graph.</a:t>
            </a:r>
            <a:endParaRPr lang="en-US" sz="2000" dirty="0"/>
          </a:p>
          <a:p>
            <a:pPr lvl="1">
              <a:spcBef>
                <a:spcPts val="600"/>
              </a:spcBef>
            </a:pPr>
            <a:r>
              <a:rPr lang="en-US" sz="2000" dirty="0"/>
              <a:t>Run BFS on the resulting graph.</a:t>
            </a:r>
            <a:endParaRPr lang="en-US" sz="2000" dirty="0"/>
          </a:p>
          <a:p>
            <a:pPr>
              <a:spcBef>
                <a:spcPts val="600"/>
              </a:spcBef>
            </a:pPr>
            <a:r>
              <a:rPr lang="en-US" sz="2400" dirty="0">
                <a:solidFill>
                  <a:schemeClr val="accent2">
                    <a:lumMod val="75000"/>
                  </a:schemeClr>
                </a:solidFill>
              </a:rPr>
              <a:t>Problem with this approach?</a:t>
            </a:r>
            <a:endParaRPr lang="en-US" sz="2400" dirty="0">
              <a:solidFill>
                <a:schemeClr val="accent2">
                  <a:lumMod val="75000"/>
                </a:schemeClr>
              </a:solidFill>
            </a:endParaRPr>
          </a:p>
          <a:p>
            <a:pPr>
              <a:spcBef>
                <a:spcPts val="600"/>
              </a:spcBef>
            </a:pPr>
            <a:r>
              <a:rPr lang="en-US" sz="2400" dirty="0">
                <a:solidFill>
                  <a:srgbClr val="C00000"/>
                </a:solidFill>
              </a:rPr>
              <a:t>Too slow when edge weights differs a lot!</a:t>
            </a:r>
            <a:endParaRPr lang="en-US" sz="2400" dirty="0">
              <a:solidFill>
                <a:srgbClr val="C00000"/>
              </a:solidFill>
            </a:endParaRPr>
          </a:p>
        </p:txBody>
      </p:sp>
      <p:grpSp>
        <p:nvGrpSpPr>
          <p:cNvPr id="29" name="组合 28"/>
          <p:cNvGrpSpPr/>
          <p:nvPr/>
        </p:nvGrpSpPr>
        <p:grpSpPr>
          <a:xfrm>
            <a:off x="628650" y="4567528"/>
            <a:ext cx="3083152" cy="1401993"/>
            <a:chOff x="938783" y="4368300"/>
            <a:chExt cx="3083152" cy="1401993"/>
          </a:xfrm>
        </p:grpSpPr>
        <p:sp>
          <p:nvSpPr>
            <p:cNvPr id="62" name="椭圆 61"/>
            <p:cNvSpPr/>
            <p:nvPr/>
          </p:nvSpPr>
          <p:spPr>
            <a:xfrm>
              <a:off x="938783" y="5171221"/>
              <a:ext cx="599072" cy="59907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cxnSp>
          <p:nvCxnSpPr>
            <p:cNvPr id="64" name="直接箭头连接符 63"/>
            <p:cNvCxnSpPr>
              <a:stCxn id="62" idx="6"/>
              <a:endCxn id="66" idx="2"/>
            </p:cNvCxnSpPr>
            <p:nvPr/>
          </p:nvCxnSpPr>
          <p:spPr>
            <a:xfrm>
              <a:off x="1537855" y="5470757"/>
              <a:ext cx="1885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2621775" y="4368300"/>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66" name="椭圆 65"/>
            <p:cNvSpPr/>
            <p:nvPr/>
          </p:nvSpPr>
          <p:spPr>
            <a:xfrm>
              <a:off x="3422863" y="5171221"/>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67" name="直接箭头连接符 66"/>
            <p:cNvCxnSpPr>
              <a:stCxn id="62" idx="7"/>
              <a:endCxn id="65" idx="2"/>
            </p:cNvCxnSpPr>
            <p:nvPr/>
          </p:nvCxnSpPr>
          <p:spPr>
            <a:xfrm flipV="1">
              <a:off x="1450123" y="4667836"/>
              <a:ext cx="1171652" cy="591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5" idx="5"/>
              <a:endCxn id="66" idx="1"/>
            </p:cNvCxnSpPr>
            <p:nvPr/>
          </p:nvCxnSpPr>
          <p:spPr>
            <a:xfrm>
              <a:off x="3133115" y="4879640"/>
              <a:ext cx="377480" cy="379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242118" y="4828758"/>
              <a:ext cx="288862" cy="338554"/>
            </a:xfrm>
            <a:prstGeom prst="rect">
              <a:avLst/>
            </a:prstGeom>
            <a:noFill/>
          </p:spPr>
          <p:txBody>
            <a:bodyPr wrap="none" rtlCol="0">
              <a:spAutoFit/>
            </a:bodyPr>
            <a:lstStyle/>
            <a:p>
              <a:pPr algn="ctr"/>
              <a:r>
                <a:rPr lang="en-US" sz="1600" dirty="0"/>
                <a:t>1</a:t>
              </a:r>
              <a:endParaRPr lang="en-US" sz="1600" dirty="0"/>
            </a:p>
          </p:txBody>
        </p:sp>
        <p:sp>
          <p:nvSpPr>
            <p:cNvPr id="73" name="文本框 72"/>
            <p:cNvSpPr txBox="1"/>
            <p:nvPr/>
          </p:nvSpPr>
          <p:spPr>
            <a:xfrm>
              <a:off x="1772997" y="4668720"/>
              <a:ext cx="393056" cy="338554"/>
            </a:xfrm>
            <a:prstGeom prst="rect">
              <a:avLst/>
            </a:prstGeom>
            <a:noFill/>
          </p:spPr>
          <p:txBody>
            <a:bodyPr wrap="none" rtlCol="0">
              <a:spAutoFit/>
            </a:bodyPr>
            <a:lstStyle/>
            <a:p>
              <a:pPr algn="ctr"/>
              <a:r>
                <a:rPr lang="en-US" sz="1600" dirty="0"/>
                <a:t>50</a:t>
              </a:r>
              <a:endParaRPr lang="en-US" sz="1600" dirty="0"/>
            </a:p>
          </p:txBody>
        </p:sp>
        <p:sp>
          <p:nvSpPr>
            <p:cNvPr id="76" name="文本框 75"/>
            <p:cNvSpPr txBox="1"/>
            <p:nvPr/>
          </p:nvSpPr>
          <p:spPr>
            <a:xfrm>
              <a:off x="2281341" y="5431739"/>
              <a:ext cx="393056" cy="338554"/>
            </a:xfrm>
            <a:prstGeom prst="rect">
              <a:avLst/>
            </a:prstGeom>
            <a:noFill/>
          </p:spPr>
          <p:txBody>
            <a:bodyPr wrap="none" rtlCol="0">
              <a:spAutoFit/>
            </a:bodyPr>
            <a:lstStyle/>
            <a:p>
              <a:pPr algn="ctr"/>
              <a:r>
                <a:rPr lang="en-US" sz="1600" dirty="0"/>
                <a:t>80</a:t>
              </a:r>
              <a:endParaRPr lang="en-US" sz="1600" dirty="0"/>
            </a:p>
          </p:txBody>
        </p:sp>
      </p:grpSp>
      <p:grpSp>
        <p:nvGrpSpPr>
          <p:cNvPr id="162" name="组合 161"/>
          <p:cNvGrpSpPr/>
          <p:nvPr/>
        </p:nvGrpSpPr>
        <p:grpSpPr>
          <a:xfrm>
            <a:off x="4196650" y="4207278"/>
            <a:ext cx="4294027" cy="1762242"/>
            <a:chOff x="4196650" y="4207278"/>
            <a:chExt cx="4294027" cy="1762242"/>
          </a:xfrm>
        </p:grpSpPr>
        <p:sp>
          <p:nvSpPr>
            <p:cNvPr id="79" name="椭圆 78"/>
            <p:cNvSpPr/>
            <p:nvPr/>
          </p:nvSpPr>
          <p:spPr>
            <a:xfrm>
              <a:off x="4196650" y="5370448"/>
              <a:ext cx="599072" cy="59907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81" name="椭圆 80"/>
            <p:cNvSpPr/>
            <p:nvPr/>
          </p:nvSpPr>
          <p:spPr>
            <a:xfrm>
              <a:off x="7121931" y="4207278"/>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2" name="椭圆 81"/>
            <p:cNvSpPr/>
            <p:nvPr/>
          </p:nvSpPr>
          <p:spPr>
            <a:xfrm>
              <a:off x="7891605" y="5370448"/>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84" name="直接箭头连接符 83"/>
            <p:cNvCxnSpPr>
              <a:stCxn id="81" idx="5"/>
              <a:endCxn id="82" idx="1"/>
            </p:cNvCxnSpPr>
            <p:nvPr/>
          </p:nvCxnSpPr>
          <p:spPr>
            <a:xfrm>
              <a:off x="7633271" y="4718618"/>
              <a:ext cx="346066" cy="739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79" idx="7"/>
              <a:endCxn id="97" idx="3"/>
            </p:cNvCxnSpPr>
            <p:nvPr/>
          </p:nvCxnSpPr>
          <p:spPr>
            <a:xfrm flipV="1">
              <a:off x="4707990" y="5291203"/>
              <a:ext cx="405276" cy="166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椭圆 96">
                  <a:extLst>
                    <a:ext uri="{FF2B5EF4-FFF2-40B4-BE49-F238E27FC236}">
                      <a14:artisticCrisscrossEtching id="{9BAC81DE-40E6-49FF-99D8-A4671B316AF1}"/>
                    </a:ext>
                  </a:extLst>
                </p:cNvPr>
                <p:cNvSpPr/>
                <p:nvPr/>
              </p:nvSpPr>
              <p:spPr>
                <a:xfrm>
                  <a:off x="5060006" y="498078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97" name="椭圆 96"/>
                <p:cNvSpPr>
                  <a:spLocks noRot="1" noChangeAspect="1" noMove="1" noResize="1" noEditPoints="1" noAdjustHandles="1" noChangeArrowheads="1" noChangeShapeType="1" noTextEdit="1"/>
                </p:cNvSpPr>
                <p:nvPr/>
              </p:nvSpPr>
              <p:spPr>
                <a:xfrm>
                  <a:off x="5060006" y="4980781"/>
                  <a:ext cx="363682" cy="363682"/>
                </a:xfrm>
                <a:prstGeom prst="ellipse">
                  <a:avLst/>
                </a:prstGeom>
                <a:blipFill rotWithShape="1">
                  <a:blip r:embed="rId1"/>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9" name="椭圆 98">
                  <a:extLst>
                    <a:ext uri="{FF2B5EF4-FFF2-40B4-BE49-F238E27FC236}">
                      <a14:artisticCrisscrossEtching id="{834EA336-636E-4845-A458-B558532B73FD}"/>
                    </a:ext>
                  </a:extLst>
                </p:cNvPr>
                <p:cNvSpPr/>
                <p:nvPr/>
              </p:nvSpPr>
              <p:spPr>
                <a:xfrm>
                  <a:off x="5723119" y="472450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9" name="椭圆 98"/>
                <p:cNvSpPr>
                  <a:spLocks noRot="1" noChangeAspect="1" noMove="1" noResize="1" noEditPoints="1" noAdjustHandles="1" noChangeArrowheads="1" noChangeShapeType="1" noTextEdit="1"/>
                </p:cNvSpPr>
                <p:nvPr/>
              </p:nvSpPr>
              <p:spPr>
                <a:xfrm>
                  <a:off x="5723119" y="4724500"/>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0" name="椭圆 99">
                  <a:extLst>
                    <a:ext uri="{FF2B5EF4-FFF2-40B4-BE49-F238E27FC236}">
                      <a14:artisticCrisscrossEtching id="{CF35ACF7-8036-4629-8E39-09FA36D4F652}"/>
                    </a:ext>
                  </a:extLst>
                </p:cNvPr>
                <p:cNvSpPr/>
                <p:nvPr/>
              </p:nvSpPr>
              <p:spPr>
                <a:xfrm>
                  <a:off x="6429912" y="444266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49</m:t>
                            </m:r>
                          </m:sub>
                        </m:sSub>
                      </m:oMath>
                    </m:oMathPara>
                  </a14:m>
                  <a:endParaRPr lang="en-US" dirty="0">
                    <a:solidFill>
                      <a:schemeClr val="tx1"/>
                    </a:solidFill>
                  </a:endParaRPr>
                </a:p>
              </p:txBody>
            </p:sp>
          </mc:Choice>
          <mc:Fallback>
            <p:sp>
              <p:nvSpPr>
                <p:cNvPr id="100" name="椭圆 99"/>
                <p:cNvSpPr>
                  <a:spLocks noRot="1" noChangeAspect="1" noMove="1" noResize="1" noEditPoints="1" noAdjustHandles="1" noChangeArrowheads="1" noChangeShapeType="1" noTextEdit="1"/>
                </p:cNvSpPr>
                <p:nvPr/>
              </p:nvSpPr>
              <p:spPr>
                <a:xfrm>
                  <a:off x="6429912" y="4442668"/>
                  <a:ext cx="363682" cy="363682"/>
                </a:xfrm>
                <a:prstGeom prst="ellipse">
                  <a:avLst/>
                </a:prstGeom>
                <a:blipFill rotWithShape="1">
                  <a:blip r:embed="rId3"/>
                  <a:stretch>
                    <a:fillRect l="-8197" r="-11475"/>
                  </a:stretch>
                </a:blipFill>
                <a:ln>
                  <a:solidFill>
                    <a:schemeClr val="tx1"/>
                  </a:solidFill>
                </a:ln>
              </p:spPr>
              <p:txBody>
                <a:bodyPr/>
                <a:lstStyle/>
                <a:p>
                  <a:r>
                    <a:rPr lang="en-US">
                      <a:noFill/>
                    </a:rPr>
                    <a:t> </a:t>
                  </a:r>
                  <a:endParaRPr lang="en-US">
                    <a:noFill/>
                  </a:endParaRPr>
                </a:p>
              </p:txBody>
            </p:sp>
          </mc:Fallback>
        </mc:AlternateContent>
        <p:cxnSp>
          <p:nvCxnSpPr>
            <p:cNvPr id="118" name="直接箭头连接符 117"/>
            <p:cNvCxnSpPr>
              <a:stCxn id="97" idx="6"/>
              <a:endCxn id="99" idx="3"/>
            </p:cNvCxnSpPr>
            <p:nvPr/>
          </p:nvCxnSpPr>
          <p:spPr>
            <a:xfrm flipV="1">
              <a:off x="5423688" y="5034922"/>
              <a:ext cx="352691" cy="12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9" idx="6"/>
              <a:endCxn id="100" idx="3"/>
            </p:cNvCxnSpPr>
            <p:nvPr/>
          </p:nvCxnSpPr>
          <p:spPr>
            <a:xfrm flipV="1">
              <a:off x="6086801" y="4753090"/>
              <a:ext cx="396371" cy="153251"/>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00" idx="6"/>
              <a:endCxn id="81" idx="2"/>
            </p:cNvCxnSpPr>
            <p:nvPr/>
          </p:nvCxnSpPr>
          <p:spPr>
            <a:xfrm flipV="1">
              <a:off x="6793594" y="4506814"/>
              <a:ext cx="328337" cy="1176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椭圆 137">
                  <a:extLst>
                    <a:ext uri="{FF2B5EF4-FFF2-40B4-BE49-F238E27FC236}">
                      <a14:artisticCrisscrossEtching id="{705FF44B-03CE-484D-91F2-DF05D7551E54}"/>
                    </a:ext>
                  </a:extLst>
                </p:cNvPr>
                <p:cNvSpPr/>
                <p:nvPr/>
              </p:nvSpPr>
              <p:spPr>
                <a:xfrm>
                  <a:off x="5133825" y="548677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38" name="椭圆 137"/>
                <p:cNvSpPr>
                  <a:spLocks noRot="1" noChangeAspect="1" noMove="1" noResize="1" noEditPoints="1" noAdjustHandles="1" noChangeArrowheads="1" noChangeShapeType="1" noTextEdit="1"/>
                </p:cNvSpPr>
                <p:nvPr/>
              </p:nvSpPr>
              <p:spPr>
                <a:xfrm>
                  <a:off x="5133825" y="5486770"/>
                  <a:ext cx="363682" cy="363682"/>
                </a:xfrm>
                <a:prstGeom prst="ellipse">
                  <a:avLst/>
                </a:prstGeom>
                <a:blipFill rotWithShape="1">
                  <a:blip r:embed="rId4"/>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9" name="椭圆 138">
                  <a:extLst>
                    <a:ext uri="{FF2B5EF4-FFF2-40B4-BE49-F238E27FC236}">
                      <a14:artisticCrisscrossEtching id="{905A34B3-A4A9-4C0A-A5DD-A2211A616143}"/>
                    </a:ext>
                  </a:extLst>
                </p:cNvPr>
                <p:cNvSpPr/>
                <p:nvPr/>
              </p:nvSpPr>
              <p:spPr>
                <a:xfrm>
                  <a:off x="5838120" y="548328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139" name="椭圆 138"/>
                <p:cNvSpPr>
                  <a:spLocks noRot="1" noChangeAspect="1" noMove="1" noResize="1" noEditPoints="1" noAdjustHandles="1" noChangeArrowheads="1" noChangeShapeType="1" noTextEdit="1"/>
                </p:cNvSpPr>
                <p:nvPr/>
              </p:nvSpPr>
              <p:spPr>
                <a:xfrm>
                  <a:off x="5838120" y="5483284"/>
                  <a:ext cx="363682" cy="363682"/>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0" name="椭圆 139">
                  <a:extLst>
                    <a:ext uri="{FF2B5EF4-FFF2-40B4-BE49-F238E27FC236}">
                      <a14:artisticCrisscrossEtching id="{D356E955-0EBB-45CD-BC3D-9EC73F6AF8FA}"/>
                    </a:ext>
                  </a:extLst>
                </p:cNvPr>
                <p:cNvSpPr/>
                <p:nvPr/>
              </p:nvSpPr>
              <p:spPr>
                <a:xfrm>
                  <a:off x="7239626" y="548677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79</m:t>
                            </m:r>
                          </m:sub>
                        </m:sSub>
                      </m:oMath>
                    </m:oMathPara>
                  </a14:m>
                  <a:endParaRPr lang="en-US" dirty="0">
                    <a:solidFill>
                      <a:schemeClr val="tx1"/>
                    </a:solidFill>
                  </a:endParaRPr>
                </a:p>
              </p:txBody>
            </p:sp>
          </mc:Choice>
          <mc:Fallback>
            <p:sp>
              <p:nvSpPr>
                <p:cNvPr id="140" name="椭圆 139"/>
                <p:cNvSpPr>
                  <a:spLocks noRot="1" noChangeAspect="1" noMove="1" noResize="1" noEditPoints="1" noAdjustHandles="1" noChangeArrowheads="1" noChangeShapeType="1" noTextEdit="1"/>
                </p:cNvSpPr>
                <p:nvPr/>
              </p:nvSpPr>
              <p:spPr>
                <a:xfrm>
                  <a:off x="7239626" y="5486770"/>
                  <a:ext cx="363682" cy="363682"/>
                </a:xfrm>
                <a:prstGeom prst="ellipse">
                  <a:avLst/>
                </a:prstGeom>
                <a:blipFill rotWithShape="1">
                  <a:blip r:embed="rId6"/>
                  <a:stretch>
                    <a:fillRect l="-6557" r="-11475"/>
                  </a:stretch>
                </a:blipFill>
                <a:ln>
                  <a:solidFill>
                    <a:schemeClr val="tx1"/>
                  </a:solidFill>
                </a:ln>
              </p:spPr>
              <p:txBody>
                <a:bodyPr/>
                <a:lstStyle/>
                <a:p>
                  <a:r>
                    <a:rPr lang="en-US">
                      <a:noFill/>
                    </a:rPr>
                    <a:t> </a:t>
                  </a:r>
                  <a:endParaRPr lang="en-US">
                    <a:noFill/>
                  </a:endParaRPr>
                </a:p>
              </p:txBody>
            </p:sp>
          </mc:Fallback>
        </mc:AlternateContent>
        <p:cxnSp>
          <p:nvCxnSpPr>
            <p:cNvPr id="141" name="直接箭头连接符 140"/>
            <p:cNvCxnSpPr>
              <a:stCxn id="140" idx="6"/>
              <a:endCxn id="82" idx="2"/>
            </p:cNvCxnSpPr>
            <p:nvPr/>
          </p:nvCxnSpPr>
          <p:spPr>
            <a:xfrm>
              <a:off x="7603308" y="5668611"/>
              <a:ext cx="288297" cy="1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79" idx="6"/>
              <a:endCxn id="138" idx="2"/>
            </p:cNvCxnSpPr>
            <p:nvPr/>
          </p:nvCxnSpPr>
          <p:spPr>
            <a:xfrm flipV="1">
              <a:off x="4795722" y="5668611"/>
              <a:ext cx="338103" cy="1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38" idx="6"/>
              <a:endCxn id="139" idx="2"/>
            </p:cNvCxnSpPr>
            <p:nvPr/>
          </p:nvCxnSpPr>
          <p:spPr>
            <a:xfrm flipV="1">
              <a:off x="5497507" y="5665125"/>
              <a:ext cx="340613" cy="34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139" idx="6"/>
              <a:endCxn id="140" idx="2"/>
            </p:cNvCxnSpPr>
            <p:nvPr/>
          </p:nvCxnSpPr>
          <p:spPr>
            <a:xfrm>
              <a:off x="6201802" y="5665125"/>
              <a:ext cx="1037824" cy="3486"/>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3" name="箭头: 右 162"/>
          <p:cNvSpPr/>
          <p:nvPr/>
        </p:nvSpPr>
        <p:spPr>
          <a:xfrm>
            <a:off x="3543445" y="4842821"/>
            <a:ext cx="875976" cy="36368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SSSP in positive weight graphs</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8515350" cy="2965503"/>
              </a:xfrm>
            </p:spPr>
            <p:txBody>
              <a:bodyPr>
                <a:noAutofit/>
              </a:bodyPr>
              <a:lstStyle/>
              <a:p>
                <a:pPr>
                  <a:spcBef>
                    <a:spcPts val="600"/>
                  </a:spcBef>
                </a:pPr>
                <a:r>
                  <a:rPr lang="en-US" sz="2400" dirty="0">
                    <a:solidFill>
                      <a:schemeClr val="accent1">
                        <a:lumMod val="75000"/>
                      </a:schemeClr>
                    </a:solidFill>
                  </a:rPr>
                  <a:t>Simple BFS extension for SSSP in positive weight graphs</a:t>
                </a:r>
                <a:r>
                  <a:rPr lang="en-US" sz="2400" dirty="0"/>
                  <a:t>:</a:t>
                </a:r>
              </a:p>
              <a:p>
                <a:pPr lvl="1">
                  <a:spcBef>
                    <a:spcPts val="400"/>
                  </a:spcBef>
                </a:pPr>
                <a:r>
                  <a:rPr lang="en-US" sz="2000" dirty="0"/>
                  <a:t>Add dummy nodes on edges so graph becomes unit weight graph.</a:t>
                </a:r>
              </a:p>
              <a:p>
                <a:pPr lvl="1">
                  <a:spcBef>
                    <a:spcPts val="400"/>
                  </a:spcBef>
                </a:pPr>
                <a:r>
                  <a:rPr lang="en-US" sz="2000" dirty="0"/>
                  <a:t>Run BFS on the resulting graph.</a:t>
                </a:r>
              </a:p>
              <a:p>
                <a:pPr>
                  <a:spcBef>
                    <a:spcPts val="600"/>
                  </a:spcBef>
                </a:pPr>
                <a:r>
                  <a:rPr lang="en-US" sz="2400" dirty="0">
                    <a:solidFill>
                      <a:schemeClr val="accent2">
                        <a:lumMod val="75000"/>
                      </a:schemeClr>
                    </a:solidFill>
                  </a:rPr>
                  <a:t>The algorithm is too slow when edge weights differ a lot!</a:t>
                </a:r>
              </a:p>
              <a:p>
                <a:pPr>
                  <a:spcBef>
                    <a:spcPts val="600"/>
                  </a:spcBef>
                </a:pPr>
                <a:r>
                  <a:rPr lang="en-US" sz="2400" dirty="0">
                    <a:solidFill>
                      <a:srgbClr val="C00000"/>
                    </a:solidFill>
                  </a:rPr>
                  <a:t>To save time, bypass the events that process dummy nodes!</a:t>
                </a:r>
              </a:p>
              <a:p>
                <a:pPr lvl="1">
                  <a:spcBef>
                    <a:spcPts val="400"/>
                  </a:spcBef>
                </a:pPr>
                <a:r>
                  <a:rPr lang="en-US" sz="2000" dirty="0">
                    <a:solidFill>
                      <a:schemeClr val="tx1"/>
                    </a:solidFill>
                  </a:rPr>
                  <a:t>Imagine we have an alarm clock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oMath>
                </a14:m>
                <a:r>
                  <a:rPr lang="en-US" sz="2000" dirty="0">
                    <a:solidFill>
                      <a:schemeClr val="tx1"/>
                    </a:solidFill>
                  </a:rPr>
                  <a:t> for each node </a:t>
                </a:r>
                <a14:m>
                  <m:oMath xmlns:m="http://schemas.openxmlformats.org/officeDocument/2006/math">
                    <m:r>
                      <a:rPr lang="en-US" sz="2000" b="0" i="1" smtClean="0">
                        <a:solidFill>
                          <a:schemeClr val="tx1"/>
                        </a:solidFill>
                        <a:latin typeface="Cambria Math" panose="02040503050406030204" pitchFamily="18" charset="0"/>
                      </a:rPr>
                      <m:t>𝑢</m:t>
                    </m:r>
                  </m:oMath>
                </a14:m>
                <a:endParaRPr lang="en-US" sz="2000" dirty="0">
                  <a:solidFill>
                    <a:schemeClr val="tx1"/>
                  </a:solidFill>
                </a:endParaRPr>
              </a:p>
              <a:p>
                <a:pPr lvl="1">
                  <a:spcBef>
                    <a:spcPts val="400"/>
                  </a:spcBef>
                </a:pPr>
                <a:r>
                  <a:rPr lang="en-US" sz="2000" dirty="0">
                    <a:solidFill>
                      <a:schemeClr val="tx1"/>
                    </a:solidFill>
                  </a:rPr>
                  <a:t>Alarm for source node </a:t>
                </a:r>
                <a14:m>
                  <m:oMath xmlns:m="http://schemas.openxmlformats.org/officeDocument/2006/math">
                    <m:r>
                      <a:rPr lang="en-US" sz="2000" b="0" i="1" smtClean="0">
                        <a:solidFill>
                          <a:schemeClr val="tx1"/>
                        </a:solidFill>
                        <a:latin typeface="Cambria Math" panose="02040503050406030204" pitchFamily="18" charset="0"/>
                      </a:rPr>
                      <m:t>𝑠</m:t>
                    </m:r>
                  </m:oMath>
                </a14:m>
                <a:r>
                  <a:rPr lang="en-US" sz="2000" dirty="0">
                    <a:solidFill>
                      <a:schemeClr val="tx1"/>
                    </a:solidFill>
                  </a:rPr>
                  <a:t> goes off at time 0</a:t>
                </a:r>
              </a:p>
              <a:p>
                <a:pPr lvl="1">
                  <a:spcBef>
                    <a:spcPts val="400"/>
                  </a:spcBef>
                </a:pPr>
                <a:r>
                  <a:rPr lang="en-US" sz="2000" dirty="0">
                    <a:solidFill>
                      <a:schemeClr val="tx1"/>
                    </a:solidFill>
                  </a:rPr>
                  <a:t>If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oMath>
                </a14:m>
                <a:r>
                  <a:rPr lang="en-US" sz="2000" dirty="0">
                    <a:solidFill>
                      <a:schemeClr val="tx1"/>
                    </a:solidFill>
                  </a:rPr>
                  <a:t> goes off, for each edge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solidFill>
                      <a:schemeClr val="tx1"/>
                    </a:solidFill>
                  </a:rPr>
                  <a:t>, update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𝑣</m:t>
                        </m:r>
                      </m:sub>
                    </m:sSub>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min</m:t>
                        </m:r>
                      </m:fName>
                      <m:e>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𝑣</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e>
                        </m:d>
                      </m:e>
                    </m:func>
                  </m:oMath>
                </a14:m>
                <a:endParaRPr 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2965503"/>
              </a:xfrm>
              <a:blipFill rotWithShape="1">
                <a:blip r:embed="rId1"/>
                <a:stretch>
                  <a:fillRect l="-931" t="-2875"/>
                </a:stretch>
              </a:blipFill>
            </p:spPr>
            <p:txBody>
              <a:bodyPr/>
              <a:lstStyle/>
              <a:p>
                <a:r>
                  <a:rPr lang="en-US">
                    <a:noFill/>
                  </a:rPr>
                  <a:t> </a:t>
                </a:r>
                <a:endParaRPr lang="en-US">
                  <a:noFill/>
                </a:endParaRPr>
              </a:p>
            </p:txBody>
          </p:sp>
        </mc:Fallback>
      </mc:AlternateContent>
      <p:grpSp>
        <p:nvGrpSpPr>
          <p:cNvPr id="4" name="组合 3"/>
          <p:cNvGrpSpPr/>
          <p:nvPr/>
        </p:nvGrpSpPr>
        <p:grpSpPr>
          <a:xfrm>
            <a:off x="628650" y="4730631"/>
            <a:ext cx="7862027" cy="1762243"/>
            <a:chOff x="628650" y="4207278"/>
            <a:chExt cx="7862027" cy="1762243"/>
          </a:xfrm>
        </p:grpSpPr>
        <p:grpSp>
          <p:nvGrpSpPr>
            <p:cNvPr id="29" name="组合 28"/>
            <p:cNvGrpSpPr/>
            <p:nvPr/>
          </p:nvGrpSpPr>
          <p:grpSpPr>
            <a:xfrm>
              <a:off x="628650" y="4567528"/>
              <a:ext cx="3083152" cy="1401993"/>
              <a:chOff x="938783" y="4368300"/>
              <a:chExt cx="3083152" cy="1401993"/>
            </a:xfrm>
          </p:grpSpPr>
          <p:sp>
            <p:nvSpPr>
              <p:cNvPr id="62" name="椭圆 61"/>
              <p:cNvSpPr/>
              <p:nvPr/>
            </p:nvSpPr>
            <p:spPr>
              <a:xfrm>
                <a:off x="938783" y="5171221"/>
                <a:ext cx="599072" cy="59907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cxnSp>
            <p:nvCxnSpPr>
              <p:cNvPr id="64" name="直接箭头连接符 63"/>
              <p:cNvCxnSpPr>
                <a:stCxn id="62" idx="6"/>
                <a:endCxn id="66" idx="2"/>
              </p:cNvCxnSpPr>
              <p:nvPr/>
            </p:nvCxnSpPr>
            <p:spPr>
              <a:xfrm>
                <a:off x="1537855" y="5470757"/>
                <a:ext cx="188500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2621775" y="4368300"/>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66" name="椭圆 65"/>
              <p:cNvSpPr/>
              <p:nvPr/>
            </p:nvSpPr>
            <p:spPr>
              <a:xfrm>
                <a:off x="3422863" y="5171221"/>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67" name="直接箭头连接符 66"/>
              <p:cNvCxnSpPr>
                <a:stCxn id="62" idx="7"/>
                <a:endCxn id="65" idx="2"/>
              </p:cNvCxnSpPr>
              <p:nvPr/>
            </p:nvCxnSpPr>
            <p:spPr>
              <a:xfrm flipV="1">
                <a:off x="1450123" y="4667836"/>
                <a:ext cx="1171652" cy="5911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5" idx="5"/>
                <a:endCxn id="66" idx="1"/>
              </p:cNvCxnSpPr>
              <p:nvPr/>
            </p:nvCxnSpPr>
            <p:spPr>
              <a:xfrm>
                <a:off x="3133115" y="4879640"/>
                <a:ext cx="377480" cy="379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p:cNvSpPr txBox="1"/>
              <p:nvPr/>
            </p:nvSpPr>
            <p:spPr>
              <a:xfrm>
                <a:off x="3242118" y="4828758"/>
                <a:ext cx="288862" cy="338554"/>
              </a:xfrm>
              <a:prstGeom prst="rect">
                <a:avLst/>
              </a:prstGeom>
              <a:noFill/>
            </p:spPr>
            <p:txBody>
              <a:bodyPr wrap="none" rtlCol="0">
                <a:spAutoFit/>
              </a:bodyPr>
              <a:lstStyle/>
              <a:p>
                <a:pPr algn="ctr"/>
                <a:r>
                  <a:rPr lang="en-US" sz="1600" dirty="0"/>
                  <a:t>1</a:t>
                </a:r>
                <a:endParaRPr lang="en-US" sz="1600" dirty="0"/>
              </a:p>
            </p:txBody>
          </p:sp>
          <p:sp>
            <p:nvSpPr>
              <p:cNvPr id="73" name="文本框 72"/>
              <p:cNvSpPr txBox="1"/>
              <p:nvPr/>
            </p:nvSpPr>
            <p:spPr>
              <a:xfrm>
                <a:off x="1772997" y="4668720"/>
                <a:ext cx="393056" cy="338554"/>
              </a:xfrm>
              <a:prstGeom prst="rect">
                <a:avLst/>
              </a:prstGeom>
              <a:noFill/>
            </p:spPr>
            <p:txBody>
              <a:bodyPr wrap="none" rtlCol="0">
                <a:spAutoFit/>
              </a:bodyPr>
              <a:lstStyle/>
              <a:p>
                <a:pPr algn="ctr"/>
                <a:r>
                  <a:rPr lang="en-US" sz="1600" dirty="0"/>
                  <a:t>50</a:t>
                </a:r>
                <a:endParaRPr lang="en-US" sz="1600" dirty="0"/>
              </a:p>
            </p:txBody>
          </p:sp>
          <p:sp>
            <p:nvSpPr>
              <p:cNvPr id="76" name="文本框 75"/>
              <p:cNvSpPr txBox="1"/>
              <p:nvPr/>
            </p:nvSpPr>
            <p:spPr>
              <a:xfrm>
                <a:off x="2281341" y="5431739"/>
                <a:ext cx="393056" cy="338554"/>
              </a:xfrm>
              <a:prstGeom prst="rect">
                <a:avLst/>
              </a:prstGeom>
              <a:noFill/>
            </p:spPr>
            <p:txBody>
              <a:bodyPr wrap="none" rtlCol="0">
                <a:spAutoFit/>
              </a:bodyPr>
              <a:lstStyle/>
              <a:p>
                <a:pPr algn="ctr"/>
                <a:r>
                  <a:rPr lang="en-US" sz="1600" dirty="0"/>
                  <a:t>80</a:t>
                </a:r>
                <a:endParaRPr lang="en-US" sz="1600" dirty="0"/>
              </a:p>
            </p:txBody>
          </p:sp>
        </p:grpSp>
        <p:grpSp>
          <p:nvGrpSpPr>
            <p:cNvPr id="162" name="组合 161"/>
            <p:cNvGrpSpPr/>
            <p:nvPr/>
          </p:nvGrpSpPr>
          <p:grpSpPr>
            <a:xfrm>
              <a:off x="4196650" y="4207278"/>
              <a:ext cx="4294027" cy="1762242"/>
              <a:chOff x="4196650" y="4207278"/>
              <a:chExt cx="4294027" cy="1762242"/>
            </a:xfrm>
          </p:grpSpPr>
          <p:sp>
            <p:nvSpPr>
              <p:cNvPr id="79" name="椭圆 78"/>
              <p:cNvSpPr/>
              <p:nvPr/>
            </p:nvSpPr>
            <p:spPr>
              <a:xfrm>
                <a:off x="4196650" y="5370448"/>
                <a:ext cx="599072" cy="59907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81" name="椭圆 80"/>
              <p:cNvSpPr/>
              <p:nvPr/>
            </p:nvSpPr>
            <p:spPr>
              <a:xfrm>
                <a:off x="7121931" y="4207278"/>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2" name="椭圆 81"/>
              <p:cNvSpPr/>
              <p:nvPr/>
            </p:nvSpPr>
            <p:spPr>
              <a:xfrm>
                <a:off x="7891605" y="5370448"/>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84" name="直接箭头连接符 83"/>
              <p:cNvCxnSpPr>
                <a:stCxn id="81" idx="5"/>
                <a:endCxn id="82" idx="1"/>
              </p:cNvCxnSpPr>
              <p:nvPr/>
            </p:nvCxnSpPr>
            <p:spPr>
              <a:xfrm>
                <a:off x="7633271" y="4718618"/>
                <a:ext cx="346066" cy="739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79" idx="7"/>
                <a:endCxn id="97" idx="3"/>
              </p:cNvCxnSpPr>
              <p:nvPr/>
            </p:nvCxnSpPr>
            <p:spPr>
              <a:xfrm flipV="1">
                <a:off x="4707990" y="5291203"/>
                <a:ext cx="405276" cy="166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椭圆 96">
                    <a:extLst>
                      <a:ext uri="{FF2B5EF4-FFF2-40B4-BE49-F238E27FC236}">
                        <a14:artisticCrisscrossEtching id="{9BAC81DE-40E6-49FF-99D8-A4671B316AF1}"/>
                      </a:ext>
                    </a:extLst>
                  </p:cNvPr>
                  <p:cNvSpPr/>
                  <p:nvPr/>
                </p:nvSpPr>
                <p:spPr>
                  <a:xfrm>
                    <a:off x="5060006" y="498078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97" name="椭圆 96"/>
                  <p:cNvSpPr>
                    <a:spLocks noRot="1" noChangeAspect="1" noMove="1" noResize="1" noEditPoints="1" noAdjustHandles="1" noChangeArrowheads="1" noChangeShapeType="1" noTextEdit="1"/>
                  </p:cNvSpPr>
                  <p:nvPr/>
                </p:nvSpPr>
                <p:spPr>
                  <a:xfrm>
                    <a:off x="5060006" y="4980781"/>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9" name="椭圆 98">
                    <a:extLst>
                      <a:ext uri="{FF2B5EF4-FFF2-40B4-BE49-F238E27FC236}">
                        <a14:artisticCrisscrossEtching id="{834EA336-636E-4845-A458-B558532B73FD}"/>
                      </a:ext>
                    </a:extLst>
                  </p:cNvPr>
                  <p:cNvSpPr/>
                  <p:nvPr/>
                </p:nvSpPr>
                <p:spPr>
                  <a:xfrm>
                    <a:off x="5723119" y="472450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9" name="椭圆 98"/>
                  <p:cNvSpPr>
                    <a:spLocks noRot="1" noChangeAspect="1" noMove="1" noResize="1" noEditPoints="1" noAdjustHandles="1" noChangeArrowheads="1" noChangeShapeType="1" noTextEdit="1"/>
                  </p:cNvSpPr>
                  <p:nvPr/>
                </p:nvSpPr>
                <p:spPr>
                  <a:xfrm>
                    <a:off x="5723119" y="4724500"/>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0" name="椭圆 99">
                    <a:extLst>
                      <a:ext uri="{FF2B5EF4-FFF2-40B4-BE49-F238E27FC236}">
                        <a14:artisticCrisscrossEtching id="{CF35ACF7-8036-4629-8E39-09FA36D4F652}"/>
                      </a:ext>
                    </a:extLst>
                  </p:cNvPr>
                  <p:cNvSpPr/>
                  <p:nvPr/>
                </p:nvSpPr>
                <p:spPr>
                  <a:xfrm>
                    <a:off x="6429912" y="444266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49</m:t>
                              </m:r>
                            </m:sub>
                          </m:sSub>
                        </m:oMath>
                      </m:oMathPara>
                    </a14:m>
                    <a:endParaRPr lang="en-US" dirty="0">
                      <a:solidFill>
                        <a:schemeClr val="tx1"/>
                      </a:solidFill>
                    </a:endParaRPr>
                  </a:p>
                </p:txBody>
              </p:sp>
            </mc:Choice>
            <mc:Fallback>
              <p:sp>
                <p:nvSpPr>
                  <p:cNvPr id="100" name="椭圆 99"/>
                  <p:cNvSpPr>
                    <a:spLocks noRot="1" noChangeAspect="1" noMove="1" noResize="1" noEditPoints="1" noAdjustHandles="1" noChangeArrowheads="1" noChangeShapeType="1" noTextEdit="1"/>
                  </p:cNvSpPr>
                  <p:nvPr/>
                </p:nvSpPr>
                <p:spPr>
                  <a:xfrm>
                    <a:off x="6429912" y="4442668"/>
                    <a:ext cx="363682" cy="363682"/>
                  </a:xfrm>
                  <a:prstGeom prst="ellipse">
                    <a:avLst/>
                  </a:prstGeom>
                  <a:blipFill rotWithShape="1">
                    <a:blip r:embed="rId4"/>
                    <a:stretch>
                      <a:fillRect l="-8197" r="-11475"/>
                    </a:stretch>
                  </a:blipFill>
                  <a:ln>
                    <a:solidFill>
                      <a:schemeClr val="tx1"/>
                    </a:solidFill>
                  </a:ln>
                </p:spPr>
                <p:txBody>
                  <a:bodyPr/>
                  <a:lstStyle/>
                  <a:p>
                    <a:r>
                      <a:rPr lang="en-US">
                        <a:noFill/>
                      </a:rPr>
                      <a:t> </a:t>
                    </a:r>
                    <a:endParaRPr lang="en-US">
                      <a:noFill/>
                    </a:endParaRPr>
                  </a:p>
                </p:txBody>
              </p:sp>
            </mc:Fallback>
          </mc:AlternateContent>
          <p:cxnSp>
            <p:nvCxnSpPr>
              <p:cNvPr id="118" name="直接箭头连接符 117"/>
              <p:cNvCxnSpPr>
                <a:stCxn id="97" idx="6"/>
                <a:endCxn id="99" idx="3"/>
              </p:cNvCxnSpPr>
              <p:nvPr/>
            </p:nvCxnSpPr>
            <p:spPr>
              <a:xfrm flipV="1">
                <a:off x="5423688" y="5034922"/>
                <a:ext cx="352691" cy="12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9" idx="6"/>
                <a:endCxn id="100" idx="3"/>
              </p:cNvCxnSpPr>
              <p:nvPr/>
            </p:nvCxnSpPr>
            <p:spPr>
              <a:xfrm flipV="1">
                <a:off x="6086801" y="4753090"/>
                <a:ext cx="396371" cy="153251"/>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00" idx="6"/>
                <a:endCxn id="81" idx="2"/>
              </p:cNvCxnSpPr>
              <p:nvPr/>
            </p:nvCxnSpPr>
            <p:spPr>
              <a:xfrm flipV="1">
                <a:off x="6793594" y="4506814"/>
                <a:ext cx="328337" cy="1176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椭圆 137">
                    <a:extLst>
                      <a:ext uri="{FF2B5EF4-FFF2-40B4-BE49-F238E27FC236}">
                        <a14:artisticCrisscrossEtching id="{705FF44B-03CE-484D-91F2-DF05D7551E54}"/>
                      </a:ext>
                    </a:extLst>
                  </p:cNvPr>
                  <p:cNvSpPr/>
                  <p:nvPr/>
                </p:nvSpPr>
                <p:spPr>
                  <a:xfrm>
                    <a:off x="5133825" y="548677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38" name="椭圆 137"/>
                  <p:cNvSpPr>
                    <a:spLocks noRot="1" noChangeAspect="1" noMove="1" noResize="1" noEditPoints="1" noAdjustHandles="1" noChangeArrowheads="1" noChangeShapeType="1" noTextEdit="1"/>
                  </p:cNvSpPr>
                  <p:nvPr/>
                </p:nvSpPr>
                <p:spPr>
                  <a:xfrm>
                    <a:off x="5133825" y="5486770"/>
                    <a:ext cx="363682" cy="363682"/>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9" name="椭圆 138">
                    <a:extLst>
                      <a:ext uri="{FF2B5EF4-FFF2-40B4-BE49-F238E27FC236}">
                        <a14:artisticCrisscrossEtching id="{905A34B3-A4A9-4C0A-A5DD-A2211A616143}"/>
                      </a:ext>
                    </a:extLst>
                  </p:cNvPr>
                  <p:cNvSpPr/>
                  <p:nvPr/>
                </p:nvSpPr>
                <p:spPr>
                  <a:xfrm>
                    <a:off x="5838120" y="548328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139" name="椭圆 138"/>
                  <p:cNvSpPr>
                    <a:spLocks noRot="1" noChangeAspect="1" noMove="1" noResize="1" noEditPoints="1" noAdjustHandles="1" noChangeArrowheads="1" noChangeShapeType="1" noTextEdit="1"/>
                  </p:cNvSpPr>
                  <p:nvPr/>
                </p:nvSpPr>
                <p:spPr>
                  <a:xfrm>
                    <a:off x="5838120" y="5483284"/>
                    <a:ext cx="363682" cy="363682"/>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0" name="椭圆 139">
                    <a:extLst>
                      <a:ext uri="{FF2B5EF4-FFF2-40B4-BE49-F238E27FC236}">
                        <a14:artisticCrisscrossEtching id="{D356E955-0EBB-45CD-BC3D-9EC73F6AF8FA}"/>
                      </a:ext>
                    </a:extLst>
                  </p:cNvPr>
                  <p:cNvSpPr/>
                  <p:nvPr/>
                </p:nvSpPr>
                <p:spPr>
                  <a:xfrm>
                    <a:off x="7239626" y="548677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79</m:t>
                              </m:r>
                            </m:sub>
                          </m:sSub>
                        </m:oMath>
                      </m:oMathPara>
                    </a14:m>
                    <a:endParaRPr lang="en-US" dirty="0">
                      <a:solidFill>
                        <a:schemeClr val="tx1"/>
                      </a:solidFill>
                    </a:endParaRPr>
                  </a:p>
                </p:txBody>
              </p:sp>
            </mc:Choice>
            <mc:Fallback>
              <p:sp>
                <p:nvSpPr>
                  <p:cNvPr id="140" name="椭圆 139"/>
                  <p:cNvSpPr>
                    <a:spLocks noRot="1" noChangeAspect="1" noMove="1" noResize="1" noEditPoints="1" noAdjustHandles="1" noChangeArrowheads="1" noChangeShapeType="1" noTextEdit="1"/>
                  </p:cNvSpPr>
                  <p:nvPr/>
                </p:nvSpPr>
                <p:spPr>
                  <a:xfrm>
                    <a:off x="7239626" y="5486770"/>
                    <a:ext cx="363682" cy="363682"/>
                  </a:xfrm>
                  <a:prstGeom prst="ellipse">
                    <a:avLst/>
                  </a:prstGeom>
                  <a:blipFill rotWithShape="1">
                    <a:blip r:embed="rId7"/>
                    <a:stretch>
                      <a:fillRect l="-6557" r="-11475"/>
                    </a:stretch>
                  </a:blipFill>
                  <a:ln>
                    <a:solidFill>
                      <a:schemeClr val="tx1"/>
                    </a:solidFill>
                  </a:ln>
                </p:spPr>
                <p:txBody>
                  <a:bodyPr/>
                  <a:lstStyle/>
                  <a:p>
                    <a:r>
                      <a:rPr lang="en-US">
                        <a:noFill/>
                      </a:rPr>
                      <a:t> </a:t>
                    </a:r>
                    <a:endParaRPr lang="en-US">
                      <a:noFill/>
                    </a:endParaRPr>
                  </a:p>
                </p:txBody>
              </p:sp>
            </mc:Fallback>
          </mc:AlternateContent>
          <p:cxnSp>
            <p:nvCxnSpPr>
              <p:cNvPr id="141" name="直接箭头连接符 140"/>
              <p:cNvCxnSpPr>
                <a:stCxn id="140" idx="6"/>
                <a:endCxn id="82" idx="2"/>
              </p:cNvCxnSpPr>
              <p:nvPr/>
            </p:nvCxnSpPr>
            <p:spPr>
              <a:xfrm>
                <a:off x="7603308" y="5668611"/>
                <a:ext cx="288297" cy="1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79" idx="6"/>
                <a:endCxn id="138" idx="2"/>
              </p:cNvCxnSpPr>
              <p:nvPr/>
            </p:nvCxnSpPr>
            <p:spPr>
              <a:xfrm flipV="1">
                <a:off x="4795722" y="5668611"/>
                <a:ext cx="338103" cy="1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38" idx="6"/>
                <a:endCxn id="139" idx="2"/>
              </p:cNvCxnSpPr>
              <p:nvPr/>
            </p:nvCxnSpPr>
            <p:spPr>
              <a:xfrm flipV="1">
                <a:off x="5497507" y="5665125"/>
                <a:ext cx="340613" cy="34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139" idx="6"/>
                <a:endCxn id="140" idx="2"/>
              </p:cNvCxnSpPr>
              <p:nvPr/>
            </p:nvCxnSpPr>
            <p:spPr>
              <a:xfrm>
                <a:off x="6201802" y="5665125"/>
                <a:ext cx="1037824" cy="3486"/>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3" name="箭头: 右 162"/>
            <p:cNvSpPr/>
            <p:nvPr/>
          </p:nvSpPr>
          <p:spPr>
            <a:xfrm>
              <a:off x="3543445" y="4842821"/>
              <a:ext cx="875976" cy="363681"/>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SSSP in positive weight graphs</a:t>
            </a:r>
            <a:br>
              <a:rPr lang="en-US" dirty="0"/>
            </a:br>
            <a:r>
              <a:rPr lang="en-US" dirty="0"/>
              <a:t>Extension of the BFS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8515350" cy="2550176"/>
              </a:xfrm>
            </p:spPr>
            <p:txBody>
              <a:bodyPr>
                <a:noAutofit/>
              </a:bodyPr>
              <a:lstStyle/>
              <a:p>
                <a:pPr>
                  <a:spcBef>
                    <a:spcPts val="600"/>
                  </a:spcBef>
                </a:pPr>
                <a:r>
                  <a:rPr lang="en-US" sz="2400" dirty="0">
                    <a:solidFill>
                      <a:schemeClr val="accent1">
                        <a:lumMod val="75000"/>
                      </a:schemeClr>
                    </a:solidFill>
                  </a:rPr>
                  <a:t>Extension of BFS for SSSP in positive weight graphs</a:t>
                </a:r>
                <a:r>
                  <a:rPr lang="en-US" sz="2400" dirty="0"/>
                  <a:t>:</a:t>
                </a:r>
              </a:p>
              <a:p>
                <a:pPr lvl="1">
                  <a:spcBef>
                    <a:spcPts val="400"/>
                  </a:spcBef>
                </a:pPr>
                <a:r>
                  <a:rPr lang="en-US" sz="2000" dirty="0">
                    <a:solidFill>
                      <a:schemeClr val="tx1"/>
                    </a:solidFill>
                  </a:rPr>
                  <a:t>Imagine we have an alarm clock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oMath>
                </a14:m>
                <a:r>
                  <a:rPr lang="en-US" sz="2000" dirty="0">
                    <a:solidFill>
                      <a:schemeClr val="tx1"/>
                    </a:solidFill>
                  </a:rPr>
                  <a:t> for each node </a:t>
                </a:r>
                <a14:m>
                  <m:oMath xmlns:m="http://schemas.openxmlformats.org/officeDocument/2006/math">
                    <m:r>
                      <a:rPr lang="en-US" sz="2000" b="0" i="1" smtClean="0">
                        <a:solidFill>
                          <a:schemeClr val="tx1"/>
                        </a:solidFill>
                        <a:latin typeface="Cambria Math" panose="02040503050406030204" pitchFamily="18" charset="0"/>
                      </a:rPr>
                      <m:t>𝑢</m:t>
                    </m:r>
                  </m:oMath>
                </a14:m>
                <a:endParaRPr lang="en-US" sz="2000" dirty="0">
                  <a:solidFill>
                    <a:schemeClr val="tx1"/>
                  </a:solidFill>
                </a:endParaRPr>
              </a:p>
              <a:p>
                <a:pPr lvl="1">
                  <a:spcBef>
                    <a:spcPts val="400"/>
                  </a:spcBef>
                </a:pPr>
                <a:r>
                  <a:rPr lang="en-US" sz="2000" dirty="0">
                    <a:solidFill>
                      <a:schemeClr val="tx1"/>
                    </a:solidFill>
                  </a:rPr>
                  <a:t>Alarm for source node </a:t>
                </a:r>
                <a14:m>
                  <m:oMath xmlns:m="http://schemas.openxmlformats.org/officeDocument/2006/math">
                    <m:r>
                      <a:rPr lang="en-US" sz="2000" b="0" i="1" smtClean="0">
                        <a:solidFill>
                          <a:schemeClr val="tx1"/>
                        </a:solidFill>
                        <a:latin typeface="Cambria Math" panose="02040503050406030204" pitchFamily="18" charset="0"/>
                      </a:rPr>
                      <m:t>𝑠</m:t>
                    </m:r>
                  </m:oMath>
                </a14:m>
                <a:r>
                  <a:rPr lang="en-US" sz="2000" dirty="0">
                    <a:solidFill>
                      <a:schemeClr val="tx1"/>
                    </a:solidFill>
                  </a:rPr>
                  <a:t> goes off at time 0</a:t>
                </a:r>
              </a:p>
              <a:p>
                <a:pPr lvl="1">
                  <a:spcBef>
                    <a:spcPts val="400"/>
                  </a:spcBef>
                </a:pPr>
                <a:r>
                  <a:rPr lang="en-US" sz="2000" dirty="0">
                    <a:solidFill>
                      <a:schemeClr val="tx1"/>
                    </a:solidFill>
                  </a:rPr>
                  <a:t>If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oMath>
                </a14:m>
                <a:r>
                  <a:rPr lang="en-US" sz="2000" dirty="0">
                    <a:solidFill>
                      <a:schemeClr val="tx1"/>
                    </a:solidFill>
                  </a:rPr>
                  <a:t> goes off, for each edge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solidFill>
                      <a:schemeClr val="tx1"/>
                    </a:solidFill>
                  </a:rPr>
                  <a:t>, update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𝑣</m:t>
                        </m:r>
                      </m:sub>
                    </m:sSub>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min</m:t>
                        </m:r>
                      </m:fName>
                      <m:e>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𝑣</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e>
                        </m:d>
                      </m:e>
                    </m:func>
                  </m:oMath>
                </a14:m>
                <a:endParaRPr lang="en-US" dirty="0">
                  <a:solidFill>
                    <a:schemeClr val="tx1"/>
                  </a:solidFill>
                </a:endParaRPr>
              </a:p>
              <a:p>
                <a:pPr>
                  <a:spcBef>
                    <a:spcPts val="600"/>
                  </a:spcBef>
                </a:pPr>
                <a:r>
                  <a:rPr lang="en-US" sz="2200" dirty="0">
                    <a:solidFill>
                      <a:schemeClr val="accent2">
                        <a:lumMod val="75000"/>
                      </a:schemeClr>
                    </a:solidFill>
                  </a:rPr>
                  <a:t>This process is just mimicking the BFS process!</a:t>
                </a:r>
              </a:p>
              <a:p>
                <a:pPr>
                  <a:spcBef>
                    <a:spcPts val="600"/>
                  </a:spcBef>
                </a:pPr>
                <a:r>
                  <a:rPr lang="en-US" sz="2200" dirty="0">
                    <a:solidFill>
                      <a:srgbClr val="C00000"/>
                    </a:solidFill>
                  </a:rPr>
                  <a:t>At any time, value of </a:t>
                </a:r>
                <a14:m>
                  <m:oMath xmlns:m="http://schemas.openxmlformats.org/officeDocument/2006/math">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𝑇</m:t>
                        </m:r>
                      </m:e>
                      <m:sub>
                        <m:r>
                          <a:rPr lang="en-US" sz="2200" b="0" i="1" smtClean="0">
                            <a:solidFill>
                              <a:srgbClr val="C00000"/>
                            </a:solidFill>
                            <a:latin typeface="Cambria Math" panose="02040503050406030204" pitchFamily="18" charset="0"/>
                          </a:rPr>
                          <m:t>𝑢</m:t>
                        </m:r>
                      </m:sub>
                    </m:sSub>
                  </m:oMath>
                </a14:m>
                <a:r>
                  <a:rPr lang="en-US" sz="2200" dirty="0">
                    <a:solidFill>
                      <a:srgbClr val="C00000"/>
                    </a:solidFill>
                  </a:rPr>
                  <a:t> is an estimate of </a:t>
                </a:r>
                <a14:m>
                  <m:oMath xmlns:m="http://schemas.openxmlformats.org/officeDocument/2006/math">
                    <m:r>
                      <a:rPr lang="en-US" sz="2200" b="0" i="1" smtClean="0">
                        <a:solidFill>
                          <a:srgbClr val="C00000"/>
                        </a:solidFill>
                        <a:latin typeface="Cambria Math" panose="02040503050406030204" pitchFamily="18" charset="0"/>
                      </a:rPr>
                      <m:t>𝑑𝑖𝑠𝑡</m:t>
                    </m:r>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𝑠</m:t>
                        </m:r>
                        <m:r>
                          <a:rPr lang="en-US" sz="2200" b="0" i="1" smtClean="0">
                            <a:solidFill>
                              <a:srgbClr val="C00000"/>
                            </a:solidFill>
                            <a:latin typeface="Cambria Math" panose="02040503050406030204" pitchFamily="18" charset="0"/>
                          </a:rPr>
                          <m:t>,</m:t>
                        </m:r>
                        <m:r>
                          <a:rPr lang="en-US" sz="2200" b="0" i="1" smtClean="0">
                            <a:solidFill>
                              <a:srgbClr val="C00000"/>
                            </a:solidFill>
                            <a:latin typeface="Cambria Math" panose="02040503050406030204" pitchFamily="18" charset="0"/>
                          </a:rPr>
                          <m:t>𝑢</m:t>
                        </m:r>
                      </m:e>
                    </m:d>
                  </m:oMath>
                </a14:m>
                <a:r>
                  <a:rPr lang="en-US" sz="2200" dirty="0">
                    <a:solidFill>
                      <a:srgbClr val="C00000"/>
                    </a:solidFill>
                  </a:rPr>
                  <a:t>.</a:t>
                </a:r>
              </a:p>
              <a:p>
                <a:pPr>
                  <a:spcBef>
                    <a:spcPts val="600"/>
                  </a:spcBef>
                </a:pPr>
                <a:r>
                  <a:rPr lang="en-US" sz="2200" dirty="0">
                    <a:solidFill>
                      <a:srgbClr val="C00000"/>
                    </a:solidFill>
                  </a:rPr>
                  <a:t>At any time, </a:t>
                </a:r>
                <a14:m>
                  <m:oMath xmlns:m="http://schemas.openxmlformats.org/officeDocument/2006/math">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𝑇</m:t>
                        </m:r>
                      </m:e>
                      <m:sub>
                        <m:r>
                          <a:rPr lang="en-US" sz="2200" b="0" i="1" smtClean="0">
                            <a:solidFill>
                              <a:srgbClr val="C00000"/>
                            </a:solidFill>
                            <a:latin typeface="Cambria Math" panose="02040503050406030204" pitchFamily="18" charset="0"/>
                          </a:rPr>
                          <m:t>𝑢</m:t>
                        </m:r>
                      </m:sub>
                    </m:sSub>
                    <m:r>
                      <a:rPr lang="en-US" sz="2200" b="0" i="1" smtClean="0">
                        <a:solidFill>
                          <a:srgbClr val="C00000"/>
                        </a:solidFill>
                        <a:latin typeface="Cambria Math" panose="02040503050406030204" pitchFamily="18" charset="0"/>
                      </a:rPr>
                      <m:t>≥</m:t>
                    </m:r>
                    <m:r>
                      <a:rPr lang="en-US" sz="2200" b="0" i="1" smtClean="0">
                        <a:solidFill>
                          <a:srgbClr val="C00000"/>
                        </a:solidFill>
                        <a:latin typeface="Cambria Math" panose="02040503050406030204" pitchFamily="18" charset="0"/>
                      </a:rPr>
                      <m:t>𝑑𝑖𝑠𝑡</m:t>
                    </m:r>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𝑠</m:t>
                        </m:r>
                        <m:r>
                          <a:rPr lang="en-US" sz="2200" b="0" i="1" smtClean="0">
                            <a:solidFill>
                              <a:srgbClr val="C00000"/>
                            </a:solidFill>
                            <a:latin typeface="Cambria Math" panose="02040503050406030204" pitchFamily="18" charset="0"/>
                          </a:rPr>
                          <m:t>,</m:t>
                        </m:r>
                        <m:r>
                          <a:rPr lang="en-US" sz="2200" b="0" i="1" smtClean="0">
                            <a:solidFill>
                              <a:srgbClr val="C00000"/>
                            </a:solidFill>
                            <a:latin typeface="Cambria Math" panose="02040503050406030204" pitchFamily="18" charset="0"/>
                          </a:rPr>
                          <m:t>𝑢</m:t>
                        </m:r>
                      </m:e>
                    </m:d>
                  </m:oMath>
                </a14:m>
                <a:r>
                  <a:rPr lang="en-US" sz="2200" dirty="0">
                    <a:solidFill>
                      <a:srgbClr val="C00000"/>
                    </a:solidFill>
                  </a:rPr>
                  <a:t>, with equality holds when </a:t>
                </a:r>
                <a14:m>
                  <m:oMath xmlns:m="http://schemas.openxmlformats.org/officeDocument/2006/math">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𝑇</m:t>
                        </m:r>
                      </m:e>
                      <m:sub>
                        <m:r>
                          <a:rPr lang="en-US" sz="2200" b="0" i="1" smtClean="0">
                            <a:solidFill>
                              <a:srgbClr val="C00000"/>
                            </a:solidFill>
                            <a:latin typeface="Cambria Math" panose="02040503050406030204" pitchFamily="18" charset="0"/>
                          </a:rPr>
                          <m:t>𝑢</m:t>
                        </m:r>
                      </m:sub>
                    </m:sSub>
                  </m:oMath>
                </a14:m>
                <a:r>
                  <a:rPr lang="en-US" sz="2200" dirty="0">
                    <a:solidFill>
                      <a:srgbClr val="C00000"/>
                    </a:solidFill>
                  </a:rPr>
                  <a:t> goes off.</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2550176"/>
              </a:xfrm>
              <a:blipFill rotWithShape="1">
                <a:blip r:embed="rId1"/>
                <a:stretch>
                  <a:fillRect l="-931" t="-3341" b="-4057"/>
                </a:stretch>
              </a:blipFill>
            </p:spPr>
            <p:txBody>
              <a:bodyPr/>
              <a:lstStyle/>
              <a:p>
                <a:r>
                  <a:rPr lang="en-US">
                    <a:noFill/>
                  </a:rPr>
                  <a:t> </a:t>
                </a:r>
                <a:endParaRPr lang="en-US">
                  <a:noFill/>
                </a:endParaRPr>
              </a:p>
            </p:txBody>
          </p:sp>
        </mc:Fallback>
      </mc:AlternateContent>
      <p:grpSp>
        <p:nvGrpSpPr>
          <p:cNvPr id="162" name="组合 161"/>
          <p:cNvGrpSpPr/>
          <p:nvPr/>
        </p:nvGrpSpPr>
        <p:grpSpPr>
          <a:xfrm>
            <a:off x="1604104" y="4540400"/>
            <a:ext cx="5117443" cy="1762242"/>
            <a:chOff x="4196650" y="4207278"/>
            <a:chExt cx="5117443" cy="1762242"/>
          </a:xfrm>
        </p:grpSpPr>
        <p:sp>
          <p:nvSpPr>
            <p:cNvPr id="79" name="椭圆 78"/>
            <p:cNvSpPr/>
            <p:nvPr/>
          </p:nvSpPr>
          <p:spPr>
            <a:xfrm>
              <a:off x="4196650" y="5370448"/>
              <a:ext cx="599072" cy="599072"/>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endParaRPr lang="en-US" dirty="0">
                <a:solidFill>
                  <a:schemeClr val="tx1"/>
                </a:solidFill>
              </a:endParaRPr>
            </a:p>
          </p:txBody>
        </p:sp>
        <p:sp>
          <p:nvSpPr>
            <p:cNvPr id="81" name="椭圆 80"/>
            <p:cNvSpPr/>
            <p:nvPr/>
          </p:nvSpPr>
          <p:spPr>
            <a:xfrm>
              <a:off x="7121931" y="4207278"/>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endParaRPr lang="en-US" dirty="0">
                <a:solidFill>
                  <a:schemeClr val="tx1"/>
                </a:solidFill>
              </a:endParaRPr>
            </a:p>
          </p:txBody>
        </p:sp>
        <p:sp>
          <p:nvSpPr>
            <p:cNvPr id="82" name="椭圆 81"/>
            <p:cNvSpPr/>
            <p:nvPr/>
          </p:nvSpPr>
          <p:spPr>
            <a:xfrm>
              <a:off x="8715021" y="5370448"/>
              <a:ext cx="599072" cy="5990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endParaRPr lang="en-US" dirty="0">
                <a:solidFill>
                  <a:schemeClr val="tx1"/>
                </a:solidFill>
              </a:endParaRPr>
            </a:p>
          </p:txBody>
        </p:sp>
        <p:cxnSp>
          <p:nvCxnSpPr>
            <p:cNvPr id="84" name="直接箭头连接符 83"/>
            <p:cNvCxnSpPr>
              <a:stCxn id="81" idx="5"/>
              <a:endCxn id="82" idx="1"/>
            </p:cNvCxnSpPr>
            <p:nvPr/>
          </p:nvCxnSpPr>
          <p:spPr>
            <a:xfrm>
              <a:off x="7633271" y="4718618"/>
              <a:ext cx="1169482" cy="7395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79" idx="7"/>
              <a:endCxn id="97" idx="3"/>
            </p:cNvCxnSpPr>
            <p:nvPr/>
          </p:nvCxnSpPr>
          <p:spPr>
            <a:xfrm flipV="1">
              <a:off x="4707990" y="5291203"/>
              <a:ext cx="405276" cy="166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7" name="椭圆 96">
                  <a:extLst>
                    <a:ext uri="{FF2B5EF4-FFF2-40B4-BE49-F238E27FC236}">
                      <a14:artisticCrisscrossEtching id="{9BAC81DE-40E6-49FF-99D8-A4671B316AF1}"/>
                    </a:ext>
                  </a:extLst>
                </p:cNvPr>
                <p:cNvSpPr/>
                <p:nvPr/>
              </p:nvSpPr>
              <p:spPr>
                <a:xfrm>
                  <a:off x="5060006" y="4980781"/>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97" name="椭圆 96"/>
                <p:cNvSpPr>
                  <a:spLocks noRot="1" noChangeAspect="1" noMove="1" noResize="1" noEditPoints="1" noAdjustHandles="1" noChangeArrowheads="1" noChangeShapeType="1" noTextEdit="1"/>
                </p:cNvSpPr>
                <p:nvPr/>
              </p:nvSpPr>
              <p:spPr>
                <a:xfrm>
                  <a:off x="5060006" y="4980781"/>
                  <a:ext cx="363682" cy="363682"/>
                </a:xfrm>
                <a:prstGeom prst="ellipse">
                  <a:avLst/>
                </a:prstGeom>
                <a:blipFill rotWithShape="1">
                  <a:blip r:embed="rId2"/>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99" name="椭圆 98">
                  <a:extLst>
                    <a:ext uri="{FF2B5EF4-FFF2-40B4-BE49-F238E27FC236}">
                      <a14:artisticCrisscrossEtching id="{834EA336-636E-4845-A458-B558532B73FD}"/>
                    </a:ext>
                  </a:extLst>
                </p:cNvPr>
                <p:cNvSpPr/>
                <p:nvPr/>
              </p:nvSpPr>
              <p:spPr>
                <a:xfrm>
                  <a:off x="5723119" y="472450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99" name="椭圆 98"/>
                <p:cNvSpPr>
                  <a:spLocks noRot="1" noChangeAspect="1" noMove="1" noResize="1" noEditPoints="1" noAdjustHandles="1" noChangeArrowheads="1" noChangeShapeType="1" noTextEdit="1"/>
                </p:cNvSpPr>
                <p:nvPr/>
              </p:nvSpPr>
              <p:spPr>
                <a:xfrm>
                  <a:off x="5723119" y="4724500"/>
                  <a:ext cx="363682" cy="363682"/>
                </a:xfrm>
                <a:prstGeom prst="ellipse">
                  <a:avLst/>
                </a:prstGeom>
                <a:blipFill rotWithShape="1">
                  <a:blip r:embed="rId3"/>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00" name="椭圆 99">
                  <a:extLst>
                    <a:ext uri="{FF2B5EF4-FFF2-40B4-BE49-F238E27FC236}">
                      <a14:artisticCrisscrossEtching id="{CF35ACF7-8036-4629-8E39-09FA36D4F652}"/>
                    </a:ext>
                  </a:extLst>
                </p:cNvPr>
                <p:cNvSpPr/>
                <p:nvPr/>
              </p:nvSpPr>
              <p:spPr>
                <a:xfrm>
                  <a:off x="6429912" y="4442668"/>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𝑢</m:t>
                            </m:r>
                          </m:e>
                          <m:sub>
                            <m:r>
                              <a:rPr lang="en-US" b="0" i="1" dirty="0" smtClean="0">
                                <a:solidFill>
                                  <a:schemeClr val="tx1"/>
                                </a:solidFill>
                                <a:latin typeface="Cambria Math" panose="02040503050406030204" pitchFamily="18" charset="0"/>
                              </a:rPr>
                              <m:t>49</m:t>
                            </m:r>
                          </m:sub>
                        </m:sSub>
                      </m:oMath>
                    </m:oMathPara>
                  </a14:m>
                  <a:endParaRPr lang="en-US" dirty="0">
                    <a:solidFill>
                      <a:schemeClr val="tx1"/>
                    </a:solidFill>
                  </a:endParaRPr>
                </a:p>
              </p:txBody>
            </p:sp>
          </mc:Choice>
          <mc:Fallback>
            <p:sp>
              <p:nvSpPr>
                <p:cNvPr id="100" name="椭圆 99"/>
                <p:cNvSpPr>
                  <a:spLocks noRot="1" noChangeAspect="1" noMove="1" noResize="1" noEditPoints="1" noAdjustHandles="1" noChangeArrowheads="1" noChangeShapeType="1" noTextEdit="1"/>
                </p:cNvSpPr>
                <p:nvPr/>
              </p:nvSpPr>
              <p:spPr>
                <a:xfrm>
                  <a:off x="6429912" y="4442668"/>
                  <a:ext cx="363682" cy="363682"/>
                </a:xfrm>
                <a:prstGeom prst="ellipse">
                  <a:avLst/>
                </a:prstGeom>
                <a:blipFill rotWithShape="1">
                  <a:blip r:embed="rId4"/>
                  <a:stretch>
                    <a:fillRect l="-6452" r="-11290"/>
                  </a:stretch>
                </a:blipFill>
                <a:ln>
                  <a:solidFill>
                    <a:schemeClr val="tx1"/>
                  </a:solidFill>
                </a:ln>
              </p:spPr>
              <p:txBody>
                <a:bodyPr/>
                <a:lstStyle/>
                <a:p>
                  <a:r>
                    <a:rPr lang="en-US">
                      <a:noFill/>
                    </a:rPr>
                    <a:t> </a:t>
                  </a:r>
                  <a:endParaRPr lang="en-US">
                    <a:noFill/>
                  </a:endParaRPr>
                </a:p>
              </p:txBody>
            </p:sp>
          </mc:Fallback>
        </mc:AlternateContent>
        <p:cxnSp>
          <p:nvCxnSpPr>
            <p:cNvPr id="118" name="直接箭头连接符 117"/>
            <p:cNvCxnSpPr>
              <a:stCxn id="97" idx="6"/>
              <a:endCxn id="99" idx="3"/>
            </p:cNvCxnSpPr>
            <p:nvPr/>
          </p:nvCxnSpPr>
          <p:spPr>
            <a:xfrm flipV="1">
              <a:off x="5423688" y="5034922"/>
              <a:ext cx="352691" cy="1277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9" idx="6"/>
              <a:endCxn id="100" idx="3"/>
            </p:cNvCxnSpPr>
            <p:nvPr/>
          </p:nvCxnSpPr>
          <p:spPr>
            <a:xfrm flipV="1">
              <a:off x="6086801" y="4753090"/>
              <a:ext cx="396371" cy="153251"/>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00" idx="6"/>
              <a:endCxn id="81" idx="2"/>
            </p:cNvCxnSpPr>
            <p:nvPr/>
          </p:nvCxnSpPr>
          <p:spPr>
            <a:xfrm flipV="1">
              <a:off x="6793594" y="4506814"/>
              <a:ext cx="328337" cy="1176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8" name="椭圆 137">
                  <a:extLst>
                    <a:ext uri="{FF2B5EF4-FFF2-40B4-BE49-F238E27FC236}">
                      <a14:artisticCrisscrossEtching id="{705FF44B-03CE-484D-91F2-DF05D7551E54}"/>
                    </a:ext>
                  </a:extLst>
                </p:cNvPr>
                <p:cNvSpPr/>
                <p:nvPr/>
              </p:nvSpPr>
              <p:spPr>
                <a:xfrm>
                  <a:off x="5133825" y="548677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38" name="椭圆 137"/>
                <p:cNvSpPr>
                  <a:spLocks noRot="1" noChangeAspect="1" noMove="1" noResize="1" noEditPoints="1" noAdjustHandles="1" noChangeArrowheads="1" noChangeShapeType="1" noTextEdit="1"/>
                </p:cNvSpPr>
                <p:nvPr/>
              </p:nvSpPr>
              <p:spPr>
                <a:xfrm>
                  <a:off x="5133825" y="5486770"/>
                  <a:ext cx="363682" cy="363682"/>
                </a:xfrm>
                <a:prstGeom prst="ellipse">
                  <a:avLst/>
                </a:prstGeom>
                <a:blipFill rotWithShape="1">
                  <a:blip r:embed="rId5"/>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39" name="椭圆 138">
                  <a:extLst>
                    <a:ext uri="{FF2B5EF4-FFF2-40B4-BE49-F238E27FC236}">
                      <a14:artisticCrisscrossEtching id="{905A34B3-A4A9-4C0A-A5DD-A2211A616143}"/>
                    </a:ext>
                  </a:extLst>
                </p:cNvPr>
                <p:cNvSpPr/>
                <p:nvPr/>
              </p:nvSpPr>
              <p:spPr>
                <a:xfrm>
                  <a:off x="5838120" y="5483284"/>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2</m:t>
                            </m:r>
                          </m:sub>
                        </m:sSub>
                      </m:oMath>
                    </m:oMathPara>
                  </a14:m>
                  <a:endParaRPr lang="en-US" dirty="0">
                    <a:solidFill>
                      <a:schemeClr val="tx1"/>
                    </a:solidFill>
                  </a:endParaRPr>
                </a:p>
              </p:txBody>
            </p:sp>
          </mc:Choice>
          <mc:Fallback>
            <p:sp>
              <p:nvSpPr>
                <p:cNvPr id="139" name="椭圆 138"/>
                <p:cNvSpPr>
                  <a:spLocks noRot="1" noChangeAspect="1" noMove="1" noResize="1" noEditPoints="1" noAdjustHandles="1" noChangeArrowheads="1" noChangeShapeType="1" noTextEdit="1"/>
                </p:cNvSpPr>
                <p:nvPr/>
              </p:nvSpPr>
              <p:spPr>
                <a:xfrm>
                  <a:off x="5838120" y="5483284"/>
                  <a:ext cx="363682" cy="363682"/>
                </a:xfrm>
                <a:prstGeom prst="ellipse">
                  <a:avLst/>
                </a:prstGeom>
                <a:blipFill rotWithShape="1">
                  <a:blip r:embed="rId6"/>
                  <a:stretch>
                    <a:fillRect/>
                  </a:stretch>
                </a:blipFill>
                <a:ln>
                  <a:solidFill>
                    <a:schemeClr val="tx1"/>
                  </a:solidFill>
                </a:ln>
              </p:spPr>
              <p:txBody>
                <a:bodyPr/>
                <a:lstStyle/>
                <a:p>
                  <a:r>
                    <a:rPr lang="en-US">
                      <a:noFill/>
                    </a:rPr>
                    <a:t> </a:t>
                  </a:r>
                  <a:endParaRPr lang="en-US">
                    <a:noFill/>
                  </a:endParaRPr>
                </a:p>
              </p:txBody>
            </p:sp>
          </mc:Fallback>
        </mc:AlternateContent>
        <mc:AlternateContent xmlns:mc="http://schemas.openxmlformats.org/markup-compatibility/2006">
          <mc:Choice xmlns:a14="http://schemas.microsoft.com/office/drawing/2010/main" Requires="a14">
            <p:sp>
              <p:nvSpPr>
                <p:cNvPr id="140" name="椭圆 139">
                  <a:extLst>
                    <a:ext uri="{FF2B5EF4-FFF2-40B4-BE49-F238E27FC236}">
                      <a14:artisticCrisscrossEtching id="{D356E955-0EBB-45CD-BC3D-9EC73F6AF8FA}"/>
                    </a:ext>
                  </a:extLst>
                </p:cNvPr>
                <p:cNvSpPr/>
                <p:nvPr/>
              </p:nvSpPr>
              <p:spPr>
                <a:xfrm>
                  <a:off x="7952391" y="5486770"/>
                  <a:ext cx="363682" cy="3636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gn="ctr"/>
                  <a14:m>
                    <m:oMathPara xmlns:m="http://schemas.openxmlformats.org/officeDocument/2006/math">
                      <m:oMathParaPr>
                        <m:jc m:val="center"/>
                      </m:oMathParaPr>
                      <m:oMath xmlns:m="http://schemas.openxmlformats.org/officeDocument/2006/math">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𝑣</m:t>
                            </m:r>
                          </m:e>
                          <m:sub>
                            <m:r>
                              <a:rPr lang="en-US" b="0" i="1" dirty="0" smtClean="0">
                                <a:solidFill>
                                  <a:schemeClr val="tx1"/>
                                </a:solidFill>
                                <a:latin typeface="Cambria Math" panose="02040503050406030204" pitchFamily="18" charset="0"/>
                              </a:rPr>
                              <m:t>79</m:t>
                            </m:r>
                          </m:sub>
                        </m:sSub>
                      </m:oMath>
                    </m:oMathPara>
                  </a14:m>
                  <a:endParaRPr lang="en-US" dirty="0">
                    <a:solidFill>
                      <a:schemeClr val="tx1"/>
                    </a:solidFill>
                  </a:endParaRPr>
                </a:p>
              </p:txBody>
            </p:sp>
          </mc:Choice>
          <mc:Fallback>
            <p:sp>
              <p:nvSpPr>
                <p:cNvPr id="140" name="椭圆 139"/>
                <p:cNvSpPr>
                  <a:spLocks noRot="1" noChangeAspect="1" noMove="1" noResize="1" noEditPoints="1" noAdjustHandles="1" noChangeArrowheads="1" noChangeShapeType="1" noTextEdit="1"/>
                </p:cNvSpPr>
                <p:nvPr/>
              </p:nvSpPr>
              <p:spPr>
                <a:xfrm>
                  <a:off x="7952391" y="5486770"/>
                  <a:ext cx="363682" cy="363682"/>
                </a:xfrm>
                <a:prstGeom prst="ellipse">
                  <a:avLst/>
                </a:prstGeom>
                <a:blipFill rotWithShape="1">
                  <a:blip r:embed="rId7"/>
                  <a:stretch>
                    <a:fillRect l="-4839" r="-9677"/>
                  </a:stretch>
                </a:blipFill>
                <a:ln>
                  <a:solidFill>
                    <a:schemeClr val="tx1"/>
                  </a:solidFill>
                </a:ln>
              </p:spPr>
              <p:txBody>
                <a:bodyPr/>
                <a:lstStyle/>
                <a:p>
                  <a:r>
                    <a:rPr lang="en-US">
                      <a:noFill/>
                    </a:rPr>
                    <a:t> </a:t>
                  </a:r>
                  <a:endParaRPr lang="en-US">
                    <a:noFill/>
                  </a:endParaRPr>
                </a:p>
              </p:txBody>
            </p:sp>
          </mc:Fallback>
        </mc:AlternateContent>
        <p:cxnSp>
          <p:nvCxnSpPr>
            <p:cNvPr id="141" name="直接箭头连接符 140"/>
            <p:cNvCxnSpPr>
              <a:stCxn id="140" idx="6"/>
              <a:endCxn id="82" idx="2"/>
            </p:cNvCxnSpPr>
            <p:nvPr/>
          </p:nvCxnSpPr>
          <p:spPr>
            <a:xfrm>
              <a:off x="8316073" y="5668611"/>
              <a:ext cx="398948" cy="1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a:stCxn id="79" idx="6"/>
              <a:endCxn id="138" idx="2"/>
            </p:cNvCxnSpPr>
            <p:nvPr/>
          </p:nvCxnSpPr>
          <p:spPr>
            <a:xfrm flipV="1">
              <a:off x="4795722" y="5668611"/>
              <a:ext cx="338103" cy="1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a:stCxn id="138" idx="6"/>
              <a:endCxn id="139" idx="2"/>
            </p:cNvCxnSpPr>
            <p:nvPr/>
          </p:nvCxnSpPr>
          <p:spPr>
            <a:xfrm flipV="1">
              <a:off x="5497507" y="5665125"/>
              <a:ext cx="340613" cy="348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a:stCxn id="139" idx="6"/>
              <a:endCxn id="140" idx="2"/>
            </p:cNvCxnSpPr>
            <p:nvPr/>
          </p:nvCxnSpPr>
          <p:spPr>
            <a:xfrm>
              <a:off x="6201802" y="5665125"/>
              <a:ext cx="1750589" cy="3486"/>
            </a:xfrm>
            <a:prstGeom prst="straightConnector1">
              <a:avLst/>
            </a:prstGeom>
            <a:ln w="1905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1604104" y="5266757"/>
            <a:ext cx="581466" cy="369332"/>
            <a:chOff x="4196650" y="5456988"/>
            <a:chExt cx="581466" cy="369332"/>
          </a:xfrm>
        </p:grpSpPr>
        <p:pic>
          <p:nvPicPr>
            <p:cNvPr id="7" name="图片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6650" y="5459813"/>
              <a:ext cx="280907" cy="363682"/>
            </a:xfrm>
            <a:prstGeom prst="rect">
              <a:avLst/>
            </a:prstGeom>
          </p:spPr>
        </p:pic>
        <p:sp>
          <p:nvSpPr>
            <p:cNvPr id="8" name="文本框 7"/>
            <p:cNvSpPr txBox="1"/>
            <p:nvPr/>
          </p:nvSpPr>
          <p:spPr>
            <a:xfrm>
              <a:off x="4476430" y="5456988"/>
              <a:ext cx="301686" cy="369332"/>
            </a:xfrm>
            <a:prstGeom prst="rect">
              <a:avLst/>
            </a:prstGeom>
            <a:noFill/>
          </p:spPr>
          <p:txBody>
            <a:bodyPr wrap="none" rtlCol="0">
              <a:spAutoFit/>
            </a:bodyPr>
            <a:lstStyle/>
            <a:p>
              <a:pPr algn="ctr"/>
              <a:r>
                <a:rPr lang="en-US" b="1" dirty="0">
                  <a:solidFill>
                    <a:srgbClr val="FF0000"/>
                  </a:solidFill>
                </a:rPr>
                <a:t>0</a:t>
              </a:r>
              <a:endParaRPr lang="en-US" b="1" dirty="0">
                <a:solidFill>
                  <a:srgbClr val="FF0000"/>
                </a:solidFill>
              </a:endParaRPr>
            </a:p>
          </p:txBody>
        </p:sp>
      </p:grpSp>
      <p:pic>
        <p:nvPicPr>
          <p:cNvPr id="42" name="图片 4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28457" y="4281294"/>
            <a:ext cx="280907" cy="363682"/>
          </a:xfrm>
          <a:prstGeom prst="rect">
            <a:avLst/>
          </a:prstGeom>
        </p:spPr>
      </p:pic>
      <p:sp>
        <p:nvSpPr>
          <p:cNvPr id="43" name="文本框 42"/>
          <p:cNvSpPr txBox="1"/>
          <p:nvPr/>
        </p:nvSpPr>
        <p:spPr>
          <a:xfrm>
            <a:off x="5408237" y="4278469"/>
            <a:ext cx="418704" cy="369332"/>
          </a:xfrm>
          <a:prstGeom prst="rect">
            <a:avLst/>
          </a:prstGeom>
          <a:noFill/>
        </p:spPr>
        <p:txBody>
          <a:bodyPr wrap="none" rtlCol="0">
            <a:spAutoFit/>
          </a:bodyPr>
          <a:lstStyle/>
          <a:p>
            <a:r>
              <a:rPr lang="en-US" b="1" dirty="0"/>
              <a:t>50</a:t>
            </a:r>
            <a:endParaRPr lang="en-US" b="1" dirty="0"/>
          </a:p>
        </p:txBody>
      </p:sp>
      <p:pic>
        <p:nvPicPr>
          <p:cNvPr id="45" name="图片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75582" y="5311078"/>
            <a:ext cx="280907" cy="363682"/>
          </a:xfrm>
          <a:prstGeom prst="rect">
            <a:avLst/>
          </a:prstGeom>
        </p:spPr>
      </p:pic>
      <p:sp>
        <p:nvSpPr>
          <p:cNvPr id="46" name="文本框 45"/>
          <p:cNvSpPr txBox="1"/>
          <p:nvPr/>
        </p:nvSpPr>
        <p:spPr>
          <a:xfrm>
            <a:off x="6855362" y="5308253"/>
            <a:ext cx="418704" cy="369332"/>
          </a:xfrm>
          <a:prstGeom prst="rect">
            <a:avLst/>
          </a:prstGeom>
          <a:noFill/>
        </p:spPr>
        <p:txBody>
          <a:bodyPr wrap="none" rtlCol="0">
            <a:spAutoFit/>
          </a:bodyPr>
          <a:lstStyle/>
          <a:p>
            <a:r>
              <a:rPr lang="en-US" b="1" dirty="0"/>
              <a:t>80</a:t>
            </a:r>
            <a:endParaRPr lang="en-US" b="1" dirty="0"/>
          </a:p>
        </p:txBody>
      </p:sp>
      <p:grpSp>
        <p:nvGrpSpPr>
          <p:cNvPr id="14" name="组合 13"/>
          <p:cNvGrpSpPr/>
          <p:nvPr/>
        </p:nvGrpSpPr>
        <p:grpSpPr>
          <a:xfrm>
            <a:off x="2102930" y="4819251"/>
            <a:ext cx="624772" cy="1673623"/>
            <a:chOff x="2923812" y="4656191"/>
            <a:chExt cx="624772" cy="1673623"/>
          </a:xfrm>
        </p:grpSpPr>
        <p:sp>
          <p:nvSpPr>
            <p:cNvPr id="13" name="任意多边形: 形状 12"/>
            <p:cNvSpPr/>
            <p:nvPr/>
          </p:nvSpPr>
          <p:spPr>
            <a:xfrm>
              <a:off x="3074655" y="4999777"/>
              <a:ext cx="473929" cy="1330037"/>
            </a:xfrm>
            <a:custGeom>
              <a:avLst/>
              <a:gdLst>
                <a:gd name="connsiteX0" fmla="*/ 0 w 473929"/>
                <a:gd name="connsiteY0" fmla="*/ 0 h 1330037"/>
                <a:gd name="connsiteX1" fmla="*/ 467591 w 473929"/>
                <a:gd name="connsiteY1" fmla="*/ 571500 h 1330037"/>
                <a:gd name="connsiteX2" fmla="*/ 259773 w 473929"/>
                <a:gd name="connsiteY2" fmla="*/ 1330037 h 1330037"/>
              </a:gdLst>
              <a:ahLst/>
              <a:cxnLst>
                <a:cxn ang="0">
                  <a:pos x="connsiteX0" y="connsiteY0"/>
                </a:cxn>
                <a:cxn ang="0">
                  <a:pos x="connsiteX1" y="connsiteY1"/>
                </a:cxn>
                <a:cxn ang="0">
                  <a:pos x="connsiteX2" y="connsiteY2"/>
                </a:cxn>
              </a:cxnLst>
              <a:rect l="l" t="t" r="r" b="b"/>
              <a:pathLst>
                <a:path w="473929" h="1330037">
                  <a:moveTo>
                    <a:pt x="0" y="0"/>
                  </a:moveTo>
                  <a:cubicBezTo>
                    <a:pt x="212148" y="174913"/>
                    <a:pt x="424296" y="349827"/>
                    <a:pt x="467591" y="571500"/>
                  </a:cubicBezTo>
                  <a:cubicBezTo>
                    <a:pt x="510886" y="793173"/>
                    <a:pt x="320387" y="1193223"/>
                    <a:pt x="259773" y="1330037"/>
                  </a:cubicBezTo>
                </a:path>
              </a:pathLst>
            </a:cu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文本框 53"/>
            <p:cNvSpPr txBox="1"/>
            <p:nvPr/>
          </p:nvSpPr>
          <p:spPr>
            <a:xfrm>
              <a:off x="2923812" y="4656191"/>
              <a:ext cx="301686" cy="369332"/>
            </a:xfrm>
            <a:prstGeom prst="rect">
              <a:avLst/>
            </a:prstGeom>
            <a:noFill/>
          </p:spPr>
          <p:txBody>
            <a:bodyPr wrap="none" rtlCol="0">
              <a:spAutoFit/>
            </a:bodyPr>
            <a:lstStyle/>
            <a:p>
              <a:r>
                <a:rPr lang="en-US" b="1" dirty="0"/>
                <a:t>1</a:t>
              </a:r>
              <a:endParaRPr lang="en-US" b="1" dirty="0"/>
            </a:p>
          </p:txBody>
        </p:sp>
      </p:grpSp>
      <p:grpSp>
        <p:nvGrpSpPr>
          <p:cNvPr id="15" name="组合 14"/>
          <p:cNvGrpSpPr/>
          <p:nvPr/>
        </p:nvGrpSpPr>
        <p:grpSpPr>
          <a:xfrm>
            <a:off x="2811850" y="4525575"/>
            <a:ext cx="619003" cy="1967299"/>
            <a:chOff x="3632732" y="4362515"/>
            <a:chExt cx="619003" cy="1967299"/>
          </a:xfrm>
        </p:grpSpPr>
        <p:sp>
          <p:nvSpPr>
            <p:cNvPr id="52" name="任意多边形: 形状 51"/>
            <p:cNvSpPr/>
            <p:nvPr/>
          </p:nvSpPr>
          <p:spPr>
            <a:xfrm>
              <a:off x="3777806" y="4686991"/>
              <a:ext cx="473929" cy="1642823"/>
            </a:xfrm>
            <a:custGeom>
              <a:avLst/>
              <a:gdLst>
                <a:gd name="connsiteX0" fmla="*/ 0 w 473929"/>
                <a:gd name="connsiteY0" fmla="*/ 0 h 1330037"/>
                <a:gd name="connsiteX1" fmla="*/ 467591 w 473929"/>
                <a:gd name="connsiteY1" fmla="*/ 571500 h 1330037"/>
                <a:gd name="connsiteX2" fmla="*/ 259773 w 473929"/>
                <a:gd name="connsiteY2" fmla="*/ 1330037 h 1330037"/>
              </a:gdLst>
              <a:ahLst/>
              <a:cxnLst>
                <a:cxn ang="0">
                  <a:pos x="connsiteX0" y="connsiteY0"/>
                </a:cxn>
                <a:cxn ang="0">
                  <a:pos x="connsiteX1" y="connsiteY1"/>
                </a:cxn>
                <a:cxn ang="0">
                  <a:pos x="connsiteX2" y="connsiteY2"/>
                </a:cxn>
              </a:cxnLst>
              <a:rect l="l" t="t" r="r" b="b"/>
              <a:pathLst>
                <a:path w="473929" h="1330037">
                  <a:moveTo>
                    <a:pt x="0" y="0"/>
                  </a:moveTo>
                  <a:cubicBezTo>
                    <a:pt x="212148" y="174913"/>
                    <a:pt x="424296" y="349827"/>
                    <a:pt x="467591" y="571500"/>
                  </a:cubicBezTo>
                  <a:cubicBezTo>
                    <a:pt x="510886" y="793173"/>
                    <a:pt x="320387" y="1193223"/>
                    <a:pt x="259773" y="1330037"/>
                  </a:cubicBezTo>
                </a:path>
              </a:pathLst>
            </a:cu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文本框 54"/>
            <p:cNvSpPr txBox="1"/>
            <p:nvPr/>
          </p:nvSpPr>
          <p:spPr>
            <a:xfrm>
              <a:off x="3632732" y="4362515"/>
              <a:ext cx="301686" cy="369332"/>
            </a:xfrm>
            <a:prstGeom prst="rect">
              <a:avLst/>
            </a:prstGeom>
            <a:noFill/>
          </p:spPr>
          <p:txBody>
            <a:bodyPr wrap="none" rtlCol="0">
              <a:spAutoFit/>
            </a:bodyPr>
            <a:lstStyle/>
            <a:p>
              <a:r>
                <a:rPr lang="en-US" b="1" dirty="0"/>
                <a:t>2</a:t>
              </a:r>
              <a:endParaRPr lang="en-US" b="1" dirty="0"/>
            </a:p>
          </p:txBody>
        </p:sp>
      </p:grpSp>
      <p:grpSp>
        <p:nvGrpSpPr>
          <p:cNvPr id="16" name="组合 15"/>
          <p:cNvGrpSpPr/>
          <p:nvPr/>
        </p:nvGrpSpPr>
        <p:grpSpPr>
          <a:xfrm>
            <a:off x="3554151" y="4315538"/>
            <a:ext cx="624772" cy="2173850"/>
            <a:chOff x="4375033" y="4152478"/>
            <a:chExt cx="624772" cy="2173850"/>
          </a:xfrm>
        </p:grpSpPr>
        <p:sp>
          <p:nvSpPr>
            <p:cNvPr id="53" name="任意多边形: 形状 52"/>
            <p:cNvSpPr/>
            <p:nvPr/>
          </p:nvSpPr>
          <p:spPr>
            <a:xfrm>
              <a:off x="4525876" y="4480174"/>
              <a:ext cx="473929" cy="1846154"/>
            </a:xfrm>
            <a:custGeom>
              <a:avLst/>
              <a:gdLst>
                <a:gd name="connsiteX0" fmla="*/ 0 w 473929"/>
                <a:gd name="connsiteY0" fmla="*/ 0 h 1330037"/>
                <a:gd name="connsiteX1" fmla="*/ 467591 w 473929"/>
                <a:gd name="connsiteY1" fmla="*/ 571500 h 1330037"/>
                <a:gd name="connsiteX2" fmla="*/ 259773 w 473929"/>
                <a:gd name="connsiteY2" fmla="*/ 1330037 h 1330037"/>
              </a:gdLst>
              <a:ahLst/>
              <a:cxnLst>
                <a:cxn ang="0">
                  <a:pos x="connsiteX0" y="connsiteY0"/>
                </a:cxn>
                <a:cxn ang="0">
                  <a:pos x="connsiteX1" y="connsiteY1"/>
                </a:cxn>
                <a:cxn ang="0">
                  <a:pos x="connsiteX2" y="connsiteY2"/>
                </a:cxn>
              </a:cxnLst>
              <a:rect l="l" t="t" r="r" b="b"/>
              <a:pathLst>
                <a:path w="473929" h="1330037">
                  <a:moveTo>
                    <a:pt x="0" y="0"/>
                  </a:moveTo>
                  <a:cubicBezTo>
                    <a:pt x="212148" y="174913"/>
                    <a:pt x="424296" y="349827"/>
                    <a:pt x="467591" y="571500"/>
                  </a:cubicBezTo>
                  <a:cubicBezTo>
                    <a:pt x="510886" y="793173"/>
                    <a:pt x="320387" y="1193223"/>
                    <a:pt x="259773" y="1330037"/>
                  </a:cubicBezTo>
                </a:path>
              </a:pathLst>
            </a:cu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文本框 55"/>
            <p:cNvSpPr txBox="1"/>
            <p:nvPr/>
          </p:nvSpPr>
          <p:spPr>
            <a:xfrm>
              <a:off x="4375033" y="4152478"/>
              <a:ext cx="418704" cy="369332"/>
            </a:xfrm>
            <a:prstGeom prst="rect">
              <a:avLst/>
            </a:prstGeom>
            <a:noFill/>
          </p:spPr>
          <p:txBody>
            <a:bodyPr wrap="none" rtlCol="0">
              <a:spAutoFit/>
            </a:bodyPr>
            <a:lstStyle/>
            <a:p>
              <a:r>
                <a:rPr lang="en-US" b="1" dirty="0"/>
                <a:t>49</a:t>
              </a:r>
              <a:endParaRPr lang="en-US" b="1" dirty="0"/>
            </a:p>
          </p:txBody>
        </p:sp>
      </p:grpSp>
      <p:sp>
        <p:nvSpPr>
          <p:cNvPr id="69" name="任意多边形: 形状 68"/>
          <p:cNvSpPr/>
          <p:nvPr/>
        </p:nvSpPr>
        <p:spPr>
          <a:xfrm>
            <a:off x="4490832" y="4315538"/>
            <a:ext cx="473929" cy="2173850"/>
          </a:xfrm>
          <a:custGeom>
            <a:avLst/>
            <a:gdLst>
              <a:gd name="connsiteX0" fmla="*/ 0 w 473929"/>
              <a:gd name="connsiteY0" fmla="*/ 0 h 1330037"/>
              <a:gd name="connsiteX1" fmla="*/ 467591 w 473929"/>
              <a:gd name="connsiteY1" fmla="*/ 571500 h 1330037"/>
              <a:gd name="connsiteX2" fmla="*/ 259773 w 473929"/>
              <a:gd name="connsiteY2" fmla="*/ 1330037 h 1330037"/>
            </a:gdLst>
            <a:ahLst/>
            <a:cxnLst>
              <a:cxn ang="0">
                <a:pos x="connsiteX0" y="connsiteY0"/>
              </a:cxn>
              <a:cxn ang="0">
                <a:pos x="connsiteX1" y="connsiteY1"/>
              </a:cxn>
              <a:cxn ang="0">
                <a:pos x="connsiteX2" y="connsiteY2"/>
              </a:cxn>
            </a:cxnLst>
            <a:rect l="l" t="t" r="r" b="b"/>
            <a:pathLst>
              <a:path w="473929" h="1330037">
                <a:moveTo>
                  <a:pt x="0" y="0"/>
                </a:moveTo>
                <a:cubicBezTo>
                  <a:pt x="212148" y="174913"/>
                  <a:pt x="424296" y="349827"/>
                  <a:pt x="467591" y="571500"/>
                </a:cubicBezTo>
                <a:cubicBezTo>
                  <a:pt x="510886" y="793173"/>
                  <a:pt x="320387" y="1193223"/>
                  <a:pt x="259773" y="1330037"/>
                </a:cubicBezTo>
              </a:path>
            </a:pathLst>
          </a:cu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文本框 69"/>
          <p:cNvSpPr txBox="1"/>
          <p:nvPr/>
        </p:nvSpPr>
        <p:spPr>
          <a:xfrm>
            <a:off x="6873253" y="5319975"/>
            <a:ext cx="418704" cy="369332"/>
          </a:xfrm>
          <a:prstGeom prst="rect">
            <a:avLst/>
          </a:prstGeom>
          <a:noFill/>
        </p:spPr>
        <p:txBody>
          <a:bodyPr wrap="none" rtlCol="0">
            <a:spAutoFit/>
          </a:bodyPr>
          <a:lstStyle/>
          <a:p>
            <a:r>
              <a:rPr lang="en-US" b="1" dirty="0"/>
              <a:t>51</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mph" presetSubtype="1" grpId="1" nodeType="clickEffect">
                                  <p:stCondLst>
                                    <p:cond delay="0"/>
                                  </p:stCondLst>
                                  <p:childTnLst>
                                    <p:set>
                                      <p:cBhvr override="childStyle">
                                        <p:cTn id="38" dur="indefinite"/>
                                        <p:tgtEl>
                                          <p:spTgt spid="43"/>
                                        </p:tgtEl>
                                        <p:attrNameLst>
                                          <p:attrName>style.color</p:attrName>
                                        </p:attrNameLst>
                                      </p:cBhvr>
                                      <p:to>
                                        <p:clrVal>
                                          <a:srgbClr val="FF3300"/>
                                        </p:clrVal>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1" nodeType="clickEffect">
                                  <p:stCondLst>
                                    <p:cond delay="0"/>
                                  </p:stCondLst>
                                  <p:childTnLst>
                                    <p:set>
                                      <p:cBhvr override="childStyle">
                                        <p:cTn id="48" dur="indefinite"/>
                                        <p:tgtEl>
                                          <p:spTgt spid="70"/>
                                        </p:tgtEl>
                                        <p:attrNameLst>
                                          <p:attrName>style.color</p:attrName>
                                        </p:attrNameLst>
                                      </p:cBhvr>
                                      <p:to>
                                        <p:clrVal>
                                          <a:srgbClr val="FF3300"/>
                                        </p:clrVal>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3" grpId="1"/>
      <p:bldP spid="46" grpId="0"/>
      <p:bldP spid="46" grpId="1"/>
      <p:bldP spid="69" grpId="0" animBg="1"/>
      <p:bldP spid="70" grpId="0"/>
      <p:bldP spid="7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SSSP in positive weight graphs via extension of BFS</a:t>
            </a:r>
            <a:br>
              <a:rPr lang="en-US" dirty="0"/>
            </a:br>
            <a:r>
              <a:rPr lang="en-US" dirty="0"/>
              <a:t>Dijkstra's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8515350" cy="2631930"/>
              </a:xfrm>
            </p:spPr>
            <p:txBody>
              <a:bodyPr>
                <a:noAutofit/>
              </a:bodyPr>
              <a:lstStyle/>
              <a:p>
                <a:pPr>
                  <a:spcBef>
                    <a:spcPts val="600"/>
                  </a:spcBef>
                </a:pPr>
                <a:r>
                  <a:rPr lang="en-US" sz="2400" dirty="0">
                    <a:solidFill>
                      <a:schemeClr val="accent1">
                        <a:lumMod val="75000"/>
                      </a:schemeClr>
                    </a:solidFill>
                  </a:rPr>
                  <a:t>Extension of BFS for SSSP in positive weight graphs</a:t>
                </a:r>
                <a:r>
                  <a:rPr lang="en-US" sz="2400" dirty="0"/>
                  <a:t>:</a:t>
                </a:r>
              </a:p>
              <a:p>
                <a:pPr lvl="1">
                  <a:spcBef>
                    <a:spcPts val="400"/>
                  </a:spcBef>
                </a:pPr>
                <a:r>
                  <a:rPr lang="en-US" sz="2000" dirty="0">
                    <a:solidFill>
                      <a:schemeClr val="tx1"/>
                    </a:solidFill>
                  </a:rPr>
                  <a:t>Imagine we have an alarm clock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oMath>
                </a14:m>
                <a:r>
                  <a:rPr lang="en-US" sz="2000" dirty="0">
                    <a:solidFill>
                      <a:schemeClr val="tx1"/>
                    </a:solidFill>
                  </a:rPr>
                  <a:t> for each node </a:t>
                </a:r>
                <a14:m>
                  <m:oMath xmlns:m="http://schemas.openxmlformats.org/officeDocument/2006/math">
                    <m:r>
                      <a:rPr lang="en-US" sz="2000" b="0" i="1" smtClean="0">
                        <a:solidFill>
                          <a:schemeClr val="tx1"/>
                        </a:solidFill>
                        <a:latin typeface="Cambria Math" panose="02040503050406030204" pitchFamily="18" charset="0"/>
                      </a:rPr>
                      <m:t>𝑢</m:t>
                    </m:r>
                  </m:oMath>
                </a14:m>
                <a:endParaRPr lang="en-US" sz="2000" dirty="0">
                  <a:solidFill>
                    <a:schemeClr val="tx1"/>
                  </a:solidFill>
                </a:endParaRPr>
              </a:p>
              <a:p>
                <a:pPr lvl="1">
                  <a:spcBef>
                    <a:spcPts val="400"/>
                  </a:spcBef>
                </a:pPr>
                <a:r>
                  <a:rPr lang="en-US" sz="2000" dirty="0">
                    <a:solidFill>
                      <a:schemeClr val="tx1"/>
                    </a:solidFill>
                  </a:rPr>
                  <a:t>Alarm for source node </a:t>
                </a:r>
                <a14:m>
                  <m:oMath xmlns:m="http://schemas.openxmlformats.org/officeDocument/2006/math">
                    <m:r>
                      <a:rPr lang="en-US" sz="2000" b="0" i="1" smtClean="0">
                        <a:solidFill>
                          <a:schemeClr val="tx1"/>
                        </a:solidFill>
                        <a:latin typeface="Cambria Math" panose="02040503050406030204" pitchFamily="18" charset="0"/>
                      </a:rPr>
                      <m:t>𝑠</m:t>
                    </m:r>
                  </m:oMath>
                </a14:m>
                <a:r>
                  <a:rPr lang="en-US" sz="2000" dirty="0">
                    <a:solidFill>
                      <a:schemeClr val="tx1"/>
                    </a:solidFill>
                  </a:rPr>
                  <a:t> goes off at time 0</a:t>
                </a:r>
              </a:p>
              <a:p>
                <a:pPr lvl="1">
                  <a:spcBef>
                    <a:spcPts val="400"/>
                  </a:spcBef>
                </a:pPr>
                <a:r>
                  <a:rPr lang="en-US" sz="2000" dirty="0">
                    <a:solidFill>
                      <a:schemeClr val="tx1"/>
                    </a:solidFill>
                  </a:rPr>
                  <a:t>If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oMath>
                </a14:m>
                <a:r>
                  <a:rPr lang="en-US" sz="2000" dirty="0">
                    <a:solidFill>
                      <a:schemeClr val="tx1"/>
                    </a:solidFill>
                  </a:rPr>
                  <a:t> goes off, for each edge </a:t>
                </a:r>
                <a14:m>
                  <m:oMath xmlns:m="http://schemas.openxmlformats.org/officeDocument/2006/math">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oMath>
                </a14:m>
                <a:r>
                  <a:rPr lang="en-US" sz="2000" dirty="0">
                    <a:solidFill>
                      <a:schemeClr val="tx1"/>
                    </a:solidFill>
                  </a:rPr>
                  <a:t>, update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𝑣</m:t>
                        </m:r>
                      </m:sub>
                    </m:sSub>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min</m:t>
                        </m:r>
                      </m:fName>
                      <m:e>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𝑣</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𝑇</m:t>
                                </m:r>
                              </m:e>
                              <m:sub>
                                <m:r>
                                  <a:rPr lang="en-US" sz="2000" b="0" i="1" smtClean="0">
                                    <a:solidFill>
                                      <a:schemeClr val="tx1"/>
                                    </a:solidFill>
                                    <a:latin typeface="Cambria Math" panose="02040503050406030204" pitchFamily="18" charset="0"/>
                                  </a:rPr>
                                  <m:t>𝑢</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𝑤</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𝑢</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𝑣</m:t>
                                </m:r>
                              </m:e>
                            </m:d>
                          </m:e>
                        </m:d>
                      </m:e>
                    </m:func>
                  </m:oMath>
                </a14:m>
                <a:endParaRPr lang="en-US" dirty="0">
                  <a:solidFill>
                    <a:schemeClr val="tx1"/>
                  </a:solidFill>
                </a:endParaRPr>
              </a:p>
              <a:p>
                <a:pPr>
                  <a:spcBef>
                    <a:spcPts val="600"/>
                  </a:spcBef>
                </a:pPr>
                <a:r>
                  <a:rPr lang="en-US" sz="2200" dirty="0">
                    <a:solidFill>
                      <a:schemeClr val="accent2">
                        <a:lumMod val="75000"/>
                      </a:schemeClr>
                    </a:solidFill>
                  </a:rPr>
                  <a:t>How to implement the “alarm clock”?</a:t>
                </a:r>
              </a:p>
              <a:p>
                <a:pPr>
                  <a:spcBef>
                    <a:spcPts val="600"/>
                  </a:spcBef>
                </a:pPr>
                <a:r>
                  <a:rPr lang="en-US" sz="2200" dirty="0">
                    <a:solidFill>
                      <a:srgbClr val="C00000"/>
                    </a:solidFill>
                  </a:rPr>
                  <a:t>Use priority queue (such as binary heap).</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8515350" cy="2631930"/>
              </a:xfrm>
              <a:blipFill rotWithShape="1">
                <a:blip r:embed="rId1"/>
                <a:stretch>
                  <a:fillRect l="-931" t="-3241"/>
                </a:stretch>
              </a:blipFill>
            </p:spPr>
            <p:txBody>
              <a:bodyPr/>
              <a:lstStyle/>
              <a:p>
                <a:r>
                  <a:rPr lang="en-US">
                    <a:noFill/>
                  </a:rPr>
                  <a:t> </a:t>
                </a:r>
                <a:endParaRPr lang="en-US">
                  <a:noFill/>
                </a:endParaRPr>
              </a:p>
            </p:txBody>
          </p:sp>
        </mc:Fallback>
      </mc:AlternateContent>
      <p:sp>
        <p:nvSpPr>
          <p:cNvPr id="41" name="矩形 40"/>
          <p:cNvSpPr/>
          <p:nvPr/>
        </p:nvSpPr>
        <p:spPr>
          <a:xfrm>
            <a:off x="628650" y="3647209"/>
            <a:ext cx="4649932" cy="284566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DijkstraSSSP</a:t>
            </a:r>
            <a:r>
              <a:rPr lang="en-GB" sz="1600" b="1" u="sng" dirty="0">
                <a:solidFill>
                  <a:schemeClr val="tx1"/>
                </a:solidFill>
              </a:rPr>
              <a:t>(G,s):</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for (each u in V)</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=INF, </a:t>
            </a:r>
            <a:r>
              <a:rPr lang="en-GB" sz="1600" dirty="0" err="1">
                <a:solidFill>
                  <a:schemeClr val="tx1"/>
                </a:solidFill>
                <a:latin typeface="Courier New" pitchFamily="49" charset="0"/>
                <a:cs typeface="Courier New" pitchFamily="49" charset="0"/>
              </a:rPr>
              <a:t>u.parent</a:t>
            </a:r>
            <a:r>
              <a:rPr lang="en-GB" sz="1600" dirty="0">
                <a:solidFill>
                  <a:schemeClr val="tx1"/>
                </a:solidFill>
                <a:latin typeface="Courier New" pitchFamily="49" charset="0"/>
                <a:cs typeface="Courier New" pitchFamily="49" charset="0"/>
              </a:rPr>
              <a:t>=NIL</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s.dist</a:t>
            </a:r>
            <a:r>
              <a:rPr lang="en-GB" sz="1600" dirty="0">
                <a:solidFill>
                  <a:schemeClr val="tx1"/>
                </a:solidFill>
                <a:latin typeface="Courier New" pitchFamily="49" charset="0"/>
                <a:cs typeface="Courier New" pitchFamily="49" charset="0"/>
              </a:rPr>
              <a:t> = 0</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Build priority queue Q based on </a:t>
            </a:r>
            <a:r>
              <a:rPr lang="en-GB" sz="1600" dirty="0" err="1">
                <a:solidFill>
                  <a:schemeClr val="tx1"/>
                </a:solidFill>
                <a:latin typeface="Courier New" pitchFamily="49" charset="0"/>
                <a:cs typeface="Courier New" pitchFamily="49" charset="0"/>
              </a:rPr>
              <a:t>dist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Q.ExtractMin</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&gt;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v.parent</a:t>
            </a:r>
            <a:r>
              <a:rPr lang="en-GB" sz="1600" dirty="0">
                <a:solidFill>
                  <a:schemeClr val="tx1"/>
                </a:solidFill>
                <a:latin typeface="Courier New" pitchFamily="49" charset="0"/>
                <a:cs typeface="Courier New" pitchFamily="49" charset="0"/>
              </a:rPr>
              <a:t> = u</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Q.DecreaseKey</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grpSp>
        <p:nvGrpSpPr>
          <p:cNvPr id="5" name="组合 4"/>
          <p:cNvGrpSpPr/>
          <p:nvPr/>
        </p:nvGrpSpPr>
        <p:grpSpPr>
          <a:xfrm>
            <a:off x="5841461" y="3782559"/>
            <a:ext cx="2739660" cy="2710315"/>
            <a:chOff x="5912561" y="3429001"/>
            <a:chExt cx="2739660" cy="2710315"/>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886" y="3429001"/>
              <a:ext cx="1527464" cy="2036618"/>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5912561" y="5585318"/>
              <a:ext cx="2739660" cy="553998"/>
            </a:xfrm>
            <a:prstGeom prst="rect">
              <a:avLst/>
            </a:prstGeom>
            <a:noFill/>
          </p:spPr>
          <p:txBody>
            <a:bodyPr wrap="none" rtlCol="0">
              <a:spAutoFit/>
            </a:bodyPr>
            <a:lstStyle/>
            <a:p>
              <a:pPr algn="r"/>
              <a:r>
                <a:rPr lang="en-US" sz="1600" dirty="0" err="1">
                  <a:solidFill>
                    <a:schemeClr val="tx1">
                      <a:lumMod val="65000"/>
                      <a:lumOff val="35000"/>
                    </a:schemeClr>
                  </a:solidFill>
                </a:rPr>
                <a:t>Edsger</a:t>
              </a:r>
              <a:r>
                <a:rPr lang="en-US" sz="1600" dirty="0">
                  <a:solidFill>
                    <a:schemeClr val="tx1">
                      <a:lumMod val="65000"/>
                      <a:lumOff val="35000"/>
                    </a:schemeClr>
                  </a:solidFill>
                </a:rPr>
                <a:t> W. Dijkstra (1930-2002)</a:t>
              </a:r>
              <a:endParaRPr lang="en-US" sz="1600" dirty="0">
                <a:solidFill>
                  <a:schemeClr val="tx1">
                    <a:lumMod val="65000"/>
                    <a:lumOff val="35000"/>
                  </a:schemeClr>
                </a:solidFill>
              </a:endParaRPr>
            </a:p>
            <a:p>
              <a:pPr algn="r"/>
              <a:r>
                <a:rPr lang="en-US" sz="1400" dirty="0">
                  <a:solidFill>
                    <a:schemeClr val="tx1">
                      <a:lumMod val="65000"/>
                      <a:lumOff val="35000"/>
                    </a:schemeClr>
                  </a:solidFill>
                </a:rPr>
                <a:t>ACM Turing Award Recipient</a:t>
              </a:r>
              <a:endParaRPr lang="en-US" sz="1400" dirty="0">
                <a:solidFill>
                  <a:schemeClr val="tx1">
                    <a:lumMod val="65000"/>
                    <a:lumOff val="35000"/>
                  </a:schemeClr>
                </a:solidFill>
              </a:endParaRPr>
            </a:p>
          </p:txBody>
        </p:sp>
      </p:grpSp>
      <p:sp>
        <p:nvSpPr>
          <p:cNvPr id="47" name="矩形: 圆角 46"/>
          <p:cNvSpPr/>
          <p:nvPr/>
        </p:nvSpPr>
        <p:spPr>
          <a:xfrm>
            <a:off x="2389909" y="4189621"/>
            <a:ext cx="1039091" cy="28886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3351901" y="3591942"/>
            <a:ext cx="1926681" cy="615553"/>
          </a:xfrm>
          <a:prstGeom prst="rect">
            <a:avLst/>
          </a:prstGeom>
          <a:noFill/>
        </p:spPr>
        <p:txBody>
          <a:bodyPr wrap="none" rtlCol="0">
            <a:spAutoFit/>
          </a:bodyPr>
          <a:lstStyle/>
          <a:p>
            <a:r>
              <a:rPr lang="en-US" dirty="0">
                <a:solidFill>
                  <a:srgbClr val="C00000"/>
                </a:solidFill>
              </a:rPr>
              <a:t>Shortest-path Tree</a:t>
            </a:r>
            <a:endParaRPr lang="en-US" dirty="0">
              <a:solidFill>
                <a:srgbClr val="C00000"/>
              </a:solidFill>
            </a:endParaRPr>
          </a:p>
          <a:p>
            <a:r>
              <a:rPr lang="en-US" sz="1600" dirty="0">
                <a:solidFill>
                  <a:srgbClr val="C00000"/>
                </a:solidFill>
              </a:rPr>
              <a:t>(Similar to BFS tree.)</a:t>
            </a:r>
            <a:endParaRPr lang="en-US" sz="1600" dirty="0">
              <a:solidFill>
                <a:srgbClr val="C00000"/>
              </a:solidFill>
            </a:endParaRPr>
          </a:p>
        </p:txBody>
      </p:sp>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5593881" y="3781451"/>
              <a:ext cx="238982" cy="467825"/>
            </p14:xfrm>
          </p:contentPart>
        </mc:Choice>
        <mc:Fallback xmlns="">
          <p:pic>
            <p:nvPicPr>
              <p:cNvPr id="7" name="墨迹 6"/>
            </p:nvPicPr>
            <p:blipFill>
              <a:blip/>
            </p:blipFill>
            <p:spPr>
              <a:xfrm>
                <a:off x="5593881" y="3781451"/>
                <a:ext cx="238982" cy="46782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5725964" y="3878166"/>
              <a:ext cx="137906" cy="500518"/>
            </p14:xfrm>
          </p:contentPart>
        </mc:Choice>
        <mc:Fallback xmlns="">
          <p:pic>
            <p:nvPicPr>
              <p:cNvPr id="8" name="墨迹 7"/>
            </p:nvPicPr>
            <p:blipFill>
              <a:blip/>
            </p:blipFill>
            <p:spPr>
              <a:xfrm>
                <a:off x="5725964" y="3878166"/>
                <a:ext cx="137906" cy="50051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9" name="墨迹 8"/>
              <p14:cNvContentPartPr/>
              <p14:nvPr/>
            </p14:nvContentPartPr>
            <p14:xfrm>
              <a:off x="5590969" y="3938420"/>
              <a:ext cx="227503" cy="172716"/>
            </p14:xfrm>
          </p:contentPart>
        </mc:Choice>
        <mc:Fallback xmlns="">
          <p:pic>
            <p:nvPicPr>
              <p:cNvPr id="9" name="墨迹 8"/>
            </p:nvPicPr>
            <p:blipFill>
              <a:blip/>
            </p:blipFill>
            <p:spPr>
              <a:xfrm>
                <a:off x="5590969" y="3938420"/>
                <a:ext cx="227503" cy="17271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0" name="墨迹 9"/>
              <p14:cNvContentPartPr/>
              <p14:nvPr/>
            </p14:nvContentPartPr>
            <p14:xfrm>
              <a:off x="5926057" y="3782992"/>
              <a:ext cx="301511" cy="434787"/>
            </p14:xfrm>
          </p:contentPart>
        </mc:Choice>
        <mc:Fallback xmlns="">
          <p:pic>
            <p:nvPicPr>
              <p:cNvPr id="10" name="墨迹 9"/>
            </p:nvPicPr>
            <p:blipFill>
              <a:blip/>
            </p:blipFill>
            <p:spPr>
              <a:xfrm>
                <a:off x="5926057" y="3782992"/>
                <a:ext cx="301511" cy="43478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1" name="墨迹 10"/>
              <p14:cNvContentPartPr/>
              <p14:nvPr/>
            </p14:nvContentPartPr>
            <p14:xfrm>
              <a:off x="6200157" y="4058928"/>
              <a:ext cx="82231" cy="120508"/>
            </p14:xfrm>
          </p:contentPart>
        </mc:Choice>
        <mc:Fallback xmlns="">
          <p:pic>
            <p:nvPicPr>
              <p:cNvPr id="11" name="墨迹 10"/>
            </p:nvPicPr>
            <p:blipFill>
              <a:blip/>
            </p:blipFill>
            <p:spPr>
              <a:xfrm>
                <a:off x="6200157" y="4058928"/>
                <a:ext cx="82231" cy="12050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2" name="墨迹 11"/>
              <p14:cNvContentPartPr/>
              <p14:nvPr/>
            </p14:nvContentPartPr>
            <p14:xfrm>
              <a:off x="6496187" y="3812434"/>
              <a:ext cx="131568" cy="76687"/>
            </p14:xfrm>
          </p:contentPart>
        </mc:Choice>
        <mc:Fallback xmlns="">
          <p:pic>
            <p:nvPicPr>
              <p:cNvPr id="12" name="墨迹 11"/>
            </p:nvPicPr>
            <p:blipFill>
              <a:blip/>
            </p:blipFill>
            <p:spPr>
              <a:xfrm>
                <a:off x="6496187" y="3812434"/>
                <a:ext cx="131568" cy="76687"/>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6490705" y="3785046"/>
              <a:ext cx="120604" cy="205411"/>
            </p14:xfrm>
          </p:contentPart>
        </mc:Choice>
        <mc:Fallback xmlns="">
          <p:pic>
            <p:nvPicPr>
              <p:cNvPr id="13" name="墨迹 12"/>
            </p:nvPicPr>
            <p:blipFill>
              <a:blip/>
            </p:blipFill>
            <p:spPr>
              <a:xfrm>
                <a:off x="6490705" y="3785046"/>
                <a:ext cx="120604" cy="20541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4" name="墨迹 13"/>
              <p14:cNvContentPartPr/>
              <p14:nvPr/>
            </p14:nvContentPartPr>
            <p14:xfrm>
              <a:off x="6429717" y="3960330"/>
              <a:ext cx="219967" cy="189663"/>
            </p14:xfrm>
          </p:contentPart>
        </mc:Choice>
        <mc:Fallback xmlns="">
          <p:pic>
            <p:nvPicPr>
              <p:cNvPr id="14" name="墨迹 13"/>
            </p:nvPicPr>
            <p:blipFill>
              <a:blip/>
            </p:blipFill>
            <p:spPr>
              <a:xfrm>
                <a:off x="6429717" y="3960330"/>
                <a:ext cx="219967" cy="18966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5" name="墨迹 14"/>
              <p14:cNvContentPartPr/>
              <p14:nvPr/>
            </p14:nvContentPartPr>
            <p14:xfrm>
              <a:off x="6291981" y="3965808"/>
              <a:ext cx="431709" cy="284837"/>
            </p14:xfrm>
          </p:contentPart>
        </mc:Choice>
        <mc:Fallback xmlns="">
          <p:pic>
            <p:nvPicPr>
              <p:cNvPr id="15" name="墨迹 14"/>
            </p:nvPicPr>
            <p:blipFill>
              <a:blip/>
            </p:blipFill>
            <p:spPr>
              <a:xfrm>
                <a:off x="6291981" y="3965808"/>
                <a:ext cx="431709" cy="28483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墨迹 15"/>
              <p14:cNvContentPartPr/>
              <p14:nvPr/>
            </p14:nvContentPartPr>
            <p14:xfrm>
              <a:off x="5270100" y="4425929"/>
              <a:ext cx="275813" cy="482032"/>
            </p14:xfrm>
          </p:contentPart>
        </mc:Choice>
        <mc:Fallback xmlns="">
          <p:pic>
            <p:nvPicPr>
              <p:cNvPr id="16" name="墨迹 15"/>
            </p:nvPicPr>
            <p:blipFill>
              <a:blip/>
            </p:blipFill>
            <p:spPr>
              <a:xfrm>
                <a:off x="5270100" y="4425929"/>
                <a:ext cx="275813" cy="482032"/>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7" name="墨迹 16"/>
              <p14:cNvContentPartPr/>
              <p14:nvPr/>
            </p14:nvContentPartPr>
            <p14:xfrm>
              <a:off x="5676625" y="4464273"/>
              <a:ext cx="381000" cy="527907"/>
            </p14:xfrm>
          </p:contentPart>
        </mc:Choice>
        <mc:Fallback xmlns="">
          <p:pic>
            <p:nvPicPr>
              <p:cNvPr id="17" name="墨迹 16"/>
            </p:nvPicPr>
            <p:blipFill>
              <a:blip/>
            </p:blipFill>
            <p:spPr>
              <a:xfrm>
                <a:off x="5676625" y="4464273"/>
                <a:ext cx="381000" cy="52790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8" name="墨迹 17"/>
              <p14:cNvContentPartPr/>
              <p14:nvPr/>
            </p14:nvContentPartPr>
            <p14:xfrm>
              <a:off x="6238532" y="4453317"/>
              <a:ext cx="10964" cy="132148"/>
            </p14:xfrm>
          </p:contentPart>
        </mc:Choice>
        <mc:Fallback xmlns="">
          <p:pic>
            <p:nvPicPr>
              <p:cNvPr id="18" name="墨迹 17"/>
            </p:nvPicPr>
            <p:blipFill>
              <a:blip/>
            </p:blipFill>
            <p:spPr>
              <a:xfrm>
                <a:off x="6238532" y="4453317"/>
                <a:ext cx="10964" cy="13214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9" name="墨迹 18"/>
              <p14:cNvContentPartPr/>
              <p14:nvPr/>
            </p14:nvContentPartPr>
            <p14:xfrm>
              <a:off x="6216604" y="4606691"/>
              <a:ext cx="120604" cy="252999"/>
            </p14:xfrm>
          </p:contentPart>
        </mc:Choice>
        <mc:Fallback xmlns="">
          <p:pic>
            <p:nvPicPr>
              <p:cNvPr id="19" name="墨迹 18"/>
            </p:nvPicPr>
            <p:blipFill>
              <a:blip/>
            </p:blipFill>
            <p:spPr>
              <a:xfrm>
                <a:off x="6216604" y="4606691"/>
                <a:ext cx="120604" cy="25299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0" name="墨迹 19"/>
              <p14:cNvContentPartPr/>
              <p14:nvPr/>
            </p14:nvContentPartPr>
            <p14:xfrm>
              <a:off x="6102338" y="4382108"/>
              <a:ext cx="355474" cy="254710"/>
            </p14:xfrm>
          </p:contentPart>
        </mc:Choice>
        <mc:Fallback xmlns="">
          <p:pic>
            <p:nvPicPr>
              <p:cNvPr id="20" name="墨迹 19"/>
            </p:nvPicPr>
            <p:blipFill>
              <a:blip/>
            </p:blipFill>
            <p:spPr>
              <a:xfrm>
                <a:off x="6102338" y="4382108"/>
                <a:ext cx="355474" cy="25471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1" name="墨迹 20"/>
              <p14:cNvContentPartPr/>
              <p14:nvPr/>
            </p14:nvContentPartPr>
            <p14:xfrm>
              <a:off x="6200157" y="4622440"/>
              <a:ext cx="252173" cy="427940"/>
            </p14:xfrm>
          </p:contentPart>
        </mc:Choice>
        <mc:Fallback xmlns="">
          <p:pic>
            <p:nvPicPr>
              <p:cNvPr id="21" name="墨迹 20"/>
            </p:nvPicPr>
            <p:blipFill>
              <a:blip/>
            </p:blipFill>
            <p:spPr>
              <a:xfrm>
                <a:off x="6200157" y="4622440"/>
                <a:ext cx="252173" cy="42794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2" name="墨迹 21"/>
              <p14:cNvContentPartPr/>
              <p14:nvPr/>
            </p14:nvContentPartPr>
            <p14:xfrm>
              <a:off x="6488991" y="4475228"/>
              <a:ext cx="199066" cy="418354"/>
            </p14:xfrm>
          </p:contentPart>
        </mc:Choice>
        <mc:Fallback xmlns="">
          <p:pic>
            <p:nvPicPr>
              <p:cNvPr id="22" name="墨迹 21"/>
            </p:nvPicPr>
            <p:blipFill>
              <a:blip/>
            </p:blipFill>
            <p:spPr>
              <a:xfrm>
                <a:off x="6488991" y="4475228"/>
                <a:ext cx="199066" cy="41835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3" name="墨迹 22"/>
              <p14:cNvContentPartPr/>
              <p14:nvPr/>
            </p14:nvContentPartPr>
            <p14:xfrm>
              <a:off x="6731913" y="4491661"/>
              <a:ext cx="153496" cy="334136"/>
            </p14:xfrm>
          </p:contentPart>
        </mc:Choice>
        <mc:Fallback xmlns="">
          <p:pic>
            <p:nvPicPr>
              <p:cNvPr id="23" name="墨迹 22"/>
            </p:nvPicPr>
            <p:blipFill>
              <a:blip/>
            </p:blipFill>
            <p:spPr>
              <a:xfrm>
                <a:off x="6731913" y="4491661"/>
                <a:ext cx="153496" cy="33413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4" name="墨迹 23"/>
              <p14:cNvContentPartPr/>
              <p14:nvPr/>
            </p14:nvContentPartPr>
            <p14:xfrm>
              <a:off x="4909143" y="4973693"/>
              <a:ext cx="132254" cy="46560"/>
            </p14:xfrm>
          </p:contentPart>
        </mc:Choice>
        <mc:Fallback xmlns="">
          <p:pic>
            <p:nvPicPr>
              <p:cNvPr id="24" name="墨迹 23"/>
            </p:nvPicPr>
            <p:blipFill>
              <a:blip/>
            </p:blipFill>
            <p:spPr>
              <a:xfrm>
                <a:off x="4909143" y="4973693"/>
                <a:ext cx="132254" cy="4656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5" name="墨迹 24"/>
              <p14:cNvContentPartPr/>
              <p14:nvPr/>
            </p14:nvContentPartPr>
            <p14:xfrm>
              <a:off x="4939295" y="5012036"/>
              <a:ext cx="349478" cy="366489"/>
            </p14:xfrm>
          </p:contentPart>
        </mc:Choice>
        <mc:Fallback xmlns="">
          <p:pic>
            <p:nvPicPr>
              <p:cNvPr id="25" name="墨迹 24"/>
            </p:nvPicPr>
            <p:blipFill>
              <a:blip/>
            </p:blipFill>
            <p:spPr>
              <a:xfrm>
                <a:off x="4939295" y="5012036"/>
                <a:ext cx="349478" cy="36648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6" name="墨迹 25"/>
              <p14:cNvContentPartPr/>
              <p14:nvPr/>
            </p14:nvContentPartPr>
            <p14:xfrm>
              <a:off x="5456831" y="4935349"/>
              <a:ext cx="83429" cy="154744"/>
            </p14:xfrm>
          </p:contentPart>
        </mc:Choice>
        <mc:Fallback xmlns="">
          <p:pic>
            <p:nvPicPr>
              <p:cNvPr id="26" name="墨迹 25"/>
            </p:nvPicPr>
            <p:blipFill>
              <a:blip/>
            </p:blipFill>
            <p:spPr>
              <a:xfrm>
                <a:off x="5456831" y="4935349"/>
                <a:ext cx="83429" cy="15474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7" name="墨迹 26"/>
              <p14:cNvContentPartPr/>
              <p14:nvPr/>
            </p14:nvContentPartPr>
            <p14:xfrm>
              <a:off x="5394302" y="5066813"/>
              <a:ext cx="128827" cy="162960"/>
            </p14:xfrm>
          </p:contentPart>
        </mc:Choice>
        <mc:Fallback xmlns="">
          <p:pic>
            <p:nvPicPr>
              <p:cNvPr id="27" name="墨迹 26"/>
            </p:nvPicPr>
            <p:blipFill>
              <a:blip/>
            </p:blipFill>
            <p:spPr>
              <a:xfrm>
                <a:off x="5394302" y="5066813"/>
                <a:ext cx="128827" cy="16296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8" name="墨迹 27"/>
              <p14:cNvContentPartPr/>
              <p14:nvPr/>
            </p14:nvContentPartPr>
            <p14:xfrm>
              <a:off x="5295625" y="5318784"/>
              <a:ext cx="306993" cy="38343"/>
            </p14:xfrm>
          </p:contentPart>
        </mc:Choice>
        <mc:Fallback xmlns="">
          <p:pic>
            <p:nvPicPr>
              <p:cNvPr id="28" name="墨迹 27"/>
            </p:nvPicPr>
            <p:blipFill>
              <a:blip/>
            </p:blipFill>
            <p:spPr>
              <a:xfrm>
                <a:off x="5295625" y="5318784"/>
                <a:ext cx="306993" cy="3834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9" name="墨迹 28"/>
              <p14:cNvContentPartPr/>
              <p14:nvPr/>
            </p14:nvContentPartPr>
            <p14:xfrm>
              <a:off x="5675769" y="5143500"/>
              <a:ext cx="179022" cy="251970"/>
            </p14:xfrm>
          </p:contentPart>
        </mc:Choice>
        <mc:Fallback xmlns="">
          <p:pic>
            <p:nvPicPr>
              <p:cNvPr id="29" name="墨迹 28"/>
            </p:nvPicPr>
            <p:blipFill>
              <a:blip/>
            </p:blipFill>
            <p:spPr>
              <a:xfrm>
                <a:off x="5675769" y="5143500"/>
                <a:ext cx="179022" cy="25197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30" name="墨迹 29"/>
              <p14:cNvContentPartPr/>
              <p14:nvPr/>
            </p14:nvContentPartPr>
            <p14:xfrm>
              <a:off x="5909611" y="5105156"/>
              <a:ext cx="164461" cy="27388"/>
            </p14:xfrm>
          </p:contentPart>
        </mc:Choice>
        <mc:Fallback xmlns="">
          <p:pic>
            <p:nvPicPr>
              <p:cNvPr id="30" name="墨迹 29"/>
            </p:nvPicPr>
            <p:blipFill>
              <a:blip/>
            </p:blipFill>
            <p:spPr>
              <a:xfrm>
                <a:off x="5909611" y="5105156"/>
                <a:ext cx="164461" cy="2738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31" name="墨迹 30"/>
              <p14:cNvContentPartPr/>
              <p14:nvPr/>
            </p14:nvContentPartPr>
            <p14:xfrm>
              <a:off x="5964431" y="5066813"/>
              <a:ext cx="222878" cy="467311"/>
            </p14:xfrm>
          </p:contentPart>
        </mc:Choice>
        <mc:Fallback xmlns="">
          <p:pic>
            <p:nvPicPr>
              <p:cNvPr id="31" name="墨迹 30"/>
            </p:nvPicPr>
            <p:blipFill>
              <a:blip/>
            </p:blipFill>
            <p:spPr>
              <a:xfrm>
                <a:off x="5964431" y="5066813"/>
                <a:ext cx="222878" cy="46731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32" name="墨迹 31"/>
              <p14:cNvContentPartPr/>
              <p14:nvPr/>
            </p14:nvContentPartPr>
            <p14:xfrm>
              <a:off x="6216604" y="5145382"/>
              <a:ext cx="201464" cy="329514"/>
            </p14:xfrm>
          </p:contentPart>
        </mc:Choice>
        <mc:Fallback xmlns="">
          <p:pic>
            <p:nvPicPr>
              <p:cNvPr id="32" name="墨迹 31"/>
            </p:nvPicPr>
            <p:blipFill>
              <a:blip/>
            </p:blipFill>
            <p:spPr>
              <a:xfrm>
                <a:off x="6216604" y="5145382"/>
                <a:ext cx="201464" cy="32951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3" name="墨迹 32"/>
              <p14:cNvContentPartPr/>
              <p14:nvPr/>
            </p14:nvContentPartPr>
            <p14:xfrm>
              <a:off x="6545525" y="5088723"/>
              <a:ext cx="180907" cy="217222"/>
            </p14:xfrm>
          </p:contentPart>
        </mc:Choice>
        <mc:Fallback xmlns="">
          <p:pic>
            <p:nvPicPr>
              <p:cNvPr id="33" name="墨迹 32"/>
            </p:nvPicPr>
            <p:blipFill>
              <a:blip/>
            </p:blipFill>
            <p:spPr>
              <a:xfrm>
                <a:off x="6545525" y="5088723"/>
                <a:ext cx="180907" cy="21722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4" name="墨迹 33"/>
              <p14:cNvContentPartPr/>
              <p14:nvPr/>
            </p14:nvContentPartPr>
            <p14:xfrm>
              <a:off x="6545525" y="5099678"/>
              <a:ext cx="164461" cy="460122"/>
            </p14:xfrm>
          </p:contentPart>
        </mc:Choice>
        <mc:Fallback xmlns="">
          <p:pic>
            <p:nvPicPr>
              <p:cNvPr id="34" name="墨迹 33"/>
            </p:nvPicPr>
            <p:blipFill>
              <a:blip/>
            </p:blipFill>
            <p:spPr>
              <a:xfrm>
                <a:off x="6545525" y="5099678"/>
                <a:ext cx="164461" cy="460122"/>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5" name="墨迹 34"/>
              <p14:cNvContentPartPr/>
              <p14:nvPr/>
            </p14:nvContentPartPr>
            <p14:xfrm>
              <a:off x="4925418" y="5611837"/>
              <a:ext cx="218767" cy="245296"/>
            </p14:xfrm>
          </p:contentPart>
        </mc:Choice>
        <mc:Fallback xmlns="">
          <p:pic>
            <p:nvPicPr>
              <p:cNvPr id="35" name="墨迹 34"/>
            </p:nvPicPr>
            <p:blipFill>
              <a:blip/>
            </p:blipFill>
            <p:spPr>
              <a:xfrm>
                <a:off x="4925418" y="5611837"/>
                <a:ext cx="218767" cy="245296"/>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6" name="墨迹 35"/>
              <p14:cNvContentPartPr/>
              <p14:nvPr/>
            </p14:nvContentPartPr>
            <p14:xfrm>
              <a:off x="4809610" y="5587188"/>
              <a:ext cx="321555" cy="312225"/>
            </p14:xfrm>
          </p:contentPart>
        </mc:Choice>
        <mc:Fallback xmlns="">
          <p:pic>
            <p:nvPicPr>
              <p:cNvPr id="36" name="墨迹 35"/>
            </p:nvPicPr>
            <p:blipFill>
              <a:blip/>
            </p:blipFill>
            <p:spPr>
              <a:xfrm>
                <a:off x="4809610" y="5587188"/>
                <a:ext cx="321555" cy="31222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7" name="墨迹 36"/>
              <p14:cNvContentPartPr/>
              <p14:nvPr/>
            </p14:nvContentPartPr>
            <p14:xfrm>
              <a:off x="5339481" y="5587188"/>
              <a:ext cx="54821" cy="213628"/>
            </p14:xfrm>
          </p:contentPart>
        </mc:Choice>
        <mc:Fallback xmlns="">
          <p:pic>
            <p:nvPicPr>
              <p:cNvPr id="37" name="墨迹 36"/>
            </p:nvPicPr>
            <p:blipFill>
              <a:blip/>
            </p:blipFill>
            <p:spPr>
              <a:xfrm>
                <a:off x="5339481" y="5587188"/>
                <a:ext cx="54821" cy="21362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8" name="墨迹 37"/>
              <p14:cNvContentPartPr/>
              <p14:nvPr/>
            </p14:nvContentPartPr>
            <p14:xfrm>
              <a:off x="5471050" y="5439292"/>
              <a:ext cx="213798" cy="523114"/>
            </p14:xfrm>
          </p:contentPart>
        </mc:Choice>
        <mc:Fallback xmlns="">
          <p:pic>
            <p:nvPicPr>
              <p:cNvPr id="38" name="墨迹 37"/>
            </p:nvPicPr>
            <p:blipFill>
              <a:blip/>
            </p:blipFill>
            <p:spPr>
              <a:xfrm>
                <a:off x="5471050" y="5439292"/>
                <a:ext cx="213798" cy="523114"/>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9" name="墨迹 38"/>
              <p14:cNvContentPartPr/>
              <p14:nvPr/>
            </p14:nvContentPartPr>
            <p14:xfrm>
              <a:off x="5805453" y="5555691"/>
              <a:ext cx="261252" cy="426572"/>
            </p14:xfrm>
          </p:contentPart>
        </mc:Choice>
        <mc:Fallback xmlns="">
          <p:pic>
            <p:nvPicPr>
              <p:cNvPr id="39" name="墨迹 38"/>
            </p:nvPicPr>
            <p:blipFill>
              <a:blip/>
            </p:blipFill>
            <p:spPr>
              <a:xfrm>
                <a:off x="5805453" y="5555691"/>
                <a:ext cx="261252" cy="42657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40" name="墨迹 39"/>
              <p14:cNvContentPartPr/>
              <p14:nvPr/>
            </p14:nvContentPartPr>
            <p14:xfrm>
              <a:off x="6002805" y="5641965"/>
              <a:ext cx="148015" cy="292368"/>
            </p14:xfrm>
          </p:contentPart>
        </mc:Choice>
        <mc:Fallback xmlns="">
          <p:pic>
            <p:nvPicPr>
              <p:cNvPr id="40" name="墨迹 39"/>
            </p:nvPicPr>
            <p:blipFill>
              <a:blip/>
            </p:blipFill>
            <p:spPr>
              <a:xfrm>
                <a:off x="6002805" y="5641965"/>
                <a:ext cx="148015" cy="29236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42" name="墨迹 41"/>
              <p14:cNvContentPartPr/>
              <p14:nvPr/>
            </p14:nvContentPartPr>
            <p14:xfrm>
              <a:off x="6293352" y="5581710"/>
              <a:ext cx="135165" cy="172546"/>
            </p14:xfrm>
          </p:contentPart>
        </mc:Choice>
        <mc:Fallback xmlns="">
          <p:pic>
            <p:nvPicPr>
              <p:cNvPr id="42" name="墨迹 41"/>
            </p:nvPicPr>
            <p:blipFill>
              <a:blip/>
            </p:blipFill>
            <p:spPr>
              <a:xfrm>
                <a:off x="6293352" y="5581710"/>
                <a:ext cx="135165" cy="17254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43" name="墨迹 42"/>
              <p14:cNvContentPartPr/>
              <p14:nvPr/>
            </p14:nvContentPartPr>
            <p14:xfrm>
              <a:off x="6240416" y="5696741"/>
              <a:ext cx="188101" cy="275593"/>
            </p14:xfrm>
          </p:contentPart>
        </mc:Choice>
        <mc:Fallback xmlns="">
          <p:pic>
            <p:nvPicPr>
              <p:cNvPr id="43" name="墨迹 42"/>
            </p:nvPicPr>
            <p:blipFill>
              <a:blip/>
            </p:blipFill>
            <p:spPr>
              <a:xfrm>
                <a:off x="6240416" y="5696741"/>
                <a:ext cx="188101" cy="275593"/>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4" name="墨迹 43"/>
              <p14:cNvContentPartPr/>
              <p14:nvPr/>
            </p14:nvContentPartPr>
            <p14:xfrm>
              <a:off x="6446848" y="5698795"/>
              <a:ext cx="230245" cy="192915"/>
            </p14:xfrm>
          </p:contentPart>
        </mc:Choice>
        <mc:Fallback xmlns="">
          <p:pic>
            <p:nvPicPr>
              <p:cNvPr id="44" name="墨迹 43"/>
            </p:nvPicPr>
            <p:blipFill>
              <a:blip/>
            </p:blipFill>
            <p:spPr>
              <a:xfrm>
                <a:off x="6446848" y="5698795"/>
                <a:ext cx="230245" cy="192915"/>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5" name="墨迹 44"/>
              <p14:cNvContentPartPr/>
              <p14:nvPr/>
            </p14:nvContentPartPr>
            <p14:xfrm>
              <a:off x="6518115" y="5705984"/>
              <a:ext cx="194611" cy="257107"/>
            </p14:xfrm>
          </p:contentPart>
        </mc:Choice>
        <mc:Fallback xmlns="">
          <p:pic>
            <p:nvPicPr>
              <p:cNvPr id="45" name="墨迹 44"/>
            </p:nvPicPr>
            <p:blipFill>
              <a:blip/>
            </p:blipFill>
            <p:spPr>
              <a:xfrm>
                <a:off x="6518115" y="5705984"/>
                <a:ext cx="194611" cy="257107"/>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animBg="1"/>
      <p:bldP spid="47"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SSSP in positive weight graphs via extension of BFS</a:t>
            </a:r>
            <a:br>
              <a:rPr lang="en-US" dirty="0"/>
            </a:br>
            <a:r>
              <a:rPr lang="en-US" dirty="0"/>
              <a:t>Dijkstra's algorithm</a:t>
            </a:r>
            <a:endParaRPr lang="en-US" dirty="0"/>
          </a:p>
        </p:txBody>
      </p:sp>
      <mc:AlternateContent xmlns:mc="http://schemas.openxmlformats.org/markup-compatibility/2006">
        <mc:Choice xmlns:a14="http://schemas.microsoft.com/office/drawing/2010/main" Requires="a14">
          <p:sp>
            <p:nvSpPr>
              <p:cNvPr id="3" name="内容占位符 2">
                <a:extLst>
                  <a:ext uri="{FF2B5EF4-FFF2-40B4-BE49-F238E27FC236}">
                    <a14:artisticCrisscrossEtching id="{B8874FF9-5DAE-47C7-9901-1CF764B61EFB}"/>
                  </a:ext>
                </a:extLst>
              </p:cNvPr>
              <p:cNvSpPr>
                <a:spLocks noGrp="1"/>
              </p:cNvSpPr>
              <p:nvPr>
                <p:ph idx="1"/>
              </p:nvPr>
            </p:nvSpPr>
            <p:spPr>
              <a:xfrm>
                <a:off x="628650" y="1690688"/>
                <a:ext cx="7886700" cy="4802186"/>
              </a:xfrm>
            </p:spPr>
            <p:txBody>
              <a:bodyPr>
                <a:noAutofit/>
              </a:bodyPr>
              <a:lstStyle/>
              <a:p>
                <a:pPr>
                  <a:spcBef>
                    <a:spcPts val="600"/>
                  </a:spcBef>
                </a:pPr>
                <a:r>
                  <a:rPr lang="en-US" sz="2200" dirty="0">
                    <a:solidFill>
                      <a:schemeClr val="accent1">
                        <a:lumMod val="75000"/>
                      </a:schemeClr>
                    </a:solidFill>
                  </a:rPr>
                  <a:t>Correctness of Dijkstra’s algorithm?</a:t>
                </a:r>
              </a:p>
              <a:p>
                <a:pPr>
                  <a:spcBef>
                    <a:spcPts val="600"/>
                  </a:spcBef>
                </a:pPr>
                <a:r>
                  <a:rPr lang="en-US" sz="2200" dirty="0">
                    <a:solidFill>
                      <a:schemeClr val="tx1"/>
                    </a:solidFill>
                  </a:rPr>
                  <a:t>Similar to the correctness proof of BFS.</a:t>
                </a:r>
              </a:p>
              <a:p>
                <a:pPr>
                  <a:spcBef>
                    <a:spcPts val="1800"/>
                  </a:spcBef>
                </a:pPr>
                <a:r>
                  <a:rPr lang="en-US" sz="2200" dirty="0">
                    <a:solidFill>
                      <a:schemeClr val="accent1">
                        <a:lumMod val="75000"/>
                      </a:schemeClr>
                    </a:solidFill>
                  </a:rPr>
                  <a:t>Efficiency of Dijkstra’s algorithm?</a:t>
                </a:r>
              </a:p>
              <a:p>
                <a:pPr>
                  <a:spcBef>
                    <a:spcPts val="600"/>
                  </a:spcBef>
                </a:pPr>
                <a14:m>
                  <m:oMath xmlns:m="http://schemas.openxmlformats.org/officeDocument/2006/math">
                    <m:r>
                      <a:rPr lang="en-US" sz="2200" b="0" i="1" smtClean="0">
                        <a:solidFill>
                          <a:schemeClr val="tx1"/>
                        </a:solidFill>
                        <a:latin typeface="Cambria Math" panose="02040503050406030204" pitchFamily="18" charset="0"/>
                      </a:rPr>
                      <m:t>𝑂</m:t>
                    </m:r>
                    <m:d>
                      <m:dPr>
                        <m:ctrlPr>
                          <a:rPr lang="en-US" sz="2200" b="0" i="1" smtClean="0">
                            <a:solidFill>
                              <a:schemeClr val="tx1"/>
                            </a:solidFill>
                            <a:latin typeface="Cambria Math" panose="02040503050406030204" pitchFamily="18" charset="0"/>
                          </a:rPr>
                        </m:ctrlPr>
                      </m:dPr>
                      <m:e>
                        <m:d>
                          <m:dPr>
                            <m:ctrlPr>
                              <a:rPr lang="en-US" sz="2200" b="0" i="1" smtClean="0">
                                <a:solidFill>
                                  <a:schemeClr val="tx1"/>
                                </a:solidFill>
                                <a:latin typeface="Cambria Math" panose="02040503050406030204" pitchFamily="18" charset="0"/>
                              </a:rPr>
                            </m:ctrlPr>
                          </m:dPr>
                          <m:e>
                            <m:r>
                              <a:rPr lang="en-US" sz="2200" b="0" i="1" smtClean="0">
                                <a:solidFill>
                                  <a:schemeClr val="tx1"/>
                                </a:solidFill>
                                <a:latin typeface="Cambria Math" panose="02040503050406030204" pitchFamily="18" charset="0"/>
                              </a:rPr>
                              <m:t>𝑛</m:t>
                            </m:r>
                            <m:r>
                              <a:rPr lang="en-US" sz="2200" b="0" i="1" smtClean="0">
                                <a:solidFill>
                                  <a:schemeClr val="tx1"/>
                                </a:solidFill>
                                <a:latin typeface="Cambria Math" panose="02040503050406030204" pitchFamily="18" charset="0"/>
                              </a:rPr>
                              <m:t>+</m:t>
                            </m:r>
                            <m:r>
                              <a:rPr lang="en-US" sz="2200" b="0" i="1" smtClean="0">
                                <a:solidFill>
                                  <a:schemeClr val="tx1"/>
                                </a:solidFill>
                                <a:latin typeface="Cambria Math" panose="02040503050406030204" pitchFamily="18" charset="0"/>
                              </a:rPr>
                              <m:t>𝑚</m:t>
                            </m:r>
                          </m:e>
                        </m:d>
                        <m:func>
                          <m:funcPr>
                            <m:ctrlPr>
                              <a:rPr lang="en-US" sz="2200" b="0" i="1" smtClean="0">
                                <a:solidFill>
                                  <a:schemeClr val="tx1"/>
                                </a:solidFill>
                                <a:latin typeface="Cambria Math" panose="02040503050406030204" pitchFamily="18" charset="0"/>
                              </a:rPr>
                            </m:ctrlPr>
                          </m:funcPr>
                          <m:fName>
                            <m:r>
                              <m:rPr>
                                <m:sty m:val="p"/>
                              </m:rPr>
                              <a:rPr lang="en-US" sz="2200" b="0" i="0" smtClean="0">
                                <a:solidFill>
                                  <a:schemeClr val="tx1"/>
                                </a:solidFill>
                                <a:latin typeface="Cambria Math" panose="02040503050406030204" pitchFamily="18" charset="0"/>
                              </a:rPr>
                              <m:t>log</m:t>
                            </m:r>
                          </m:fName>
                          <m:e>
                            <m:r>
                              <a:rPr lang="en-US" sz="2200" b="0" i="1" smtClean="0">
                                <a:solidFill>
                                  <a:schemeClr val="tx1"/>
                                </a:solidFill>
                                <a:latin typeface="Cambria Math" panose="02040503050406030204" pitchFamily="18" charset="0"/>
                              </a:rPr>
                              <m:t>𝑛</m:t>
                            </m:r>
                          </m:e>
                        </m:func>
                      </m:e>
                    </m:d>
                  </m:oMath>
                </a14:m>
                <a:r>
                  <a:rPr lang="en-US" sz="2200" dirty="0">
                    <a:solidFill>
                      <a:schemeClr val="tx1"/>
                    </a:solidFill>
                  </a:rPr>
                  <a:t> when using a binary heap.</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628650" y="1690688"/>
                <a:ext cx="7886700" cy="4802186"/>
              </a:xfrm>
              <a:blipFill rotWithShape="1">
                <a:blip r:embed="rId1"/>
                <a:stretch>
                  <a:fillRect l="-850" t="-1523"/>
                </a:stretch>
              </a:blipFill>
            </p:spPr>
            <p:txBody>
              <a:bodyPr/>
              <a:lstStyle/>
              <a:p>
                <a:r>
                  <a:rPr lang="en-US">
                    <a:noFill/>
                  </a:rPr>
                  <a:t> </a:t>
                </a:r>
                <a:endParaRPr lang="en-US">
                  <a:noFill/>
                </a:endParaRPr>
              </a:p>
            </p:txBody>
          </p:sp>
        </mc:Fallback>
      </mc:AlternateContent>
      <p:sp>
        <p:nvSpPr>
          <p:cNvPr id="41" name="矩形 40"/>
          <p:cNvSpPr/>
          <p:nvPr/>
        </p:nvSpPr>
        <p:spPr>
          <a:xfrm>
            <a:off x="2247034" y="3647209"/>
            <a:ext cx="4649932" cy="284566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GB" sz="1600" b="1" u="sng" dirty="0" err="1">
                <a:solidFill>
                  <a:schemeClr val="tx1"/>
                </a:solidFill>
              </a:rPr>
              <a:t>DijkstraSSSP</a:t>
            </a:r>
            <a:r>
              <a:rPr lang="en-GB" sz="1600" b="1" u="sng" dirty="0">
                <a:solidFill>
                  <a:schemeClr val="tx1"/>
                </a:solidFill>
              </a:rPr>
              <a:t>(G,s):</a:t>
            </a:r>
            <a:endParaRPr lang="en-GB" sz="1600" b="1" u="sng" dirty="0">
              <a:solidFill>
                <a:schemeClr val="tx1"/>
              </a:solidFill>
            </a:endParaRPr>
          </a:p>
          <a:p>
            <a:pPr>
              <a:lnSpc>
                <a:spcPct val="90000"/>
              </a:lnSpc>
            </a:pPr>
            <a:r>
              <a:rPr lang="en-GB" sz="1600" dirty="0">
                <a:solidFill>
                  <a:schemeClr val="tx1"/>
                </a:solidFill>
                <a:latin typeface="Courier New" pitchFamily="49" charset="0"/>
                <a:cs typeface="Courier New" pitchFamily="49" charset="0"/>
              </a:rPr>
              <a:t>for (each u in V)</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=INF, </a:t>
            </a:r>
            <a:r>
              <a:rPr lang="en-GB" sz="1600" dirty="0" err="1">
                <a:solidFill>
                  <a:schemeClr val="tx1"/>
                </a:solidFill>
                <a:latin typeface="Courier New" pitchFamily="49" charset="0"/>
                <a:cs typeface="Courier New" pitchFamily="49" charset="0"/>
              </a:rPr>
              <a:t>u.parent</a:t>
            </a:r>
            <a:r>
              <a:rPr lang="en-GB" sz="1600" dirty="0">
                <a:solidFill>
                  <a:schemeClr val="tx1"/>
                </a:solidFill>
                <a:latin typeface="Courier New" pitchFamily="49" charset="0"/>
                <a:cs typeface="Courier New" pitchFamily="49" charset="0"/>
              </a:rPr>
              <a:t>=NIL</a:t>
            </a:r>
            <a:endParaRPr lang="en-GB" sz="1600" dirty="0">
              <a:solidFill>
                <a:schemeClr val="tx1"/>
              </a:solidFill>
              <a:latin typeface="Courier New" pitchFamily="49" charset="0"/>
              <a:cs typeface="Courier New" pitchFamily="49" charset="0"/>
            </a:endParaRPr>
          </a:p>
          <a:p>
            <a:pPr>
              <a:lnSpc>
                <a:spcPct val="90000"/>
              </a:lnSpc>
            </a:pPr>
            <a:r>
              <a:rPr lang="en-GB" sz="1600" dirty="0" err="1">
                <a:solidFill>
                  <a:schemeClr val="tx1"/>
                </a:solidFill>
                <a:latin typeface="Courier New" pitchFamily="49" charset="0"/>
                <a:cs typeface="Courier New" pitchFamily="49" charset="0"/>
              </a:rPr>
              <a:t>s.dist</a:t>
            </a:r>
            <a:r>
              <a:rPr lang="en-GB" sz="1600" dirty="0">
                <a:solidFill>
                  <a:schemeClr val="tx1"/>
                </a:solidFill>
                <a:latin typeface="Courier New" pitchFamily="49" charset="0"/>
                <a:cs typeface="Courier New" pitchFamily="49" charset="0"/>
              </a:rPr>
              <a:t> = 0</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Build priority queue Q based on </a:t>
            </a:r>
            <a:r>
              <a:rPr lang="en-GB" sz="1600" dirty="0" err="1">
                <a:solidFill>
                  <a:schemeClr val="tx1"/>
                </a:solidFill>
                <a:latin typeface="Courier New" pitchFamily="49" charset="0"/>
                <a:cs typeface="Courier New" pitchFamily="49" charset="0"/>
              </a:rPr>
              <a:t>dist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while (!</a:t>
            </a:r>
            <a:r>
              <a:rPr lang="en-GB" sz="1600" dirty="0" err="1">
                <a:solidFill>
                  <a:schemeClr val="tx1"/>
                </a:solidFill>
                <a:latin typeface="Courier New" pitchFamily="49" charset="0"/>
                <a:cs typeface="Courier New" pitchFamily="49" charset="0"/>
              </a:rPr>
              <a:t>Q.empty</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u = </a:t>
            </a:r>
            <a:r>
              <a:rPr lang="en-GB" sz="1600" dirty="0" err="1">
                <a:solidFill>
                  <a:schemeClr val="tx1"/>
                </a:solidFill>
                <a:latin typeface="Courier New" pitchFamily="49" charset="0"/>
                <a:cs typeface="Courier New" pitchFamily="49" charset="0"/>
              </a:rPr>
              <a:t>Q.ExtractMin</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for (each edge (</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 in E)</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if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&gt;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v.dist</a:t>
            </a:r>
            <a:r>
              <a:rPr lang="en-GB" sz="1600" dirty="0">
                <a:solidFill>
                  <a:schemeClr val="tx1"/>
                </a:solidFill>
                <a:latin typeface="Courier New" pitchFamily="49" charset="0"/>
                <a:cs typeface="Courier New" pitchFamily="49" charset="0"/>
              </a:rPr>
              <a:t> = </a:t>
            </a:r>
            <a:r>
              <a:rPr lang="en-GB" sz="1600" dirty="0" err="1">
                <a:solidFill>
                  <a:schemeClr val="tx1"/>
                </a:solidFill>
                <a:latin typeface="Courier New" pitchFamily="49" charset="0"/>
                <a:cs typeface="Courier New" pitchFamily="49" charset="0"/>
              </a:rPr>
              <a:t>u.dist</a:t>
            </a:r>
            <a:r>
              <a:rPr lang="en-GB" sz="1600" dirty="0">
                <a:solidFill>
                  <a:schemeClr val="tx1"/>
                </a:solidFill>
                <a:latin typeface="Courier New" pitchFamily="49" charset="0"/>
                <a:cs typeface="Courier New" pitchFamily="49" charset="0"/>
              </a:rPr>
              <a:t> + w(</a:t>
            </a:r>
            <a:r>
              <a:rPr lang="en-GB" sz="1600" dirty="0" err="1">
                <a:solidFill>
                  <a:schemeClr val="tx1"/>
                </a:solidFill>
                <a:latin typeface="Courier New" pitchFamily="49" charset="0"/>
                <a:cs typeface="Courier New" pitchFamily="49" charset="0"/>
              </a:rPr>
              <a:t>u,v</a:t>
            </a:r>
            <a:r>
              <a:rPr lang="en-GB" sz="1600" dirty="0">
                <a:solidFill>
                  <a:schemeClr val="tx1"/>
                </a:solidFill>
                <a:latin typeface="Courier New" pitchFamily="49" charset="0"/>
                <a:cs typeface="Courier New" pitchFamily="49" charset="0"/>
              </a:rPr>
              <a:t>)</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v.parent</a:t>
            </a:r>
            <a:r>
              <a:rPr lang="en-GB" sz="1600" dirty="0">
                <a:solidFill>
                  <a:schemeClr val="tx1"/>
                </a:solidFill>
                <a:latin typeface="Courier New" pitchFamily="49" charset="0"/>
                <a:cs typeface="Courier New" pitchFamily="49" charset="0"/>
              </a:rPr>
              <a:t> = u</a:t>
            </a:r>
            <a:endParaRPr lang="en-GB" sz="1600" dirty="0">
              <a:solidFill>
                <a:schemeClr val="tx1"/>
              </a:solidFill>
              <a:latin typeface="Courier New" pitchFamily="49" charset="0"/>
              <a:cs typeface="Courier New" pitchFamily="49" charset="0"/>
            </a:endParaRPr>
          </a:p>
          <a:p>
            <a:pPr>
              <a:lnSpc>
                <a:spcPct val="90000"/>
              </a:lnSpc>
            </a:pPr>
            <a:r>
              <a:rPr lang="en-GB" sz="1600" dirty="0">
                <a:solidFill>
                  <a:schemeClr val="tx1"/>
                </a:solidFill>
                <a:latin typeface="Courier New" pitchFamily="49" charset="0"/>
                <a:cs typeface="Courier New" pitchFamily="49" charset="0"/>
              </a:rPr>
              <a:t>      </a:t>
            </a:r>
            <a:r>
              <a:rPr lang="en-GB" sz="1600" dirty="0" err="1">
                <a:solidFill>
                  <a:schemeClr val="tx1"/>
                </a:solidFill>
                <a:latin typeface="Courier New" pitchFamily="49" charset="0"/>
                <a:cs typeface="Courier New" pitchFamily="49" charset="0"/>
              </a:rPr>
              <a:t>Q.DecreaseKey</a:t>
            </a:r>
            <a:r>
              <a:rPr lang="en-GB" sz="1600" dirty="0">
                <a:solidFill>
                  <a:schemeClr val="tx1"/>
                </a:solidFill>
                <a:latin typeface="Courier New" pitchFamily="49" charset="0"/>
                <a:cs typeface="Courier New" pitchFamily="49" charset="0"/>
              </a:rPr>
              <a:t>(v)</a:t>
            </a:r>
            <a:endParaRPr lang="en-GB" sz="1600" dirty="0">
              <a:solidFill>
                <a:schemeClr val="tx1"/>
              </a:solidFill>
              <a:latin typeface="Courier New" pitchFamily="49" charset="0"/>
              <a:cs typeface="Courier New" pitchFamily="49" charset="0"/>
            </a:endParaRPr>
          </a:p>
        </p:txBody>
      </p:sp>
      <p:sp>
        <p:nvSpPr>
          <p:cNvPr id="8" name="矩形: 圆角 7"/>
          <p:cNvSpPr/>
          <p:nvPr/>
        </p:nvSpPr>
        <p:spPr>
          <a:xfrm>
            <a:off x="2504209" y="4179230"/>
            <a:ext cx="3117273" cy="28886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文本框 8">
                <a:extLst>
                  <a:ext uri="{FF2B5EF4-FFF2-40B4-BE49-F238E27FC236}">
                    <a14:artisticCrisscrossEtching id="{B3388B1E-FEFD-4D8B-B9A0-F16D1FF7912E}"/>
                  </a:ext>
                </a:extLst>
              </p:cNvPr>
              <p:cNvSpPr txBox="1"/>
              <p:nvPr/>
            </p:nvSpPr>
            <p:spPr>
              <a:xfrm>
                <a:off x="4894167" y="3809898"/>
                <a:ext cx="1389098" cy="369332"/>
              </a:xfrm>
              <a:prstGeom prst="rect">
                <a:avLst/>
              </a:prstGeom>
              <a:noFill/>
            </p:spPr>
            <p:txBody>
              <a:bodyPr wrap="none" rtlCol="0">
                <a:spAutoFit/>
              </a:bodyPr>
              <a:lstStyle/>
              <a:p>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e>
                    </m:d>
                  </m:oMath>
                </a14:m>
                <a:r>
                  <a:rPr lang="en-US" dirty="0">
                    <a:solidFill>
                      <a:srgbClr val="C00000"/>
                    </a:solidFill>
                  </a:rPr>
                  <a:t> in total</a:t>
                </a:r>
              </a:p>
            </p:txBody>
          </p:sp>
        </mc:Choice>
        <mc:Fallback>
          <p:sp>
            <p:nvSpPr>
              <p:cNvPr id="9" name="文本框 8"/>
              <p:cNvSpPr txBox="1">
                <a:spLocks noRot="1" noChangeAspect="1" noMove="1" noResize="1" noEditPoints="1" noAdjustHandles="1" noChangeArrowheads="1" noChangeShapeType="1" noTextEdit="1"/>
              </p:cNvSpPr>
              <p:nvPr/>
            </p:nvSpPr>
            <p:spPr>
              <a:xfrm>
                <a:off x="4894167" y="3809898"/>
                <a:ext cx="1389098" cy="369332"/>
              </a:xfrm>
              <a:prstGeom prst="rect">
                <a:avLst/>
              </a:prstGeom>
              <a:blipFill rotWithShape="1">
                <a:blip r:embed="rId2"/>
                <a:stretch>
                  <a:fillRect t="-9836" r="-3947" b="-24590"/>
                </a:stretch>
              </a:blipFill>
            </p:spPr>
            <p:txBody>
              <a:bodyPr/>
              <a:lstStyle/>
              <a:p>
                <a:r>
                  <a:rPr lang="en-US">
                    <a:noFill/>
                  </a:rPr>
                  <a:t> </a:t>
                </a:r>
                <a:endParaRPr lang="en-US">
                  <a:noFill/>
                </a:endParaRPr>
              </a:p>
            </p:txBody>
          </p:sp>
        </mc:Fallback>
      </mc:AlternateContent>
      <p:sp>
        <p:nvSpPr>
          <p:cNvPr id="10" name="矩形: 圆角 9"/>
          <p:cNvSpPr/>
          <p:nvPr/>
        </p:nvSpPr>
        <p:spPr>
          <a:xfrm>
            <a:off x="2504210" y="5063907"/>
            <a:ext cx="2389958" cy="288862"/>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文本框 10">
                <a:extLst>
                  <a:ext uri="{FF2B5EF4-FFF2-40B4-BE49-F238E27FC236}">
                    <a14:artisticCrisscrossEtching id="{88CBAF86-4A86-4F85-824C-9DB989AEDD62}"/>
                  </a:ext>
                </a:extLst>
              </p:cNvPr>
              <p:cNvSpPr txBox="1"/>
              <p:nvPr/>
            </p:nvSpPr>
            <p:spPr>
              <a:xfrm>
                <a:off x="4894167" y="4879240"/>
                <a:ext cx="1901226" cy="369332"/>
              </a:xfrm>
              <a:prstGeom prst="rect">
                <a:avLst/>
              </a:prstGeom>
              <a:noFill/>
            </p:spPr>
            <p:txBody>
              <a:bodyPr wrap="none" rtlCol="0">
                <a:spAutoFit/>
              </a:bodyPr>
              <a:lstStyle/>
              <a:p>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e>
                    </m:d>
                  </m:oMath>
                </a14:m>
                <a:r>
                  <a:rPr lang="en-US" dirty="0">
                    <a:solidFill>
                      <a:srgbClr val="C00000"/>
                    </a:solidFill>
                  </a:rPr>
                  <a:t> in total</a:t>
                </a:r>
              </a:p>
            </p:txBody>
          </p:sp>
        </mc:Choice>
        <mc:Fallback>
          <p:sp>
            <p:nvSpPr>
              <p:cNvPr id="11" name="文本框 10"/>
              <p:cNvSpPr txBox="1">
                <a:spLocks noRot="1" noChangeAspect="1" noMove="1" noResize="1" noEditPoints="1" noAdjustHandles="1" noChangeArrowheads="1" noChangeShapeType="1" noTextEdit="1"/>
              </p:cNvSpPr>
              <p:nvPr/>
            </p:nvSpPr>
            <p:spPr>
              <a:xfrm>
                <a:off x="4894167" y="4879240"/>
                <a:ext cx="1901226" cy="369332"/>
              </a:xfrm>
              <a:prstGeom prst="rect">
                <a:avLst/>
              </a:prstGeom>
              <a:blipFill rotWithShape="1">
                <a:blip r:embed="rId3"/>
                <a:stretch>
                  <a:fillRect t="-8197" r="-2564" b="-24590"/>
                </a:stretch>
              </a:blipFill>
            </p:spPr>
            <p:txBody>
              <a:bodyPr/>
              <a:lstStyle/>
              <a:p>
                <a:r>
                  <a:rPr lang="en-US">
                    <a:noFill/>
                  </a:rPr>
                  <a:t> </a:t>
                </a:r>
                <a:endParaRPr lang="en-US">
                  <a:noFill/>
                </a:endParaRPr>
              </a:p>
            </p:txBody>
          </p:sp>
        </mc:Fallback>
      </mc:AlternateContent>
      <p:sp>
        <p:nvSpPr>
          <p:cNvPr id="13" name="矩形: 圆角 12"/>
          <p:cNvSpPr/>
          <p:nvPr/>
        </p:nvSpPr>
        <p:spPr>
          <a:xfrm>
            <a:off x="2791692" y="5555692"/>
            <a:ext cx="3588326" cy="868920"/>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 name="文本框 13">
                <a:extLst>
                  <a:ext uri="{FF2B5EF4-FFF2-40B4-BE49-F238E27FC236}">
                    <a14:artisticCrisscrossEtching id="{B9556296-F191-4731-B0D2-D39755FCDB0E}"/>
                  </a:ext>
                </a:extLst>
              </p:cNvPr>
              <p:cNvSpPr txBox="1"/>
              <p:nvPr/>
            </p:nvSpPr>
            <p:spPr>
              <a:xfrm>
                <a:off x="4962536" y="5990975"/>
                <a:ext cx="1962140" cy="369332"/>
              </a:xfrm>
              <a:prstGeom prst="rect">
                <a:avLst/>
              </a:prstGeom>
              <a:noFill/>
            </p:spPr>
            <p:txBody>
              <a:bodyPr wrap="none" rtlCol="0">
                <a:spAutoFit/>
              </a:bodyPr>
              <a:lstStyle/>
              <a:p>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𝑚</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e>
                    </m:d>
                  </m:oMath>
                </a14:m>
                <a:r>
                  <a:rPr lang="en-US" dirty="0">
                    <a:solidFill>
                      <a:srgbClr val="C00000"/>
                    </a:solidFill>
                  </a:rPr>
                  <a:t> in total</a:t>
                </a:r>
              </a:p>
            </p:txBody>
          </p:sp>
        </mc:Choice>
        <mc:Fallback>
          <p:sp>
            <p:nvSpPr>
              <p:cNvPr id="14" name="文本框 13"/>
              <p:cNvSpPr txBox="1">
                <a:spLocks noRot="1" noChangeAspect="1" noMove="1" noResize="1" noEditPoints="1" noAdjustHandles="1" noChangeArrowheads="1" noChangeShapeType="1" noTextEdit="1"/>
              </p:cNvSpPr>
              <p:nvPr/>
            </p:nvSpPr>
            <p:spPr>
              <a:xfrm>
                <a:off x="4962536" y="5990975"/>
                <a:ext cx="1962140" cy="369332"/>
              </a:xfrm>
              <a:prstGeom prst="rect">
                <a:avLst/>
              </a:prstGeom>
              <a:blipFill rotWithShape="1">
                <a:blip r:embed="rId4"/>
                <a:stretch>
                  <a:fillRect t="-10000" r="-2795" b="-26667"/>
                </a:stretch>
              </a:blipFill>
            </p:spPr>
            <p:txBody>
              <a:bodyPr/>
              <a:lstStyle/>
              <a:p>
                <a:r>
                  <a:rPr lang="en-US">
                    <a:noFill/>
                  </a:rPr>
                  <a:t> </a:t>
                </a:r>
                <a:endParaRPr lang="en-US">
                  <a:noFill/>
                </a:endParaRPr>
              </a:p>
            </p:txBody>
          </p:sp>
        </mc:Fallback>
      </mc:AlternateContent>
      <p:sp>
        <p:nvSpPr>
          <p:cNvPr id="15" name="矩形: 圆角 14"/>
          <p:cNvSpPr/>
          <p:nvPr/>
        </p:nvSpPr>
        <p:spPr>
          <a:xfrm>
            <a:off x="2271843" y="4643461"/>
            <a:ext cx="4523550" cy="259914"/>
          </a:xfrm>
          <a:prstGeom prst="round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文本框 15">
                <a:extLst>
                  <a:ext uri="{FF2B5EF4-FFF2-40B4-BE49-F238E27FC236}">
                    <a14:artisticCrisscrossEtching id="{4C83E319-7900-419D-969C-70729BC09445}"/>
                  </a:ext>
                </a:extLst>
              </p:cNvPr>
              <p:cNvSpPr txBox="1"/>
              <p:nvPr/>
            </p:nvSpPr>
            <p:spPr>
              <a:xfrm>
                <a:off x="5588716" y="4293531"/>
                <a:ext cx="1389098" cy="369332"/>
              </a:xfrm>
              <a:prstGeom prst="rect">
                <a:avLst/>
              </a:prstGeom>
              <a:noFill/>
            </p:spPr>
            <p:txBody>
              <a:bodyPr wrap="none" rtlCol="0">
                <a:spAutoFit/>
              </a:bodyPr>
              <a:lstStyle/>
              <a:p>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𝑛</m:t>
                        </m:r>
                      </m:e>
                    </m:d>
                  </m:oMath>
                </a14:m>
                <a:r>
                  <a:rPr lang="en-US" dirty="0">
                    <a:solidFill>
                      <a:srgbClr val="C00000"/>
                    </a:solidFill>
                  </a:rPr>
                  <a:t> in total</a:t>
                </a:r>
              </a:p>
            </p:txBody>
          </p:sp>
        </mc:Choice>
        <mc:Fallback>
          <p:sp>
            <p:nvSpPr>
              <p:cNvPr id="16" name="文本框 15"/>
              <p:cNvSpPr txBox="1">
                <a:spLocks noRot="1" noChangeAspect="1" noMove="1" noResize="1" noEditPoints="1" noAdjustHandles="1" noChangeArrowheads="1" noChangeShapeType="1" noTextEdit="1"/>
              </p:cNvSpPr>
              <p:nvPr/>
            </p:nvSpPr>
            <p:spPr>
              <a:xfrm>
                <a:off x="5588716" y="4293531"/>
                <a:ext cx="1389098" cy="369332"/>
              </a:xfrm>
              <a:prstGeom prst="rect">
                <a:avLst/>
              </a:prstGeom>
              <a:blipFill rotWithShape="1">
                <a:blip r:embed="rId5"/>
                <a:stretch>
                  <a:fillRect t="-8197" r="-3947" b="-24590"/>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3" grpId="0" animBg="1"/>
      <p:bldP spid="14" grpId="0"/>
      <p:bldP spid="15" grpId="0" animBg="1"/>
      <p:bldP spid="1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 (4:3)</PresentationFormat>
  <Paragraphs>426</Paragraphs>
  <Slides>0</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Courier New</vt:lpstr>
      <vt:lpstr>Calibri Light</vt:lpstr>
      <vt:lpstr>Calibri</vt:lpstr>
      <vt:lpstr>等线</vt:lpstr>
      <vt:lpstr>Office 主题​​</vt:lpstr>
      <vt:lpstr>Single-Source Shortest Path</vt:lpstr>
      <vt:lpstr>The Shortest Path Problem</vt:lpstr>
      <vt:lpstr>Single-Source Shortest Path (SSSP)</vt:lpstr>
      <vt:lpstr>SSSP in unit weight graphs</vt:lpstr>
      <vt:lpstr>SSSP in positive weight graphs</vt:lpstr>
      <vt:lpstr>SSSP in positive weight graphs</vt:lpstr>
      <vt:lpstr>SSSP in positive weight graphs Extension of the BFS algorithm</vt:lpstr>
      <vt:lpstr>SSSP in positive weight graphs via extension of BFS Dijkstra's algorithm</vt:lpstr>
      <vt:lpstr>SSSP in positive weight graphs via extension of BFS Dijkstra's algorithm</vt:lpstr>
      <vt:lpstr>Alternative derivation of Dijkstra’s alg.</vt:lpstr>
      <vt:lpstr>Alternative derivation of Dijkstra’s alg.</vt:lpstr>
      <vt:lpstr>PowerPoint 演示文稿</vt:lpstr>
      <vt:lpstr>PowerPoint 演示文稿</vt:lpstr>
      <vt:lpstr>DFS, BFS, Prim, Dijkstra, and others…</vt:lpstr>
      <vt:lpstr>SSSP in graphs with negative weights</vt:lpstr>
      <vt:lpstr>SSSP in graphs with negative weights</vt:lpstr>
      <vt:lpstr>SSSP in graphs with negative weights</vt:lpstr>
      <vt:lpstr>SSSP in graphs with negative weights</vt:lpstr>
      <vt:lpstr>SSSP in directed graphs with negative weights The Bellman-Ford Algorithm</vt:lpstr>
      <vt:lpstr>PowerPoint 演示文稿</vt:lpstr>
      <vt:lpstr>SSSP in directed graphs with negative weights The Bellman-Ford Algorithm</vt:lpstr>
      <vt:lpstr>SSSP in DAG (with negative weights)</vt:lpstr>
      <vt:lpstr>PowerPoint 演示文稿</vt:lpstr>
      <vt:lpstr>Application of SSSP in DAG Computing Critical Path</vt:lpstr>
      <vt:lpstr>Summary</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Single-Source Shortest Path</dc:title>
  <dc:creator>Chaodong</dc:creator>
  <cp:lastModifiedBy>iPad</cp:lastModifiedBy>
  <cp:revision>70</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2052-11.3.1</vt:lpwstr>
  </property>
</Properties>
</file>