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290" r:id="rId24"/>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Cambria Math" panose="02040503050406030204" pitchFamily="18" charset="0"/>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涓害鏍峰紡 3 - 寮鸿皟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5" autoAdjust="0"/>
    <p:restoredTop sz="82811" autoAdjust="0"/>
  </p:normalViewPr>
  <p:slideViewPr>
    <p:cSldViewPr snapToGrid="0" showGuides="1">
      <p:cViewPr varScale="1">
        <p:scale>
          <a:sx n="95" d="100"/>
          <a:sy n="95" d="100"/>
        </p:scale>
        <p:origin x="208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19:15"/>
    </inkml:context>
    <inkml:brush xml:id="br0">
      <inkml:brushProperty name="width" value="0.0343450531363487" units="cm"/>
      <inkml:brushProperty name="height" value="0.0343450531363487" units="cm"/>
      <inkml:brushProperty name="color" value="#F2385B"/>
      <inkml:brushProperty name="ignorePressure" value="0"/>
    </inkml:brush>
  </inkml:definitions>
  <inkml:trace contextRef="#ctx0" brushRef="#br0">51700.000000 36400.000000 640,'-47.000000'101.000000'-13,"6.000000"4.000000"10 ,7.000000 3.000000 9,6.000000 3.000000 8,-2.000000 7.000000 6,-9.000000 14.000000-1,-10.000000 11.000000 1,-8.000000 14.000000 0,-6.000000 7.000000-1,1.000000 3.000000 2,-1.000000 3.000000-1,1.000000 4.000000 0,-1.000000-4.000000 1,1.000000-9.000000-3,-1.000000-10.000000 0,1.000000-8.000000-1,4.000000-15.000000-1,9.000000-19.000000-3,10.000000-18.000000 0,10.000000-19.000000-2,5.000000-22.000000-5,4.000000-25.000000-6,3.000000-25.000000-6,3.000000-25.000000-8,9.000000-22.000000-3,16.000000-19.000000-1,15.000000-18.000000-1,17.000000-19.000000-1,11.000000-8.000000 0,10.000000 3.000000-1,10.000000 3.000000 1,9.000000 4.000000-1,4.000000 4.000000 3,1.000000 6.000000 2,-1.000000 7.000000 5,1.000000 6.000000 3,-6.000000 9.000000 2,-8.000000 13.000000 1,-10.000000 12.000000 2,-9.000000 13.000000 0,-9.000000 9.000000 3,-5.000000 6.000000 5,-7.000000 7.000000 5,-5.000000 6.000000 5,-8.000000 13.000000 3,-5.000000 23.000000 1,-7.000000 22.000000 1,-5.000000 22.000000 1,-9.000000 15.000000 1,-9.000000 9.000000 0,-10.000000 10.000000 0,-8.000000 10.000000 0,-4.000000 2.000000-1,3.000000-3.000000-2,3.000000-3.000000-1,4.000000-2.000000-1,4.000000-11.000000-3,6.000000-15.000000-3,7.000000-15.000000-3,6.000000-16.000000-2,18.000000-26.000000-8,32.000000-33.000000-10,31.000000-35.000000-10,32.000000-34.000000-10,15.000000-24.000000-7,0.000000-12.000000-2,0.000000-13.000000-3,0.000000-12.000000-2,-13.000000 7.000000 1,-24.000000 29.000000 6,-26.000000 28.000000 5,-24.000000 28.000000 6,-13.000000 10.000000 5,0.000000-5.000000 1,0.000000-7.000000 2,0.000000-5.000000 3</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19:20"/>
    </inkml:context>
    <inkml:brush xml:id="br0">
      <inkml:brushProperty name="width" value="0.0343483723700047" units="cm"/>
      <inkml:brushProperty name="height" value="0.0343483723700047" units="cm"/>
      <inkml:brushProperty name="color" value="#F2385B"/>
      <inkml:brushProperty name="ignorePressure" value="0"/>
    </inkml:brush>
  </inkml:definitions>
  <inkml:trace contextRef="#ctx0" brushRef="#br0">67650.000000 36200.000000 640,'20.000000'143.000000'68,"-9.000000"-11.000000"-16 ,-10.000000-14.000000-14,-8.000000-11.000000-15,-11.000000 0.000000-7,-8.000000 17.000000 2,-10.000000 15.000000 1,-9.000000 16.000000 2,-9.000000 10.000000 0,-5.000000 7.000000-3,-7.000000 6.000000-3,-5.000000 7.000000-3,-1.000000-3.000000-2,6.000000-8.000000-2,7.000000-10.000000-2,6.000000-9.000000-1,7.000000-12.000000-2,10.000000-11.000000 0,10.000000-14.000000-1,9.000000-11.000000-1,6.000000-14.000000-1,3.000000-11.000000-5,3.000000-14.000000-3,4.000000-11.000000-5,7.000000-15.000000-2,13.000000-16.000000-2,12.000000-15.000000-1,13.000000-15.000000-2,6.000000-12.000000-1,0.000000-6.000000 2,0.000000-6.000000 0,0.000000-6.000000 1,-4.000000-1.000000 3,-5.000000 7.000000 3,-7.000000 6.000000 3,-5.000000 7.000000 4,2.000000 0.000000 2,13.000000-2.000000-1,12.000000-3.000000 0,13.000000-3.000000-1,4.000000 1.000000 1,-3.000000 6.000000 3,-3.000000 7.000000 2,-2.000000 6.000000 2,-8.000000 6.000000 3,-8.000000 6.000000 2,-10.000000 7.000000 3,-9.000000 6.000000 2,-9.000000 3.000000 0,-5.000000 0.000000-3,-7.000000 0.000000-2,-5.000000 0.000000-2,-11.000000-2.000000-3,-11.000000-3.000000-2,-14.000000-3.000000-3,-11.000000-2.000000-2,-11.000000-3.000000-2,-5.000000 1.000000 0,-7.000000-1.000000-3,-5.000000 1.000000 0,-6.000000-6.000000-2,-3.000000-8.000000-1,-3.000000-10.000000-3,-2.000000-9.000000-2,-1.000000-9.000000-2,3.000000-5.000000 0,3.000000-7.000000-1,4.000000-5.000000-1,7.000000-4.000000 2,13.000000 0.000000 7,12.000000 0.000000 6,13.000000 0.000000 6,10.000000 1.000000 3,10.000000 4.000000-1,10.000000 3.000000-1,9.000000 3.000000-1,7.000000-1.000000 0,7.000000-2.000000 2,6.000000-3.000000 1,7.000000-3.000000 0,7.000000-4.000000 1,9.000000-3.000000 0,10.000000-3.000000 0,10.000000-2.000000 0,7.000000-1.000000 1,6.000000 3.000000 0,7.000000 3.000000 3,6.000000 4.000000 0,3.000000 4.000000 2,0.000000 6.000000 2,0.000000 7.000000 2,0.000000 6.000000 1,0.000000 6.000000 2,0.000000 6.000000 2,0.000000 7.000000 1,0.000000 6.000000 1,-4.000000 3.000000 1,-5.000000 0.000000-1,-7.000000 0.000000 0,-5.000000 0.000000-1,-8.000000 4.000000-1,-5.000000 10.000000-4,-7.000000 10.000000-4,-5.000000 9.000000-2,-9.000000 10.000000-4,-9.000000 14.000000-2,-10.000000 11.000000-2,-8.000000 14.000000-3,-17.000000 10.000000 0,-21.000000 9.000000 1,-22.000000 10.000000 1,-22.000000 10.000000 0,-19.000000 4.000000 1,-16.000000 0.000000-2,-15.000000 0.000000-1,-15.000000 0.000000-2,-4.000000-10.000000-3,9.000000-18.000000-4,10.000000-19.000000-5,10.000000-18.000000-4,11.000000-21.000000-5,17.000000-22.000000-6,15.000000-22.000000-7,16.000000-21.000000-6,10.000000-17.000000-1,7.000000-8.000000 1,6.000000-10.000000 3,7.000000-9.000000 2,5.000000-1.000000 5,7.000000 10.000000 7,6.000000 10.000000 8,7.000000 9.000000 8,5.000000 9.000000 4,7.000000 9.000000 1,6.000000 10.000000 3,7.000000 10.000000 0,4.000000 5.000000 4,3.000000 4.000000 3,3.000000 3.000000 4,4.000000 3.000000 4,-1.000000 3.000000 2,-3.000000 3.000000-1,-3.000000 3.000000 0,-2.000000 4.000000-1,-6.000000-1.000000 3,-6.000000-3.000000 4,-6.000000-3.000000 6,-6.000000-2.000000 6,2.000000-1.000000 3,14.000000 3.000000 2,11.000000 3.000000 2,14.000000 4.000000 2,7.000000-3.000000-2,3.000000-5.000000-4,3.000000-7.000000-6,4.000000-5.000000-4,-4.000000-4.000000-18,-9.000000 0.000000-29,-10.000000 0.000000-30,-8.000000 0.000000-29</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28565984964371" units="cm"/>
      <inkml:brushProperty name="height" value="0.0328565984964371" units="cm"/>
      <inkml:brushProperty name="color" value="#F2395B"/>
      <inkml:brushProperty name="ignorePressure" value="0"/>
    </inkml:brush>
  </inkml:definitions>
  <inkml:trace contextRef="#ctx0" brushRef="#br0">69600.000000 12950.000000 925,'45.000000'73.000000'2,"-9.000000"-3.000000"4 ,-10.000000-3.000000 3,-8.000000-2.000000 5,-6.000000-1.000000-2,1.000000 3.000000-5,-1.000000 3.000000-6,1.000000 4.000000-6,-3.000000 2.000000 0,-2.000000 4.000000 5,-3.000000 3.000000 4,-3.000000 3.000000 5,-2.000000 4.000000 0,0.000000 7.000000-3,0.000000 6.000000-4,0.000000 7.000000-3,0.000000-3.000000-1,0.000000-8.000000 2,0.000000-10.000000 2,0.000000-9.000000 3,-2.000000-9.000000-7,-3.000000-5.000000-13,-3.000000-7.000000-14,-2.000000-5.000000-14,-6.000000-15.000000-2,-6.000000-22.000000 6,-6.000000-22.000000 6,-6.000000-21.000000 7,-1.000000-14.000000 6,7.000000-2.000000 4,6.000000-3.000000 5,7.000000-3.000000 4,2.000000 1.000000 3,1.000000 6.000000 1,-1.000000 7.000000 1,1.000000 6.000000 1</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09573838114738" units="cm"/>
      <inkml:brushProperty name="height" value="0.0409573838114738" units="cm"/>
      <inkml:brushProperty name="color" value="#F2395B"/>
      <inkml:brushProperty name="ignorePressure" value="0"/>
    </inkml:brush>
  </inkml:definitions>
  <inkml:trace contextRef="#ctx0" brushRef="#br0">69600.000000 13800.000000 742,'117.000000'-66.000000'2,"-16.000000"19.000000"1 ,-15.000000 19.000000 4,-15.000000 19.000000 1,-7.000000 15.000000 3,3.000000 13.000000-1,3.000000 12.000000 1,4.000000 13.000000 1,-4.000000 7.000000-1,-9.000000 4.000000-1,-10.000000 3.000000 0,-8.000000 3.000000-1,-8.000000 7.000000-3,-2.000000 14.000000-3,-3.000000 11.000000-4,-3.000000 14.000000-5,-6.000000-3.000000 0,-5.000000-15.000000 1,-7.000000-15.000000 1,-5.000000-16.000000 2,-8.000000-12.000000 0,-5.000000-5.000000 0,-7.000000-7.000000 0,-5.000000-5.000000-1,-8.000000-8.000000 0,-5.000000-5.000000 1,-7.000000-7.000000 2,-5.000000-5.000000 0,-4.000000-14.000000-3,0.000000-18.000000-5,0.000000-19.000000-7,0.000000-18.000000-6,6.000000-18.000000-2,13.000000-16.000000 2,12.000000-15.000000 2,13.000000-15.000000 2,13.000000-9.000000 2,17.000000 1.000000 1,15.000000-1.000000 2,16.000000 1.000000 2,12.000000 2.000000 1,9.000000 7.000000 3,10.000000 6.000000 3,10.000000 7.000000 1,4.000000 8.000000 4,0.000000 14.000000 4,0.000000 11.000000 3,0.000000 14.000000 4,-2.000000 11.000000 3,-3.000000 14.000000 5,-3.000000 11.000000 3,-2.000000 14.000000 5,-5.000000 7.000000 0,-2.000000 3.000000-1,-3.000000 3.000000-1,-3.000000 4.000000-2,-7.000000 8.000000-3,-9.000000 17.000000-3,-10.000000 15.000000-4,-8.000000 16.000000-3,-9.000000 10.000000-2,-6.000000 7.000000 0,-6.000000 6.000000 1,-6.000000 7.000000 0,-4.000000 4.000000-1,1.000000 3.000000-3,-1.000000 3.000000-2,1.000000 4.000000-3,1.000000-1.000000-3,3.000000-3.000000 1,3.000000-3.000000-1,4.000000-2.000000-1,1.000000-8.000000 0,0.000000-8.000000 1,0.000000-10.000000 1,0.000000-9.000000 0,-2.000000-7.000000 0,-3.000000-3.000000 0,-3.000000-3.000000 0,-2.000000-2.000000-2,-5.000000-1.000000 0,-2.000000 3.000000 1,-3.000000 3.000000 0,-3.000000 4.000000-1,-6.000000 5.000000 2,-5.000000 10.000000 3,-7.000000 10.000000 1,-5.000000 9.000000 3,-9.000000 10.000000 0,-9.000000 14.000000-1,-10.000000 11.000000-3,-8.000000 14.000000-1,-8.000000-4.000000-3,-2.000000-19.000000-7,-3.000000-18.000000-7,-3.000000-19.000000-5,-4.000000-21.000000-3,-3.000000-21.000000 0,-3.000000-22.000000 1,-2.000000-22.000000 1,6.000000-13.000000 3,20.000000-3.000000 3,18.000000-3.000000 4,20.000000-2.000000 3,5.000000-6.000000-3,-6.000000-6.000000-10,-6.000000-6.000000-11,-6.000000-6.000000-11</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08635476976633" units="cm"/>
      <inkml:brushProperty name="height" value="0.0308635476976633" units="cm"/>
      <inkml:brushProperty name="color" value="#F2395B"/>
      <inkml:brushProperty name="ignorePressure" value="0"/>
    </inkml:brush>
  </inkml:definitions>
  <inkml:trace contextRef="#ctx0" brushRef="#br0">70750.000000 13600.000000 999,'51.000000'48.000000'-1,"4.000000"-3.000000"-5 ,3.000000-3.000000-2,3.000000-2.000000-5,3.000000-1.000000 0,3.000000 3.000000 2,3.000000 3.000000 2,4.000000 4.000000 2,-1.000000-3.000000 0,-3.000000-5.000000-1,-3.000000-7.000000-2,-2.000000-5.000000 0,-8.000000-6.000000-3,-8.000000-3.000000-3,-10.000000-3.000000-4,-9.000000-2.000000-4</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61121296882629" units="cm"/>
      <inkml:brushProperty name="height" value="0.0361121296882629" units="cm"/>
      <inkml:brushProperty name="color" value="#F2395B"/>
      <inkml:brushProperty name="ignorePressure" value="0"/>
    </inkml:brush>
  </inkml:definitions>
  <inkml:trace contextRef="#ctx0" brushRef="#br0">73200.000000 12250.000000 842,'70.000000'-22.000000'3,"-9.000000"6.000000"7 ,-10.000000 7.000000 5,-8.000000 6.000000 7,-9.000000 6.000000 2,-6.000000 6.000000-5,-6.000000 7.000000-4,-6.000000 6.000000-5,-6.000000 4.000000-2,-2.000000 4.000000-4,-3.000000 3.000000-2,-3.000000 3.000000-3,-2.000000 1.000000-3,0.000000 1.000000-3,0.000000-1.000000-3,0.000000 1.000000-3,7.000000-9.000000-6,17.000000-15.000000-9,15.000000-15.000000-9,16.000000-16.000000-9,4.000000-8.000000 1,-6.000000 0.000000 10,-6.000000 0.000000 9,-6.000000 0.000000 9,-6.000000 0.000000 6,-2.000000 0.000000 3,-3.000000 0.000000 3,-3.000000 0.000000 2,-10.000000 7.000000 4,-16.000000 17.000000 5,-15.000000 15.000000 6,-15.000000 16.000000 4,-14.000000 13.000000 3,-8.000000 14.000000 0,-10.000000 11.000000-1,-9.000000 14.000000 0,-9.000000 10.000000 0,-5.000000 9.000000 1,-7.000000 10.000000 0,-5.000000 10.000000 1,-1.000000-3.000000 0,6.000000-11.000000-1,7.000000-14.000000 0,6.000000-11.000000-1,9.000000-14.000000 0,13.000000-11.000000-3,12.000000-14.000000-1,13.000000-11.000000-1,10.000000-15.000000-3,10.000000-16.000000-3,10.000000-15.000000-5,9.000000-15.000000-2,12.000000-15.000000-5,16.000000-12.000000-6,15.000000-13.000000-4,17.000000-12.000000-6,7.000000-7.000000-2,0.000000 1.000000 1,0.000000-1.000000 0,0.000000 1.000000 0,0.000000 5.000000 0,0.000000 14.000000 1,0.000000 11.000000 0,0.000000 14.000000 0,0.000000 7.000000 3,0.000000 3.000000 4,0.000000 3.000000 5,0.000000 4.000000 3,-5.000000 4.000000 7,-9.000000 6.000000 8,-10.000000 7.000000 7,-8.000000 6.000000 7,-12.000000-1.000000 0,-12.000000-5.000000-8,-13.000000-7.000000-10,-12.000000-5.000000-7</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98764126002789" units="cm"/>
      <inkml:brushProperty name="height" value="0.0398764126002789" units="cm"/>
      <inkml:brushProperty name="color" value="#F2395B"/>
      <inkml:brushProperty name="ignorePressure" value="0"/>
    </inkml:brush>
  </inkml:definitions>
  <inkml:trace contextRef="#ctx0" brushRef="#br0">73550.000000 11800.000000 762,'0.000000'167.000000'-1,"0.000000"-16.000000"-4 ,0.000000-15.000000-2,0.000000-15.000000-4,0.000000-9.000000 0,0.000000 1.000000 2,0.000000-1.000000 2,0.000000 1.000000 1,0.000000-10.000000 4,0.000000-19.000000 5,0.000000-18.000000 4,0.000000-19.000000 4,-7.000000 4.000000 4,-11.000000 29.000000 3,-14.000000 28.000000 2,-11.000000 28.000000 2,-4.000000 9.000000 0,6.000000-9.000000-3,7.000000-10.000000-2,6.000000-8.000000-3,4.000000-12.000000-3,4.000000-12.000000-2,3.000000-13.000000-2,3.000000-12.000000-3,3.000000-9.000000-3,3.000000-2.000000-6,3.000000-3.000000-4,4.000000-3.000000-6,1.000000-2.000000-2,0.000000 0.000000 0,0.000000 0.000000 0,0.000000 0.000000 1,0.000000 0.000000 1,0.000000 0.000000 2,0.000000 0.000000 2,0.000000 0.000000 2,0.000000-2.000000 3,0.000000-3.000000 1,0.000000-3.000000 3,0.000000-2.000000 1,3.000000-6.000000 3,6.000000-6.000000 3,7.000000-6.000000 2,6.000000-6.000000 3,4.000000-6.000000 3,4.000000-2.000000 1,3.000000-3.000000 2,3.000000-3.000000 1,7.000000-6.000000 2,14.000000-5.000000 0,11.000000-7.000000 1,14.000000-5.000000 1,5.000000-6.000000-1,1.000000-3.000000-4,-1.000000-3.000000-4,1.000000-2.000000-4,-4.000000-3.000000-1,-6.000000 1.000000 1,-6.000000-1.000000 0,-6.000000 1.000000 1,-9.000000-3.000000-5,-8.000000-2.000000-11,-10.000000-3.000000-9,-9.000000-3.000000-10,-15.000000 4.000000-8,-18.000000 13.000000-6,-19.000000 12.000000-6,-18.000000 13.000000-6,-10.000000 13.000000 1,0.000000 17.000000 10,0.000000 15.000000 8,0.000000 16.000000 11,3.000000 4.000000 5,6.000000-6.000000 5,7.000000-6.000000 3,6.000000-6.000000 3,1.000000-7.000000 4,-3.000000-6.000000 1,-3.000000-6.000000 2,-2.000000-6.000000 2,-1.000000-7.000000 4,3.000000-6.000000 6,3.000000-6.000000 6,4.000000-6.000000 6,-1.000000 1.000000 3,-3.000000 9.000000 3,-3.000000 10.000000 1,-2.000000 10.000000 2,0.000000 5.000000-3,7.000000 4.000000-8,6.000000 3.000000-7,7.000000 3.000000-7,-1.000000-10.000000-6,-6.000000-21.000000-3,-6.000000-22.000000-2,-6.000000-22.000000-4,1.000000-11.000000 0,9.000000 0.000000 1,10.000000 0.000000 1,10.000000 0.000000 1,5.000000-2.000000 2,4.000000-3.000000-1,3.000000-3.000000 2,3.000000-2.000000-1,3.000000 2.000000 1,3.000000 9.000000-2,3.000000 10.000000 0,4.000000 10.000000-1,5.000000-3.000000-1,10.000000-11.000000-1,10.000000-14.000000-1,9.000000-11.000000-1,9.000000-7.000000 0,9.000000 0.000000 4,10.000000 0.000000 3,10.000000 0.000000 2,7.000000 3.000000 2,6.000000 6.000000-2,7.000000 7.000000-2,6.000000 6.000000 0,-1.000000 9.000000-1,-5.000000 13.000000 1,-7.000000 12.000000 1,-5.000000 13.000000 1,-6.000000 6.000000 1,-3.000000 0.000000-1,-3.000000 0.000000 0,-2.000000 0.000000 0,-8.000000 6.000000 0,-8.000000 13.000000 0,-10.000000 12.000000 1,-9.000000 13.000000 1,-10.000000 7.000000 1,-9.000000 4.000000 1,-10.000000 3.000000 2,-8.000000 3.000000 1,-11.000000 1.000000 0,-8.000000 1.000000-1,-10.000000-1.000000-2,-9.000000 1.000000-1,-13.000000 5.000000 0,-16.000000 14.000000 2,-15.000000 11.000000 2,-15.000000 14.000000 2,-6.000000-3.000000-1,7.000000-15.000000-3,6.000000-15.000000-3,7.000000-16.000000-3,-4.000000-12.000000-7,-12.000000-5.000000-9,-13.000000-7.000000-11,-12.000000-5.000000-9,-2.000000-14.000000-3,9.000000-18.000000 3,10.000000-19.000000 2,10.000000-18.000000 4,10.000000-14.000000 3,13.000000-5.000000 2,12.000000-7.000000 4,13.000000-5.000000 2,10.000000-1.000000 3,10.000000 6.000000 4,10.000000 7.000000 3,9.000000 6.000000 3,10.000000 7.000000 2,14.000000 10.000000 1,11.000000 10.000000 0,14.000000 9.000000 1,8.000000 7.000000 3,7.000000 7.000000 4,6.000000 6.000000 4,7.000000 7.000000 4,0.000000 4.000000 2,-2.000000 3.000000-4,-3.000000 3.000000-1,-3.000000 4.000000-3,-9.000000-1.000000-1,-11.000000-3.000000 3,-14.000000-3.000000 1,-11.000000-2.000000 2,-1.000000 0.000000 3,13.000000 7.000000 4,12.000000 6.000000 4,13.000000 7.000000 3,2.000000-1.000000 1,-5.000000-6.000000-3,-7.000000-6.000000-3,-5.000000-6.000000-3,-6.000000-6.000000-3,-3.000000-2.000000-4,-3.000000-3.000000-4,-2.000000-3.000000-3,-3.000000-6.000000-2,1.000000-5.000000 0,-1.000000-7.000000 1,1.000000-5.000000 0,-3.000000-12.000000-4,-2.000000-16.000000-8,-3.000000-15.000000-9,-3.000000-15.000000-8,-1.000000-14.000000-3,4.000000-8.000000-1,3.000000-10.000000 1,3.000000-9.000000 0,4.000000-2.000000 3,7.000000 6.000000 4,6.000000 7.000000 6,7.000000 6.000000 5,0.000000 4.000000 5,-2.000000 4.000000 2,-3.000000 3.000000 4,-3.000000 3.000000 3,-4.000000 6.000000 2,-3.000000 9.000000 1,-3.000000 10.000000-1,-2.000000 10.000000 0,-6.000000 19.000000 4,-6.000000 32.000000 8,-6.000000 31.000000 8,-6.000000 32.000000 7,-6.000000 22.000000 2,-2.000000 17.000000-6,-3.000000 15.000000-5,-3.000000 16.000000-6,-1.000000 7.000000-3,4.000000 1.000000-3,3.000000-1.000000-1,3.000000 1.000000-1,1.000000-4.000000-2,1.000000-6.000000-1,-1.000000-6.000000-1,1.000000-6.000000-1,-3.000000-7.000000-3,-2.000000-6.000000-5,-3.000000-6.000000-5,-3.000000-6.000000-5,-4.000000-20.000000-9,-3.000000-30.000000-14,-3.000000-32.000000-15,-2.000000-30.000000-14</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62408794462681" units="cm"/>
      <inkml:brushProperty name="height" value="0.0362408794462681" units="cm"/>
      <inkml:brushProperty name="color" value="#F2395B"/>
      <inkml:brushProperty name="ignorePressure" value="0"/>
    </inkml:brush>
  </inkml:definitions>
  <inkml:trace contextRef="#ctx0" brushRef="#br0">77600.000000 11450.000000 839,'160.000000'-19.000000'-1,"-27.000000"13.000000"-3 ,-28.000000 12.000000-3,-28.000000 13.000000-2,-18.000000 7.000000 0,-6.000000 4.000000 0,-6.000000 3.000000 3,-6.000000 3.000000 1,-6.000000 1.000000 3,-2.000000 1.000000 5,-3.000000-1.000000 3,-3.000000 1.000000 5,-4.000000 1.000000 3,-3.000000 3.000000-1,-3.000000 3.000000 1,-2.000000 4.000000 1,-5.000000 5.000000-1,-2.000000 10.000000-1,-3.000000 10.000000 0,-3.000000 9.000000-2,-2.000000 10.000000 0,0.000000 14.000000-2,0.000000 11.000000 0,0.000000 14.000000-2,0.000000 8.000000-1,0.000000 7.000000-1,0.000000 6.000000-2,0.000000 7.000000-1,-2.000000 4.000000 0,-3.000000 3.000000 0,-3.000000 3.000000 0,-2.000000 4.000000 1,-1.000000 4.000000 0,3.000000 6.000000 0,3.000000 7.000000 0,4.000000 6.000000 1,1.000000-7.000000-1,0.000000-18.000000 0,0.000000-19.000000 0,0.000000-18.000000 0,1.000000-12.000000-7,4.000000-3.000000-11,3.000000-3.000000-13,3.000000-2.000000-11,-1.000000-14.000000-5,-2.000000-21.000000 2,-3.000000-22.000000 2,-3.000000-22.000000 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289512667804956" units="cm"/>
      <inkml:brushProperty name="height" value="0.0289512667804956" units="cm"/>
      <inkml:brushProperty name="color" value="#F2395B"/>
      <inkml:brushProperty name="ignorePressure" value="0"/>
    </inkml:brush>
  </inkml:definitions>
  <inkml:trace contextRef="#ctx0" brushRef="#br0">77200.000000 13100.000000 1000,'51.000000'-24.000000'-3,"4.000000"4.000000"-3 ,3.000000 3.000000-4,3.000000 3.000000-4,1.000000 3.000000-1,1.000000 3.000000 1,-1.000000 3.000000 1,1.000000 4.000000 1,-7.000000 7.000000 4,-12.000000 13.000000 4,-13.000000 12.000000 4,-12.000000 13.000000 5,-12.000000 7.000000 2,-8.000000 4.000000 0,-10.000000 3.000000-2,-9.000000 3.000000 1,-10.000000 3.000000-2,-9.000000 3.000000 0,-10.000000 3.000000-1,-8.000000 4.000000-2,-3.000000-3.000000 2,7.000000-5.000000 3,6.000000-7.000000 3,7.000000-5.000000 3,16.000000-12.000000-2,29.000000-16.000000-5,28.000000-15.000000-5,28.000000-15.000000-5,12.000000-7.000000-5,-3.000000 3.000000-4,-3.000000 3.000000-3,-2.000000 4.000000-4,-8.000000 4.000000-1,-8.000000 6.000000 2,-10.000000 7.000000 1,-9.000000 6.000000 3</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62091287970543" units="cm"/>
      <inkml:brushProperty name="height" value="0.0362091287970543" units="cm"/>
      <inkml:brushProperty name="color" value="#F2395B"/>
      <inkml:brushProperty name="ignorePressure" value="0"/>
    </inkml:brush>
  </inkml:definitions>
  <inkml:trace contextRef="#ctx0" brushRef="#br0">78050.000000 14100.000000 661,'-93.000000'254.000000'7,"17.000000"-40.000000"13 ,15.000000-40.000000 13,16.000000-41.000000 13,10.000000-30.000000 3,7.000000-19.000000-8,6.000000-18.000000-7,7.000000-19.000000-7,11.000000-19.000000-5,20.000000-19.000000-2,18.000000-18.000000-2,20.000000-19.000000-1,5.000000-12.000000-13,-6.000000-2.000000-23,-6.000000-3.000000-24,-6.000000-3.000000-23</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527075789868832" units="cm"/>
      <inkml:brushProperty name="height" value="0.0527075789868832" units="cm"/>
      <inkml:brushProperty name="color" value="#F2395B"/>
      <inkml:brushProperty name="ignorePressure" value="0"/>
    </inkml:brush>
  </inkml:definitions>
  <inkml:trace contextRef="#ctx0" brushRef="#br0">46550.000000 36100.000000 576,'95.000000'-19.000000'31,"-9.000000"13.000000"-3 ,-10.000000 12.000000-1,-8.000000 13.000000-3,-6.000000 7.000000-2,1.000000 4.000000-4,-1.000000 3.000000-4,1.000000 3.000000-3,-1.000000 1.000000-2,1.000000 1.000000 1,-1.000000-1.000000 1,1.000000 1.000000 2,-6.000000 2.000000-3,-8.000000 7.000000-4,-10.000000 6.000000-5,-9.000000 7.000000-5,-12.000000 7.000000-3,-11.000000 9.000000 2,-14.000000 10.000000 1,-11.000000 10.000000 2,-11.000000 4.000000-1,-5.000000 0.000000 1,-7.000000 0.000000 0,-5.000000 0.000000 0,-3.000000-5.000000 0,4.000000-9.000000 2,3.000000-10.000000 1,3.000000-8.000000 2,3.000000-9.000000 0,3.000000-6.000000 1,3.000000-6.000000 0,4.000000-6.000000 1,8.000000-6.000000 0,17.000000-2.000000-3,15.000000-3.000000-2,16.000000-3.000000-2,9.000000-1.000000 0,3.000000 4.000000 0,3.000000 3.000000 2,4.000000 3.000000 0,-1.000000 1.000000 2,-3.000000 1.000000 0,-3.000000-1.000000 2,-2.000000 1.000000 1,-6.000000 4.000000 1,-6.000000 9.000000 0,-6.000000 10.000000 0,-6.000000 10.000000 0,-6.000000 10.000000 1,-2.000000 13.000000-1,-3.000000 12.000000-1,-3.000000 13.000000 0,-6.000000 6.000000 1,-5.000000 0.000000 0,-7.000000 0.000000 1,-5.000000 0.000000 0,-4.000000-5.000000 1,0.000000-9.000000 0,0.000000-10.000000 0,0.000000-8.000000-1,0.000000-4.000000 0,0.000000 3.000000 0,0.000000 3.000000-1,0.000000 4.000000 1,3.000000-6.000000-1,6.000000-11.000000 1,7.000000-14.000000 1,6.000000-11.000000 0,3.000000-7.000000 1,0.000000 0.000000-2,0.000000 0.000000-1,0.000000 0.000000 0,-7.000000-10.000000-16,-11.000000-18.000000-30,-14.000000-19.000000-30,-11.000000-18.000000-30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44696731865406" units="cm"/>
      <inkml:brushProperty name="height" value="0.0444696731865406" units="cm"/>
      <inkml:brushProperty name="color" value="#F2395B"/>
      <inkml:brushProperty name="ignorePressure" value="0"/>
    </inkml:brush>
  </inkml:definitions>
  <inkml:trace contextRef="#ctx0" brushRef="#br0">47300.000000 39750.000000 698,'-24.000000'100.000000'17,"4.000000"0.000000"0 ,3.000000 0.000000-1,3.000000 0.000000-1,-1.000000 0.000000 1,-2.000000 0.000000 1,-3.000000 0.000000 1,-3.000000 0.000000 1,-2.000000 6.000000 2,0.000000 13.000000 0,0.000000 12.000000 2,0.000000 13.000000 0,0.000000-9.000000-1,0.000000-27.000000-6,0.000000-28.000000-5,0.000000-28.000000-5,-4.000000-13.000000-3,-5.000000 3.000000 2,-7.000000 3.000000 2,-5.000000 4.000000 1,-6.000000-4.000000-8,-3.000000-9.000000-16,-3.000000-10.000000-17,-2.000000-8.000000-17,0.000000-12.000000-6,7.000000-12.000000 3,6.000000-13.000000 4,7.000000-12.000000 3,5.000000-5.000000 6,7.000000 3.000000 6,6.000000 3.000000 6,7.000000 4.000000 6</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4:47"/>
    </inkml:context>
    <inkml:brush xml:id="br0">
      <inkml:brushProperty name="width" value="0.0303632784634829" units="cm"/>
      <inkml:brushProperty name="height" value="0.0303632784634829" units="cm"/>
      <inkml:brushProperty name="color" value="#F2385B"/>
      <inkml:brushProperty name="ignorePressure" value="0"/>
    </inkml:brush>
  </inkml:definitions>
  <inkml:trace contextRef="#ctx0" brushRef="#br0">57000.000000 39350.000000 724,'-83.000000'-68.000000'3,"34.000000"17.000000"5 ,35.000000 15.000000 5,35.000000 16.000000 6,19.000000 9.000000 1,7.000000 3.000000-4,6.000000 3.000000-2,7.000000 4.000000-3,4.000000 2.000000-2,3.000000 4.000000 1,3.000000 3.000000 0,4.000000 3.000000 0,-6.000000 1.000000 0,-11.000000 1.000000-2,-14.000000-1.000000 0,-11.000000 1.000000-2,-7.000000 1.000000-1,0.000000 3.000000-2,0.000000 3.000000-3,0.000000 4.000000-1,1.000000 16.000000-2,4.000000 32.000000-3,3.000000 31.000000-2,3.000000 32.000000-2,-13.000000 15.000000-1,-28.000000 0.000000 0,-28.000000 0.000000 1,-27.000000 0.000000 0,-15.000000-5.000000 0,0.000000-9.000000 2,0.000000-10.000000 0,0.000000-8.000000 1,6.000000-17.000000 2,13.000000-21.000000 2,12.000000-22.000000 2,13.000000-22.000000 3,-1.000000-4.000000 3,-11.000000 17.000000 1,-14.000000 15.000000 3,-11.000000 16.000000 2,-3.000000 1.000000 2,10.000000-12.000000 1,10.000000-13.000000 3,9.000000-12.000000 1,15.000000-12.000000 0,22.000000-8.000000 0,22.000000-10.000000-2,23.000000-9.000000 0,19.000000-10.000000-2,19.000000-9.000000-2,19.000000-10.000000-4,19.000000-8.000000-2,7.000000-8.000000-5,-3.000000-2.000000-4,-3.000000-3.000000-5,-2.000000-3.000000-5,-6.000000-1.000000-3,-6.000000 4.000000-2,-6.000000 3.000000-2,-6.000000 3.000000-1,-10.000000 3.000000-4,-12.000000 3.000000-5,-13.000000 3.000000-6,-12.000000 4.000000-5,-10.000000 2.000000-1,-6.000000 4.000000 5,-6.000000 3.000000 4,-6.000000 3.000000 5</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50337491929531" units="cm"/>
      <inkml:brushProperty name="height" value="0.0450337491929531" units="cm"/>
      <inkml:brushProperty name="color" value="#F2395B"/>
      <inkml:brushProperty name="ignorePressure" value="0"/>
    </inkml:brush>
  </inkml:definitions>
  <inkml:trace contextRef="#ctx0" brushRef="#br0">48550.000000 37000.000000 675,'56.000000'-22.000000'4,"13.000000"6.000000"6 ,12.000000 7.000000 8,13.000000 6.000000 7,-1.000000 6.000000 0,-11.000000 6.000000-5,-14.000000 7.000000-6,-11.000000 6.000000-5,-9.000000-1.000000-10,-3.000000-5.000000-13,-3.000000-7.000000-12,-2.000000-5.000000-14,-9.000000-1.000000-3,-12.000000 6.000000 6,-13.000000 7.000000 6,-12.000000 6.000000 5,-16.000000 6.000000 6,-19.000000 6.000000 4,-18.000000 7.000000 4,-19.000000 6.000000 5,-7.000000 3.000000 2,7.000000 0.000000 2,6.000000 0.000000 1,7.000000 0.000000 2,5.000000-2.000000 3,7.000000-3.000000 4,6.000000-3.000000 4,7.000000-2.000000 6,7.000000-5.000000 1,9.000000-2.000000 0,10.000000-3.000000 1,10.000000-3.000000-1,8.000000-6.000000 0,10.000000-5.000000-1,10.000000-7.000000 0,9.000000-5.000000-2,6.000000-6.000000-1,3.000000-3.000000-4,3.000000-3.000000-3,4.000000-2.000000-3,1.000000-3.000000-3,0.000000 1.000000-4,0.000000-1.000000-2,0.000000 1.000000-4,-2.000000 1.000000-1,-3.000000 3.000000 2,-3.000000 3.000000 3,-2.000000 4.000000 1,-9.000000 7.000000 1,-12.000000 13.000000 2,-13.000000 12.000000 1,-12.000000 13.000000 1,-15.000000 15.000000 1,-15.000000 19.000000 3,-15.000000 19.000000 1,-16.000000 19.000000 2,-8.000000 7.000000 2,0.000000-3.000000-2,0.000000-3.000000 0,0.000000-2.000000 0,4.000000-11.000000 0,10.000000-15.000000 0,10.000000-15.000000-1,9.000000-16.000000 1,10.000000-19.000000-4,14.000000-22.000000-6,11.000000-22.000000-6,14.000000-21.000000-7,7.000000-9.000000-2,3.000000 7.000000 3,3.000000 6.000000 3,4.000000 7.000000 2,2.000000 7.000000 3,4.000000 9.000000 3,3.000000 10.000000 2,3.000000 10.000000 3,-4.000000 8.000000 3,-8.000000 10.000000 4,-10.000000 10.000000 5,-9.000000 9.000000 3,-5.000000 15.000000 4,0.000000 22.000000 2,0.000000 22.000000 1,0.000000 23.000000 3,1.000000 5.000000-2,4.000000-9.000000-3,3.000000-10.000000-3,3.000000-8.000000-4,1.000000-14.000000-2,1.000000-15.000000-4,-1.000000-15.000000-2,1.000000-16.000000-3,4.000000-29.000000-7,9.000000-40.000000-9,10.000000-40.000000-11,10.000000-41.000000-9,4.000000-21.000000-4,0.000000 1.000000 2,0.000000-1.000000 3,0.000000 1.000000 3,-5.000000 7.000000 2,-9.000000 16.000000 5,-10.000000 15.000000 3,-8.000000 17.000000 4,-6.000000 10.000000 4,1.000000 6.000000 2,-1.000000 7.000000 2,1.000000 6.000000 4,2.000000-7.000000-1,7.000000-18.000000-1,6.000000-19.000000-2,7.000000-18.000000-2,0.000000-4.000000 1,-2.000000 13.000000 6,-3.000000 12.000000 5,-3.000000 13.000000 4,-7.000000 16.000000 9,-9.000000 23.000000 9,-10.000000 22.000000 10,-8.000000 22.000000 10,-6.000000 16.000000 2,1.000000 14.000000-6,-1.000000 11.000000-6,1.000000 14.000000-5,-1.000000 3.000000-6,1.000000-2.000000-2,-1.000000-3.000000-2,1.000000-3.000000-4,7.000000-10.000000-9,16.000000-16.000000-14,15.000000-15.000000-16,17.000000-15.000000-15,5.000000-20.000000-9,-3.000000-21.000000-3,-3.000000-22.000000-3,-2.000000-22.000000-3,-3.000000-15.000000 3,1.000000-5.000000 8,-1.000000-7.000000 10,1.000000-5.000000 8,-1.000000-3.000000 6,1.000000 4.000000 5,-1.000000 3.000000 5,1.000000 3.000000 3,-3.000000 9.000000 3,-2.000000 16.000000 1,-3.000000 15.000000 1,-3.000000 17.000000 1,-1.000000 8.000000 2,4.000000 4.000000 5,3.000000 3.000000 5,3.000000 3.000000 4,3.000000 1.000000 5,3.000000 1.000000 3,3.000000-1.000000 5,4.000000 1.000000 3,4.000000-1.000000 0,6.000000 1.000000-2,7.000000-1.000000-3,6.000000 1.000000-3,1.000000 1.000000-1,-3.000000 3.000000-2,-3.000000 3.000000 0,-2.000000 4.000000-2,-5.000000 8.000000-2,-2.000000 17.000000-3,-3.000000 15.000000-4,-3.000000 16.000000-4,-9.000000 4.000000-3,-11.000000-6.000000 0,-14.000000-6.000000-1,-11.000000-6.000000-1,-7.000000-4.000000-1,0.000000 1.000000 0,0.000000-1.000000-1,0.000000 1.000000 0,-4.000000 15.000000 1,-5.000000 31.000000 1,-7.000000 32.000000 3,-5.000000 31.000000 1,-9.000000 10.000000 0,-9.000000-8.000000 1,-10.000000-10.000000-1,-8.000000-9.000000 0,-4.000000-13.000000-1,3.000000-16.000000-2,3.000000-15.000000-1,4.000000-15.000000-3,2.000000-15.000000 0,4.000000-12.000000 1,3.000000-13.000000 1,3.000000-12.000000 1,4.000000-21.000000-5,7.000000-28.000000-13,6.000000-28.000000-12,7.000000-27.000000-13,4.000000-14.000000-4,3.000000 4.000000 6,3.000000 3.000000 5,4.000000 3.000000 6,1.000000 9.000000 4,0.000000 16.000000 4,0.000000 15.000000 4,0.000000 17.000000 3,1.000000 0.000000 4,4.000000-11.000000 0,3.000000-14.000000 3,3.000000-11.000000 1,-1.000000-1.000000 1,-2.000000 13.000000 2,-3.000000 12.000000 1,-3.000000 13.000000 1,2.000000 2.000000 1,10.000000-5.000000 0,10.000000-7.000000 0,9.000000-5.000000 1,2.000000-1.000000 1,-2.000000 6.000000 4,-3.000000 7.000000 2,-3.000000 6.000000 4,-10.000000 13.000000 6,-16.000000 23.000000 10,-15.000000 22.000000 9,-15.000000 22.000000 9,-12.000000 15.000000 2,-6.000000 9.000000-6,-6.000000 10.000000-5,-6.000000 10.000000-6,-2.000000 2.000000-5,3.000000-3.000000-5,3.000000-3.000000-4,4.000000-2.000000-5,4.000000-9.000000-3,6.000000-12.000000-2,7.000000-13.000000-3,6.000000-12.000000-2</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49085161089897" units="cm"/>
      <inkml:brushProperty name="height" value="0.0449085161089897" units="cm"/>
      <inkml:brushProperty name="color" value="#F2395B"/>
      <inkml:brushProperty name="ignorePressure" value="0"/>
    </inkml:brush>
  </inkml:definitions>
  <inkml:trace contextRef="#ctx0" brushRef="#br0">52300.000000 37650.000000 720,'-24.000000'165.000000'1,"4.000000"-18.000000"3 ,3.000000-19.000000 1,3.000000-18.000000 3,1.000000-18.000000-2,1.000000-16.000000-4,-1.000000-15.000000-5,1.000000-15.000000-5,-4.000000 5.000000-2,-6.000000 29.000000 2,-6.000000 28.000000 1,-6.000000 28.000000 1,-1.000000 6.000000 3,7.000000-16.000000 5,6.000000-15.000000 4,7.000000-15.000000 5,7.000000-11.000000 6,9.000000-2.000000 7,10.000000-3.000000 8,10.000000-3.000000 7,10.000000-12.000000 2,13.000000-18.000000-5,12.000000-19.000000-5,13.000000-18.000000-4,9.000000-14.000000-7,6.000000-5.000000-9,7.000000-7.000000-9,6.000000-5.000000-10,-1.000000-4.000000-4,-5.000000 0.000000-1,-7.000000 0.000000-1,-5.000000 0.000000-1,-9.000000 0.000000-3,-9.000000 0.000000-4,-10.000000 0.000000-5,-8.000000 0.000000-4,-14.000000 0.000000-4,-15.000000 0.000000-6,-15.000000 0.000000-4,-16.000000 0.000000-5,-8.000000 1.000000 3,0.000000 4.000000 11,0.000000 3.000000 10,0.000000 3.000000 10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86256091296673" units="cm"/>
      <inkml:brushProperty name="height" value="0.0386256091296673" units="cm"/>
      <inkml:brushProperty name="color" value="#F2395B"/>
      <inkml:brushProperty name="ignorePressure" value="0"/>
    </inkml:brush>
  </inkml:definitions>
  <inkml:trace contextRef="#ctx0" brushRef="#br0">52750.000000 38600.000000 787,'-46.000000'78.000000'3,"10.000000"6.000000"8 ,10.000000 7.000000 10,9.000000 6.000000 9,2.000000 3.000000 1,-2.000000 0.000000-5,-3.000000 0.000000-5,-3.000000 0.000000-6,-2.000000-5.000000-2,0.000000-9.000000-1,0.000000-10.000000 0,0.000000-8.000000-1,-2.000000-8.000000-5,-3.000000-2.000000-10,-3.000000-3.000000-11,-2.000000-3.000000-10,-3.000000-9.000000-7,1.000000-11.000000-2,-1.000000-14.000000-2,1.000000-11.000000-2,-4.000000-15.000000 0,-6.000000-16.000000 2,-6.000000-15.000000 4,-6.000000-15.000000 3,-1.000000-7.000000 4,7.000000 3.000000 5,6.000000 3.000000 6,7.000000 4.000000 6</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52097952365875" units="cm"/>
      <inkml:brushProperty name="height" value="0.0452097952365875" units="cm"/>
      <inkml:brushProperty name="color" value="#F2395B"/>
      <inkml:brushProperty name="ignorePressure" value="0"/>
    </inkml:brush>
  </inkml:definitions>
  <inkml:trace contextRef="#ctx0" brushRef="#br0">51350.000000 38850.000000 650,'75.000000'-49.000000'0,"0.000000"4.000000"-2 ,0.000000 3.000000-1,0.000000 3.000000-1,-2.000000-1.000000 0,-3.000000-2.000000 1,-3.000000-3.000000 1,-2.000000-3.000000 1,-8.000000 1.000000 0,-8.000000 6.000000 2,-10.000000 7.000000 0,-9.000000 6.000000 2,2.000000-4.000000 0,17.000000-11.000000 1,15.000000-14.000000 1,16.000000-11.000000 1,5.000000-6.000000-3,-2.000000 4.000000-3,-3.000000 3.000000-5,-3.000000 3.000000-5,-7.000000 6.000000-1,-9.000000 9.000000 1,-10.000000 10.000000 1,-8.000000 10.000000 1,-3.000000-3.000000 0,7.000000-11.000000 0,6.000000-14.000000 0,7.000000-11.000000-1,-3.000000-4.000000 1,-8.000000 6.000000 5,-10.000000 7.000000 4,-9.000000 6.000000 3,-9.000000 6.000000 3,-5.000000 6.000000 1,-7.000000 7.000000 2,-5.000000 6.000000 0,-8.000000 9.000000 2,-5.000000 13.000000 1,-7.000000 12.000000 1,-5.000000 13.000000 1,-1.000000 10.000000 1,6.000000 10.000000-1,7.000000 10.000000-1,6.000000 9.000000 0,9.000000-2.000000-2,13.000000-12.000000-2,12.000000-13.000000-3,13.000000-12.000000-2,4.000000-7.000000-4,-3.000000 1.000000-4,-3.000000-1.000000-6,-2.000000 1.000000-4,-1.000000-3.000000-3,3.000000-2.000000-3,3.000000-3.000000-1,4.000000-3.000000-3,-6.000000 1.000000 2,-11.000000 6.000000 6,-14.000000 7.000000 5,-11.000000 6.000000 5,-9.000000 6.000000 5,-3.000000 6.000000 2,-3.000000 7.000000 2,-2.000000 6.000000 3,-6.000000 6.000000 1,-6.000000 6.000000-1,-6.000000 7.000000 1,-6.000000 6.000000-1,-4.000000 3.000000 0,1.000000 0.000000-1,-1.000000 0.000000 0,1.000000 0.000000-2,2.000000-7.000000 0,7.000000-11.000000-1,6.000000-14.000000-1,7.000000-11.000000-2,-1.000000 2.000000 1,-6.000000 19.000000 2,-6.000000 19.000000 3,-6.000000 19.000000 1,1.000000 1.000000 2,9.000000-16.000000 0,10.000000-15.000000 0,10.000000-15.000000 0,5.000000-1.000000 2,4.000000 16.000000 3,3.000000 15.000000 4,3.000000 17.000000 3,3.000000-1.000000-1,3.000000-16.000000-5,3.000000-15.000000-5,4.000000-15.000000-6,1.000000-23.000000-3,0.000000-28.000000-2,0.000000-28.000000-2,0.000000-27.000000-2,0.000000-17.000000-2,0.000000-3.000000-1,0.000000-3.000000-3,0.000000-2.000000-1,3.000000 0.000000 0,6.000000 7.000000 4,7.000000 6.000000 1,6.000000 7.000000 4,-1.000000 5.000000 1,-5.000000 7.000000 0,-7.000000 6.000000-1,-5.000000 7.000000 1,-3.000000 7.000000 0,4.000000 9.000000 1,3.000000 10.000000 1,3.000000 10.000000 1,-2.000000 7.000000 1,-6.000000 6.000000 2,-6.000000 7.000000 1,-6.000000 6.000000 2,-6.000000 9.000000 0,-2.000000 13.000000 0,-3.000000 12.000000-1,-3.000000 13.000000-1,-2.000000 6.000000-1,0.000000 0.000000 0,0.000000 0.000000 0,0.000000 0.000000-1,4.000000-7.000000 0,10.000000-11.000000-2,10.000000-14.000000 0,9.000000-11.000000-1,4.000000-17.000000-2,1.000000-18.000000-3,-1.000000-19.000000-2,1.000000-18.000000-3,4.000000-17.000000-2,9.000000-11.000000 0,10.000000-14.000000 0,10.000000-11.000000-1,2.000000-4.000000 1,-3.000000 6.000000 2,-3.000000 7.000000 0,-2.000000 6.000000 3,-8.000000 6.000000 0,-8.000000 6.000000 0,-10.000000 7.000000 0,-9.000000 6.000000 0,-7.000000 6.000000 2,-3.000000 6.000000 1,-3.000000 7.000000 2,-2.000000 6.000000 2,0.000000-4.000000 3,7.000000-11.000000 2,6.000000-14.000000 2,7.000000-11.000000 3,0.000000-1.000000 1,-2.000000 13.000000-1,-3.000000 12.000000-2,-3.000000 13.000000-1,-4.000000 16.000000 2,-3.000000 23.000000 5,-3.000000 22.000000 7,-2.000000 22.000000 5,-5.000000 15.000000 1,-2.000000 9.000000-5,-3.000000 10.000000-5,-3.000000 10.000000-6,-2.000000 8.000000-1,0.000000 10.000000 3,0.000000 10.000000 2,0.000000 9.000000 2,0.000000-1.000000 1,0.000000-8.000000-1,0.000000-10.000000-2,0.000000-9.000000-2,0.000000-7.000000-4,0.000000-3.000000-4,0.000000-3.000000-5,0.000000-2.000000-4,4.000000-20.000000-12,10.000000-34.000000-16,10.000000-35.000000-17,9.000000-33.000000-17,6.000000-28.000000-3,3.000000-18.000000 9,3.000000-19.000000 11,4.000000-18.000000 9,2.000000-12.000000 8,4.000000-3.000000 8,3.000000-3.000000 7,3.000000-2.000000 6,1.000000 2.000000 5,1.000000 9.000000 1,-1.000000 10.000000 2,1.000000 10.000000 0,-3.000000 10.000000 2,-2.000000 13.000000 0,-3.000000 12.000000 1,-3.000000 13.000000 0,-6.000000 9.000000 3,-5.000000 6.000000 8,-7.000000 7.000000 6,-5.000000 6.000000 7,-8.000000 12.000000 6,-5.000000 19.000000 5,-7.000000 19.000000 5,-5.000000 19.000000 5,-11.000000 10.000000-3,-11.000000 4.000000-11,-14.000000 3.000000-11,-11.000000 3.000000-10,-9.000000 3.000000-11,-3.000000 3.000000-8,-3.000000 3.000000-10,-2.000000 4.000000-8,0.000000-6.000000-5,7.000000-11.000000 0,6.000000-14.000000-1,7.000000-11.000000 0,4.000000-9.000000 2,3.000000-3.000000 6,3.000000-3.000000 6,4.000000-2.000000 4</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13644202053547" units="cm"/>
      <inkml:brushProperty name="height" value="0.0413644202053547" units="cm"/>
      <inkml:brushProperty name="color" value="#F2395B"/>
      <inkml:brushProperty name="ignorePressure" value="0"/>
    </inkml:brush>
  </inkml:definitions>
  <inkml:trace contextRef="#ctx0" brushRef="#br0">55800.000000 37250.000000 771,'0.000000'101.000000'1,"0.000000"4.000000"1 ,0.000000 3.000000 3,0.000000 3.000000 1,0.000000 12.000000-1,0.000000 22.000000-2,0.000000 22.000000-5,0.000000 23.000000-2,1.000000-1.000000 1,4.000000-22.000000 7,3.000000-22.000000 6,3.000000-21.000000 6,9.000000-15.000000 5,16.000000-6.000000 3,15.000000-6.000000 3,17.000000-6.000000 2,8.000000-16.000000 0,4.000000-25.000000-7,3.000000-25.000000-5,3.000000-25.000000-5,-1.000000-21.000000-7,-2.000000-15.000000-8,-3.000000-15.000000-8,-3.000000-16.000000-8,-7.000000-8.000000-5,-9.000000 0.000000-2,-10.000000 0.000000-2,-8.000000 0.000000-2,-9.000000 6.000000-2,-6.000000 13.000000 2,-6.000000 12.000000 0,-6.000000 13.000000 1,-4.000000 4.000000 1,1.000000-3.000000 1,-1.000000-3.000000 0,1.000000-2.000000 2</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85859794914722" units="cm"/>
      <inkml:brushProperty name="height" value="0.0385859794914722" units="cm"/>
      <inkml:brushProperty name="color" value="#F2395B"/>
      <inkml:brushProperty name="ignorePressure" value="0"/>
    </inkml:brush>
  </inkml:definitions>
  <inkml:trace contextRef="#ctx0" brushRef="#br0">57600.000000 38550.000000 999,'100.000000'200.000000'0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83589677512646" units="cm"/>
      <inkml:brushProperty name="height" value="0.0383589677512646" units="cm"/>
      <inkml:brushProperty name="color" value="#F2395B"/>
      <inkml:brushProperty name="ignorePressure" value="0"/>
    </inkml:brush>
  </inkml:definitions>
  <inkml:trace contextRef="#ctx0" brushRef="#br0">58600.000000 36250.000000 793,'-43.000000'25.000000'-2,"17.000000"0.000000"-2 ,15.000000 0.000000-4,16.000000 0.000000-3,10.000000-4.000000 2,7.000000-5.000000 6,6.000000-7.000000 5,7.000000-5.000000 7,5.000000-4.000000 1,7.000000 0.000000-5,6.000000 0.000000-2,7.000000 0.000000-5,-3.000000-2.000000-1,-8.000000-3.000000-2,-10.000000-3.000000-1,-9.000000-2.000000-1,-2.000000-1.000000 0,6.000000 3.000000 0,7.000000 3.000000 0,6.000000 4.000000 1,1.000000-4.000000-2,-3.000000-9.000000-3,-3.000000-10.000000-3,-2.000000-8.000000-3,-12.000000 2.000000 3,-19.000000 16.000000 9,-18.000000 15.000000 9,-19.000000 17.000000 8,-12.000000 16.000000 5,-2.000000 19.000000 2,-3.000000 19.000000 0,-3.000000 19.000000 2,-1.000000 10.000000-2,4.000000 4.000000-3,3.000000 3.000000-3,3.000000 3.000000-4,3.000000-2.000000-1,3.000000-6.000000-1,3.000000-6.000000 0,4.000000-6.000000-1,2.000000-2.000000 1,4.000000 3.000000 0,3.000000 3.000000 0,3.000000 4.000000-1,3.000000-3.000000 2,3.000000-5.000000-1,3.000000-7.000000 1,4.000000-5.000000 0,4.000000-3.000000 0,6.000000 4.000000-2,7.000000 3.000000-1,6.000000 3.000000-2,4.000000-15.000000-4,4.000000-30.000000-8,3.000000-32.000000-7,3.000000-30.000000-8,-4.000000-29.000000-5,-8.000000-25.000000-1,-10.000000-25.000000-2,-9.000000-25.000000-1,-4.000000-10.000000 2,4.000000 7.000000 4,3.000000 6.000000 4,3.000000 7.000000 4,3.000000 10.000000 5,3.000000 16.000000 2,3.000000 15.000000 4,4.000000 17.000000 3,2.000000 11.000000 3,4.000000 10.000000 3,3.000000 10.000000 2,3.000000 9.000000 4,1.000000 6.000000 2,1.000000 3.000000 3,-1.000000 3.000000 3,1.000000 4.000000 4,-1.000000 5.000000 2,1.000000 10.000000 2,-1.000000 10.000000 1,1.000000 9.000000 3,-4.000000 6.000000-2,-6.000000 3.000000-2,-6.000000 3.000000-3,-6.000000 4.000000-3,-7.000000 2.000000-2,-6.000000 4.000000 0,-6.000000 3.000000-2,-6.000000 3.000000-1,-7.000000 6.000000-2,-6.000000 9.000000-6,-6.000000 10.000000-4,-6.000000 10.000000-6,-6.000000-3.000000-1,-2.000000-11.000000-1,-3.000000-14.000000-1,-3.000000-11.000000 1,-1.000000-22.000000-6,4.000000-27.000000-8,3.000000-28.000000-9,3.000000-28.000000-9,6.000000-15.000000-1,9.000000 1.000000 7,10.000000-1.000000 6,10.000000 1.000000 7,7.000000 2.000000 5,6.000000 7.000000 3,7.000000 6.000000 4,6.000000 7.000000 4,6.000000 7.000000 4,6.000000 9.000000 5,7.000000 10.000000 5,6.000000 10.000000 4,-1.000000 5.000000 2,-5.000000 4.000000-2,-7.000000 3.000000-3,-5.000000 3.000000-2,-6.000000 4.000000 0,-3.000000 7.000000 1,-3.000000 6.000000 2,-2.000000 7.000000 2,-5.000000 4.000000-1,-2.000000 3.000000-2,-3.000000 3.000000-2,-3.000000 4.000000-2,-10.000000 4.000000-2,-16.000000 6.000000-3,-15.000000 7.000000-3,-15.000000 6.000000-2,-14.000000 6.000000-3,-8.000000 6.000000 0,-10.000000 7.000000-1,-9.000000 6.000000-2,-9.000000 3.000000 0,-5.000000 0.000000 1,-7.000000 0.000000 1,-5.000000 0.000000 0,-1.000000-7.000000 3,6.000000-11.000000 3,7.000000-14.000000 5,6.000000-11.000000 4,9.000000-11.000000 2,13.000000-5.000000 0,12.000000-7.000000 1,13.000000-5.000000 1,16.000000-9.000000 0,23.000000-9.000000 2,22.000000-10.000000 1,22.000000-8.000000 2,8.000000-6.000000-1,-2.000000 1.000000-3,-3.000000-1.000000-2,-3.000000 1.000000-2,10.000000-6.000000-2,26.000000-8.000000 0,24.000000-10.000000 0,26.000000-9.000000 0,13.000000-4.000000 0,4.000000 4.000000 1,3.000000 3.000000 2,3.000000 3.000000 1,1.000000-2.000000 1,1.000000-6.000000 2,-1.000000-6.000000 1,1.000000-6.000000 1,-9.000000-1.000000 0,-15.000000 7.000000-1,-15.000000 6.000000-2,-16.000000 7.000000-1,-16.000000 13.000000-5,-16.000000 22.000000-5,-15.000000 22.000000-8,-15.000000 23.000000-6,-20.000000 14.000000-8,-21.000000 10.000000-8,-22.000000 10.000000-8,-22.000000 9.000000-8,-5.000000-7.000000-2,13.000000-21.000000 4,12.000000-22.000000 6,13.000000-22.000000 5,6.000000-11.000000 6,0.000000 0.000000 5,0.000000 0.000000 6,0.000000 0.000000 6</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879121273756" units="cm"/>
      <inkml:brushProperty name="height" value="0.030879121273756" units="cm"/>
      <inkml:brushProperty name="color" value="#F2395B"/>
      <inkml:brushProperty name="ignorePressure" value="0"/>
    </inkml:brush>
  </inkml:definitions>
  <inkml:trace contextRef="#ctx0" brushRef="#br0">59050.000000 38750.000000 985,'0.000000'201.000000'-10,"0.000000"-46.000000"7 ,0.000000-47.000000 4,0.000000-47.000000 6,0.000000-24.000000 2,0.000000 1.000000-3,0.000000-1.000000-3,0.000000 1.000000-1,4.000000-9.000000-9,10.000000-15.000000-12,10.000000-15.000000-13,9.000000-16.000000-12,-1.000000-10.000000-2,-8.000000-3.000000 11,-10.000000-3.000000 10,-9.000000-2.000000 9</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04657125473022" units="cm"/>
      <inkml:brushProperty name="height" value="0.0404657125473022" units="cm"/>
      <inkml:brushProperty name="color" value="#F2395B"/>
      <inkml:brushProperty name="ignorePressure" value="0"/>
    </inkml:brush>
  </inkml:definitions>
  <inkml:trace contextRef="#ctx0" brushRef="#br0">59350.000000 38900.000000 636,'45.000000'-36.000000'1,"-9.000000"28.000000"5 ,-10.000000 28.000000 4,-8.000000 29.000000 3,-8.000000 11.000000 4,-2.000000-2.000000 4,-3.000000-3.000000 4,-3.000000-3.000000 2,-2.000000-1.000000 3,0.000000 4.000000-2,0.000000 3.000000 0,0.000000 3.000000-1,1.000000 3.000000-1,4.000000 3.000000-3,3.000000 3.000000-2,3.000000 4.000000-3,1.000000 15.000000-2,1.000000 28.000000-4,-1.000000 28.000000-3,1.000000 29.000000-4,1.000000-6.000000-8,3.000000-36.000000-15,3.000000-39.000000-14,4.000000-36.000000-14,-1.000000-29.000000-7,-3.000000-19.000000 3,-3.000000-18.000000 2,-2.000000-19.000000 2</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426016114652157" units="cm"/>
      <inkml:brushProperty name="height" value="0.0426016114652157" units="cm"/>
      <inkml:brushProperty name="color" value="#F2395B"/>
      <inkml:brushProperty name="ignorePressure" value="0"/>
    </inkml:brush>
  </inkml:definitions>
  <inkml:trace contextRef="#ctx0" brushRef="#br0">62150.000000 39050.000000 751,'1.000000'-72.000000'1,"4.000000"6.000000"2 ,3.000000 7.000000 1,3.000000 6.000000 3,1.000000 3.000000-5,1.000000 0.000000-11,-1.000000 0.000000-11,1.000000 0.000000-11,-6.000000 0.000000-2,-8.000000 0.000000 8,-10.000000 0.000000 9,-9.000000 0.000000 6,-9.000000 6.000000 7,-5.000000 13.000000 3,-7.000000 12.000000 4,-5.000000 13.000000 4,-4.000000 15.000000 1,0.000000 19.000000-1,0.000000 19.000000-2,0.000000 19.000000-2,1.000000 10.000000-1,4.000000 4.000000-1,3.000000 3.000000-3,3.000000 3.000000-1,4.000000 1.000000-1,7.000000 1.000000-1,6.000000-1.000000 0,7.000000 1.000000-2,4.000000 1.000000 2,3.000000 3.000000 2,3.000000 3.000000 3,4.000000 4.000000 3,7.000000-3.000000 4,13.000000-5.000000 3,12.000000-7.000000 3,13.000000-5.000000 5,7.000000-11.000000 1,4.000000-11.000000 0,3.000000-14.000000 0,3.000000-11.000000-1,1.000000-17.000000 0,1.000000-18.000000-1,-1.000000-19.000000-1,1.000000-18.000000-1,-1.000000-25.000000-1,1.000000-27.000000-3,-1.000000-28.000000-1,1.000000-28.000000-2,-3.000000-20.000000-1,-2.000000-8.000000 1,-3.000000-10.000000-1,-3.000000-9.000000 1,-2.000000-4.000000 0,0.000000 4.000000-1,0.000000 3.000000 0,0.000000 3.000000-1,-4.000000 9.000000 0,-5.000000 16.000000-1,-7.000000 15.000000 0,-5.000000 17.000000 0,-6.000000 16.000000-1,-3.000000 19.000000-1,-3.000000 19.000000 0,-2.000000 19.000000-1,-11.000000 26.000000-3,-15.000000 34.000000-9,-15.000000 35.000000-7,-16.000000 35.000000-7,-5.000000 24.000000-2,6.000000 16.000000 5,7.000000 15.000000 6,6.000000 17.000000 4,4.000000 8.000000 5,4.000000 4.000000 3,3.000000 3.000000 5,3.000000 3.000000 3,3.000000-4.000000 2,3.000000-8.000000 0,3.000000-10.000000-1,4.000000-9.000000 0,5.000000-10.000000-1,10.000000-9.000000 0,10.000000-10.000000-2,9.000000-8.000000 0,6.000000-14.000000-2,3.000000-15.000000 0,3.000000-15.000000-2,4.000000-16.000000 0,-1.000000-16.000000-2,-3.000000-16.000000-3,-3.000000-15.000000-3,-2.000000-15.000000-3,2.000000-20.000000-1,9.000000-21.000000 0,10.000000-22.000000 0,10.000000-22.000000 1,-1.000000-7.000000 1,-9.000000 10.000000 3,-10.000000 10.000000 3,-8.000000 9.000000 3,-8.000000 7.000000 2,-2.000000 7.000000 1,-3.000000 6.000000 0,-3.000000 7.000000 1,-4.000000 21.000000 3,-3.000000 38.000000 4,-3.000000 37.000000 5,-2.000000 38.000000 5,-6.000000 21.000000-1,-6.000000 7.000000-5,-6.000000 6.000000-5,-6.000000 7.000000-4,-2.000000-3.000000-4,3.000000-8.000000-2,3.000000-10.000000-2,4.000000-9.000000-1,4.000000-26.000000-11,6.000000-40.000000-17,7.000000-40.000000-19,6.000000-41.000000-18,-1.000000-15.000000-1,-5.000000 14.000000 15,-7.000000 11.000000 16,-5.000000 14.000000 15</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4:47"/>
    </inkml:context>
    <inkml:brush xml:id="br0">
      <inkml:brushProperty name="width" value="0.0265911594033241" units="cm"/>
      <inkml:brushProperty name="height" value="0.0265911594033241" units="cm"/>
      <inkml:brushProperty name="color" value="#F2385B"/>
      <inkml:brushProperty name="ignorePressure" value="0"/>
    </inkml:brush>
  </inkml:definitions>
  <inkml:trace contextRef="#ctx0" brushRef="#br0">56850.000000 39900.000000 827,'7.000000'-44.000000'13,"17.000000"13.000000"-3 ,15.000000 12.000000-4,16.000000 13.000000-4,7.000000 7.000000-1,1.000000 4.000000-1,-1.000000 3.000000 0,1.000000 3.000000 0,-6.000000-1.000000 1,-8.000000-2.000000 5,-10.000000-3.000000 3,-9.000000-3.000000 5,7.000000-1.000000 3,26.000000 4.000000 2,24.000000 3.000000 3,26.000000 3.000000 3,8.000000-1.000000-5,-5.000000-2.000000-12,-7.000000-3.000000-14,-5.000000-3.000000-13,-14.000000-2.000000-10,-18.000000 0.000000-10,-19.000000 0.000000-7,-18.000000 0.000000-10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03338670730591" units="cm"/>
      <inkml:brushProperty name="height" value="0.0403338670730591" units="cm"/>
      <inkml:brushProperty name="color" value="#F2395B"/>
      <inkml:brushProperty name="ignorePressure" value="0"/>
    </inkml:brush>
  </inkml:definitions>
  <inkml:trace contextRef="#ctx0" brushRef="#br0">65200.000000 38250.000000 754,'-4.000000'64.000000'-2,"-5.000000"-22.000000"-3 ,-7.000000-22.000000-3,-5.000000-21.000000-4,-3.000000-14.000000-1,4.000000-2.000000 2,3.000000-3.000000-1,3.000000-3.000000 2,-1.000000 2.000000 6,-2.000000 10.000000 9,-3.000000 10.000000 11,-3.000000 9.000000 10,-1.000000 9.000000 2,4.000000 9.000000-4,3.000000 10.000000-5,3.000000 10.000000-5,1.000000 5.000000-4,1.000000 4.000000-1,-1.000000 3.000000-2,1.000000 3.000000-2,-3.000000-1.000000 0,-2.000000-2.000000 1,-3.000000-3.000000 2,-3.000000-3.000000 1,1.000000-4.000000 1,6.000000-3.000000 2,7.000000-3.000000 1,6.000000-2.000000 2,4.000000-3.000000 0,4.000000 1.000000-2,3.000000-1.000000-1,3.000000 1.000000-2,7.000000-3.000000-2,14.000000-2.000000-1,11.000000-3.000000-2,14.000000-3.000000-1,2.000000-2.000000-1,-6.000000 0.000000-2,-6.000000 0.000000 0,-6.000000 0.000000-2,-6.000000 0.000000-3,-2.000000 0.000000-6,-3.000000 0.000000-6,-3.000000 0.000000-6,-6.000000 1.000000 0,-5.000000 4.000000 6,-7.000000 3.000000 7,-5.000000 3.000000 5,-9.000000 4.000000 4,-9.000000 7.000000 3,-10.000000 6.000000 3,-8.000000 7.000000 2,-8.000000-1.000000 2,-2.000000-6.000000-1,-3.000000-6.000000 1,-3.000000-6.000000 0,-1.000000-7.000000-1,4.000000-6.000000 1,3.000000-6.000000-1,3.000000-6.000000-1,7.000000-16.000000-8,14.000000-25.000000-16,11.000000-25.000000-17,14.000000-25.000000-16,10.000000-15.000000-5,9.000000-2.000000 6,10.000000-3.000000 5,10.000000-3.000000 6,5.000000-1.000000 7,4.000000 4.000000 5,3.000000 3.000000 7,3.000000 3.000000 5,-1.000000 3.000000 5,-2.000000 3.000000 0,-3.000000 3.000000 1,-3.000000 4.000000 0,-2.000000 2.000000 2,0.000000 4.000000 3,0.000000 3.000000 3,0.000000 3.000000 3,0.000000 1.000000 5,0.000000 1.000000 8,0.000000-1.000000 9,0.000000 1.000000 9,-2.000000 1.000000 2,-3.000000 3.000000-3,-3.000000 3.000000-3,-2.000000 4.000000-2,-5.000000 2.000000-3,-2.000000 4.000000-4,-3.000000 3.000000-2,-3.000000 3.000000-2,-6.000000 18.000000-5,-5.000000 35.000000-7,-7.000000 35.000000-7,-5.000000 34.000000-6,-8.000000 20.000000-3,-5.000000 6.000000 3,-7.000000 7.000000 2,-5.000000 6.000000 2,-3.000000 1.000000 3,4.000000-3.000000 1,3.000000-3.000000 1,3.000000-2.000000 3,3.000000-12.000000 1,3.000000-19.000000 1,3.000000-18.000000 2,4.000000-19.000000 0,1.000000 4.000000 2,0.000000 29.000000 2,0.000000 28.000000 2,0.000000 28.000000 2,0.000000 6.000000-2,0.000000-16.000000-6,0.000000-15.000000-6,0.000000-15.000000-5,4.000000-18.000000-5,10.000000-19.000000-3,10.000000-18.000000-1,9.000000-19.000000-3,1.000000-18.000000-3,-6.000000-15.000000-4,-6.000000-15.000000-4,-6.000000-16.000000-3,-2.000000-12.000000-4,3.000000-5.000000-4,3.000000-7.000000-2,4.000000-5.000000-3,-1.000000 0.000000 2,-3.000000 10.000000 8,-3.000000 10.000000 7,-2.000000 9.000000 8</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39009799063206" units="cm"/>
      <inkml:brushProperty name="height" value="0.0339009799063206" units="cm"/>
      <inkml:brushProperty name="color" value="#F2395B"/>
      <inkml:brushProperty name="ignorePressure" value="0"/>
    </inkml:brush>
  </inkml:definitions>
  <inkml:trace contextRef="#ctx0" brushRef="#br0">65400.000000 38700.000000 897,'140.000000'-4.000000'55,"-18.000000"-5.000000"-21 ,-19.000000-7.000000-20,-18.000000-5.000000-22,-15.000000-3.000000-13,-9.000000 4.000000-5,-10.000000 3.000000-5,-8.000000 3.000000-6,-8.000000 3.000000-1,-2.000000 3.000000 4,-3.000000 3.000000 5,-3.000000 4.000000 3</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520303919911385" units="cm"/>
      <inkml:brushProperty name="height" value="0.0520303919911385" units="cm"/>
      <inkml:brushProperty name="color" value="#F2395B"/>
      <inkml:brushProperty name="ignorePressure" value="0"/>
    </inkml:brush>
  </inkml:definitions>
  <inkml:trace contextRef="#ctx0" brushRef="#br0">63150.000000 37300.000000 584,'300.000000'100.000000'416</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457945503294468" units="cm"/>
      <inkml:brushProperty name="height" value="0.0457945503294468" units="cm"/>
      <inkml:brushProperty name="color" value="#F2395B"/>
      <inkml:brushProperty name="ignorePressure" value="0"/>
    </inkml:brush>
  </inkml:definitions>
  <inkml:trace contextRef="#ctx0" brushRef="#br0">67500.000000 37900.000000 664,'-25.000000'-40.000000'-4,"0.000000"23.000000"12 ,0.000000 22.000000 14,0.000000 22.000000 11,0.000000 21.000000 6,0.000000 22.000000-3,0.000000 22.000000-4,0.000000 23.000000-2,1.000000 16.000000-4,4.000000 13.000000-1,3.000000 12.000000-2,3.000000 13.000000-2,6.000000-1.000000-4,9.000000-11.000000-3,10.000000-14.000000-5,10.000000-11.000000-4,14.000000-15.000000-7,23.000000-16.000000-6,22.000000-15.000000-8,22.000000-15.000000-8,15.000000-21.000000-6,9.000000-25.000000-4,10.000000-25.000000-4,10.000000-25.000000-5,-3.000000-16.000000 0,-11.000000-6.000000 3,-14.000000-6.000000 3,-11.000000-6.000000 3,-17.000000 1.000000 3,-18.000000 9.000000 4,-19.000000 10.000000 4,-18.000000 10.000000 5</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296689718961716" units="cm"/>
      <inkml:brushProperty name="height" value="0.0296689718961716" units="cm"/>
      <inkml:brushProperty name="color" value="#F2395B"/>
      <inkml:brushProperty name="ignorePressure" value="0"/>
    </inkml:brush>
  </inkml:definitions>
  <inkml:trace contextRef="#ctx0" brushRef="#br0">68850.000000 38600.000000 1000,'100.000000'-50.000000'-179</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30883413553238" units="cm"/>
      <inkml:brushProperty name="height" value="0.0330883413553238" units="cm"/>
      <inkml:brushProperty name="color" value="#F2395B"/>
      <inkml:brushProperty name="ignorePressure" value="0"/>
    </inkml:brush>
  </inkml:definitions>
  <inkml:trace contextRef="#ctx0" brushRef="#br0">69950.000000 39250.000000 919,'-2.000000'50.000000'3,"-3.000000"0.000000"8 ,-3.000000 0.000000 6,-2.000000 0.000000 7,-5.000000-2.000000-3,-2.000000-3.000000-17,-3.000000-3.000000-14,-3.000000-2.000000-16,-2.000000-6.000000-5,0.000000-6.000000 3,0.000000-6.000000 3,0.000000-6.000000 4,0.000000-6.000000 1,0.000000-2.000000-1,0.000000-3.000000-2,0.000000-3.000000-1</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70900.000000 38900.000000 1000,'100.000000'-50.000000'-146</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7139158248901" units="cm"/>
      <inkml:brushProperty name="height" value="0.0307139158248901" units="cm"/>
      <inkml:brushProperty name="color" value="#F2395B"/>
      <inkml:brushProperty name="ignorePressure" value="0"/>
    </inkml:brush>
  </inkml:definitions>
  <inkml:trace contextRef="#ctx0" brushRef="#br0">72600.000000 39150.000000 990,'1.000000'48.000000'-3,"4.000000"-3.000000"-5 ,3.000000-3.000000-5,3.000000-2.000000-6,-1.000000-5.000000 2,-2.000000-2.000000 9,-3.000000-3.000000 9,-3.000000-3.000000 8,-6.000000-4.000000 5,-5.000000-3.000000 1,-7.000000-3.000000 0,-5.000000-2.000000 1,-6.000000-5.000000-8,-3.000000-2.000000-19,-3.000000-3.000000-17,-2.000000-3.000000-18</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25335748493671" units="cm"/>
      <inkml:brushProperty name="height" value="0.0325335748493671" units="cm"/>
      <inkml:brushProperty name="color" value="#F2395B"/>
      <inkml:brushProperty name="ignorePressure" value="0"/>
    </inkml:brush>
  </inkml:definitions>
  <inkml:trace contextRef="#ctx0" brushRef="#br0">74050.000000 38350.000000 935,'3.000000'73.000000'0,"6.000000"-3.000000"0 ,7.000000-3.000000 0,6.000000-2.000000 0,3.000000-3.000000-4,0.000000 1.000000-8,0.000000-1.000000-8,0.000000 1.000000-7,0.000000-7.000000 1,0.000000-12.000000 11,0.000000-13.000000 11,0.000000-12.000000 12,4.000000-10.000000 3,10.000000-6.000000-2,10.000000-6.000000-2,9.000000-6.000000-4,-1.000000-10.000000-1,-8.000000-12.000000-4,-10.000000-13.000000-1,-9.000000-12.000000-3,-9.000000-7.000000-1,-5.000000 1.000000 1,-7.000000-1.000000 1,-5.000000 1.000000 0,-6.000000 1.000000 4,-3.000000 3.000000 4,-3.000000 3.000000 4,-2.000000 4.000000 5,-6.000000 1.000000 3,-6.000000 0.000000 0,-6.000000 0.000000 1,-6.000000 0.000000 1,-6.000000 3.000000 0,-2.000000 6.000000 0,-3.000000 7.000000 0,-3.000000 6.000000-2,-1.000000 7.000000-3,4.000000 10.000000-8,3.000000 10.000000-7,3.000000 9.000000-8</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413964353501797" units="cm"/>
      <inkml:brushProperty name="height" value="0.0413964353501797" units="cm"/>
      <inkml:brushProperty name="color" value="#F2395B"/>
      <inkml:brushProperty name="ignorePressure" value="0"/>
    </inkml:brush>
  </inkml:definitions>
  <inkml:trace contextRef="#ctx0" brushRef="#br0">75450.000000 37200.000000 795,'23.000000'78.000000'2,"-3.000000"6.000000"6 ,-3.000000 7.000000 4,-2.000000 6.000000 4,-9.000000 12.000000 3,-12.000000 19.000000-2,-13.000000 19.000000 0,-12.000000 19.000000-2,-16.000000 12.000000 0,-19.000000 6.000000 1,-18.000000 7.000000 3,-19.000000 6.000000 1,-13.000000-1.000000-3,-6.000000-5.000000-8,-6.000000-7.000000-6,-6.000000-5.000000-9,2.000000-14.000000-9,14.000000-18.000000-12,11.000000-19.000000-12,14.000000-18.000000-12,10.000000-18.000000-3,9.000000-16.000000 4,10.000000-15.000000 4,10.000000-15.000000 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4:48"/>
    </inkml:context>
    <inkml:brush xml:id="br0">
      <inkml:brushProperty name="width" value="0.0363880544900894" units="cm"/>
      <inkml:brushProperty name="height" value="0.0363880544900894" units="cm"/>
      <inkml:brushProperty name="color" value="#F2385B"/>
      <inkml:brushProperty name="ignorePressure" value="0"/>
    </inkml:brush>
  </inkml:definitions>
  <inkml:trace contextRef="#ctx0" brushRef="#br0">59700.000000 38350.000000 604,'-46.000000'-19.000000'3,"10.000000"13.000000"7 ,10.000000 12.000000 6,9.000000 13.000000 7,9.000000 15.000000 0,9.000000 19.000000-4,10.000000 19.000000-5,10.000000 19.000000-5,2.000000 5.000000-2,-3.000000-5.000000 1,-3.000000-7.000000 1,-2.000000-5.000000 0,-1.000000 0.000000-3,3.000000 10.000000-8,3.000000 10.000000-7,4.000000 9.000000-9,-1.000000-7.000000-2,-3.000000-21.000000 2,-3.000000-22.000000 2,-2.000000-22.000000 2,-3.000000-21.000000-2,1.000000-18.000000-5,-1.000000-19.000000-7,1.000000-18.000000-5,-3.000000-20.000000 1,-2.000000-18.000000 7,-3.000000-19.000000 7,-3.000000-18.000000 7,-6.000000-9.000000 5,-5.000000 4.000000 1,-7.000000 3.000000 1,-5.000000 3.000000 2,-3.000000 7.000000 1,4.000000 14.000000 0,3.000000 11.000000 0,3.000000 14.000000 0,3.000000 10.000000 5,3.000000 9.000000 6,3.000000 10.000000 9,4.000000 10.000000 6,5.000000 7.000000 2,10.000000 6.000000-3,10.000000 7.000000-3,9.000000 6.000000-3,4.000000 4.000000-4,1.000000 4.000000-2,-1.000000 3.000000-3,1.000000 3.000000-3,-1.000000 3.000000-2,1.000000 3.000000 0,-1.000000 3.000000-2,1.000000 4.000000-1,-4.000000 1.000000 0,-6.000000 0.000000-1,-6.000000 0.000000-1,-6.000000 0.000000 0,-6.000000 0.000000-1,-2.000000 0.000000 0,-3.000000 0.000000 0,-3.000000 0.000000 0,-10.000000 4.000000 1,-16.000000 10.000000 3,-15.000000 10.000000 2,-15.000000 9.000000 3,-9.000000 2.000000 0,1.000000-2.000000 0,-1.000000-3.000000-1,1.000000-3.000000 0,2.000000-4.000000-1,7.000000-3.000000 1,6.000000-3.000000 1,7.000000-2.000000 0,7.000000-5.000000 0,9.000000-2.000000-2,10.000000-3.000000-2,10.000000-3.000000-1,7.000000-4.000000-2,6.000000-3.000000-2,7.000000-3.000000-1,6.000000-2.000000-2,6.000000-1.000000-1,6.000000 3.000000 0,7.000000 3.000000-1,6.000000 4.000000 0,3.000000 1.000000-1,0.000000 0.000000-2,0.000000 0.000000-2,0.000000 0.000000-2,-4.000000 0.000000 0,-5.000000 0.000000 2,-7.000000 0.000000 3,-5.000000 0.000000 1,-4.000000 0.000000 1,0.000000 0.000000 0,0.000000 0.000000-1,0.000000 0.000000 0,-7.000000 1.000000 2,-11.000000 4.000000 2,-14.000000 3.000000 3,-11.000000 3.000000 3,-11.000000 1.000000 3,-5.000000 1.000000 3,-7.000000-1.000000 4,-5.000000 1.000000 3,-4.000000 1.000000 2,0.000000 3.000000-2,0.000000 3.000000 0,0.000000 4.000000-2,4.000000-3.000000 1,10.000000-5.000000 2,10.000000-7.000000 2,9.000000-5.000000 2,12.000000-6.000000-1,16.000000-3.000000-6,15.000000-3.000000-5,17.000000-2.000000-6,7.000000-1.000000-4,0.000000 3.000000-2,0.000000 3.000000-3,0.000000 4.000000-3,-2.000000-1.000000 0,-3.000000-3.000000 2,-3.000000-3.000000 1,-2.000000-2.000000 3,-5.000000 2.000000-1,-2.000000 9.000000-2,-3.000000 10.000000-3,-3.000000 10.000000-2,-6.000000 0.000000-1,-5.000000-5.000000 3,-7.000000-7.000000 1,-5.000000-5.000000 2,-12.000000 0.000000 2,-16.000000 10.000000 5,-15.000000 10.000000 4,-15.000000 9.000000 3,-12.000000 1.000000 2,-6.000000-6.000000 0,-6.000000-6.000000-2,-6.000000-6.000000 0,-2.000000-6.000000 1,3.000000-2.000000 4,3.000000-3.000000 4,4.000000-3.000000 4,4.000000-4.000000 2,6.000000-3.000000 1,7.000000-3.000000 0,6.000000-2.000000 2,20.000000 3.000000 0,34.000000 14.000000 1,35.000000 11.000000 0,35.000000 14.000000 0,16.000000 2.000000-2,1.000000-6.000000-7,-1.000000-6.000000-6,1.000000-6.000000-6,2.000000-9.000000-4,7.000000-8.000000-5,6.000000-10.000000-4,7.000000-9.000000-3,2.000000-10.000000-4,1.000000-9.000000-3,-1.000000-10.000000-3,1.000000-8.000000-3,-4.000000-9.000000-1,-6.000000-6.000000 4,-6.000000-6.000000 1,-6.000000-6.000000 4,-10.000000 1.000000-6,-12.000000 9.000000-12,-13.000000 10.000000-13,-12.000000 10.000000-12</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0961716324091" units="cm"/>
      <inkml:brushProperty name="height" value="0.040961716324091" units="cm"/>
      <inkml:brushProperty name="color" value="#F2395B"/>
      <inkml:brushProperty name="ignorePressure" value="0"/>
    </inkml:brush>
  </inkml:definitions>
  <inkml:trace contextRef="#ctx0" brushRef="#br0">42600.000000 35950.000000 885,'160.000000'-21.000000'14,"-27.000000"10.000000"-2 ,-28.000000 10.000000-1,-28.000000 9.000000-1,-13.000000 7.000000 0,3.000000 7.000000 1,3.000000 6.000000 0,4.000000 7.000000 2,-3.000000-1.000000-2,-5.000000-6.000000-3,-7.000000-6.000000-4,-5.000000-6.000000-5,-20.000000 7.000000-1,-31.000000 22.000000-2,-31.000000 22.000000-1,-31.000000 23.000000-2,-21.000000 11.000000 0,-9.000000 4.000000 1,-10.000000 3.000000 1,-8.000000 3.000000 1,-1.000000-5.000000 0,9.000000-12.000000 1,10.000000-13.000000-1,10.000000-12.000000 2,7.000000-9.000000-1,6.000000-2.000000 0,7.000000-3.000000 1,6.000000-3.000000-1,9.000000-13.000000-8,13.000000-22.000000-18,12.000000-22.000000-18,13.000000-21.000000-18</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76322828233242" units="cm"/>
      <inkml:brushProperty name="height" value="0.0376322828233242" units="cm"/>
      <inkml:brushProperty name="color" value="#F2395B"/>
      <inkml:brushProperty name="ignorePressure" value="0"/>
    </inkml:brush>
  </inkml:definitions>
  <inkml:trace contextRef="#ctx0" brushRef="#br0">43050.000000 37000.000000 810,'67.000000'53.000000'1,"-16.000000"6.000000"5 ,-15.000000 7.000000 3,-15.000000 6.000000 4,-9.000000 6.000000 3,1.000000 6.000000 1,-1.000000 7.000000 3,1.000000 6.000000 2,-3.000000 1.000000 0,-2.000000-3.000000-4,-3.000000-3.000000-3,-3.000000-2.000000-2,-1.000000-6.000000-4,4.000000-6.000000-3,3.000000-6.000000-4,3.000000-6.000000-2,-2.000000-18.000000-12,-6.000000-28.000000-18,-6.000000-28.000000-18,-6.000000-27.000000-20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23138572275639" units="cm"/>
      <inkml:brushProperty name="height" value="0.0323138572275639" units="cm"/>
      <inkml:brushProperty name="color" value="#F2395B"/>
      <inkml:brushProperty name="ignorePressure" value="0"/>
    </inkml:brush>
  </inkml:definitions>
  <inkml:trace contextRef="#ctx0" brushRef="#br0">43700.000000 37050.000000 929,'70.000000'3.000000'1,"-9.000000"6.000000"2 ,-10.000000 7.000000 1,-8.000000 6.000000 3,-8.000000 6.000000 1,-2.000000 6.000000 1,-3.000000 7.000000 3,-3.000000 6.000000 0,-4.000000 1.000000-2,-3.000000-3.000000-6,-3.000000-3.000000-5,-2.000000-2.000000-8,0.000000-8.000000-7,7.000000-8.000000-10,6.000000-10.000000-10,7.000000-9.000000-10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424640439450741" units="cm"/>
      <inkml:brushProperty name="height" value="0.0424640439450741" units="cm"/>
      <inkml:brushProperty name="color" value="#F2395B"/>
      <inkml:brushProperty name="ignorePressure" value="0"/>
    </inkml:brush>
  </inkml:definitions>
  <inkml:trace contextRef="#ctx0" brushRef="#br0">45750.000000 35600.000000 716,'-30.000000'50.000000'-35,"-9.000000"0.000000"10 ,-10.000000 0.000000 12,-8.000000 0.000000 10,-3.000000-2.000000 6,7.000000-3.000000 3,6.000000-3.000000 2,7.000000-2.000000 2,4.000000-5.000000 0,3.000000-2.000000 1,3.000000-3.000000-1,4.000000-3.000000 0,13.000000-6.000000-4,26.000000-5.000000-7,24.000000-7.000000-6,26.000000-5.000000-7,5.000000-4.000000-2,-11.000000 0.000000 2,-14.000000 0.000000 3,-11.000000 0.000000 1,-14.000000 6.000000 4,-11.000000 13.000000 3,-14.000000 12.000000 4,-11.000000 13.000000 3,-11.000000 10.000000 2,-5.000000 10.000000-2,-7.000000 10.000000 0,-5.000000 9.000000-1,-3.000000 2.000000 0,4.000000-2.000000 1,3.000000-3.000000 2,3.000000-3.000000 2,3.000000-9.000000 0,3.000000-11.000000-1,3.000000-14.000000-2,4.000000-11.000000 0,7.000000-11.000000-2,13.000000-5.000000-1,12.000000-7.000000-2,13.000000-5.000000 0,6.000000-6.000000-1,0.000000-3.000000 1,0.000000-3.000000 0,0.000000-2.000000 2,-2.000000 3.000000 1,-3.000000 14.000000 4,-3.000000 11.000000 3,-2.000000 14.000000 2,-5.000000 10.000000 4,-2.000000 9.000000 0,-3.000000 10.000000 2,-3.000000 10.000000 1,-1.000000 5.000000 0,4.000000 4.000000-1,3.000000 3.000000-1,3.000000 3.000000-1,-1.000000-1.000000-1,-2.000000-2.000000 0,-3.000000-3.000000-1,-3.000000-3.000000 0,-1.000000-6.000000-1,4.000000-5.000000 1,3.000000-7.000000-1,3.000000-5.000000 0,3.000000-14.000000-4,3.000000-18.000000-7,3.000000-19.000000-6,4.000000-18.000000-8,-1.000000-25.000000-5,-3.000000-27.000000-4,-3.000000-28.000000-4,-2.000000-28.000000-3,-3.000000-4.000000 0,1.000000 22.000000 5,-1.000000 22.000000 6,1.000000 23.000000 4,-1.000000 8.000000-2,1.000000-3.000000-10,-1.000000-3.000000-9,1.000000-2.000000-11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19943353533745" units="cm"/>
      <inkml:brushProperty name="height" value="0.0319943353533745" units="cm"/>
      <inkml:brushProperty name="color" value="#F2395B"/>
      <inkml:brushProperty name="ignorePressure" value="0"/>
    </inkml:brush>
  </inkml:definitions>
  <inkml:trace contextRef="#ctx0" brushRef="#br0">46350.000000 35250.000000 950,'70.000000'-22.000000'0,"-9.000000"6.000000"0 ,-10.000000 7.000000 0,-8.000000 6.000000 0,-4.000000 6.000000 2,3.000000 6.000000 4,3.000000 7.000000 3,4.000000 6.000000 4,1.000000 3.000000-2,0.000000 0.000000-6,0.000000 0.000000-8,0.000000 0.000000-5,-5.000000 0.000000-3,-9.000000 0.000000 5,-10.000000 0.000000 4,-8.000000 0.000000 3,-15.000000 6.000000 3,-19.000000 13.000000 0,-18.000000 12.000000 1,-19.000000 13.000000 0,-16.000000 12.000000-1,-12.000000 13.000000-2,-13.000000 12.000000-1,-12.000000 13.000000-3,-5.000000-1.000000 1,3.000000-11.000000 2,3.000000-14.000000 2,4.000000-11.000000 1,5.000000-12.000000-2,10.000000-9.000000-6,10.000000-10.000000-7,9.000000-8.000000-7</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236258208751678" units="cm"/>
      <inkml:brushProperty name="height" value="0.0236258208751678" units="cm"/>
      <inkml:brushProperty name="color" value="#F2395B"/>
      <inkml:brushProperty name="ignorePressure" value="0"/>
    </inkml:brush>
  </inkml:definitions>
  <inkml:trace contextRef="#ctx0" brushRef="#br0">46850.000000 35800.000000 1000,'135.000000'114.000000'-1,"-27.000000"-22.000000"-1 ,-28.000000-22.000000-1,-28.000000-21.000000-1,-20.000000-14.000000-1,-8.000000-2.000000 2,-10.000000-3.000000 0,-9.000000-3.000000 2</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67684699594975" units="cm"/>
      <inkml:brushProperty name="height" value="0.0367684699594975" units="cm"/>
      <inkml:brushProperty name="color" value="#F2395B"/>
      <inkml:brushProperty name="ignorePressure" value="0"/>
    </inkml:brush>
  </inkml:definitions>
  <inkml:trace contextRef="#ctx0" brushRef="#br0">46450.000000 36900.000000 845,'48.000000'21.000000'-17,"-3.000000"-5.000000"1 ,-3.000000-7.000000 2,-2.000000-5.000000 0,-3.000000-4.000000 4,1.000000 0.000000 4,-1.000000 0.000000 4,1.000000 0.000000 6,-3.000000 6.000000 2,-2.000000 13.000000 1,-3.000000 12.000000 2,-3.000000 13.000000 1,-4.000000 9.000000 2,-3.000000 6.000000 2,-3.000000 7.000000 1,-2.000000 6.000000 2,-5.000000-1.000000 1,-2.000000-5.000000 2,-3.000000-7.000000 1,-3.000000-5.000000 1,2.000000-6.000000-2,10.000000-3.000000-4,10.000000-3.000000-4,9.000000-2.000000-4,6.000000-9.000000-5,3.000000-12.000000-8,3.000000-13.000000-7,4.000000-12.000000-6,2.000000-18.000000-7,4.000000-21.000000-5,3.000000-22.000000-6,3.000000-22.000000-5,-5.000000-2.000000 0,-12.000000 19.000000 5,-13.000000 19.000000 5,-12.000000 19.000000 4</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224708840251" units="cm"/>
      <inkml:brushProperty name="height" value="0.030224708840251" units="cm"/>
      <inkml:brushProperty name="color" value="#F2395B"/>
      <inkml:brushProperty name="ignorePressure" value="0"/>
    </inkml:brush>
  </inkml:definitions>
  <inkml:trace contextRef="#ctx0" brushRef="#br0">48450.000000 36100.000000 979,'71.000000'21.000000'-2,"-5.000000"-5.000000"-3 ,-7.000000-7.000000-5,-5.000000-5.000000-2,-1.000000-4.000000 1,6.000000 0.000000 7,7.000000 0.000000 9,6.000000 0.000000 6,3.000000-4.000000 3,0.000000-5.000000-2,0.000000-7.000000-3,0.000000-5.000000-3,-5.000000-1.000000-2,-9.000000 6.000000-1,-10.000000 7.000000-2,-8.000000 6.000000-2</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0:05:47"/>
    </inkml:context>
    <inkml:brush xml:id="br0">
      <inkml:brushProperty name="width" value="0.0386093519628048" units="cm"/>
      <inkml:brushProperty name="height" value="0.0386093519628048" units="cm"/>
      <inkml:brushProperty name="color" value="#F2395B"/>
      <inkml:brushProperty name="ignorePressure" value="0"/>
    </inkml:brush>
  </inkml:definitions>
  <inkml:trace contextRef="#ctx0" brushRef="#br0">49150.000000 35650.000000 821,'23.000000'98.000000'1,"-3.000000"-3.000000"5 ,-3.000000-3.000000 4,-2.000000-2.000000 3,-5.000000 3.000000 2,-2.000000 14.000000-1,-3.000000 11.000000-1,-3.000000 14.000000-1,-2.000000 5.000000 0,0.000000 1.000000-1,0.000000-1.000000 1,0.000000 1.000000-1,0.000000-6.000000 1,0.000000-8.000000-1,0.000000-10.000000-1,0.000000-9.000000-1,-2.000000-12.000000-2,-3.000000-11.000000-8,-3.000000-14.000000-6,-2.000000-11.000000-6,-6.000000-12.000000-5,-6.000000-9.000000-2,-6.000000-10.000000-3,-6.000000-8.000000-3,-4.000000-14.000000-1,1.000000-15.000000-2,-1.000000-15.000000-1,1.000000-16.000000-2,1.000000-10.000000 1,3.000000-3.000000 3,3.000000-3.000000 2,4.000000-2.000000 2,4.000000-1.000000 4,6.000000 3.000000 8,7.000000 3.000000 7,6.000000 4.000000 7,4.000000 2.000000 4,4.000000 4.000000-1,3.000000 3.000000-1,3.000000 3.000000 0,4.000000 4.000000 2,7.000000 7.000000 7,6.000000 6.000000 5,7.000000 7.000000 6,0.000000 2.000000 1,-2.000000 1.000000-1,-3.000000-1.000000-3,-3.000000 1.000000-3,-2.000000-1.000000-3,0.000000 1.000000-7,0.000000-1.000000-5,0.000000 1.000000-6</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28825169801712" units="cm"/>
      <inkml:brushProperty name="height" value="0.0428825169801712" units="cm"/>
      <inkml:brushProperty name="color" value="#F2395B"/>
      <inkml:brushProperty name="ignorePressure" value="0"/>
    </inkml:brush>
  </inkml:definitions>
  <inkml:trace contextRef="#ctx0" brushRef="#br0">47750.000000 35900.000000 709,'70.000000'98.000000'-4,"-9.000000"-3.000000"-6 ,-10.000000-3.000000-7,-8.000000-2.000000-7,-9.000000-3.000000 2,-6.000000 1.000000 11,-6.000000-1.000000 12,-6.000000 1.000000 10,-6.000000-7.000000 7,-2.000000-12.000000-2,-3.000000-13.000000 0,-3.000000-12.000000-1,-2.000000 2.000000 0,0.000000 20.000000 2,0.000000 18.000000 1,0.000000 20.000000 2,-2.000000 3.000000 0,-3.000000-8.000000-3,-3.000000-10.000000-3,-2.000000-9.000000-3,-5.000000-2.000000-1,-2.000000 6.000000 2,-3.000000 7.000000 0,-3.000000 6.000000 1,-2.000000-4.000000-1,0.000000-11.000000-2,0.000000-14.000000-3,0.000000-11.000000-3,3.000000-9.000000 0,6.000000-3.000000-1,7.000000-3.000000 1,6.000000-2.000000 0,7.000000-6.000000 1,10.000000-6.000000-1,10.000000-6.000000 2,9.000000-6.000000-1,9.000000-4.000000 1,9.000000 1.000000 1,10.000000-1.000000 0,10.000000 1.000000 0,5.000000-1.000000 0,4.000000 1.000000 0,3.000000-1.000000 0,3.000000 1.000000-1,3.000000-3.000000-5,3.000000-2.000000-11,3.000000-3.000000-9,4.000000-3.000000-11,-6.000000-2.000000-3,-11.000000 0.000000 2,-14.000000 0.000000 2,-11.000000 0.000000 3,-9.000000-2.000000-2,-3.000000-3.000000-6,-3.000000-3.000000-5,-2.000000-2.000000-5</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46"/>
    </inkml:context>
    <inkml:brush xml:id="br0">
      <inkml:brushProperty name="width" value="0.0290958900004625" units="cm"/>
      <inkml:brushProperty name="height" value="0.0290958900004625" units="cm"/>
      <inkml:brushProperty name="color" value="#F2385B"/>
      <inkml:brushProperty name="ignorePressure" value="0"/>
    </inkml:brush>
  </inkml:definitions>
  <inkml:trace contextRef="#ctx0" brushRef="#br0">21700.000000 45250.000000 756,'73.000000'101.000000'21,"-3.000000"4.000000"-1 ,-3.000000 3.000000-1,-2.000000 3.000000-2,-3.000000-7.000000 0,1.000000-15.000000 0,-1.000000-15.000000 0,1.000000-16.000000 1,-1.000000-12.000000-3,1.000000-5.000000-2,-1.000000-7.000000-4,1.000000-5.000000-3,2.000000-8.000000-2,7.000000-5.000000-2,6.000000-7.000000-3,7.000000-5.000000-2,4.000000-11.000000-1,3.000000-11.000000-2,3.000000-14.000000-1,4.000000-11.000000-2,-1.000000-4.000000 0,-3.000000 6.000000 2,-3.000000 7.000000 1,-2.000000 6.000000 2,-9.000000 4.000000 1,-12.000000 4.000000 0,-13.000000 3.000000-1,-12.000000 3.000000 1,2.000000-2.000000 0,20.000000-6.000000-2,18.000000-6.000000 0,20.000000-6.000000-1,10.000000-6.000000-1,3.000000-2.000000 2,3.000000-3.000000 0,4.000000-3.000000 2,-1.000000-4.000000 0,-3.000000-3.000000 1,-3.000000-3.000000 0,-2.000000-2.000000 1,-1.000000 0.000000 1,3.000000 7.000000 1,3.000000 6.000000 1,4.000000 7.000000 1,-1.000000 7.000000 1,-3.000000 9.000000 1,-3.000000 10.000000 1,-2.000000 10.000000 2,-3.000000 8.000000 0,1.000000 10.000000-1,-1.000000 10.000000-1,1.000000 9.000000-2,-3.000000 4.000000 2,-2.000000 1.000000 1,-3.000000-1.000000 3,-3.000000 1.000000 2,-2.000000-4.000000 1,0.000000-6.000000-1,0.000000-6.000000-1,0.000000-6.000000 0,-5.000000-2.000000-2,-9.000000 3.000000-1,-10.000000 3.000000-3,-8.000000 4.000000-2,-11.000000-1.000000-2,-8.000000-3.000000-1,-10.000000-3.000000 0,-9.000000-2.000000-1,7.000000-1.000000 0,26.000000 3.000000 1,24.000000 3.000000 0,26.000000 4.000000 0,8.000000-1.000000 1,-5.000000-3.000000 0,-7.000000-3.000000 0,-5.000000-2.000000 0,-12.000000-3.000000 0,-16.000000 1.000000-2,-15.000000-1.000000 0,-15.000000 1.000000-1,-1.000000-1.000000-1,16.000000 1.000000 0,15.000000-1.000000-1,17.000000 1.000000 0,-1.000000-1.000000-1,-16.000000 1.000000 1,-15.000000-1.000000 0,-15.000000 1.000000-1,0.000000-3.000000-1,20.000000-2.000000-1,18.000000-3.000000-3,20.000000-3.000000-1,6.000000-2.000000-1,-2.000000 0.000000 2,-3.000000 0.000000 2,-3.000000 0.000000 1,4.000000 0.000000 2,13.000000 0.000000 3,12.000000 0.000000 2,13.000000 0.000000 3,4.000000 1.000000 0,-3.000000 4.000000 1,-3.000000 3.000000 0,-2.000000 3.000000-1,-8.000000 1.000000 2,-8.000000 1.000000 1,-10.000000-1.000000 1,-9.000000 1.000000 3,-10.000000-1.000000-2,-9.000000 1.000000-3,-10.000000-1.000000-2,-8.000000 1.000000-3,-11.000000-3.000000-8,-8.000000-2.000000-12,-10.000000-3.000000-12,-9.000000-3.000000-12</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442185439169407" units="cm"/>
      <inkml:brushProperty name="height" value="0.0442185439169407" units="cm"/>
      <inkml:brushProperty name="color" value="#F2395B"/>
      <inkml:brushProperty name="ignorePressure" value="0"/>
    </inkml:brush>
  </inkml:definitions>
  <inkml:trace contextRef="#ctx0" brushRef="#br0">50650.000000 35950.000000 806,'50.000000'50.000000'2,"0.000000"0.000000"4 ,0.000000 0.000000 4,0.000000 0.000000 4,3.000000 7.000000 1,6.000000 17.000000-4,7.000000 15.000000-2,6.000000 16.000000-5,3.000000 12.000000 1,0.000000 9.000000 5,0.000000 10.000000 3,0.000000 10.000000 5,-8.000000-11.000000 0,-16.000000-27.000000-3,-15.000000-28.000000-3,-15.000000-28.000000-3,-6.000000-2.000000-2,7.000000 25.000000-1,6.000000 25.000000-2,7.000000 25.000000 0,-1.000000 7.000000-2,-6.000000-8.000000-3,-6.000000-10.000000-3,-6.000000-9.000000-2,-9.000000-15.000000-10,-8.000000-18.000000-14,-10.000000-19.000000-16,-9.000000-18.000000-15</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14346046745777" units="cm"/>
      <inkml:brushProperty name="height" value="0.0414346046745777" units="cm"/>
      <inkml:brushProperty name="color" value="#F2395B"/>
      <inkml:brushProperty name="ignorePressure" value="0"/>
    </inkml:brush>
  </inkml:definitions>
  <inkml:trace contextRef="#ctx0" brushRef="#br0">51500.000000 36000.000000 734,'-2.000000'93.000000'22,"-3.000000"-11.000000"-2 ,-3.000000-14.000000-3,-2.000000-11.000000-2,-9.000000 2.000000 1,-12.000000 19.000000 3,-13.000000 19.000000 5,-12.000000 19.000000 3,-5.000000 9.000000 1,3.000000 0.000000-4,3.000000 0.000000-4,4.000000 0.000000-3,-1.000000-2.000000-6,-3.000000-3.000000-5,-3.000000-3.000000-8,-2.000000-2.000000-6,0.000000-8.000000-3,7.000000-8.000000 3,6.000000-10.000000 1,7.000000-9.000000 2</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77807319164276" units="cm"/>
      <inkml:brushProperty name="height" value="0.0377807319164276" units="cm"/>
      <inkml:brushProperty name="color" value="#F2395B"/>
      <inkml:brushProperty name="ignorePressure" value="0"/>
    </inkml:brush>
  </inkml:definitions>
  <inkml:trace contextRef="#ctx0" brushRef="#br0">52600.000000 37200.000000 977,'-24.000000'300.000000'-3,"4.000000"-50.000000"-8 ,3.000000-50.000000-7,3.000000-50.000000-7,1.000000-35.000000 3,1.000000-18.000000 14,-1.000000-19.000000 14,1.000000-18.000000 13,1.000000-26.000000 4,3.000000-31.000000-5,3.000000-31.000000-6,4.000000-31.000000-5,5.000000-16.000000-3,10.000000 0.000000 1,10.000000 0.000000 0,9.000000 0.000000 2,9.000000-2.000000-3,9.000000-3.000000-6,10.000000-3.000000-6,10.000000-2.000000-5,4.000000 5.000000-1,0.000000 16.000000 4,0.000000 15.000000 5,0.000000 17.000000 3,-4.000000 11.000000-6,-5.000000 10.000000-16,-7.000000 10.000000-19,-5.000000 9.000000-16</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68278005719185" units="cm"/>
      <inkml:brushProperty name="height" value="0.0468278005719185" units="cm"/>
      <inkml:brushProperty name="color" value="#F2395B"/>
      <inkml:brushProperty name="ignorePressure" value="0"/>
    </inkml:brush>
  </inkml:definitions>
  <inkml:trace contextRef="#ctx0" brushRef="#br0">57800.000000 12950.000000 649,'-44.000000'-74.000000'3,"13.000000"54.000000"5 ,12.000000 53.000000 5,13.000000 53.000000 6,7.000000 28.000000 3,4.000000 3.000000 4,3.000000 3.000000 1,3.000000 4.000000 3,-1.000000-10.000000-1,-2.000000-22.000000-5,-3.000000-22.000000-5,-3.000000-21.000000-5,-1.000000 2.000000-3,4.000000 29.000000 2,3.000000 28.000000 1,3.000000 28.000000 1,3.000000 17.000000 0,3.000000 6.000000-3,3.000000 7.000000-3,4.000000 6.000000-1,1.000000-5.000000-3,0.000000-16.000000-1,0.000000-15.000000 0,0.000000-15.000000-3,1.000000-42.000000 1,4.000000-65.000000-1,3.000000-65.000000 0,3.000000-66.000000 0,1.000000-37.000000 0,1.000000-5.000000-2,-1.000000-7.000000 1,1.000000-5.000000-2,-4.000000 11.000000 0,-6.000000 32.000000-2,-6.000000 31.000000-1,-6.000000 32.000000-2,1.000000 7.000000-1,9.000000-16.000000 0,10.000000-15.000000 0,10.000000-15.000000-1,7.000000-20.000000 0,6.000000-21.000000-2,7.000000-22.000000-1,6.000000-22.000000 0,-2.000000 4.000000-2,-9.000000 32.000000 2,-10.000000 31.000000-1,-8.000000 32.000000 1,-9.000000 33.000000-5,-6.000000 39.000000-12,-6.000000 36.000000-12,-6.000000 39.000000-11,-9.000000 8.000000-2,-8.000000-18.000000 10,-10.000000-19.000000 10,-9.000000-18.000000 8</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65518592298031" units="cm"/>
      <inkml:brushProperty name="height" value="0.0365518592298031" units="cm"/>
      <inkml:brushProperty name="color" value="#F2395B"/>
      <inkml:brushProperty name="ignorePressure" value="0"/>
    </inkml:brush>
  </inkml:definitions>
  <inkml:trace contextRef="#ctx0" brushRef="#br0">59650.000000 15250.000000 929,'-44.000000'156.000000'-82,"13.000000"-37.000000"26 ,12.000000-38.000000 24,13.000000-37.000000 26,4.000000-12.000000 13,-3.000000 17.000000 4,-3.000000 15.000000 3,-2.000000 16.000000 3,-1.000000 4.000000 2,3.000000-6.000000-2,3.000000-6.000000-1,4.000000-6.000000-1,1.000000-18.000000 0,0.000000-28.000000 2,0.000000-28.000000 2,0.000000-27.000000 2,4.000000-17.000000-1,10.000000-3.000000-5,10.000000-3.000000-4,9.000000-2.000000-4,7.000000-1.000000-4,7.000000 3.000000-1,6.000000 3.000000-1,7.000000 4.000000-2,0.000000 1.000000-1,-2.000000 0.000000-1,-3.000000 0.000000-2,-3.000000 0.000000 0,-2.000000 0.000000-6,0.000000 0.000000-10,0.000000 0.000000-11,0.000000 0.000000-11,-5.000000 3.000000-2,-9.000000 6.000000 3,-10.000000 7.000000 5,-8.000000 6.000000 5</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19912768900394" units="cm"/>
      <inkml:brushProperty name="height" value="0.0319912768900394" units="cm"/>
      <inkml:brushProperty name="color" value="#F2395B"/>
      <inkml:brushProperty name="ignorePressure" value="0"/>
    </inkml:brush>
  </inkml:definitions>
  <inkml:trace contextRef="#ctx0" brushRef="#br0">61550.000000 14000.000000 950,'162.000000'-68.000000'3,"-24.000000"17.000000"4 ,-26.000000 15.000000 5,-24.000000 16.000000 5,-17.000000 9.000000-7,-5.000000 3.000000-15,-7.000000 3.000000-17,-5.000000 4.000000-16</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46052013337612" units="cm"/>
      <inkml:brushProperty name="height" value="0.0346052013337612" units="cm"/>
      <inkml:brushProperty name="color" value="#F2395B"/>
      <inkml:brushProperty name="ignorePressure" value="0"/>
    </inkml:brush>
  </inkml:definitions>
  <inkml:trace contextRef="#ctx0" brushRef="#br0">61550.000000 14850.000000 944,'75.000000'-71.000000'3,"0.000000"10.000000"5 ,0.000000 10.000000 6,0.000000 9.000000 6,-5.000000 6.000000-10,-9.000000 3.000000-23,-10.000000 3.000000-25,-8.000000 4.000000-23</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0:05:47"/>
    </inkml:context>
    <inkml:brush xml:id="br0">
      <inkml:brushProperty name="width" value="0.039592981338501" units="cm"/>
      <inkml:brushProperty name="height" value="0.039592981338501" units="cm"/>
      <inkml:brushProperty name="color" value="#F2395B"/>
      <inkml:brushProperty name="ignorePressure" value="0"/>
    </inkml:brush>
  </inkml:definitions>
  <inkml:trace contextRef="#ctx0" brushRef="#br0">63600.000000 12350.000000 768,'0.000000'95.000000'-1,"0.000000"-9.000000"-4 ,0.000000-10.000000-1,0.000000-8.000000-4,3.000000-4.000000 1,6.000000 3.000000 2,7.000000 3.000000 3,6.000000 4.000000 2,-1.000000-1.000000 2,-5.000000-3.000000 1,-7.000000-3.000000 1,-5.000000-2.000000 1,-6.000000-3.000000 0,-3.000000 1.000000-2,-3.000000-1.000000 0,-2.000000 1.000000-2,-5.000000-3.000000 3,-2.000000-2.000000 4,-3.000000-3.000000 5,-3.000000-3.000000 5,-2.000000-6.000000 2,0.000000-5.000000-1,0.000000-7.000000-3,0.000000-5.000000 0,4.000000-3.000000-5,10.000000 4.000000-8,10.000000 3.000000-8,9.000000 3.000000-8,4.000000 9.000000-1,1.000000 16.000000 5,-1.000000 15.000000 5,1.000000 17.000000 4,-3.000000 10.000000 5,-2.000000 6.000000 4,-3.000000 7.000000 4,-3.000000 6.000000 3,-2.000000 6.000000 3,0.000000 6.000000 2,0.000000 7.000000 3,0.000000 6.000000 1,0.000000-7.000000 0,0.000000-18.000000-2,0.000000-19.000000-1,0.000000-18.000000-2,4.000000-20.000000-5,10.000000-18.000000-10,10.000000-19.000000-8,9.000000-18.000000-11,1.000000-21.000000-5,-6.000000-22.000000-3,-6.000000-22.000000-2,-6.000000-21.000000-2,-4.000000-14.000000-3,1.000000-2.000000 0,-1.000000-3.000000-2,1.000000-3.000000-1,-3.000000 4.000000 1,-2.000000 13.000000 4,-3.000000 12.000000 3,-3.000000 13.000000 5</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7029679864645" units="cm"/>
      <inkml:brushProperty name="height" value="0.037029679864645" units="cm"/>
      <inkml:brushProperty name="color" value="#F2395B"/>
      <inkml:brushProperty name="ignorePressure" value="0"/>
    </inkml:brush>
  </inkml:definitions>
  <inkml:trace contextRef="#ctx0" brushRef="#br0">64650.000000 12850.000000 821,'50.000000'190.000000'4,"0.000000"-18.000000"7 ,0.000000-19.000000 8,0.000000-18.000000 7,-2.000000-17.000000 2,-3.000000-11.000000-2,-3.000000-14.000000-3,-2.000000-11.000000-2,-5.000000-4.000000-7,-2.000000 6.000000-8,-3.000000 7.000000-8,-3.000000 6.000000-9,-4.000000-5.000000-2,-3.000000-16.000000 5,-3.000000-15.000000 4,-2.000000-15.000000 4,-5.000000-20.000000-6,-2.000000-21.000000-19,-3.000000-22.000000-17,-3.000000-22.000000-18</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57585959136486" units="cm"/>
      <inkml:brushProperty name="height" value="0.0357585959136486" units="cm"/>
      <inkml:brushProperty name="color" value="#F2395B"/>
      <inkml:brushProperty name="ignorePressure" value="0"/>
    </inkml:brush>
  </inkml:definitions>
  <inkml:trace contextRef="#ctx0" brushRef="#br0">65350.000000 12900.000000 850,'-4.000000'53.000000'0,"-5.000000"6.000000"1 ,-7.000000 7.000000-1,-5.000000 6.000000 1,-6.000000 7.000000 1,-3.000000 10.000000 4,-3.000000 10.000000 3,-2.000000 9.000000 4,-3.000000 4.000000 1,1.000000 1.000000 3,-1.000000-1.000000 0,1.000000 1.000000 2,2.000000-4.000000-1,7.000000-6.000000-4,6.000000-6.000000-3,7.000000-6.000000-4,4.000000-7.000000-7,3.000000-6.000000-9,3.000000-6.000000-9,4.000000-6.000000-10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47"/>
    </inkml:context>
    <inkml:brush xml:id="br0">
      <inkml:brushProperty name="width" value="0.0310088545084" units="cm"/>
      <inkml:brushProperty name="height" value="0.0310088545084" units="cm"/>
      <inkml:brushProperty name="color" value="#F2385B"/>
      <inkml:brushProperty name="ignorePressure" value="0"/>
    </inkml:brush>
  </inkml:definitions>
  <inkml:trace contextRef="#ctx0" brushRef="#br0">28550.000000 45950.000000 709,'0.000000'118.000000'-22,"0.000000"-11.000000"11 ,0.000000-14.000000 10,0.000000-11.000000 11,0.000000-12.000000 5,0.000000-9.000000 0,0.000000-10.000000-2,0.000000-8.000000 0,1.000000 7.000000 0,4.000000 25.000000 1,3.000000 25.000000 1,3.000000 25.000000 2,-1.000000 0.000000-1,-2.000000-25.000000-2,-3.000000-25.000000-2,-3.000000-25.000000-3,-2.000000 6.000000-1,0.000000 38.000000 1,0.000000 37.000000 0,0.000000 38.000000 1,0.000000 4.000000 0,0.000000-28.000000-1,0.000000-28.000000-1,0.000000-27.000000-1,-2.000000 16.000000 0,-3.000000 63.000000 1,-3.000000 62.000000 2,-2.000000 63.000000 0,-1.000000 34.000000 1,3.000000 6.000000-2,3.000000 7.000000 0,4.000000 6.000000-2,5.000000-8.000000-2,10.000000-22.000000-3,10.000000-22.000000-2,9.000000-21.000000-4,2.000000-21.000000-4,-2.000000-19.000000-4,-3.000000-18.000000-5,-3.000000-19.000000-4,-6.000000-27.000000-3,-5.000000-34.000000-1,-7.000000-35.000000 0,-5.000000-33.000000-2,-6.000000-28.000000 0,-3.000000-18.000000-2,-3.000000-19.000000-1,-2.000000-18.000000 0,-3.000000-10.000000 1,1.000000 0.000000 5,-1.000000 0.000000 5,1.000000 0.000000 5,-3.000000-2.000000 2,-2.000000-3.000000-1,-3.000000-3.000000-1,-3.000000-2.000000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66150.000000 14900.000000 1000,'0.000000'200.000000'0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293845422565937" units="cm"/>
      <inkml:brushProperty name="height" value="0.0293845422565937" units="cm"/>
      <inkml:brushProperty name="color" value="#F2395B"/>
      <inkml:brushProperty name="ignorePressure" value="0"/>
    </inkml:brush>
  </inkml:definitions>
  <inkml:trace contextRef="#ctx0" brushRef="#br0">67050.000000 14600.000000 999,'-2.000000'95.000000'-3,"-3.000000"-9.000000"-9 ,-3.000000-10.000000-7,-2.000000-8.000000-7,-3.000000-11.000000-3,1.000000-8.000000 3,-1.000000-10.000000 3,1.000000-9.000000 3,-1.000000-5.000000 3,1.000000 0.000000 3,-1.000000 0.000000 5,1.000000 0.000000 3</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295690074563026" units="cm"/>
      <inkml:brushProperty name="height" value="0.0295690074563026" units="cm"/>
      <inkml:brushProperty name="color" value="#F2395B"/>
      <inkml:brushProperty name="ignorePressure" value="0"/>
    </inkml:brush>
  </inkml:definitions>
  <inkml:trace contextRef="#ctx0" brushRef="#br0">69000.000000 13800.000000 999,'46.000000'1.000000'-1,"-5.000000"4.000000"-2 ,-7.000000 3.000000-4,-5.000000 3.000000-1,-4.000000-1.000000-5,0.000000-2.000000-7,0.000000-3.000000-6,0.000000-3.000000-7</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70000.000000 13800.000000 1000,'48.000000'23.000000'0,"-3.000000"-3.000000"0 ,-3.000000-3.000000 0,-2.000000-2.000000 0,-5.000000-3.000000-5,-2.000000 1.000000-8,-3.000000-1.000000-10,-3.000000 1.000000-8,-2.000000-3.000000-3,0.000000-2.000000 4,0.000000-3.000000 5,0.000000-3.000000 3</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26598526537418" units="cm"/>
      <inkml:brushProperty name="height" value="0.0426598526537418" units="cm"/>
      <inkml:brushProperty name="color" value="#F2395B"/>
      <inkml:brushProperty name="ignorePressure" value="0"/>
    </inkml:brush>
  </inkml:definitions>
  <inkml:trace contextRef="#ctx0" brushRef="#br0">72200.000000 12750.000000 713,'6.000000'-41.000000'-12,"13.000000"19.000000"4 ,12.000000 19.000000 4,13.000000 19.000000 3,9.000000 15.000000 5,6.000000 13.000000 4,7.000000 12.000000 7,6.000000 13.000000 4,1.000000 10.000000 4,-3.000000 10.000000 3,-3.000000 10.000000 1,-2.000000 9.000000 2,-9.000000 4.000000-1,-12.000000 1.000000-2,-13.000000-1.000000-3,-12.000000 1.000000-3,-9.000000-1.000000-3,-2.000000 1.000000-2,-3.000000-1.000000-3,-3.000000 1.000000-2,-2.000000-4.000000-3,0.000000-6.000000-5,0.000000-6.000000-3,0.000000-6.000000-4,-4.000000-21.000000-11,-5.000000-34.000000-16,-7.000000-35.000000-17,-5.000000-33.000000-16,-1.000000-15.000000-2,6.000000 6.000000 13,7.000000 7.000000 13,6.000000 6.000000 14,1.000000 1.000000 8,-3.000000-3.000000 1,-3.000000-3.000000 3,-2.000000-2.000000 1</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85038144886494" units="cm"/>
      <inkml:brushProperty name="height" value="0.0385038144886494" units="cm"/>
      <inkml:brushProperty name="color" value="#F2395B"/>
      <inkml:brushProperty name="ignorePressure" value="0"/>
    </inkml:brush>
  </inkml:definitions>
  <inkml:trace contextRef="#ctx0" brushRef="#br0">73100.000000 12600.000000 770,'-2.000000'75.000000'0,"-3.000000"0.000000"-1 ,-3.000000 0.000000 0,-2.000000 0.000000 0,-6.000000 3.000000 3,-6.000000 6.000000 6,-6.000000 7.000000 7,-6.000000 6.000000 6,-6.000000 4.000000 3,-2.000000 4.000000-2,-3.000000 3.000000-2,-3.000000 3.000000-3,-1.000000-5.000000 1,4.000000-12.000000-1,3.000000-13.000000 2,3.000000-12.000000-1,-1.000000-4.000000-1,-2.000000 7.000000-7,-3.000000 6.000000-5,-3.000000 7.000000-7</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83657552301884" units="cm"/>
      <inkml:brushProperty name="height" value="0.0383657552301884" units="cm"/>
      <inkml:brushProperty name="color" value="#F2395B"/>
      <inkml:brushProperty name="ignorePressure" value="0"/>
    </inkml:brush>
  </inkml:definitions>
  <inkml:trace contextRef="#ctx0" brushRef="#br0">73750.000000 13750.000000 824,'0.000000'167.000000'0,"0.000000"-16.000000"-2 ,0.000000-15.000000 0,0.000000-15.000000-1,-2.000000-14.000000-3,-3.000000-8.000000-2,-3.000000-10.000000-4,-2.000000-9.000000-4,-3.000000-9.000000 8,1.000000-5.000000 17,-1.000000-7.000000 18,1.000000-5.000000 17,-1.000000-20.000000 5,1.000000-31.000000-10,-1.000000-31.000000-9,1.000000-31.000000-9,7.000000-23.000000-10,16.000000-11.000000-8,15.000000-14.000000-11,17.000000-11.000000-8,7.000000 2.000000-4,0.000000 19.000000 3,0.000000 19.000000 2,0.000000 19.000000 3,1.000000 10.000000 2,4.000000 4.000000 0,3.000000 3.000000 1,3.000000 3.000000 2,-2.000000 6.000000-2,-6.000000 9.000000-1,-6.000000 10.000000-2,-6.000000 10.000000-3</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96182553470135" units="cm"/>
      <inkml:brushProperty name="height" value="0.0496182553470135" units="cm"/>
      <inkml:brushProperty name="color" value="#F2395B"/>
      <inkml:brushProperty name="ignorePressure" value="0"/>
    </inkml:brush>
  </inkml:definitions>
  <inkml:trace contextRef="#ctx0" brushRef="#br0">75300.000000 11950.000000 613,'135.000000'89.000000'-24,"-27.000000"-22.000000"5 ,-28.000000-22.000000 4,-28.000000-21.000000 5,-13.000000-12.000000 7,3.000000 1.000000 11,3.000000-1.000000 10,4.000000 1.000000 10,-4.000000 2.000000 2,-9.000000 7.000000-5,-10.000000 6.000000-6,-8.000000 7.000000-6,-8.000000 13.000000 1,-2.000000 22.000000 5,-3.000000 22.000000 5,-3.000000 23.000000 5,-6.000000 5.000000 2,-5.000000-9.000000-2,-7.000000-10.000000-3,-5.000000-8.000000-2,-1.000000-9.000000-2,6.000000-6.000000-3,7.000000-6.000000-3,6.000000-6.000000-1,12.000000-4.000000-4,19.000000 1.000000-1,19.000000-1.000000-1,19.000000 1.000000-3,5.000000 1.000000-2,-5.000000 3.000000-2,-7.000000 3.000000-3,-5.000000 4.000000-1,-9.000000 7.000000-1,-9.000000 13.000000 1,-10.000000 12.000000 2,-8.000000 13.000000 0,-8.000000 9.000000 2,-2.000000 6.000000 0,-3.000000 7.000000 1,-3.000000 6.000000 1,-10.000000 1.000000-1,-16.000000-3.000000-2,-15.000000-3.000000-4,-15.000000-2.000000-2,-11.000000-9.000000-2,-2.000000-12.000000-3,-3.000000-13.000000 0,-3.000000-12.000000-3,-1.000000-10.000000-11,4.000000-6.000000-19,3.000000-6.000000-19,3.000000-6.000000-21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92427928745747" units="cm"/>
      <inkml:brushProperty name="height" value="0.0392427928745747" units="cm"/>
      <inkml:brushProperty name="color" value="#F2395B"/>
      <inkml:brushProperty name="ignorePressure" value="0"/>
    </inkml:brush>
  </inkml:definitions>
  <inkml:trace contextRef="#ctx0" brushRef="#br0">66000.000000 14750.000000 807,'-22.000000'146.000000'84,"6.000000"-5.000000"-24 ,7.000000-7.000000-24,6.000000-5.000000-23,3.000000-11.000000-16,0.000000-11.000000-4,0.000000-14.000000-5,0.000000-11.000000-5</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08943109214306" units="cm"/>
      <inkml:brushProperty name="height" value="0.0408943109214306" units="cm"/>
      <inkml:brushProperty name="color" value="#F2395B"/>
      <inkml:brushProperty name="ignorePressure" value="0"/>
    </inkml:brush>
  </inkml:definitions>
  <inkml:trace contextRef="#ctx0" brushRef="#br0">64500.000000 47550.000000 629,'-4.000000'54.000000'2,"-5.000000"10.000000"2 ,-7.000000 10.000000 3,-5.000000 9.000000 3,-9.000000 9.000000 2,-9.000000 9.000000 2,-10.000000 10.000000 2,-8.000000 10.000000 2,-8.000000 7.000000-1,-2.000000 6.000000-2,-3.000000 7.000000-4,-3.000000 6.000000-2,1.000000-4.000000-1,6.000000-11.000000 1,7.000000-14.000000 1,6.000000-11.000000 2,4.000000-7.000000 1,4.000000 0.000000 2,3.000000 0.000000 3,3.000000 0.000000 2,7.000000-8.000000 1,14.000000-16.000000-2,11.000000-15.000000-2,14.000000-15.000000-1,14.000000-11.000000-2,20.000000-2.000000-3,18.000000-3.000000-4,20.000000-3.000000-3,8.000000-6.000000 0,1.000000-5.000000 0,-1.000000-7.000000 1,1.000000-5.000000 1,1.000000-4.000000-3,3.000000 0.000000-8,3.000000 0.000000-8,4.000000 0.000000-7,-3.000000 0.000000-5,-5.000000 0.000000 0,-7.000000 0.000000-2,-5.000000 0.000000 0,-9.000000 0.000000-1,-9.000000 0.000000-1,-10.000000 0.000000-1,-8.000000 0.000000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47"/>
    </inkml:context>
    <inkml:brush xml:id="br0">
      <inkml:brushProperty name="width" value="0.0295499451458454" units="cm"/>
      <inkml:brushProperty name="height" value="0.0295499451458454" units="cm"/>
      <inkml:brushProperty name="color" value="#F2385B"/>
      <inkml:brushProperty name="ignorePressure" value="0"/>
    </inkml:brush>
  </inkml:definitions>
  <inkml:trace contextRef="#ctx0" brushRef="#br0">27600.000000 51650.000000 744,'1.000000'75.000000'-1,"4.000000"0.000000"-3 ,3.000000 0.000000-3,3.000000 0.000000-2,7.000000 7.000000 1,14.000000 17.000000 6,11.000000 15.000000 5,14.000000 16.000000 5,8.000000 5.000000 6,7.000000-2.000000 6,6.000000-3.000000 7,7.000000-3.000000 6,0.000000-10.000000 1,-2.000000-16.000000-6,-3.000000-15.000000-4,-3.000000-15.000000-6,-9.000000-17.000000-3,-11.000000-15.000000-4,-14.000000-15.000000-3,-11.000000-16.000000-2,-1.000000-10.000000-2,13.000000-3.000000 1,12.000000-3.000000 1,13.000000-2.000000 0,-1.000000-5.000000 0,-11.000000-2.000000-1,-14.000000-3.000000-1,-11.000000-3.000000-2,2.000000-27.000000-3,19.000000-50.000000-2,19.000000-50.000000-3,19.000000-50.000000-3,5.000000-19.000000-5,-5.000000 13.000000-8,-7.000000 12.000000-8,-5.000000 13.000000-8,-11.000000 20.000000-4,-11.000000 28.000000-1,-14.000000 28.000000-2,-11.000000 29.000000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55547554790974" units="cm"/>
      <inkml:brushProperty name="height" value="0.0355547554790974" units="cm"/>
      <inkml:brushProperty name="color" value="#F2395B"/>
      <inkml:brushProperty name="ignorePressure" value="0"/>
    </inkml:brush>
  </inkml:definitions>
  <inkml:trace contextRef="#ctx0" brushRef="#br0">64800.000000 49050.000000 855,'-22.000000'93.000000'2,"6.000000"-11.000000"3 ,7.000000-14.000000 3,6.000000-11.000000 2,-1.000000-7.000000 3,-5.000000 0.000000-2,-7.000000 0.000000 0,-5.000000 0.000000-1,-6.000000 3.000000-1,-3.000000 6.000000 0,-3.000000 7.000000-2,-2.000000 6.000000-1,-6.000000 1.000000 1,-6.000000-3.000000 1,-6.000000-3.000000 2,-6.000000-2.000000 1,-7.000000-3.000000-4,-6.000000 1.000000-10,-6.000000-1.000000-10,-6.000000 1.000000-10,-6.000000-7.000000-5,-2.000000-12.000000 0,-3.000000-13.000000-1,-3.000000-12.000000 0,-4.000000-12.000000 0,-3.000000-8.000000 3,-3.000000-10.000000 2,-2.000000-9.000000 1,3.000000-9.000000 3,14.000000-5.000000 3,11.000000-7.000000 2,14.000000-5.000000 3,8.000000-1.000000 2,7.000000 6.000000 3,6.000000 7.000000 1,7.000000 6.000000 3</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18414345383644" units="cm"/>
      <inkml:brushProperty name="height" value="0.0318414345383644" units="cm"/>
      <inkml:brushProperty name="color" value="#F2395B"/>
      <inkml:brushProperty name="ignorePressure" value="0"/>
    </inkml:brush>
  </inkml:definitions>
  <inkml:trace contextRef="#ctx0" brushRef="#br0">62250.000000 49600.000000 856,'1.000000'-69.000000'1,"4.000000"13.000000"1 ,3.000000 12.000000 2,3.000000 13.000000 1,7.000000 6.000000 1,14.000000 0.000000 2,11.000000 0.000000 1,14.000000 0.000000 1,13.000000-4.000000 1,16.000000-5.000000 2,15.000000-7.000000 0,17.000000-5.000000 1,13.000000-3.000000 0,13.000000 4.000000-2,12.000000 3.000000-2,13.000000 3.000000-3,4.000000 3.000000-3,-3.000000 3.000000-4,-3.000000 3.000000-6,-2.000000 4.000000-5,-15.000000 4.000000-2,-25.000000 6.000000 3,-25.000000 7.000000 2,-25.000000 6.000000 3,-16.000000 4.000000-5,-6.000000 4.000000-8,-6.000000 3.000000-11,-6.000000 3.000000-9</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65400.000000 49100.000000 1000,'0.000000'112.000000'-1,"0.000000"-24.000000"0 ,0.000000-26.000000-1,0.000000-24.000000-1,3.000000-18.000000-1,6.000000-9.000000-3,7.000000-10.000000-1,6.000000-8.000000-2,4.000000-6.000000-2,4.000000 1.000000 0,3.000000-1.000000 0,3.000000 1.000000-1,-1.000000 1.000000 2,-2.000000 3.000000 4,-3.000000 3.000000 4,-3.000000 4.000000 4,-2.000000 7.000000 4,0.000000 13.000000 6,0.000000 12.000000 6,0.000000 13.000000 6,-2.000000 4.000000-1,-3.000000-3.000000-7,-3.000000-3.000000-7,-2.000000-2.000000-8,-1.000000-8.000000-6,3.000000-8.000000-6,3.000000-10.000000-6,4.000000-9.000000-4,1.000000-7.000000-4,0.000000-3.000000 0,0.000000-3.000000 1,0.000000-2.000000-1</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40285487473011" units="cm"/>
      <inkml:brushProperty name="height" value="0.0340285487473011" units="cm"/>
      <inkml:brushProperty name="color" value="#F2395B"/>
      <inkml:brushProperty name="ignorePressure" value="0"/>
    </inkml:brush>
  </inkml:definitions>
  <inkml:trace contextRef="#ctx0" brushRef="#br0">66800.000000 48450.000000 812,'-24.000000'118.000000'-2,"4.000000"-11.000000"-5 ,3.000000-14.000000-3,3.000000-11.000000-4,1.000000 0.000000 5,1.000000 17.000000 14,-1.000000 15.000000 14,1.000000 16.000000 15,2.000000-2.000000 3,7.000000-19.000000-6,6.000000-18.000000-8,7.000000-19.000000-6,7.000000-13.000000-4,9.000000-6.000000 0,10.000000-6.000000 0,10.000000-6.000000 0,5.000000-7.000000-4,4.000000-6.000000-7,3.000000-6.000000-6,3.000000-6.000000-7,-2.000000-9.000000-9,-6.000000-8.000000-10,-6.000000-10.000000-11,-6.000000-9.000000-9</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33855971693993" units="cm"/>
      <inkml:brushProperty name="height" value="0.0333855971693993" units="cm"/>
      <inkml:brushProperty name="color" value="#F2395B"/>
      <inkml:brushProperty name="ignorePressure" value="0"/>
    </inkml:brush>
  </inkml:definitions>
  <inkml:trace contextRef="#ctx0" brushRef="#br0">67900.000000 48650.000000 836,'21.000000'76.000000'2,"-5.000000"4.000000"5 ,-7.000000 3.000000 5,-5.000000 3.000000 4,-4.000000 4.000000 2,0.000000 7.000000-2,0.000000 6.000000-1,0.000000 7.000000-2,-2.000000 2.000000-2,-3.000000 1.000000-1,-3.000000-1.000000-2,-2.000000 1.000000-2,-1.000000-7.000000 0,3.000000-12.000000 0,3.000000-13.000000-1,4.000000-12.000000 1,1.000000-23.000000-2,0.000000-30.000000-2,0.000000-32.000000-2,0.000000-30.000000-2,0.000000-29.000000-2,0.000000-25.000000-2,0.000000-25.000000 0,0.000000-25.000000-2,6.000000-10.000000 1,13.000000 7.000000 3,12.000000 6.000000 1,13.000000 7.000000 3,7.000000 8.000000 1,4.000000 14.000000 2,3.000000 11.000000 2,3.000000 14.000000 1,1.000000 10.000000 1,1.000000 9.000000-3,-1.000000 10.000000-2,1.000000 10.000000-2,-3.000000 8.000000 0,-2.000000 10.000000 1,-3.000000 10.000000 1,-3.000000 9.000000 1,-6.000000 4.000000-8,-5.000000 1.000000-16,-7.000000-1.000000-16,-5.000000 1.000000-17</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095817938447" units="cm"/>
      <inkml:brushProperty name="height" value="0.03095817938447" units="cm"/>
      <inkml:brushProperty name="color" value="#F2395B"/>
      <inkml:brushProperty name="ignorePressure" value="0"/>
    </inkml:brush>
  </inkml:definitions>
  <inkml:trace contextRef="#ctx0" brushRef="#br0">69400.000000 48550.000000 999,'118.000000'0.000000'0,"-11.000000"0.000000"-11 ,-14.000000 0.000000-13,-11.000000 0.000000-12,-12.000000 0.000000-4,-9.000000 0.000000 6,-10.000000 0.000000 6,-8.000000 0.000000 6</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296968538314104" units="cm"/>
      <inkml:brushProperty name="height" value="0.0296968538314104" units="cm"/>
      <inkml:brushProperty name="color" value="#F2395B"/>
      <inkml:brushProperty name="ignorePressure" value="0"/>
    </inkml:brush>
  </inkml:definitions>
  <inkml:trace contextRef="#ctx0" brushRef="#br0">69300.000000 49550.000000 992,'51.000000'-25.000000'1,"4.000000"0.000000"0 ,3.000000 0.000000 1,3.000000 0.000000 1,-2.000000 1.000000-3,-6.000000 4.000000-8,-6.000000 3.000000-8,-6.000000 3.000000-8,-6.000000-1.000000-3,-2.000000-2.000000 1,-3.000000-3.000000 0,-3.000000-3.000000 2</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06029596924782" units="cm"/>
      <inkml:brushProperty name="height" value="0.0406029596924782" units="cm"/>
      <inkml:brushProperty name="color" value="#F2395B"/>
      <inkml:brushProperty name="ignorePressure" value="0"/>
    </inkml:brush>
  </inkml:definitions>
  <inkml:trace contextRef="#ctx0" brushRef="#br0">71100.000000 47850.000000 785,'162.000000'1.000000'10,"-24.000000"4.000000"1 ,-26.000000 3.000000 1,-24.000000 3.000000 0,-15.000000 1.000000 0,-3.000000 1.000000-2,-3.000000-1.000000-2,-2.000000 1.000000 0,-6.000000-1.000000-2,-6.000000 1.000000 2,-6.000000-1.000000 1,-6.000000 1.000000 1,-4.000000 5.000000 1,1.000000 14.000000-2,-1.000000 11.000000 0,1.000000 14.000000 0,-7.000000 13.000000-1,-12.000000 16.000000 2,-13.000000 15.000000 0,-12.000000 17.000000 1,-10.000000 16.000000-1,-6.000000 19.000000-3,-6.000000 19.000000-3,-6.000000 19.000000-4,-6.000000 2.000000-1,-2.000000-11.000000-1,-3.000000-14.000000 0,-3.000000-11.000000-2,2.000000-18.000000-1,10.000000-22.000000-4,10.000000-22.000000-4,9.000000-21.000000-3</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56776416301727" units="cm"/>
      <inkml:brushProperty name="height" value="0.0356776416301727" units="cm"/>
      <inkml:brushProperty name="color" value="#F2395B"/>
      <inkml:brushProperty name="ignorePressure" value="0"/>
    </inkml:brush>
  </inkml:definitions>
  <inkml:trace contextRef="#ctx0" brushRef="#br0">73400.000000 47800.000000 852,'45.000000'156.000000'0,"-9.000000"-37.000000"-2 ,-10.000000-38.000000-1,-8.000000-37.000000 0,-6.000000-9.000000 1,1.000000 23.000000 5,-1.000000 22.000000 5,1.000000 22.000000 5,-7.000000 16.000000 5,-12.000000 14.000000 4,-13.000000 11.000000 4,-12.000000 14.000000 5,-13.000000 7.000000-5,-12.000000 3.000000-15,-13.000000 3.000000-16,-12.000000 4.000000-15,-1.000000-15.000000-6,14.000000-31.000000 5,11.000000-31.000000 4,14.000000-31.000000 4,5.000000-18.000000-3,1.000000-3.000000-8,-1.000000-3.000000-8,1.000000-2.000000-10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48"/>
    </inkml:context>
    <inkml:brush xml:id="br0">
      <inkml:brushProperty name="width" value="0.0311211869120598" units="cm"/>
      <inkml:brushProperty name="height" value="0.0311211869120598" units="cm"/>
      <inkml:brushProperty name="color" value="#F2385B"/>
      <inkml:brushProperty name="ignorePressure" value="0"/>
    </inkml:brush>
  </inkml:definitions>
  <inkml:trace contextRef="#ctx0" brushRef="#br0">24650.000000 54900.000000 706,'-135.000000'-43.000000'-19,"32.000000"17.000000"11 ,31.000000 15.000000 10,32.000000 16.000000 11,15.000000 18.000000 5,0.000000 22.000000-3,0.000000 22.000000-2,0.000000 23.000000-2,3.000000 17.000000 2,6.000000 17.000000 6,7.000000 15.000000 6,6.000000 16.000000 6,6.000000 7.000000 1,6.000000 1.000000-5,7.000000-1.000000-4,6.000000 1.000000-4,4.000000-6.000000-5,4.000000-8.000000-2,3.000000-10.000000-4,3.000000-9.000000-2,3.000000-13.000000-2,3.000000-16.000000 1,3.000000-15.000000 0,4.000000-15.000000 1,7.000000-15.000000-9,13.000000-12.000000-18,12.000000-13.000000-17,13.000000-12.000000-18,-4.000000-10.000000-3,-18.000000-6.000000 11,-19.000000-6.000000 11,-18.000000-6.000000 11,-10.000000-4.000000 4,0.000000 1.000000-1,0.000000-1.000000-2,0.000000 1.000000-1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49"/>
    </inkml:context>
    <inkml:brush xml:id="br0">
      <inkml:brushProperty name="width" value="0.0289768893271685" units="cm"/>
      <inkml:brushProperty name="height" value="0.0289768893271685" units="cm"/>
      <inkml:brushProperty name="color" value="#F2385B"/>
      <inkml:brushProperty name="ignorePressure" value="0"/>
    </inkml:brush>
  </inkml:definitions>
  <inkml:trace contextRef="#ctx0" brushRef="#br0">23450.000000 55000.000000 759,'-58.000000'-22.000000'-15,"34.000000"6.000000"13 ,35.000000 7.000000 12,35.000000 6.000000 12,13.000000 3.000000 4,-6.000000 0.000000-5,-6.000000 0.000000-5,-6.000000 0.000000-6,4.000000 3.000000-2,16.000000 6.000000-1,15.000000 7.000000-1,17.000000 6.000000 0,3.000000 6.000000-1,-5.000000 6.000000 1,-7.000000 7.000000 1,-5.000000 6.000000 1,-9.000000 4.000000-1,-9.000000 4.000000-3,-10.000000 3.000000-3,-8.000000 3.000000-2,-11.000000 6.000000 0,-8.000000 9.000000 1,-10.000000 10.000000 1,-9.000000 10.000000 2,-9.000000 10.000000 1,-5.000000 13.000000 0,-7.000000 12.000000-1,-5.000000 13.000000 1,-11.000000 9.000000-1,-11.000000 6.000000 0,-14.000000 7.000000 1,-11.000000 6.000000-1,-4.000000-2.000000 1,6.000000-9.000000 1,7.000000-10.000000 1,6.000000-8.000000 1,4.000000-17.000000 1,4.000000-21.000000-1,3.000000-22.000000 0,3.000000-22.000000-1,14.000000-15.000000-2,25.000000-5.000000-1,25.000000-7.000000-3,25.000000-5.000000-1,15.000000-8.000000-1,7.000000-5.000000 1,6.000000-7.000000 1,7.000000-5.000000 0,5.000000-8.000000 0,7.000000-5.000000 0,6.000000-7.000000-2,7.000000-5.000000 0,0.000000-4.000000-2,-2.000000 0.000000-3,-3.000000 0.000000-2,-3.000000 0.000000-3,-7.000000 1.000000-3,-9.000000 4.000000-1,-10.000000 3.000000-3,-8.000000 3.000000-2,-11.000000 3.000000-2,-8.000000 3.000000-1,-10.000000 3.000000-2,-9.000000 4.000000-1,-9.000000-4.000000-2,-5.000000-9.000000 0,-7.000000-10.000000-1,-5.000000-8.000000-1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49"/>
    </inkml:context>
    <inkml:brush xml:id="br0">
      <inkml:brushProperty name="width" value="0.0272961426526308" units="cm"/>
      <inkml:brushProperty name="height" value="0.0272961426526308" units="cm"/>
      <inkml:brushProperty name="color" value="#F2385B"/>
      <inkml:brushProperty name="ignorePressure" value="0"/>
    </inkml:brush>
  </inkml:definitions>
  <inkml:trace contextRef="#ctx0" brushRef="#br0">23350.000000 56100.000000 805,'118.000000'50.000000'-11,"-11.000000"0.000000"1 ,-14.000000 0.000000 0,-11.000000 0.000000 3,-12.000000-5.000000 2,-9.000000-9.000000 7,-10.000000-10.000000 6,-8.000000-8.000000 6,0.000000 0.000000 5,14.000000 14.000000 1,11.000000 11.000000 1,14.000000 14.000000 3,-1.000000 0.000000 0,-12.000000-8.000000-3,-13.000000-10.000000-2,-12.000000-9.000000-3,1.000000 1.000000-2,16.000000 13.000000-1,15.000000 12.000000-2,17.000000 13.000000-2,3.000000-1.000000-7,-5.000000-11.000000-12,-7.000000-14.000000-14,-5.000000-11.000000-12,-11.000000-11.000000-7,-11.000000-5.000000-2,-14.000000-7.000000 0,-11.000000-5.000000-1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19:16"/>
    </inkml:context>
    <inkml:brush xml:id="br0">
      <inkml:brushProperty name="width" value="0.0303047243505716" units="cm"/>
      <inkml:brushProperty name="height" value="0.0303047243505716" units="cm"/>
      <inkml:brushProperty name="color" value="#F2385B"/>
      <inkml:brushProperty name="ignorePressure" value="0"/>
    </inkml:brush>
  </inkml:definitions>
  <inkml:trace contextRef="#ctx0" brushRef="#br0">53500.000000 36900.000000 725,'-69.000000'96.000000'27,"13.000000"-5.000000"-4 ,12.000000-7.000000-3,13.000000-5.000000-5,6.000000 2.000000 0,0.000000 13.000000 1,0.000000 12.000000 1,0.000000 13.000000 1,1.000000 6.000000 1,4.000000 0.000000-1,3.000000 0.000000-2,3.000000 0.000000 0,3.000000-5.000000-2,3.000000-9.000000-1,3.000000-10.000000-1,4.000000-8.000000-1,4.000000-6.000000-6,6.000000 1.000000-10,7.000000-1.000000-10,6.000000 1.000000-10,4.000000-12.000000-6,4.000000-21.000000-2,3.000000-22.000000-4,3.000000-22.000000-1,3.000000-18.000000 0,3.000000-11.000000 3,3.000000-14.000000 5,4.000000-11.000000 3,-3.000000-6.000000 3,-5.000000 4.000000 2,-7.000000 3.000000 2,-5.000000 3.000000 2</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0"/>
    </inkml:context>
    <inkml:brush xml:id="br0">
      <inkml:brushProperty name="width" value="0.0321739763021469" units="cm"/>
      <inkml:brushProperty name="height" value="0.0321739763021469" units="cm"/>
      <inkml:brushProperty name="color" value="#F2385B"/>
      <inkml:brushProperty name="ignorePressure" value="0"/>
    </inkml:brush>
  </inkml:definitions>
  <inkml:trace contextRef="#ctx0" brushRef="#br0">25750.000000 54300.000000 683,'73.000000'3.000000'0,"-3.000000"6.000000"1 ,-3.000000 7.000000-1,-2.000000 6.000000 1,-5.000000 4.000000 2,-2.000000 4.000000 3,-3.000000 3.000000 3,-3.000000 3.000000 4,-4.000000 1.000000-1,-3.000000 1.000000-4,-3.000000-1.000000-5,-2.000000 1.000000-4,-8.000000-1.000000-1,-8.000000 1.000000 3,-10.000000-1.000000 3,-9.000000 1.000000 3,-10.000000 4.000000-2,-9.000000 9.000000-4,-10.000000 10.000000-6,-8.000000 10.000000-6,-9.000000 5.000000-1,-6.000000 4.000000 1,-6.000000 3.000000 0,-6.000000 3.000000 2,-1.000000-5.000000 0,7.000000-12.000000 1,6.000000-13.000000 1,7.000000-12.000000 0,4.000000-10.000000 4,3.000000-6.000000 6,3.000000-6.000000 7,4.000000-6.000000 6,8.000000 1.000000 2,17.000000 9.000000-2,15.000000 10.000000-1,16.000000 10.000000-1,9.000000 7.000000-2,3.000000 6.000000-1,3.000000 7.000000-2,4.000000 6.000000 0,1.000000 4.000000-1,0.000000 4.000000 0,0.000000 3.000000-1,0.000000 3.000000 1,0.000000 3.000000 0,0.000000 3.000000-1,0.000000 3.000000 0,0.000000 4.000000-1,-4.000000-6.000000 0,-5.000000-11.000000 0,-7.000000-14.000000-1,-5.000000-11.000000-1,-3.000000-17.000000-2,4.000000-18.000000-3,3.000000-19.000000-5,3.000000-18.000000-4,-2.000000-20.000000 0,-6.000000-18.000000 2,-6.000000-19.000000 2,-6.000000-18.000000 2,-1.000000-21.000000-4,7.000000-22.000000-12,6.000000-22.000000-11,7.000000-21.000000-11,2.000000-1.000000-3,1.000000 22.000000 7,-1.000000 22.000000 5,1.000000 23.000000 7,-1.000000 17.000000 7,1.000000 17.000000 9,-1.000000 15.000000 10,1.000000 16.000000 9,-3.000000 12.000000 4,-2.000000 9.000000-1,-3.000000 10.000000-2,-3.000000 10.000000 0,-4.000000 13.000000 3,-3.000000 19.000000 8,-3.000000 19.000000 7,-2.000000 19.000000 9,-5.000000 9.000000 1,-2.000000 0.000000-5,-3.000000 0.000000-3,-3.000000 0.000000-5,-1.000000-7.000000-6,4.000000-11.000000-5,3.000000-14.000000-7,3.000000-11.000000-5,3.000000-11.000000-4,3.000000-5.000000-4,3.000000-7.000000-1,4.000000-5.000000-4,2.000000-12.000000 1,4.000000-16.000000 2,3.000000-15.000000 1,3.000000-15.000000 3,-2.000000-4.000000-2,-6.000000 9.000000-8,-6.000000 10.000000-6,-6.000000 10.000000-7,-1.000000-6.000000-5,7.000000-18.000000 0,6.000000-19.000000-2,7.000000-18.000000-1,-1.000000-3.000000 3,-6.000000 17.000000 7,-6.000000 15.000000 7,-6.000000 16.000000 7,-1.000000-2.000000 5,7.000000-19.000000 1,6.000000-18.000000 1,7.000000-19.000000 2,0.000000-5.000000 1,-2.000000 9.000000 0,-3.000000 10.000000 0,-3.000000 10.000000 0,-6.000000 8.000000 1,-5.000000 10.000000 0,-7.000000 10.000000 0,-5.000000 9.000000 0,-1.000000 17.000000 8,6.000000 25.000000 18,7.000000 25.000000 17,6.000000 25.000000 18,3.000000 26.000000 2,0.000000 29.000000-11,0.000000 28.000000-11,0.000000 28.000000-12,-2.000000 20.000000-6,-3.000000 13.000000-3,-3.000000 12.000000-2,-2.000000 13.000000-2,-5.000000 9.000000-2,-2.000000 6.000000-2,-3.000000 7.000000-1,-3.000000 6.000000-1,-1.000000-7.000000-1,4.000000-18.000000-1,3.000000-19.000000-1,3.000000-18.000000 0,1.000000-21.000000-4,1.000000-22.000000-4,-1.000000-22.000000-5,1.000000-21.000000-5,-3.000000-29.000000-3,-2.000000-34.000000-4,-3.000000-35.000000-2,-3.000000-33.000000-3,-1.000000-17.000000-7,4.000000 4.000000-10,3.000000 3.000000-12,3.000000 3.000000-11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50"/>
    </inkml:context>
    <inkml:brush xml:id="br0">
      <inkml:brushProperty name="width" value="0.0321646109223366" units="cm"/>
      <inkml:brushProperty name="height" value="0.0321646109223366" units="cm"/>
      <inkml:brushProperty name="color" value="#F2385B"/>
      <inkml:brushProperty name="ignorePressure" value="0"/>
    </inkml:brush>
  </inkml:definitions>
  <inkml:trace contextRef="#ctx0" brushRef="#br0">29700.000000 55600.000000 683,'1.000000'120.000000'-45,"4.000000"-9.000000"9 ,3.000000-10.000000 9,3.000000-8.000000 9,1.000000-6.000000 13,1.000000 1.000000 15,-1.000000-1.000000 15,1.000000 1.000000 16,2.000000-6.000000 4,7.000000-8.000000-6,6.000000-10.000000-7,7.000000-9.000000-6,0.000000-15.000000-7,-2.000000-18.000000-7,-3.000000-19.000000-7,-3.000000-18.000000-6,1.000000-18.000000-6,6.000000-16.000000-3,7.000000-15.000000-4,6.000000-15.000000-2,-1.000000-7.000000-1,-5.000000 3.000000 2,-7.000000 3.000000 3,-5.000000 4.000000 2,-6.000000 7.000000 2,-3.000000 13.000000 1,-3.000000 12.000000 0,-2.000000 13.000000 0,-1.000000 1.000000 1,3.000000-9.000000 0,3.000000-10.000000-1,4.000000-8.000000 1,2.000000-3.000000 2,4.000000 7.000000 5,3.000000 6.000000 4,3.000000 7.000000 4,-2.000000 4.000000 4,-6.000000 3.000000 1,-6.000000 3.000000 0,-6.000000 4.000000 2,-4.000000 15.000000 2,1.000000 28.000000 3,-1.000000 28.000000 2,1.000000 29.000000 3,-3.000000 18.000000 0,-2.000000 9.000000-3,-3.000000 10.000000-2,-3.000000 10.000000-3,-1.000000 0.000000-1,4.000000-5.000000-1,3.000000-7.000000-1,3.000000-5.000000 0,3.000000-8.000000-2,3.000000-5.000000-3,3.000000-7.000000-1,4.000000-5.000000-2,2.000000-12.000000-3,4.000000-16.000000-7,3.000000-15.000000-4,3.000000-15.000000-6,1.000000-12.000000-12,1.000000-6.000000-17,-1.000000-6.000000-17,1.000000-6.000000-18</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1"/>
    </inkml:context>
    <inkml:brush xml:id="br0">
      <inkml:brushProperty name="width" value="0.0248096771538258" units="cm"/>
      <inkml:brushProperty name="height" value="0.0248096771538258" units="cm"/>
      <inkml:brushProperty name="color" value="#F2385B"/>
      <inkml:brushProperty name="ignorePressure" value="0"/>
    </inkml:brush>
  </inkml:definitions>
  <inkml:trace contextRef="#ctx0" brushRef="#br0">33150.000000 55050.000000 886,'20.000000'-71.000000'3,"-9.000000"10.000000"4 ,-10.000000 10.000000 4,-8.000000 9.000000 6,-11.000000 9.000000 1,-8.000000 9.000000-2,-10.000000 10.000000-1,-9.000000 10.000000-2,-4.000000 4.000000-4,4.000000 0.000000-4,3.000000 0.000000-7,3.000000 0.000000-5,-4.000000 3.000000-2,-8.000000 6.000000 2,-10.000000 7.000000 1,-9.000000 6.000000 2,-1.000000 1.000000-2,10.000000-3.000000-6,10.000000-3.000000-5,9.000000-2.000000-7,6.000000-1.000000-4,3.000000 3.000000-2,3.000000 3.000000-3,4.000000 4.000000-2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1"/>
    </inkml:context>
    <inkml:brush xml:id="br0">
      <inkml:brushProperty name="width" value="0.0333172045648098" units="cm"/>
      <inkml:brushProperty name="height" value="0.0333172045648098" units="cm"/>
      <inkml:brushProperty name="color" value="#F2385B"/>
      <inkml:brushProperty name="ignorePressure" value="0"/>
    </inkml:brush>
  </inkml:definitions>
  <inkml:trace contextRef="#ctx0" brushRef="#br0">32450.000000 54950.000000 660,'43.000000'76.000000'-15,"-11.000000"4.000000"8 ,-14.000000 3.000000 7,-11.000000 3.000000 7,-7.000000 10.000000 4,0.000000 20.000000 0,0.000000 18.000000-1,0.000000 20.000000 1,-2.000000 16.000000 2,-3.000000 16.000000 5,-3.000000 15.000000 4,-2.000000 17.000000 6,-3.000000-1.000000 1,1.000000-16.000000-5,-1.000000-15.000000-3,1.000000-15.000000-3,1.000000-21.000000-4,3.000000-25.000000-2,3.000000-25.000000-2,4.000000-25.000000-3,2.000000-25.000000-4,4.000000-25.000000-6,3.000000-25.000000-6,3.000000-25.000000-6,1.000000-22.000000-2,1.000000-19.000000 3,-1.000000-18.000000 3,1.000000-19.000000 3,-1.000000-2.000000 0,1.000000 16.000000-3,-1.000000 15.000000-3,1.000000 17.000000-3,2.000000-6.000000-3,7.000000-24.000000-4,6.000000-26.000000-2,7.000000-24.000000-3,2.000000-7.000000 0,1.000000 13.000000 2,-1.000000 12.000000 4,1.000000 13.000000 3,-1.000000 9.000000 5,1.000000 6.000000 6,-1.000000 7.000000 8,1.000000 6.000000 7,-1.000000 9.000000 3,1.000000 13.000000-1,-1.000000 12.000000 1,1.000000 13.000000-2,-1.000000 13.000000 3,1.000000 17.000000 4,-1.000000 15.000000 4,1.000000 16.000000 5,-1.000000 16.000000 0,1.000000 20.000000-1,-1.000000 18.000000-1,1.000000 20.000000-3,-4.000000 13.000000-1,-6.000000 9.000000-4,-6.000000 10.000000-2,-6.000000 10.000000-4,-6.000000 2.000000-1,-2.000000-3.000000-1,-3.000000-3.000000-1,-3.000000-2.000000 0,-4.000000-12.000000-1,-3.000000-19.000000 1,-3.000000-18.000000-1,-2.000000-19.000000 0,-5.000000-18.000000 1,-2.000000-15.000000 0,-3.000000-15.000000-1,-3.000000-16.000000 1,-4.000000-21.000000-2,-3.000000-24.000000-3,-3.000000-26.000000-2,-2.000000-24.000000-2,2.000000-20.000000-3,9.000000-11.000000-1,10.000000-14.000000-2,10.000000-11.000000 0,8.000000-4.000000-1,10.000000 6.000000 2,10.000000 7.000000 1,9.000000 6.000000 1,10.000000 3.000000 0,14.000000 0.000000-2,11.000000 0.000000-4,14.000000 0.000000-1,5.000000 4.000000 0,1.000000 10.000000 3,-1.000000 10.000000 4,1.000000 9.000000 3,1.000000 10.000000 4,3.000000 14.000000 3,3.000000 11.000000 3,4.000000 14.000000 4,-4.000000 13.000000 2,-9.000000 16.000000 1,-10.000000 15.000000 3,-8.000000 17.000000 1,-9.000000 13.000000-1,-6.000000 13.000000-1,-6.000000 12.000000-3,-6.000000 13.000000-3,-7.000000 1.000000 0,-6.000000-9.000000 1,-6.000000-10.000000 0,-6.000000-8.000000 1,-4.000000 7.000000 1,1.000000 25.000000 3,-1.000000 25.000000 3,1.000000 25.000000 2,-4.000000 12.000000 1,-6.000000 1.000000-1,-6.000000-1.000000-2,-6.000000 1.000000-2,-7.000000-7.000000-1,-6.000000-12.000000-3,-6.000000-13.000000-2,-6.000000-12.000000-2,-7.000000-15.000000-3,-6.000000-15.000000-3,-6.000000-15.000000-2,-6.000000-16.000000-2,-2.000000-16.000000-3,3.000000-16.000000 0,3.000000-15.000000-1,4.000000-15.000000-1,4.000000-17.000000 0,6.000000-15.000000 0,7.000000-15.000000 1,6.000000-16.000000 0,7.000000-8.000000-2,10.000000 0.000000-1,10.000000 0.000000-2,9.000000 0.000000-3,12.000000 0.000000-4,16.000000 0.000000-4,15.000000 0.000000-5,17.000000 0.000000-5,0.000000 9.000000-4,-11.000000 19.000000-1,-14.000000 19.000000-3,-11.000000 19.000000-1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2"/>
    </inkml:context>
    <inkml:brush xml:id="br0">
      <inkml:brushProperty name="width" value="0.028386352583766" units="cm"/>
      <inkml:brushProperty name="height" value="0.028386352583766" units="cm"/>
      <inkml:brushProperty name="color" value="#F2385B"/>
      <inkml:brushProperty name="ignorePressure" value="0"/>
    </inkml:brush>
  </inkml:definitions>
  <inkml:trace contextRef="#ctx0" brushRef="#br0">36050.000000 53700.000000 775,'67.000000'78.000000'-62,"-16.000000"6.000000"29 ,-15.000000 7.000000 28,-15.000000 6.000000 27,-9.000000 9.000000 13,1.000000 13.000000-2,-1.000000 12.000000-3,1.000000 13.000000-3,-3.000000 1.000000-5,-2.000000-9.000000-5,-3.000000-10.000000-6,-3.000000-8.000000-6,-2.000000-15.000000-4,0.000000-19.000000-5,0.000000-18.000000-3,0.000000-19.000000-4,0.000000-18.000000 0,0.000000-15.000000 2,0.000000-15.000000 3,0.000000-16.000000 2,0.000000-8.000000-1,0.000000 0.000000-4,0.000000 0.000000-5,0.000000 0.000000-4,-2.000000-7.000000-3,-3.000000-11.000000-2,-3.000000-14.000000-2,-2.000000-11.000000-1,-1.000000-3.000000 2,3.000000 10.000000 3,3.000000 10.000000 6,4.000000 9.000000 4,1.000000-5.000000 2,0.000000-19.000000 3,0.000000-18.000000 2,0.000000-19.000000 1,3.000000-2.000000 2,6.000000 16.000000 2,7.000000 15.000000 1,6.000000 17.000000 1,4.000000 10.000000 1,4.000000 6.000000-2,3.000000 7.000000-1,3.000000 6.000000-2,3.000000 6.000000 4,3.000000 6.000000 9,3.000000 7.000000 7,4.000000 6.000000 9,-1.000000 1.000000 4,-3.000000-3.000000-4,-3.000000-3.000000-1,-2.000000-2.000000-3,-9.000000 5.000000-3,-12.000000 16.000000-5,-13.000000 15.000000-4,-12.000000 17.000000-4,-10.000000 13.000000-3,-6.000000 13.000000-2,-6.000000 12.000000-2,-6.000000 13.000000-1,-2.000000 1.000000-3,3.000000-9.000000-1,3.000000-10.000000-2,4.000000-8.000000-2,11.000000-11.000000-2,23.000000-8.000000-4,22.000000-10.000000-2,22.000000-9.000000-4,8.000000-9.000000 1,-2.000000-5.000000 2,-3.000000-7.000000 4,-3.000000-5.000000 2,-6.000000-4.000000 2,-5.000000 0.000000 0,-7.000000 0.000000 1,-5.000000 0.000000-1,-14.000000 1.000000 2,-18.000000 4.000000 2,-19.000000 3.000000 4,-18.000000 3.000000 2,-18.000000 4.000000 1,-16.000000 7.000000 2,-15.000000 6.000000 0,-15.000000 7.000000 1,-6.000000 5.000000 0,7.000000 7.000000 0,6.000000 6.000000 0,7.000000 7.000000-1,10.000000-4.000000 0,16.000000-12.000000 0,15.000000-13.000000 0,17.000000-12.000000 0,-1.000000 1.000000 1,-16.000000 16.000000 1,-15.000000 15.000000 2,-15.000000 17.000000 0,-3.000000 0.000000 3,14.000000-11.000000 0,11.000000-14.000000 2,14.000000-11.000000 1,13.000000-11.000000-1,16.000000-5.000000 0,15.000000-7.000000-3,17.000000-5.000000-1,16.000000-11.000000-1,19.000000-11.000000 1,19.000000-14.000000 1,19.000000-11.000000 0,9.000000-7.000000 1,0.000000 0.000000 0,0.000000 0.000000 1,0.000000 0.000000 1,9.000000 1.000000-1,19.000000 4.000000 0,19.000000 3.000000 0,19.000000 3.000000-1,-1.000000 4.000000 0,-18.000000 7.000000-2,-19.000000 6.000000-1,-18.000000 7.000000-1,-20.000000 7.000000-2,-18.000000 9.000000-2,-19.000000 10.000000-2,-18.000000 10.000000-3,-15.000000 4.000000-3,-9.000000 0.000000-6,-10.000000 0.000000-6,-8.000000 0.000000-6,-15.000000 3.000000-5,-19.000000 6.000000-3,-18.000000 7.000000-4,-19.000000 6.000000-4,-2.000000-2.000000 2,16.000000-9.000000 6,15.000000-10.000000 8,17.000000-8.000000 6,5.000000-6.000000 3,-3.000000 1.000000-1,-3.000000-1.000000-1,-2.000000 1.000000-1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53"/>
    </inkml:context>
    <inkml:brush xml:id="br0">
      <inkml:brushProperty name="width" value="0.0382457002997398" units="cm"/>
      <inkml:brushProperty name="height" value="0.0382457002997398" units="cm"/>
      <inkml:brushProperty name="color" value="#F2385B"/>
      <inkml:brushProperty name="ignorePressure" value="0"/>
    </inkml:brush>
  </inkml:definitions>
  <inkml:trace contextRef="#ctx0" brushRef="#br0">35750.000000 55950.000000 575,'1.000000'50.000000'0,"4.000000"0.000000"0 ,3.000000 0.000000 1,3.000000 0.000000 0,1.000000 1.000000 0,1.000000 4.000000-1,-1.000000 3.000000 1,1.000000 3.000000-1,-1.000000-4.000000-1,1.000000-8.000000-4,-1.000000-10.000000-4,1.000000-9.000000-3,-1.000000-1.000000-2,1.000000 10.000000-1,-1.000000 10.000000-1,1.000000 9.000000-2,-1.000000-2.000000 4,1.000000-12.000000 8,-1.000000-13.000000 8,1.000000-12.000000 8,1.000000-5.000000 4,3.000000 3.000000-1,3.000000 3.000000 1,4.000000 4.000000 0,-1.000000-7.000000-2,-3.000000-16.000000-4,-3.000000-15.000000-5,-2.000000-15.000000-3,0.000000-18.000000-4,7.000000-19.000000-5,6.000000-18.000000-3,7.000000-19.000000-5,0.000000-7.000000 0,-2.000000 7.000000 2,-3.000000 6.000000 3,-3.000000 7.000000 1,-2.000000 5.000000 4,0.000000 7.000000 1,0.000000 6.000000 2,0.000000 7.000000 3,-2.000000 7.000000 3,-3.000000 9.000000 4,-3.000000 10.000000 4,-2.000000 10.000000 4,-3.000000 10.000000 4,1.000000 13.000000 2,-1.000000 12.000000 2,1.000000 13.000000 2,-3.000000 13.000000 2,-2.000000 17.000000 1,-3.000000 15.000000 2,-3.000000 16.000000 1,-1.000000 10.000000-1,4.000000 7.000000-5,3.000000 6.000000-3,3.000000 7.000000-4,-1.000000-6.000000-4,-2.000000-15.000000-1,-3.000000-15.000000-3,-3.000000-16.000000-2,-1.000000 9.000000 0,4.000000 34.000000 1,3.000000 35.000000 0,3.000000 35.000000 1,-1.000000-1.000000 0,-2.000000-34.000000-2,-3.000000-35.000000-2,-3.000000-33.000000-2,-1.000000 8.000000 1,4.000000 54.000000 4,3.000000 53.000000 2,3.000000 53.000000 4,-1.000000 17.000000 1,-2.000000-19.000000-1,-3.000000-18.000000-2,-3.000000-19.000000-1,-7.000000-27.000000 0,-9.000000-34.000000 0,-10.000000-35.000000 1,-8.000000-33.000000 0,-9.000000-34.000000-6,-6.000000-31.000000-14,-6.000000-31.000000-13,-6.000000-31.000000-14,-4.000000-32.000000-7,1.000000-31.000000-2,-1.000000-31.000000-3,1.000000-31.000000-2,4.000000-18.000000 1,9.000000-3.000000 5,10.000000-3.000000 4,10.000000-2.000000 5,8.000000 6.000000 4,10.000000 20.000000 3,10.000000 18.000000 4,9.000000 20.000000 3,6.000000 14.000000 3,3.000000 14.000000 5,3.000000 11.000000 3,4.000000 14.000000 3,-1.000000 14.000000 5,-3.000000 20.000000 4,-3.000000 18.000000 4,-2.000000 20.000000 4,2.000000 0.000000 3,9.000000-15.000000-2,10.000000-15.000000 0,10.000000-16.000000 0,0.000000-2.000000-1,-5.000000 13.000000 2,-7.000000 12.000000-1,-5.000000 13.000000 2,6.000000-1.000000 1,23.000000-11.000000 1,22.000000-14.000000 2,22.000000-11.000000 2,12.000000 2.000000 0,3.000000 19.000000-1,3.000000 19.000000 0,4.000000 19.000000-1,-6.000000 19.000000-3,-11.000000 23.000000-3,-14.000000 22.000000-3,-11.000000 22.000000-5,-14.000000 13.000000-2,-11.000000 7.000000-3,-14.000000 6.000000-3,-11.000000 7.000000-3,-14.000000-1.000000 1,-11.000000-6.000000 2,-14.000000-6.000000 2,-11.000000-6.000000 4,-15.000000-4.000000 0,-16.000000 1.000000 1,-15.000000-1.000000 1,-15.000000 1.000000 0,-15.000000-6.000000-1,-12.000000-8.000000-3,-13.000000-10.000000-1,-12.000000-9.000000-3,-2.000000-13.000000-3,9.000000-16.000000-3,10.000000-15.000000-2,10.000000-15.000000-4,8.000000-18.000000-4,10.000000-19.000000-4,10.000000-18.000000-5,9.000000-19.000000-4,13.000000-12.000000 0,20.000000-2.000000 4,18.000000-3.000000 5,20.000000-3.000000 5,8.000000 8.000000 4,1.000000 23.000000 3,-1.000000 22.000000 4,1.000000 22.000000 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19:26:53"/>
    </inkml:context>
    <inkml:brush xml:id="br0">
      <inkml:brushProperty name="width" value="0.0282208975404501" units="cm"/>
      <inkml:brushProperty name="height" value="0.0282208975404501" units="cm"/>
      <inkml:brushProperty name="color" value="#F2385B"/>
      <inkml:brushProperty name="ignorePressure" value="0"/>
    </inkml:brush>
  </inkml:definitions>
  <inkml:trace contextRef="#ctx0" brushRef="#br0">36600.000000 56950.000000 779,'210.000000'29.000000'4,"-27.000000"10.000000"7 ,-28.000000 10.000000 8,-28.000000 9.000000 8,-17.000000 2.000000 3,-2.000000-2.000000-3,-3.000000-3.000000-2,-3.000000-3.000000-2,-6.000000-2.000000-4,-5.000000 0.000000-3,-7.000000 0.000000-4,-5.000000 0.000000-5,-11.000000-4.000000-8,-11.000000-5.000000-14,-14.000000-7.000000-14,-11.000000-5.000000-15</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3"/>
    </inkml:context>
    <inkml:brush xml:id="br0">
      <inkml:brushProperty name="width" value="0.0286206249147654" units="cm"/>
      <inkml:brushProperty name="height" value="0.0286206249147654" units="cm"/>
      <inkml:brushProperty name="color" value="#F2385B"/>
      <inkml:brushProperty name="ignorePressure" value="0"/>
    </inkml:brush>
  </inkml:definitions>
  <inkml:trace contextRef="#ctx0" brushRef="#br0">39200.000000 54700.000000 768,'-19.000000'68.000000'29,"13.000000"-11.000000"-19 ,12.000000-14.000000-19,13.000000-11.000000-20,9.000000-6.000000-7,6.000000 4.000000 4,7.000000 3.000000 4,6.000000 3.000000 4,4.000000 1.000000 8,4.000000 1.000000 14,3.000000-1.000000 14,3.000000 1.000000 13,-2.000000-3.000000 4,-6.000000-2.000000-8,-6.000000-3.000000-6,-6.000000-3.000000-7,-6.000000-2.000000-5,-2.000000 0.000000-3,-3.000000 0.000000-3,-3.000000 0.000000-3,-4.000000-2.000000-2,-3.000000-3.000000-1,-3.000000-3.000000-1,-2.000000-2.000000-1,-6.000000-3.000000 0,-6.000000 1.000000-1,-6.000000-1.000000 0,-6.000000 1.000000 0,-10.000000 2.000000 0,-12.000000 7.000000 1,-13.000000 6.000000 1,-12.000000 7.000000 2,-1.000000-1.000000 1,14.000000-6.000000 3,11.000000-6.000000 1,14.000000-6.000000 3,-3.000000 4.000000 1,-15.000000 16.000000 0,-15.000000 15.000000-1,-16.000000 17.000000 0,-2.000000 0.000000 0,13.000000-11.000000 1,12.000000-14.000000 0,13.000000-11.000000 1,-2.000000 3.000000 0,-16.000000 23.000000 3,-15.000000 22.000000 1,-15.000000 22.000000 3,-4.000000 2.000000-1,9.000000-15.000000 0,10.000000-15.000000-2,10.000000-16.000000 0,11.000000-16.000000 2,17.000000-16.000000 7,15.000000-15.000000 7,16.000000-15.000000 7,15.000000-15.000000 2,16.000000-12.000000-2,15.000000-13.000000-3,17.000000-12.000000-2,11.000000-5.000000-3,10.000000 3.000000-4,10.000000 3.000000-3,9.000000 4.000000-4,2.000000 5.000000-2,-2.000000 10.000000-4,-3.000000 10.000000-3,-3.000000 9.000000-3,-10.000000 6.000000-1,-16.000000 3.000000 1,-15.000000 3.000000 1,-15.000000 4.000000 0,-21.000000 8.000000-1,-25.000000 17.000000-3,-25.000000 15.000000-2,-25.000000 16.000000-4,-13.000000 10.000000 2,1.000000 7.000000 4,-1.000000 6.000000 5,1.000000 7.000000 5,1.000000 2.000000 3,3.000000 1.000000 4,3.000000-1.000000 3,4.000000 1.000000 2,2.000000-3.000000 2,4.000000-2.000000-1,3.000000-3.000000-1,3.000000-3.000000-1,4.000000-7.000000-5,7.000000-9.000000-12,6.000000-10.000000-9,7.000000-8.000000-12,8.000000-14.000000-10,14.000000-15.000000-9,11.000000-15.000000-11,14.000000-16.000000-9,2.000000-8.000000 1,-6.000000 0.000000 14,-6.000000 0.000000 13,-6.000000 0.000000 13,1.000000-4.000000 8,9.000000-5.000000 2,10.000000-7.000000 4,10.000000-5.000000 2,5.000000-1.000000 1,4.000000 6.000000 2,3.000000 7.000000-1,3.000000 6.000000 1,-1.000000 6.000000 3,-2.000000 6.000000 4,-3.000000 7.000000 4,-3.000000 6.000000 4,2.000000 6.000000 2,10.000000 6.000000 1,10.000000 7.000000 1,9.000000 6.000000 1,2.000000 10.000000 2,-2.000000 17.000000 4,-3.000000 15.000000 3,-3.000000 16.000000 4,-6.000000 7.000000 1,-5.000000 1.000000-1,-7.000000-1.000000-1,-5.000000 1.000000-1,-6.000000-7.000000-4,-3.000000-12.000000-4,-3.000000-13.000000-4,-2.000000-12.000000-5,-6.000000-16.000000-10,-6.000000-19.000000-16,-6.000000-18.000000-16,-6.000000-19.000000-15,-9.000000-18.000000-6,-8.000000-15.000000 4,-10.000000-15.000000 3,-9.000000-16.000000 4,-5.000000-4.000000 5,0.000000 10.000000 5,0.000000 10.000000 5,0.000000 9.000000 6</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4"/>
    </inkml:context>
    <inkml:brush xml:id="br0">
      <inkml:brushProperty name="width" value="0.0289603937417269" units="cm"/>
      <inkml:brushProperty name="height" value="0.0289603937417269" units="cm"/>
      <inkml:brushProperty name="color" value="#F2385B"/>
      <inkml:brushProperty name="ignorePressure" value="0"/>
    </inkml:brush>
  </inkml:definitions>
  <inkml:trace contextRef="#ctx0" brushRef="#br0">40400.000000 54350.000000 759,'96.000000'67.000000'2,"-5.000000"-16.000000"-10 ,-7.000000-15.000000-10,-5.000000-15.000000-9,-6.000000-4.000000-2,-3.000000 9.000000 8,-3.000000 10.000000 8,-2.000000 10.000000 7,-8.000000 0.000000 6,-8.000000-5.000000 2,-10.000000-7.000000 2,-9.000000-5.000000 4,-7.000000-6.000000 0,-3.000000-3.000000-2,-3.000000-3.000000-1,-2.000000-2.000000-1,-3.000000-1.000000-1,1.000000 3.000000 0,-1.000000 3.000000-2,1.000000 4.000000-1,-6.000000 5.000000 1,-8.000000 10.000000 0,-10.000000 10.000000 1,-9.000000 9.000000 1,-10.000000 7.000000 1,-9.000000 7.000000 1,-10.000000 6.000000 1,-8.000000 7.000000 2,-1.000000-1.000000 1,9.000000-6.000000 3,10.000000-6.000000 3,10.000000-6.000000 3,7.000000-6.000000 1,6.000000-2.000000 0,7.000000-3.000000-1,6.000000-3.000000 0,6.000000-7.000000-3,6.000000-9.000000-4,7.000000-10.000000-3,6.000000-8.000000-5,6.000000-6.000000-4,6.000000 1.000000-3,7.000000-1.000000-4,6.000000 1.000000-2,1.000000-3.000000-3,-3.000000-2.000000 2,-3.000000-3.000000-1,-2.000000-3.000000 2,-3.000000-1.000000-1,1.000000 4.000000-1,-1.000000 3.000000-2,1.000000 3.000000 0,-4.000000 3.000000 1,-6.000000 3.000000 6,-6.000000 3.000000 4,-6.000000 4.000000 5,-7.000000 5.000000 2,-6.000000 10.000000 0,-6.000000 10.000000 0,-6.000000 9.000000 0,-7.000000 7.000000 1,-6.000000 7.000000 4,-6.000000 6.000000 3,-6.000000 7.000000 3,-2.000000 2.000000 2,3.000000 1.000000-1,3.000000-1.000000 0,4.000000 1.000000-1,4.000000-7.000000 1,6.000000-12.000000 0,7.000000-13.000000 1,6.000000-12.000000 0,6.000000-10.000000 0,6.000000-6.000000-2,7.000000-6.000000-3,6.000000-6.000000-2,6.000000-7.000000-1,6.000000-6.000000-3,7.000000-6.000000-2,6.000000-6.000000-2,1.000000-6.000000-2,-3.000000-2.000000 0,-3.000000-3.000000-1,-2.000000-3.000000-1,-6.000000-2.000000-2,-6.000000 0.000000-3,-6.000000 0.000000-3,-6.000000 0.000000-2,-1.000000 0.000000-1,7.000000 0.000000 0,6.000000 0.000000 0,7.000000 0.000000 0,0.000000-2.000000-7,-2.000000-3.000000-11,-3.000000-3.000000-12,-3.000000-2.000000-13</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5"/>
    </inkml:context>
    <inkml:brush xml:id="br0">
      <inkml:brushProperty name="width" value="0.0285591352730989" units="cm"/>
      <inkml:brushProperty name="height" value="0.0285591352730989" units="cm"/>
      <inkml:brushProperty name="color" value="#F2385B"/>
      <inkml:brushProperty name="ignorePressure" value="0"/>
    </inkml:brush>
  </inkml:definitions>
  <inkml:trace contextRef="#ctx0" brushRef="#br0">56100.000000 59100.000000 770,'-21.000000'143.000000'2,"10.000000"-11.000000"3 ,10.000000-14.000000 3,9.000000-11.000000 4,10.000000-12.000000-1,14.000000-9.000000-3,11.000000-10.000000-5,14.000000-8.000000-4,0.000000-12.000000-1,-8.000000-12.000000 2,-10.000000-13.000000 0,-9.000000-12.000000 2,-2.000000-5.000000 1,6.000000 3.000000 2,7.000000 3.000000 0,6.000000 4.000000 2,-1.000000-3.000000 0,-5.000000-5.000000-2,-7.000000-7.000000-2,-5.000000-5.000000-1,-4.000000-4.000000-1,0.000000 0.000000-1,0.000000 0.000000 1,0.000000 0.000000-1,9.000000-8.000000-1,19.000000-16.000000 0,19.000000-15.000000-1,19.000000-15.000000-1,9.000000-15.000000-1,0.000000-12.000000-2,0.000000-13.000000-1,0.000000-12.000000-3,-5.000000-7.000000 1,-9.000000 1.000000 2,-10.000000-1.000000 3,-8.000000 1.000000 2,-14.000000 1.000000 1,-15.000000 3.000000 0,-15.000000 3.000000-1,-16.000000 4.000000-1,-16.000000 5.000000 3,-16.000000 10.000000 6,-15.000000 10.000000 8,-15.000000 9.000000 6,-17.000000 6.000000 2,-15.000000 3.000000-2,-15.000000 3.000000-3,-16.000000 4.000000-3,-5.000000 7.000000-2,6.000000 13.000000-1,7.000000 12.000000-1,6.000000 13.000000-1,-1.000000 16.000000-1,-5.000000 23.000000 0,-7.000000 22.000000 0,-5.000000 22.000000 0,6.000000 4.000000 0,23.000000-12.000000-3,22.000000-13.000000-1,22.000000-12.000000-3,1.000000 6.000000 0,-19.000000 25.000000-2,-18.000000 25.000000-2,-19.000000 25.000000 0,3.000000 6.000000-4,25.000000-12.000000-7,25.000000-13.000000-7,25.000000-12.000000-6,17.000000-15.000000-7,9.000000-15.000000-7,10.000000-15.000000-5,10.000000-16.000000-7</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19:16"/>
    </inkml:context>
    <inkml:brush xml:id="br0">
      <inkml:brushProperty name="width" value="0.0332196652889252" units="cm"/>
      <inkml:brushProperty name="height" value="0.0332196652889252" units="cm"/>
      <inkml:brushProperty name="color" value="#F2385B"/>
      <inkml:brushProperty name="ignorePressure" value="0"/>
    </inkml:brush>
  </inkml:definitions>
  <inkml:trace contextRef="#ctx0" brushRef="#br0">54850.000000 36950.000000 662,'135.000000'7.000000'-13,"-27.000000"17.000000"7 ,-28.000000 15.000000 6,-28.000000 16.000000 7,-18.000000 9.000000 3,-6.000000 3.000000 0,-6.000000 3.000000 1,-6.000000 4.000000 1,-6.000000 11.000000 3,-2.000000 23.000000 9,-3.000000 22.000000 8,-3.000000 22.000000 9,-6.000000 5.000000 1,-5.000000-8.000000-4,-7.000000-10.000000-5,-5.000000-9.000000-4,-8.000000-10.000000-6,-5.000000-9.000000-7,-7.000000-10.000000-6,-5.000000-8.000000-6,-4.000000-9.000000-6,0.000000-6.000000-1,0.000000-6.000000-4,0.000000-6.000000-2,1.000000-12.000000-11,4.000000-15.000000-21,3.000000-15.000000-20,3.000000-16.000000-20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6"/>
    </inkml:context>
    <inkml:brush xml:id="br0">
      <inkml:brushProperty name="width" value="0.0267705358564854" units="cm"/>
      <inkml:brushProperty name="height" value="0.0267705358564854" units="cm"/>
      <inkml:brushProperty name="color" value="#F2385B"/>
      <inkml:brushProperty name="ignorePressure" value="0"/>
    </inkml:brush>
  </inkml:definitions>
  <inkml:trace contextRef="#ctx0" brushRef="#br0">53050.000000 58200.000000 821,'-135.000000'-49.000000'17,"32.000000"4.000000"-3 ,31.000000 3.000000-3,32.000000 3.000000-2,25.000000 7.000000 0,23.000000 14.000000 3,22.000000 11.000000 5,22.000000 14.000000 2,8.000000 7.000000 1,-2.000000 3.000000-3,-3.000000 3.000000-2,-3.000000 4.000000-4,4.000000 4.000000-4,13.000000 6.000000-6,12.000000 7.000000-8,13.000000 6.000000-5,-4.000000-2.000000-3,-18.000000-9.000000 3,-19.000000-10.000000 3,-18.000000-8.000000 3,-9.000000-4.000000 0,4.000000 3.000000-1,3.000000 3.000000 0,3.000000 4.000000-2,-1.000000 5.000000 0,-2.000000 10.000000 1,-3.000000 10.000000 0,-3.000000 9.000000 1,-13.000000 9.000000 2,-22.000000 9.000000 1,-22.000000 10.000000 3,-21.000000 10.000000 2,-17.000000 4.000000 2,-8.000000 0.000000 0,-10.000000 0.000000 0,-9.000000 0.000000 2,-2.000000-4.000000-1,6.000000-5.000000 1,7.000000-7.000000 1,6.000000-5.000000-1,7.000000-9.000000 0,10.000000-9.000000 0,10.000000-10.000000 0,9.000000-8.000000 0,9.000000-8.000000 0,9.000000-2.000000-1,10.000000-3.000000 1,10.000000-3.000000-1,11.000000-6.000000-1,17.000000-5.000000-2,15.000000-7.000000-3,16.000000-5.000000-3,13.000000-4.000000-1,14.000000 0.000000-3,11.000000 0.000000 0,14.000000 0.000000-2,0.000000 0.000000-1,-8.000000 0.000000 1,-10.000000 0.000000 0,-9.000000 0.000000 0,-12.000000 0.000000 0,-11.000000 0.000000 1,-14.000000 0.000000 0,-11.000000 0.000000 1,-4.000000 0.000000-1,6.000000 0.000000 0,7.000000 0.000000-2,6.000000 0.000000 0,1.000000 0.000000-3,-3.000000 0.000000-3,-3.000000 0.000000-2,-2.000000 0.000000-4,-6.000000 1.000000 2,-6.000000 4.000000 4,-6.000000 3.000000 6,-6.000000 3.000000 4</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56"/>
    </inkml:context>
    <inkml:brush xml:id="br0">
      <inkml:brushProperty name="width" value="0.0269001051783562" units="cm"/>
      <inkml:brushProperty name="height" value="0.0269001051783562" units="cm"/>
      <inkml:brushProperty name="color" value="#F2385B"/>
      <inkml:brushProperty name="ignorePressure" value="0"/>
    </inkml:brush>
  </inkml:definitions>
  <inkml:trace contextRef="#ctx0" brushRef="#br0">52750.000000 58550.000000 817,'75.000000'26.000000'17,"0.000000"4.000000"0 ,0.000000 3.000000-1,0.000000 3.000000 0,4.000000 7.000000 1,10.000000 14.000000 2,10.000000 11.000000 2,9.000000 14.000000 3,4.000000 3.000000-3,1.000000-2.000000-9,-1.000000-3.000000-10,1.000000-3.000000-8,-7.000000-9.000000-7,-12.000000-11.000000-5,-13.000000-14.000000-4,-12.000000-11.000000-5,-12.000000-9.000000-4,-8.000000-3.000000-5,-10.000000-3.000000-5,-9.000000-2.000000-4</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6:58"/>
    </inkml:context>
    <inkml:brush xml:id="br0">
      <inkml:brushProperty name="width" value="0.0272384416311979" units="cm"/>
      <inkml:brushProperty name="height" value="0.0272384416311979" units="cm"/>
      <inkml:brushProperty name="color" value="#F2385B"/>
      <inkml:brushProperty name="ignorePressure" value="0"/>
    </inkml:brush>
  </inkml:definitions>
  <inkml:trace contextRef="#ctx0" brushRef="#br0">57600.000000 57800.000000 807,'-25.000000'-44.000000'1,"0.000000"13.000000"3 ,0.000000 12.000000 3,0.000000 13.000000 3,1.000000 1.000000 4,4.000000-9.000000 2,3.000000-10.000000 4,3.000000-8.000000 3,9.000000-14.000000-2,16.000000-15.000000-7,15.000000-15.000000-6,17.000000-16.000000-7,19.000000-23.000000-4,26.000000-27.000000 0,24.000000-28.000000-1,26.000000-28.000000 1,19.000000-18.000000-1,17.000000-6.000000 2,15.000000-6.000000 1,16.000000-6.000000 0,12.000000-1.000000 4,9.000000 7.000000 2,10.000000 6.000000 4,10.000000 7.000000 3,4.000000 13.000000 1,0.000000 22.000000-2,0.000000 22.000000-1,0.000000 23.000000-3,1.000000 11.000000-3,4.000000 4.000000-3,3.000000 3.000000-5,3.000000 3.000000-5,-5.000000 1.000000 0,-12.000000 1.000000 2,-13.000000-1.000000 1,-12.000000 1.000000 3,-16.000000 5.000000 0,-19.000000 14.000000 0,-18.000000 11.000000 0,-19.000000 14.000000 1,-21.000000 11.000000-1,-21.000000 14.000000 1,-22.000000 11.000000 1,-22.000000 14.000000 0,-18.000000 11.000000-4,-11.000000 14.000000-11,-14.000000 11.000000-9,-11.000000 14.000000-10,-11.000000 2.000000-5,-5.000000-6.000000 2,-7.000000-6.000000 2,-5.000000-6.000000 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58"/>
    </inkml:context>
    <inkml:brush xml:id="br0">
      <inkml:brushProperty name="width" value="0.0288988389074802" units="cm"/>
      <inkml:brushProperty name="height" value="0.0288988389074802" units="cm"/>
      <inkml:brushProperty name="color" value="#F2385B"/>
      <inkml:brushProperty name="ignorePressure" value="0"/>
    </inkml:brush>
  </inkml:definitions>
  <inkml:trace contextRef="#ctx0" brushRef="#br0">63900.000000 52250.000000 761,'-68.000000'-32.000000'51,"17.000000"39.000000"-17 ,15.000000 36.000000-15,16.000000 39.000000-16,9.000000 22.000000-7,3.000000 10.000000 1,3.000000 10.000000 3,4.000000 9.000000 0,1.000000-7.000000 3,0.000000-21.000000 1,0.000000-22.000000 2,0.000000-22.000000 2,3.000000-5.000000 1,6.000000 13.000000 0,7.000000 12.000000 1,6.000000 13.000000 1,7.000000 9.000000 0,10.000000 6.000000 0,10.000000 7.000000-1,9.000000 6.000000 0,-1.000000-10.000000-1,-8.000000-24.000000-1,-10.000000-26.000000-1,-9.000000-24.000000-1,10.000000-12.000000-2,32.000000 4.000000-2,31.000000 3.000000-2,32.000000 3.000000-2,15.000000-11.000000-1,0.000000-25.000000 0,0.000000-25.000000 2,0.000000-25.000000-1,-4.000000-21.000000 1,-5.000000-15.000000-1,-7.000000-15.000000-1,-5.000000-16.000000-1,-8.000000-12.000000-1,-5.000000-5.000000-1,-7.000000-7.000000-3,-5.000000-5.000000-2,-11.000000-1.000000 1,-11.000000 6.000000 1,-14.000000 7.000000 2,-11.000000 6.000000 2,-14.000000 13.000000 1,-11.000000 23.000000 1,-14.000000 22.000000-1,-11.000000 22.000000 0,-7.000000-2.000000 1,0.000000-25.000000 0,0.000000-25.000000 1,0.000000-25.000000 0,-13.000000-10.000000 1,-24.000000 7.000000 2,-26.000000 6.000000 1,-24.000000 7.000000 2,-17.000000 10.000000 1,-5.000000 16.000000 1,-7.000000 15.000000 1,-5.000000 17.000000 1,-6.000000 13.000000 2,-3.000000 13.000000 0,-3.000000 12.000000 1,-2.000000 13.000000 2,0.000000 10.000000-2,7.000000 10.000000-3,6.000000 10.000000-4,7.000000 9.000000-3,4.000000 7.000000-5,3.000000 7.000000-8,3.000000 6.000000-6,4.000000 7.000000-6,8.000000 2.000000-2,17.000000 1.000000 5,15.000000-1.000000 5,16.000000 1.000000 5,9.000000-4.000000-3,3.000000-6.000000-11,3.000000-6.000000-12,4.000000-6.000000-10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6:59"/>
    </inkml:context>
    <inkml:brush xml:id="br0">
      <inkml:brushProperty name="width" value="0.0311969071626663" units="cm"/>
      <inkml:brushProperty name="height" value="0.0311969071626663" units="cm"/>
      <inkml:brushProperty name="color" value="#F2385B"/>
      <inkml:brushProperty name="ignorePressure" value="0"/>
    </inkml:brush>
  </inkml:definitions>
  <inkml:trace contextRef="#ctx0" brushRef="#br0">64700.000000 52250.000000 705,'-46.000000'-15.000000'27,"10.000000"23.000000"-4 ,10.000000 22.000000-6,9.000000 22.000000-4,6.000000 12.000000-3,3.000000 3.000000-3,3.000000 3.000000-2,4.000000 4.000000-1,1.000000-3.000000-2,0.000000-5.000000 1,0.000000-7.000000-1,0.000000-5.000000 1,0.000000-1.000000 0,0.000000 6.000000 3,0.000000 7.000000 1,0.000000 6.000000 2,1.000000-2.000000-1,4.000000-9.000000-4,3.000000-10.000000-5,3.000000-8.000000-5,3.000000-11.000000-2,3.000000-8.000000 1,3.000000-10.000000-2,4.000000-9.000000 1,2.000000-12.000000 0,4.000000-11.000000 1,3.000000-14.000000 0,3.000000-11.000000 1,-1.000000-9.000000 0,-2.000000-3.000000-1,-3.000000-3.000000-2,-3.000000-2.000000-1,-2.000000-3.000000-1,0.000000 1.000000 1,0.000000-1.000000 0,0.000000 1.000000 0,-2.000000 2.000000 1,-3.000000 7.000000 1,-3.000000 6.000000 3,-2.000000 7.000000 1,-3.000000 5.000000 1,1.000000 7.000000 1,-1.000000 6.000000 0,1.000000 7.000000 1,-3.000000 13.000000 8,-2.000000 22.000000 16,-3.000000 22.000000 14,-3.000000 23.000000 16,-2.000000 10.000000 3,0.000000 0.000000-11,0.000000 0.000000-10,0.000000 0.000000-11,1.000000-4.000000-8,4.000000-5.000000-4,3.000000-7.000000-6,3.000000-5.000000-4,6.000000-8.000000-6,9.000000-5.000000-6,10.000000-7.000000-4,10.000000-5.000000-6,0.000000-8.000000-3,-5.000000-5.000000 2,-7.000000-7.000000 0,-5.000000-5.000000 2,-4.000000-6.000000-5,0.000000-3.000000-10,0.000000-3.000000-10,0.000000-2.000000-11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7:00"/>
    </inkml:context>
    <inkml:brush xml:id="br0">
      <inkml:brushProperty name="width" value="0.0302652157843113" units="cm"/>
      <inkml:brushProperty name="height" value="0.0302652157843113" units="cm"/>
      <inkml:brushProperty name="color" value="#F2385B"/>
      <inkml:brushProperty name="ignorePressure" value="0"/>
    </inkml:brush>
  </inkml:definitions>
  <inkml:trace contextRef="#ctx0" brushRef="#br0">66400.000000 52900.000000 726,'78.000000'79.000000'31,"6.000000"10.000000"-6 ,7.000000 10.000000-7,6.000000 9.000000-5,7.000000 10.000000-4,10.000000 14.000000-1,10.000000 11.000000 1,9.000000 14.000000-2,6.000000 8.000000 1,3.000000 7.000000 0,3.000000 6.000000 1,4.000000 7.000000 0,-14.000000-17.000000 0,-27.000000-36.000000-1,-28.000000-39.000000-2,-28.000000-36.000000 0,-2.000000-4.000000-2,25.000000 31.000000 0,25.000000 32.000000 0,25.000000 31.000000-2,6.000000 9.000000 1,-12.000000-12.000000 3,-13.000000-13.000000 2,-12.000000-12.000000 2,-9.000000-9.000000 1,-2.000000-2.000000-1,-3.000000-3.000000-1,-3.000000-3.000000-1,-6.000000-7.000000-2,-5.000000-9.000000-2,-7.000000-10.000000-2,-5.000000-8.000000-3,-8.000000-11.000000-2,-5.000000-8.000000-4,-7.000000-10.000000-3,-5.000000-9.000000-3,-6.000000-18.000000-7,-3.000000-24.000000-11,-3.000000-26.000000-12,-2.000000-24.000000-10,-5.000000-7.000000-2,-2.000000 13.000000 7,-3.000000 12.000000 7,-3.000000 13.000000 7</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27:00"/>
    </inkml:context>
    <inkml:brush xml:id="br0">
      <inkml:brushProperty name="width" value="0.0301850903779268" units="cm"/>
      <inkml:brushProperty name="height" value="0.0301850903779268" units="cm"/>
      <inkml:brushProperty name="color" value="#F2385B"/>
      <inkml:brushProperty name="ignorePressure" value="0"/>
    </inkml:brush>
  </inkml:definitions>
  <inkml:trace contextRef="#ctx0" brushRef="#br0">69150.000000 57150.000000 728,'-44.000000'78.000000'21,"13.000000"6.000000"0 ,12.000000 7.000000-2,13.000000 6.000000-1,7.000000 7.000000 0,4.000000 10.000000 0,3.000000 10.000000 0,3.000000 9.000000 0,7.000000-1.000000-1,14.000000-8.000000 1,11.000000-10.000000-1,14.000000-9.000000 0,11.000000-9.000000-1,14.000000-5.000000-3,11.000000-7.000000-3,14.000000-5.000000-3,10.000000-8.000000-3,9.000000-5.000000-3,10.000000-7.000000-2,10.000000-5.000000-4,7.000000-9.000000 1,6.000000-9.000000 1,7.000000-10.000000 3,6.000000-8.000000 2,-1.000000-18.000000 0,-5.000000-25.000000-1,-7.000000-25.000000-1,-5.000000-25.000000-1,-9.000000-21.000000 0,-9.000000-15.000000 0,-10.000000-15.000000 3,-8.000000-16.000000 0,-17.000000-8.000000 0,-21.000000 0.000000-3,-22.000000 0.000000-2,-22.000000 0.000000-3,-19.000000 1.000000-2,-16.000000 4.000000-1,-15.000000 3.000000-1,-15.000000 3.000000-1,-18.000000 6.000000 1,-19.000000 9.000000 2,-18.000000 10.000000 3,-19.000000 10.000000 1,-12.000000 10.000000 2,-2.000000 13.000000 1,-3.000000 12.000000 0,-3.000000 13.000000 0,-1.000000 12.000000 1,4.000000 13.000000-1,3.000000 12.000000 0,3.000000 13.000000 0,-2.000000 7.000000-3,-6.000000 4.000000-3,-6.000000 3.000000-4,-6.000000 3.000000-4,-1.000000 4.000000-3,7.000000 7.000000-3,6.000000 6.000000-4,7.000000 7.000000-2,10.000000 5.000000-3,16.000000 7.000000-2,15.000000 6.000000 0,17.000000 7.000000-2,10.000000-4.000000 3,6.000000-12.000000 7,7.000000-13.000000 7,6.000000-12.000000 6</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7:01"/>
    </inkml:context>
    <inkml:brush xml:id="br0">
      <inkml:brushProperty name="width" value="0.0292597822844982" units="cm"/>
      <inkml:brushProperty name="height" value="0.0292597822844982" units="cm"/>
      <inkml:brushProperty name="color" value="#F2385B"/>
      <inkml:brushProperty name="ignorePressure" value="0"/>
    </inkml:brush>
  </inkml:definitions>
  <inkml:trace contextRef="#ctx0" brushRef="#br0">70100.000000 57150.000000 751,'25.000000'76.000000'18,"0.000000"4.000000"3 ,0.000000 3.000000 2,0.000000 3.000000 3,0.000000-2.000000 0,0.000000-6.000000-3,0.000000-6.000000-2,0.000000-6.000000-2,-2.000000-9.000000-4,-3.000000-8.000000-3,-3.000000-10.000000-3,-2.000000-9.000000-5,-1.000000-2.000000 0,3.000000 6.000000 1,3.000000 7.000000 0,4.000000 6.000000 2,2.000000-1.000000-1,4.000000-5.000000-2,3.000000-7.000000-3,3.000000-5.000000-3,1.000000-11.000000-2,1.000000-11.000000-1,-1.000000-14.000000-1,1.000000-11.000000-1,-3.000000-17.000000-1,-2.000000-18.000000 1,-3.000000-19.000000 1,-3.000000-18.000000-1,-6.000000-1.000000 2,-5.000000 19.000000 1,-7.000000 19.000000 1,-5.000000 19.000000 2,-3.000000 7.000000-9,4.000000-3.000000-18,3.000000-3.000000-17,3.000000-2.000000-19</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7:02"/>
    </inkml:context>
    <inkml:brush xml:id="br0">
      <inkml:brushProperty name="width" value="0.0251141879707575" units="cm"/>
      <inkml:brushProperty name="height" value="0.0251141879707575" units="cm"/>
      <inkml:brushProperty name="color" value="#F2385B"/>
      <inkml:brushProperty name="ignorePressure" value="0"/>
    </inkml:brush>
  </inkml:definitions>
  <inkml:trace contextRef="#ctx0" brushRef="#br0">58450.000000 58850.000000 875,'-69.000000'21.000000'0,"13.000000"-5.000000"-3 ,12.000000-7.000000-2,13.000000-5.000000-1,20.000000-6.000000 2,28.000000-3.000000 5,28.000000-3.000000 5,29.000000-2.000000 6,13.000000-5.000000 2,1.000000-2.000000-3,-1.000000-3.000000-1,1.000000-3.000000-3,-7.000000 1.000000-1,-12.000000 6.000000-1,-13.000000 7.000000-1,-12.000000 6.000000-1,9.000000 3.000000 0,31.000000 0.000000 1,32.000000 0.000000 1,31.000000 0.000000 0,15.000000 0.000000 1,1.000000 0.000000-1,-1.000000 0.000000 1,1.000000 0.000000-1,1.000000 1.000000-1,3.000000 4.000000 0,3.000000 3.000000-2,4.000000 3.000000-2,4.000000-1.000000 0,6.000000-2.000000 0,7.000000-3.000000-1,6.000000-3.000000 0,3.000000-6.000000 0,0.000000-5.000000 0,0.000000-7.000000-1,0.000000-5.000000 1,0.000000-1.000000 0,0.000000 6.000000 0,0.000000 7.000000 2,0.000000 6.000000 0,1.000000 1.000000 1,4.000000-3.000000 1,3.000000-3.000000 1,3.000000-2.000000 1,1.000000-3.000000-1,1.000000 1.000000-1,-1.000000-1.000000-3,1.000000 1.000000-1,-6.000000 1.000000-1,-8.000000 3.000000-2,-10.000000 3.000000 0,-9.000000 4.000000-1,-12.000000-1.000000-1,-11.000000-3.000000 2,-14.000000-3.000000 1,-11.000000-2.000000 1,-18.000000-1.000000 0,-22.000000 3.000000 0,-22.000000 3.000000 0,-21.000000 4.000000 1,-1.000000-3.000000-1,22.000000-5.000000 1,22.000000-7.000000 0,23.000000-5.000000 1,-1.000000-1.000000 0,-22.000000 6.000000-1,-22.000000 7.000000 1,-21.000000 6.000000 0,-14.000000 3.000000-1,-2.000000 0.000000 1,-3.000000 0.000000-1,-3.000000 0.000000 1,2.000000-2.000000-1,10.000000-3.000000 1,10.000000-3.000000-1,9.000000-2.000000 1,7.000000-3.000000-2,7.000000 1.000000-2,6.000000-1.000000-2,7.000000 1.000000-3,-1.000000 1.000000-1,-6.000000 3.000000-1,-6.000000 3.000000-1,-6.000000 4.000000-1,-9.000000 1.000000 0,-8.000000 0.000000 0,-10.000000 0.000000 0,-9.000000 0.000000 1,-7.000000 1.000000 0,-3.000000 4.000000 2,-3.000000 3.000000 0,-2.000000 3.000000 2,-1.000000-2.000000 1,3.000000-6.000000 3,3.000000-6.000000 1,4.000000-6.000000 2,1.000000-6.000000-1,0.000000-2.000000-5,0.000000-3.000000-5,0.000000-3.000000-5,-2.000000-1.000000-2,-3.000000 4.000000 4,-3.000000 3.000000 3,-2.000000 3.000000 3</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7:02"/>
    </inkml:context>
    <inkml:brush xml:id="br0">
      <inkml:brushProperty name="width" value="0.0270860064774752" units="cm"/>
      <inkml:brushProperty name="height" value="0.0270860064774752" units="cm"/>
      <inkml:brushProperty name="color" value="#F2385B"/>
      <inkml:brushProperty name="ignorePressure" value="0"/>
    </inkml:brush>
  </inkml:definitions>
  <inkml:trace contextRef="#ctx0" brushRef="#br0">67700.000000 57500.000000 812,'51.000000'3.000000'-25,"4.000000"6.000000"11 ,3.000000 7.000000 11,3.000000 6.000000 12,-4.000000 1.000000 4,-8.000000-3.000000-1,-10.000000-3.000000-2,-9.000000-2.000000-2,2.000000 2.000000 0,17.000000 9.000000 1,15.000000 10.000000 2,16.000000 10.000000 0,1.000000 0.000000 1,-12.000000-5.000000-3,-13.000000-7.000000-1,-12.000000-5.000000-3,-7.000000 2.000000 1,1.000000 13.000000 0,-1.000000 12.000000 2,1.000000 13.000000 2,-9.000000 6.000000-1,-15.000000 0.000000 1,-15.000000 0.000000 0,-16.000000 0.000000-1,-19.000000 3.000000 0,-22.000000 6.000000 0,-22.000000 7.000000-1,-21.000000 6.000000 0,-20.000000 6.000000-5,-15.000000 6.000000-10,-15.000000 7.000000-9,-16.000000 6.000000-10,7.000000-10.000000-7,32.000000-24.000000-6,31.000000-26.000000-7,32.000000-24.000000-6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19:17"/>
    </inkml:context>
    <inkml:brush xml:id="br0">
      <inkml:brushProperty name="width" value="0.0326165221631527" units="cm"/>
      <inkml:brushProperty name="height" value="0.0326165221631527" units="cm"/>
      <inkml:brushProperty name="color" value="#F2385B"/>
      <inkml:brushProperty name="ignorePressure" value="0"/>
    </inkml:brush>
  </inkml:definitions>
  <inkml:trace contextRef="#ctx0" brushRef="#br0">57350.000000 36000.000000 674,'0.000000'53.000000'4,"0.000000"6.000000"-4 ,0.000000 7.000000-2,0.000000 6.000000-4,0.000000 10.000000-1,0.000000 17.000000 1,0.000000 15.000000 2,0.000000 16.000000 1,-2.000000 5.000000 3,-3.000000-2.000000 5,-3.000000-3.000000 5,-2.000000-3.000000 4,-3.000000-7.000000 3,1.000000-9.000000 0,-1.000000-10.000000 1,1.000000-8.000000 0,1.000000-14.000000-3,3.000000-15.000000-8,3.000000-15.000000-7,4.000000-16.000000-7,1.000000-18.000000-5,0.000000-18.000000-3,0.000000-19.000000-2,0.000000-18.000000-2,1.000000-18.000000-3,4.000000-16.000000 0,3.000000-15.000000-1,3.000000-15.000000-2,1.000000-9.000000 1,1.000000 1.000000 5,-1.000000-1.000000 4,1.000000 1.000000 3,1.000000 4.000000 4,3.000000 9.000000 2,3.000000 10.000000 3,4.000000 10.000000 3,2.000000 10.000000 1,4.000000 13.000000 2,3.000000 12.000000 0,3.000000 13.000000 2,-1.000000 7.000000 1,-2.000000 4.000000 0,-3.000000 3.000000 2,-3.000000 3.000000 0,1.000000 3.000000 2,6.000000 3.000000 3,7.000000 3.000000 4,6.000000 4.000000 2,-1.000000 5.000000 2,-5.000000 10.000000-3,-7.000000 10.000000 0,-5.000000 9.000000-3,-12.000000 7.000000-1,-16.000000 7.000000 0,-15.000000 6.000000-1,-15.000000 7.000000 0,-11.000000 2.000000-1,-2.000000 1.000000-2,-3.000000-1.000000-3,-3.000000 1.000000-1,-2.000000-1.000000-3,0.000000 1.000000-1,0.000000-1.000000-1,0.000000 1.000000-2,12.000000-7.000000-5,26.000000-12.000000-7,24.000000-13.000000-7,26.000000-12.000000-7,13.000000-9.000000-1,4.000000-2.000000 6,3.000000-3.000000 5,3.000000-3.000000 7,-4.000000-1.000000 2,-8.000000 4.000000 1,-10.000000 3.000000 0,-9.000000 3.000000 0,-9.000000 4.000000 2,-5.000000 7.000000 3,-7.000000 6.000000 5,-5.000000 7.000000 3,-12.000000 5.000000 4,-16.000000 7.000000 2,-15.000000 6.000000 2,-15.000000 7.000000 3,-12.000000 4.000000 0,-6.000000 3.000000 0,-6.000000 3.000000-2,-6.000000 4.000000-1,-2.000000-1.000000-1,3.000000-3.000000 0,3.000000-3.000000-1,4.000000-2.000000 0,7.000000-8.000000-2,13.000000-8.000000-2,12.000000-10.000000-3,13.000000-9.000000-2,12.000000-7.000000-3,13.000000-3.000000-3,12.000000-3.000000-3,13.000000-2.000000-4,12.000000-5.000000-1,13.000000-2.000000 0,12.000000-3.000000-1,13.000000-3.000000 0,4.000000-2.000000 2,-3.000000 0.000000 1,-3.000000 0.000000 2,-2.000000 0.000000 2,-8.000000 0.000000 1,-8.000000 0.000000 2,-10.000000 0.000000-1,-9.000000 0.000000 2,-10.000000 7.000000 1,-9.000000 17.000000 5,-10.000000 15.000000 4,-8.000000 16.000000 4,-14.000000 7.000000 3,-15.000000 1.000000 0,-15.000000-1.000000 1,-16.000000 1.000000 0,-8.000000 1.000000 2,0.000000 3.000000 0,0.000000 3.000000 2,0.000000 4.000000 1,4.000000-1.000000 0,10.000000-3.000000-3,10.000000-3.000000-3,9.000000-2.000000-3,9.000000-6.000000-2,9.000000-6.000000 0,10.000000-6.000000-1,10.000000-6.000000-2,10.000000-6.000000-1,13.000000-2.000000-3,12.000000-3.000000-2,13.000000-3.000000-4,12.000000-6.000000-2,13.000000-5.000000-1,12.000000-7.000000-1,13.000000-5.000000-1,10.000000-9.000000-2,10.000000-9.000000-2,10.000000-10.000000-3,9.000000-8.000000-2,6.000000-11.000000-5,3.000000-8.000000-7,3.000000-10.000000-7,4.000000-9.000000-7,-12.000000-1.000000-3,-24.000000 10.000000 1,-26.000000 10.000000 2,-24.000000 9.000000 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7:03"/>
    </inkml:context>
    <inkml:brush xml:id="br0">
      <inkml:brushProperty name="width" value="0.0281729400157928" units="cm"/>
      <inkml:brushProperty name="height" value="0.0281729400157928" units="cm"/>
      <inkml:brushProperty name="color" value="#F2385B"/>
      <inkml:brushProperty name="ignorePressure" value="0"/>
    </inkml:brush>
  </inkml:definitions>
  <inkml:trace contextRef="#ctx0" brushRef="#br0">62500.000000 52550.000000 780,'-18.000000'-46.000000'-26,"17.000000"10.000000"0 ,15.000000 10.000000 1,16.000000 9.000000-1,12.000000 9.000000 10,9.000000 9.000000 15,10.000000 10.000000 18,10.000000 10.000000 16,5.000000 5.000000 7,4.000000 4.000000-4,3.000000 3.000000-4,3.000000 3.000000-4,-5.000000 3.000000-3,-12.000000 3.000000-4,-13.000000 3.000000-5,-12.000000 4.000000-4,-12.000000 4.000000-1,-8.000000 6.000000 1,-10.000000 7.000000 2,-9.000000 6.000000 1,-15.000000 9.000000-1,-18.000000 13.000000-5,-19.000000 12.000000-5,-18.000000 13.000000-3,-12.000000 4.000000-7,-3.000000-3.000000-5,-3.000000-3.000000-6,-2.000000-2.000000-6,3.000000-11.000000-8,14.000000-15.000000-8,11.000000-15.000000-8,14.000000-16.000000-8</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27:03"/>
    </inkml:context>
    <inkml:brush xml:id="br0">
      <inkml:brushProperty name="width" value="0.0341728813946247" units="cm"/>
      <inkml:brushProperty name="height" value="0.0341728813946247" units="cm"/>
      <inkml:brushProperty name="color" value="#F2385B"/>
      <inkml:brushProperty name="ignorePressure" value="0"/>
    </inkml:brush>
  </inkml:definitions>
  <inkml:trace contextRef="#ctx0" brushRef="#br0">69550.000000 55350.000000 643,'0.000000'100.000000'0,"0.000000"0.000000"2 ,0.000000 0.000000 2,0.000000 0.000000 2,1.000000 0.000000 4,4.000000 0.000000 7,3.000000 0.000000 7,3.000000 0.000000 7,-5.000000-4.000000 2,-12.000000-5.000000-3,-13.000000-7.000000-2,-12.000000-5.000000-3,-12.000000-8.000000-2,-8.000000-5.000000 0,-10.000000-7.000000-1,-9.000000-5.000000 0,-20.000000-6.000000-2,-27.000000-3.000000-5,-28.000000-3.000000-2,-28.000000-2.000000-5,-6.000000-8.000000-7,20.000000-8.000000-14,18.000000-10.000000-13,20.000000-9.000000-13,16.000000-9.000000-10,16.000000-5.000000-5,15.000000-7.000000-6,17.000000-5.000000-6</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5:11:24"/>
    </inkml:context>
    <inkml:brush xml:id="br0">
      <inkml:brushProperty name="width" value="0.0320693142712116" units="cm"/>
      <inkml:brushProperty name="height" value="0.0320693142712116" units="cm"/>
      <inkml:brushProperty name="color" value="#F2385B"/>
      <inkml:brushProperty name="ignorePressure" value="0"/>
    </inkml:brush>
  </inkml:definitions>
  <inkml:trace contextRef="#ctx0" brushRef="#br0">78000.000000 49700.000000 686,'-41.000000'-7.000000'65,"19.000000"-11.000000"-15 ,19.000000-14.000000-15,19.000000-11.000000-15,13.000000-7.000000-6,10.000000 0.000000 5,10.000000 0.000000 5,9.000000 0.000000 3,7.000000 1.000000 0,7.000000 4.000000-9,6.000000 3.000000-7,7.000000 3.000000-7,-4.000000 3.000000-5,-12.000000 3.000000-1,-13.000000 3.000000-1,-12.000000 4.000000 0,-1.000000-1.000000 0,14.000000-3.000000 2,11.000000-3.000000 2,14.000000-2.000000 1,5.000000-5.000000-10,1.000000-2.000000-21,-1.000000-3.000000-23,1.000000-3.000000-22,-9.000000-1.000000-4,-15.000000 4.000000 15,-15.000000 3.000000 14,-16.000000 3.000000 14</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3:11:24"/>
    </inkml:context>
    <inkml:brush xml:id="br0">
      <inkml:brushProperty name="width" value="0.0291063226759434" units="cm"/>
      <inkml:brushProperty name="height" value="0.0291063226759434" units="cm"/>
      <inkml:brushProperty name="color" value="#F2385B"/>
      <inkml:brushProperty name="ignorePressure" value="0"/>
    </inkml:brush>
  </inkml:definitions>
  <inkml:trace contextRef="#ctx0" brushRef="#br0">81450.000000 47100.000000 755,'-69.000000'71.000000'59,"13.000000"-5.000000"-8 ,12.000000-7.000000-9,13.000000-5.000000-9,9.000000-4.000000-8,6.000000 0.000000-7,7.000000 0.000000-7,6.000000 0.000000-6,4.000000-2.000000-5,4.000000-3.000000 1,3.000000-3.000000-2,3.000000-2.000000 0,10.000000-8.000000-1,20.000000-8.000000 0,18.000000-10.000000-2,20.000000-9.000000 0,6.000000-5.000000-1,-2.000000 0.000000-3,-3.000000 0.000000 0,-3.000000 0.000000-3,-1.000000-5.000000-2,4.000000-9.000000-3,3.000000-10.000000-4,3.000000-8.000000-2,-4.000000-4.000000-5,-8.000000 3.000000-3,-10.000000 3.000000-5,-9.000000 4.000000-3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5:11:24"/>
    </inkml:context>
    <inkml:brush xml:id="br0">
      <inkml:brushProperty name="width" value="0.0325108654797077" units="cm"/>
      <inkml:brushProperty name="height" value="0.0325108654797077" units="cm"/>
      <inkml:brushProperty name="color" value="#F2385B"/>
      <inkml:brushProperty name="ignorePressure" value="0"/>
    </inkml:brush>
  </inkml:definitions>
  <inkml:trace contextRef="#ctx0" brushRef="#br0">82100.000000 48300.000000 676,'-25.000000'170.000000'2,"0.000000"-9.000000"4 ,0.000000-10.000000 3,0.000000-8.000000 5,1.000000-3.000000 4,4.000000 7.000000 5,3.000000 6.000000 6,3.000000 7.000000 5,1.000000-1.000000 2,1.000000-6.000000-3,-1.000000-6.000000-2,1.000000-6.000000-2,1.000000-10.000000-4,3.000000-12.000000-7,3.000000-13.000000-7,4.000000-12.000000-6,4.000000-21.000000-15,6.000000-28.000000-26,7.000000-28.000000-24,6.000000-27.000000-26</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4:11:26"/>
    </inkml:context>
    <inkml:brush xml:id="br0">
      <inkml:brushProperty name="width" value="0.0371092036366463" units="cm"/>
      <inkml:brushProperty name="height" value="0.0371092036366463" units="cm"/>
      <inkml:brushProperty name="color" value="#F2385B"/>
      <inkml:brushProperty name="ignorePressure" value="0"/>
    </inkml:brush>
  </inkml:definitions>
  <inkml:trace contextRef="#ctx0" brushRef="#br0">85450.000000 46200.000000 592,'92.000000'23.000000'33,"-16.000000"-3.000000"-4 ,-15.000000-3.000000-4,-15.000000-2.000000-4,-9.000000-1.000000-4,1.000000 3.000000-5,-1.000000 3.000000-4,1.000000 4.000000-6,-4.000000 1.000000-2,-6.000000 0.000000-2,-6.000000 0.000000-3,-6.000000 0.000000-1,-7.000000 1.000000-1,-6.000000 4.000000 2,-6.000000 3.000000 2,-6.000000 3.000000 1,-9.000000 4.000000 1,-8.000000 7.000000-1,-10.000000 6.000000 0,-9.000000 7.000000-1,-2.000000-4.000000 1,6.000000-12.000000 0,7.000000-13.000000-1,6.000000-12.000000 1,-2.000000-1.000000 1,-9.000000 14.000000-1,-10.000000 11.000000 1,-8.000000 14.000000 0,-1.000000-1.000000 0,9.000000-12.000000 2,10.000000-13.000000-1,10.000000-12.000000 2,0.000000-2.000000 0,-5.000000 9.000000 0,-7.000000 10.000000 0,-5.000000 10.000000 0,-1.000000 0.000000-1,6.000000-5.000000-1,7.000000-7.000000 0,6.000000-5.000000-1,15.000000-8.000000-2,26.000000-5.000000-2,24.000000-7.000000-2,26.000000-5.000000-2,7.000000-4.000000-1,-9.000000 0.000000 0,-10.000000 0.000000 1,-8.000000 0.000000 1,-8.000000 0.000000 0,-2.000000 0.000000 2,-3.000000 0.000000 2,-3.000000 0.000000 0,-6.000000 4.000000 3,-5.000000 10.000000 1,-7.000000 10.000000 1,-5.000000 9.000000 2,-11.000000 6.000000 1,-11.000000 3.000000-2,-14.000000 3.000000 0,-11.000000 4.000000-1,-9.000000 5.000000 3,-3.000000 10.000000 5,-3.000000 10.000000 7,-2.000000 9.000000 5,2.000000-2.000000 3,9.000000-12.000000-4,10.000000-13.000000-3,10.000000-12.000000-2,14.000000-10.000000-5,23.000000-6.000000-5,22.000000-6.000000-6,22.000000-6.000000-5,12.000000-6.000000-4,3.000000-2.000000-2,3.000000-3.000000-2,4.000000-3.000000-1,-4.000000-2.000000-1,-9.000000 0.000000 3,-10.000000 0.000000 2,-8.000000 0.000000 2,-8.000000 6.000000 2,-2.000000 13.000000 2,-3.000000 12.000000 3,-3.000000 13.000000 3,-4.000000 9.000000 1,-3.000000 6.000000 4,-3.000000 7.000000 3,-2.000000 6.000000 3,-5.000000 6.000000 3,-2.000000 6.000000 1,-3.000000 7.000000 1,-3.000000 6.000000 2,-4.000000 1.000000 0,-3.000000-3.000000-3,-3.000000-3.000000-2,-2.000000-2.000000-2,-3.000000-6.000000-1,1.000000-6.000000-1,-1.000000-6.000000 1,1.000000-6.000000-1,-3.000000-7.000000-2,-2.000000-6.000000-3,-3.000000-6.000000-3,-3.000000-6.000000-3,-9.000000-4.000000-3,-11.000000 1.000000 0,-14.000000-1.000000-1,-11.000000 1.000000-1,-4.000000-9.000000 1,6.000000-15.000000 1,7.000000-15.000000 0,6.000000-16.000000 2,6.000000-13.000000 0,6.000000-9.000000-1,7.000000-10.000000 1,6.000000-8.000000-1,10.000000-8.000000 0,17.000000-2.000000 0,15.000000-3.000000 0,16.000000-3.000000 0,18.000000-4.000000 0,22.000000-3.000000-1,22.000000-3.000000 0,23.000000-2.000000-1,14.000000-9.000000 0,10.000000-12.000000 0,10.000000-13.000000-1,9.000000-12.000000-1,6.000000-7.000000 1,3.000000 1.000000 0,3.000000-1.000000 1,4.000000 1.000000 0,-4.000000-1.000000-1,-9.000000 1.000000-1,-10.000000-1.000000-1,-8.000000 1.000000-2,-11.000000 4.000000 0,-8.000000 9.000000 1,-10.000000 10.000000 1,-9.000000 10.000000 0,-12.000000 10.000000 3,-11.000000 13.000000 1,-14.000000 12.000000 2,-11.000000 13.000000 2,-20.000000 20.000000 4,-24.000000 28.000000 7,-26.000000 28.000000 6,-24.000000 29.000000 8,-13.000000 16.000000 1,0.000000 7.000000-5,0.000000 6.000000-4,0.000000 7.000000-5,0.000000 10.000000-2,0.000000 16.000000 1,0.000000 15.000000 0,0.000000 17.000000 1,0.000000 8.000000 0,0.000000 4.000000 0,0.000000 3.000000 0,0.000000 3.000000-2,1.000000-4.000000 1,4.000000-8.000000-3,3.000000-10.000000 0,3.000000-9.000000-1,4.000000-13.000000-3,7.000000-16.000000-3,6.000000-15.000000-4,7.000000-15.000000-3,11.000000-31.000000-7,20.000000-43.000000-11,18.000000-44.000000-13,20.000000-43.000000-10,8.000000-21.000000-5,1.000000 3.000000 6,-1.000000 3.000000 4,1.000000 4.000000 5,-1.000000 5.000000 5,1.000000 10.000000 7,-1.000000 10.000000 7,1.000000 9.000000 6,-1.000000 7.000000 3,1.000000 7.000000-1,-1.000000 6.000000 0,1.000000 7.000000-1,-6.000000 7.000000 3,-8.000000 9.000000 7,-10.000000 10.000000 6,-9.000000 10.000000 8,4.000000 0.000000 4,19.000000-5.000000 5,19.000000-7.000000 3,19.000000-5.000000 4,10.000000-3.000000 2,4.000000 4.000000 0,3.000000 3.000000-1,3.000000 3.000000 1,-4.000000 1.000000-4,-8.000000 1.000000-3,-10.000000-1.000000-6,-9.000000 1.000000-3,-10.000000-1.000000-4,-9.000000 1.000000 0,-10.000000-1.000000 0,-8.000000 1.000000-1,-20.000000 7.000000-12,-28.000000 16.000000-23,-28.000000 15.000000-23,-27.000000 17.000000-24,-12.000000 8.000000-3,6.000000 4.000000 16,7.000000 3.000000 18,6.000000 3.000000 16,6.000000 1.000000 12,6.000000 1.000000 8,7.000000-1.000000 8,6.000000 1.000000 9,6.000000-6.000000 4,6.000000-8.000000 2,7.000000-10.000000 2,6.000000-9.000000 2,1.000000 12.000000 4,-3.000000 34.000000 2,-3.000000 35.000000 4,-2.000000 35.000000 4,-3.000000 19.000000 1,1.000000 7.000000 0,-1.000000 6.000000-1,1.000000 7.000000 0,-1.000000-9.000000-3,1.000000-21.000000-4,-1.000000-22.000000-4,1.000000-22.000000-4,-1.000000-18.000000-4,1.000000-11.000000-4,-1.000000-14.000000-2,1.000000-11.000000-4,-6.000000 14.000000-4,-8.000000 45.000000-3,-10.000000 43.000000-3,-9.000000 45.000000-5,-4.000000 10.000000-6,4.000000-22.000000-11,3.000000-22.000000-11,3.000000-21.000000-11,3.000000-23.000000-6,3.000000-21.000000-3,3.000000-22.000000-3,4.000000-22.000000-2</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4:11:26"/>
    </inkml:context>
    <inkml:brush xml:id="br0">
      <inkml:brushProperty name="width" value="0.0315793640911579" units="cm"/>
      <inkml:brushProperty name="height" value="0.0315793640911579" units="cm"/>
      <inkml:brushProperty name="color" value="#F2385B"/>
      <inkml:brushProperty name="ignorePressure" value="0"/>
    </inkml:brush>
  </inkml:definitions>
  <inkml:trace contextRef="#ctx0" brushRef="#br0">92450.000000 47800.000000 696,'-18.000000'-93.000000'-23,"17.000000"17.000000"5 ,15.000000 15.000000 5,16.000000 16.000000 5,15.000000 9.000000 10,16.000000 3.000000 16,15.000000 3.000000 16,17.000000 4.000000 15,10.000000 1.000000 6,6.000000 0.000000-5,7.000000 0.000000-4,6.000000 0.000000-4,-4.000000 3.000000-7,-11.000000 6.000000-13,-14.000000 7.000000-10,-11.000000 6.000000-12,-14.000000 7.000000-12,-11.000000 10.000000-14,-14.000000 10.000000-13,-11.000000 9.000000-15,-14.000000 1.000000-3,-11.000000-6.000000 6,-14.000000-6.000000 7,-11.000000-6.000000 7,-7.000000-6.000000 5,0.000000-2.000000 5,0.000000-3.000000 3,0.000000-3.000000 6</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5:11:27"/>
    </inkml:context>
    <inkml:brush xml:id="br0">
      <inkml:brushProperty name="width" value="0.0349715873599052" units="cm"/>
      <inkml:brushProperty name="height" value="0.0349715873599052" units="cm"/>
      <inkml:brushProperty name="color" value="#F2385B"/>
      <inkml:brushProperty name="ignorePressure" value="0"/>
    </inkml:brush>
  </inkml:definitions>
  <inkml:trace contextRef="#ctx0" brushRef="#br0">92600.000000 47100.000000 629,'0.000000'98.000000'11,"0.000000"-3.000000"-2 ,0.000000-3.000000-1,0.000000-2.000000-2,0.000000-3.000000 0,0.000000 1.000000 1,0.000000-1.000000 3,0.000000 1.000000 1,0.000000-3.000000 0,0.000000-2.000000-4,0.000000-3.000000-2,0.000000-3.000000-3,1.000000-9.000000-2,4.000000-11.000000 0,3.000000-14.000000-1,3.000000-11.000000-1,6.000000-15.000000-3,9.000000-16.000000-8,10.000000-15.000000-7,10.000000-15.000000-8,4.000000-15.000000-2,0.000000-12.000000 2,0.000000-13.000000 2,0.000000-12.000000 2,1.000000-5.000000 3,4.000000 3.000000 5,3.000000 3.000000 5,3.000000 4.000000 4,-1.000000 4.000000 3,-2.000000 6.000000 1,-3.000000 7.000000 0,-3.000000 6.000000 2,-7.000000 7.000000 0,-9.000000 10.000000 2,-10.000000 10.000000 0,-8.000000 9.000000 2,-1.000000 4.000000 0,9.000000 1.000000 3,10.000000-1.000000 1,10.000000 1.000000 1,-6.000000 12.000000 5,-18.000000 25.000000 5,-19.000000 25.000000 7,-18.000000 25.000000 5,-18.000000 15.000000 3,-16.000000 7.000000-3,-15.000000 6.000000-2,-15.000000 7.000000-2,-12.000000 2.000000-1,-6.000000 1.000000-3,-6.000000-1.000000-1,-6.000000 1.000000-3,-6.000000-1.000000-1,-2.000000 1.000000-1,-3.000000-1.000000-1,-3.000000 1.000000-2,2.000000-7.000000-1,10.000000-12.000000-4,10.000000-13.000000-3,9.000000-12.000000-3,12.000000-12.000000-1,16.000000-8.000000-1,15.000000-10.000000 0,17.000000-9.000000-1,19.000000-16.000000-3,26.000000-22.000000-4,24.000000-22.000000-6,26.000000-21.000000-5,19.000000-12.000000-2,17.000000 1.000000 2,15.000000-1.000000 1,16.000000 1.000000 1,12.000000 2.000000 2,9.000000 7.000000 6,10.000000 6.000000 3,10.000000 7.000000 5,-1.000000 7.000000 5,-9.000000 9.000000 4,-10.000000 10.000000 4,-8.000000 10.000000 4,-14.000000 4.000000 2,-15.000000 0.000000 0,-15.000000 0.000000-1,-16.000000 0.000000 0,-24.000000 10.000000-3,-31.000000 23.000000-5,-31.000000 22.000000-5,-31.000000 22.000000-5,-23.000000 7.000000-6,-11.000000-6.000000-9,-14.000000-6.000000-6,-11.000000-6.000000-9,-7.000000-9.000000-3,0.000000-8.000000-1,0.000000-10.000000 0,0.000000-9.000000 0,4.000000-9.000000 1,10.000000-5.000000 4,10.000000-7.000000 4,9.000000-5.000000 2,9.000000-11.000000 5,9.000000-11.000000 4,10.000000-14.000000 4,10.000000-11.000000 5,10.000000-7.000000 2,13.000000 0.000000 1,12.000000 0.000000 1,13.000000 0.000000 1,6.000000 3.000000 0,0.000000 6.000000 1,0.000000 7.000000-1,0.000000 6.000000 2,1.000000 6.000000 1,4.000000 6.000000 4,3.000000 7.000000 4,3.000000 6.000000 5,-4.000000 12.000000 2,-8.000000 19.000000 3,-10.000000 19.000000 2,-9.000000 19.000000 2,-5.000000 12.000000 0,0.000000 6.000000-3,0.000000 7.000000-2,0.000000 6.000000-2,0.000000-4.000000-2,0.000000-11.000000 1,0.000000-14.000000 0,0.000000-11.000000 0,-4.000000 8.000000 3,-5.000000 32.000000 3,-7.000000 31.000000 5,-5.000000 32.000000 3,-6.000000 10.000000 1,-3.000000-9.000000-3,-3.000000-10.000000-3,-2.000000-8.000000-3,2.000000-18.000000-4,9.000000-25.000000-3,10.000000-25.000000-5,10.000000-25.000000-5,2.000000-2.000000-2,-3.000000 22.000000-2,-3.000000 22.000000-2,-2.000000 23.000000-1,-1.000000-1.000000 1,3.000000-22.000000 2,3.000000-22.000000 2,4.000000-21.000000 2,5.000000-21.000000-5,10.000000-19.000000-13,10.000000-18.000000-14,9.000000-19.000000-14,4.000000-15.000000-5,1.000000-8.000000 2,-1.000000-10.000000 3,1.000000-9.000000 3,-3.000000-4.000000 0,-2.000000 4.000000 0,-3.000000 3.000000 0,-3.000000 3.000000-2</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4:11:27"/>
    </inkml:context>
    <inkml:brush xml:id="br0">
      <inkml:brushProperty name="width" value="0.0219999980181456" units="cm"/>
      <inkml:brushProperty name="height" value="0.0219999980181456" units="cm"/>
      <inkml:brushProperty name="color" value="#F2385B"/>
      <inkml:brushProperty name="ignorePressure" value="0"/>
    </inkml:brush>
  </inkml:definitions>
  <inkml:trace contextRef="#ctx0" brushRef="#br0">96350.000000 46750.000000 1000,'-91.000000'298.000000'-35,"19.000000"-53.000000"3 ,19.000000-53.000000 3,19.000000-52.000000 3,9.000000-33.000000 9,0.000000-8.000000 13,0.000000-10.000000 14,0.000000-9.000000 14</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5:11:27"/>
    </inkml:context>
    <inkml:brush xml:id="br0">
      <inkml:brushProperty name="width" value="0.0246401205658913" units="cm"/>
      <inkml:brushProperty name="height" value="0.0246401205658913" units="cm"/>
      <inkml:brushProperty name="color" value="#F2385B"/>
      <inkml:brushProperty name="ignorePressure" value="0"/>
    </inkml:brush>
  </inkml:definitions>
  <inkml:trace contextRef="#ctx0" brushRef="#br0">96500.000000 47550.000000 892,'114.000000'-88.000000'-15,"-22.000000"26.000000"7 ,-22.000000 24.000000 9,-21.000000 26.000000 8,-14.000000 12.000000 4,-2.000000 0.000000 3,-3.000000 0.000000 1,-3.000000 0.000000 3,-6.000000 3.000000-2,-5.000000 6.000000-5,-7.000000 7.000000-6,-5.000000 6.000000-5,-8.000000 3.000000-1,-5.000000 0.000000 1,-7.000000 0.000000 3,-5.000000 0.000000 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0:19:1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59700.000000 37600.000000 999,'75.000000'-27.000000'-18,"0.000000"-3.000000"0 ,0.000000-3.000000 3,0.000000-2.000000 1,1.000000-5.000000-1,4.000000-2.000000-3,3.000000-3.000000-3,3.000000-3.000000-3,-7.000000 2.000000 0,-15.000000 10.000000 4,-15.000000 10.000000 4,-16.000000 9.000000 5,-7.000000 2.000000 3,4.000000-2.000000 1,3.000000-3.000000 2,3.000000-3.000000 3</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4:11:28"/>
    </inkml:context>
    <inkml:brush xml:id="br0">
      <inkml:brushProperty name="width" value="0.0295869763940573" units="cm"/>
      <inkml:brushProperty name="height" value="0.0295869763940573" units="cm"/>
      <inkml:brushProperty name="color" value="#F2385B"/>
      <inkml:brushProperty name="ignorePressure" value="0"/>
    </inkml:brush>
  </inkml:definitions>
  <inkml:trace contextRef="#ctx0" brushRef="#br0">95950.000000 48250.000000 743,'-69.000000'276.000000'23,"13.000000"-46.000000"2 ,12.000000-47.000000 2,13.000000-47.000000 1,6.000000-29.000000-1,0.000000-8.000000-7,0.000000-10.000000-5,0.000000-9.000000-6,7.000000-21.000000-12,17.000000-31.000000-20,15.000000-31.000000-19,16.000000-31.000000-19,7.000000-24.000000-4,1.000000-16.000000 15,-1.000000-15.000000 13,1.000000-15.000000 13,-1.000000-4.000000 9,1.000000 9.000000 4,-1.000000 10.000000 3,1.000000 10.000000 3,1.000000 10.000000 2,3.000000 13.000000 0,3.000000 12.000000 2,4.000000 13.000000 0,2.000000 9.000000 2,4.000000 6.000000 4,3.000000 7.000000 3,3.000000 6.000000 4,1.000000 4.000000 5,1.000000 4.000000 6,-1.000000 3.000000 6,1.000000 3.000000 6,-4.000000 3.000000 3,-6.000000 3.000000-1,-6.000000 3.000000 1,-6.000000 4.000000-2,-7.000000 2.000000-2,-6.000000 4.000000-6,-6.000000 3.000000-6,-6.000000 3.000000-6,-9.000000 1.000000-3,-8.000000 1.000000-2,-10.000000-1.000000-1,-9.000000 1.000000-2,-10.000000-1.000000-1,-9.000000 1.000000-3,-10.000000-1.000000-2,-8.000000 1.000000-1,-12.000000 1.000000-6,-12.000000 3.000000-8,-13.000000 3.000000-6,-12.000000 4.000000-9,-7.000000-1.000000-4,1.000000-3.000000-1,-1.000000-3.000000-1,1.000000-2.000000-1,10.000000-5.000000 2,22.000000-2.000000 8,22.000000-3.000000 6,23.000000-3.000000 6,16.000000-6.000000 6,13.000000-5.000000 1,12.000000-7.000000 2,13.000000-5.000000 1,13.000000-4.000000 2,17.000000 0.000000-1,15.000000 0.000000 0,16.000000 0.000000 0,9.000000-5.000000 1,3.000000-9.000000 3,3.000000-10.000000 4,4.000000-8.000000 2,-3.000000-4.000000 2,-5.000000 3.000000 1,-7.000000 3.000000-1,-5.000000 4.000000 1,-11.000000 2.000000-1,-11.000000 4.000000 0,-14.000000 3.000000-2,-11.000000 3.000000 1,-20.000000 14.000000 0,-24.000000 25.000000 3,-26.000000 25.000000 3,-24.000000 25.000000 2,-18.000000 14.000000 1,-9.000000 3.000000-1,-10.000000 3.000000 0,-8.000000 4.000000-2,-6.000000 2.000000 0,1.000000 4.000000-1,-1.000000 3.000000-1,1.000000 3.000000-1,2.000000-1.000000-3,7.000000-2.000000-2,6.000000-3.000000-4,7.000000-3.000000-4,7.000000-6.000000-3,9.000000-5.000000-4,10.000000-7.000000-4,10.000000-5.000000-4</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15:11:28"/>
    </inkml:context>
    <inkml:brush xml:id="br0">
      <inkml:brushProperty name="width" value="0.0232758652418852" units="cm"/>
      <inkml:brushProperty name="height" value="0.0232758652418852" units="cm"/>
      <inkml:brushProperty name="color" value="#F2385B"/>
      <inkml:brushProperty name="ignorePressure" value="0"/>
    </inkml:brush>
  </inkml:definitions>
  <inkml:trace contextRef="#ctx0" brushRef="#br0">95950.000000 50700.000000 945,'21.000000'46.000000'-4,"-5.000000"-5.000000"-8 ,-7.000000-7.000000-7,-5.000000-5.000000-8,0.000000-6.000000 3,10.000000-3.000000 16,10.000000-3.000000 13,9.000000-2.000000 16,2.000000-3.000000 3,-2.000000 1.000000-6,-3.000000-1.000000-6,-3.000000 1.000000-7,1.000000-3.000000-7,6.000000-2.000000-5,7.000000-3.000000-6,6.000000-3.000000-5,3.000000-2.000000-4,0.000000 0.000000-1,0.000000 0.000000 0,0.000000 0.000000-2,0.000000-2.000000 3,0.000000-3.000000 4,0.000000-3.000000 4,0.000000-2.000000 4,-4.000000-1.000000 3,-5.000000 3.000000 1,-7.000000 3.000000 3,-5.000000 4.000000 0,-3.000000 1.000000 2,4.000000 0.000000 1,3.000000 0.000000 1,3.000000 0.000000 1,-1.000000 0.000000 0,-2.000000 0.000000-1,-3.000000 0.000000-1,-3.000000 0.000000-2,2.000000 0.000000 0,10.000000 0.000000 0,10.000000 0.000000 1,9.000000 0.000000 1,4.000000 0.000000 0,1.000000 0.000000 0,-1.000000 0.000000 0,1.000000 0.000000 0,-1.000000 1.000000 2,1.000000 4.000000 5,-1.000000 3.000000 5,1.000000 3.000000 5,-3.000000 1.000000 2,-2.000000 1.000000 3,-3.000000-1.000000 0,-3.000000 1.000000 2,-1.000000-3.000000 0,4.000000-2.000000-1,3.000000-3.000000-1,3.000000-3.000000-1,3.000000-2.000000-2,3.000000 0.000000-3,3.000000 0.000000-4,4.000000 0.000000-3,-6.000000-2.000000-3,-11.000000-3.000000-3,-14.000000-3.000000-2,-11.000000-2.000000-2</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4"/>
    </inkml:context>
    <inkml:brush xml:id="br0">
      <inkml:brushProperty name="width" value="0.0335988365113735" units="cm"/>
      <inkml:brushProperty name="height" value="0.0335988365113735" units="cm"/>
      <inkml:brushProperty name="color" value="#F2385B"/>
      <inkml:brushProperty name="ignorePressure" value="0"/>
    </inkml:brush>
  </inkml:definitions>
  <inkml:trace contextRef="#ctx0" brushRef="#br0">47350.000000 4800.000000 654,'-116.000000'-47.000000'0,"19.000000"6.000000"-2 ,19.000000 7.000000 0,19.000000 6.000000-2,9.000000 6.000000 1,0.000000 6.000000 3,0.000000 7.000000 2,0.000000 6.000000 3,0.000000 10.000000 1,0.000000 17.000000-1,0.000000 15.000000 1,0.000000 16.000000-1,6.000000 2.000000 0,13.000000-8.000000-1,12.000000-10.000000-1,13.000000-9.000000 0,2.000000 5.000000 1,-5.000000 23.000000 1,-7.000000 22.000000 2,-5.000000 22.000000 1,-1.000000 10.000000 2,6.000000 1.000000 0,7.000000-1.000000 2,6.000000 1.000000 0,3.000000-4.000000 0,0.000000-6.000000 0,0.000000-6.000000-1,0.000000-6.000000-2,6.000000-12.000000 0,13.000000-15.000000-3,12.000000-15.000000-1,13.000000-16.000000-2,7.000000-18.000000-1,4.000000-18.000000 0,3.000000-19.000000 2,3.000000-18.000000 0,4.000000-23.000000-2,7.000000-24.000000-4,6.000000-26.000000-4,7.000000-24.000000-5,0.000000-20.000000-3,-2.000000-11.000000 0,-3.000000-14.000000-2,-3.000000-11.000000-1,-6.000000-1.000000 0,-5.000000 13.000000 1,-7.000000 12.000000 1,-5.000000 13.000000 0,-8.000000 18.000000 3,-5.000000 26.000000 3,-7.000000 24.000000 2,-5.000000 26.000000 4,-1.000000-7.000000 1,6.000000-37.000000 1,7.000000-38.000000 0,6.000000-37.000000 0,-2.000000-7.000000-1,-9.000000 26.000000-1,-10.000000 24.000000-1,-8.000000 26.000000-2,-8.000000 19.000000 1,-2.000000 17.000000 7,-3.000000 15.000000 5,-3.000000 16.000000 5,-9.000000 26.000000 6,-11.000000 38.000000 6,-14.000000 37.000000 5,-11.000000 38.000000 7,-4.000000 24.000000 0,6.000000 14.000000-5,7.000000 11.000000-5,6.000000 14.000000-5,6.000000 7.000000-3,6.000000 3.000000-2,7.000000 3.000000-1,6.000000 4.000000-2,9.000000-6.000000-3,13.000000-11.000000-1,12.000000-14.000000-3,13.000000-11.000000-3,6.000000-17.000000-1,0.000000-18.000000-1,0.000000-19.000000 1,0.000000-18.000000-1,6.000000-17.000000-2,13.000000-11.000000-4,12.000000-14.000000-5,13.000000-11.000000-4,4.000000-20.000000-1,-3.000000-24.000000 1,-3.000000-26.000000 1,-2.000000-24.000000 2,-5.000000-18.000000-2,-2.000000-9.000000-3,-3.000000-10.000000-4,-3.000000-8.000000-2,-6.000000-8.000000-3,-5.000000-2.000000 0,-7.000000-3.000000-2,-5.000000-3.000000 0,-9.000000 4.000000 2,-9.000000 13.000000 5,-10.000000 12.000000 5,-8.000000 13.000000 4,-6.000000 16.000000 5,1.000000 23.000000 3,-1.000000 22.000000 2,1.000000 22.000000 4,-4.000000 16.000000 3,-6.000000 14.000000 4,-6.000000 11.000000 4,-6.000000 14.000000 4,-4.000000 13.000000 2,1.000000 16.000000-1,-1.000000 15.000000 0,1.000000 17.000000-1,1.000000-1.000000-1,3.000000-16.000000-2,3.000000-15.000000-2,4.000000-15.000000-1,-1.000000 4.000000-1,-3.000000 25.000000 2,-3.000000 25.000000 0,-2.000000 25.000000 2,-1.000000 1.000000-1,3.000000-21.000000-1,3.000000-22.000000-1,4.000000-22.000000-2,-1.000000 3.000000 0,-3.000000 28.000000-2,-3.000000 28.000000 1,-2.000000 29.000000-2,-1.000000 2.000000 0,3.000000-21.000000 0,3.000000-22.000000 0,4.000000-22.000000 0,7.000000-11.000000 0,13.000000 0.000000-2,12.000000 0.000000-2,13.000000 0.000000-1,6.000000-22.000000-8,0.000000-44.000000-12,0.000000-43.000000-12,0.000000-44.000000-13,-5.000000-21.000000-5,-9.000000 4.000000 2,-10.000000 3.000000 2,-8.000000 3.000000 3,-6.000000 6.000000 2,1.000000 9.000000 3,-1.000000 10.000000 2,1.000000 10.000000 3</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4"/>
    </inkml:context>
    <inkml:brush xml:id="br0">
      <inkml:brushProperty name="width" value="0.0245198495686054" units="cm"/>
      <inkml:brushProperty name="height" value="0.0245198495686054" units="cm"/>
      <inkml:brushProperty name="color" value="#F2385B"/>
      <inkml:brushProperty name="ignorePressure" value="0"/>
    </inkml:brush>
  </inkml:definitions>
  <inkml:trace contextRef="#ctx0" brushRef="#br0">49600.000000 2550.000000 897,'3.000000'-44.000000'29,"6.000000"13.000000"-4 ,7.000000 12.000000-5,6.000000 13.000000-5,6.000000 7.000000-5,6.000000 4.000000-7,7.000000 3.000000-5,6.000000 3.000000-5,1.000000 4.000000-3,-3.000000 7.000000 1,-3.000000 6.000000 2,-2.000000 7.000000 2,-5.000000-1.000000-6,-2.000000-6.000000-12,-3.000000-6.000000-12,-3.000000-6.000000-13</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5"/>
    </inkml:context>
    <inkml:brush xml:id="br0">
      <inkml:brushProperty name="width" value="0.035003200173378" units="cm"/>
      <inkml:brushProperty name="height" value="0.035003200173378" units="cm"/>
      <inkml:brushProperty name="color" value="#F2385B"/>
      <inkml:brushProperty name="ignorePressure" value="0"/>
    </inkml:brush>
  </inkml:definitions>
  <inkml:trace contextRef="#ctx0" brushRef="#br0">51500.000000 2900.000000 628,'-71.000000'23.000000'1,"10.000000"-3.000000"2 ,10.000000-3.000000 2,9.000000-2.000000 1,6.000000-1.000000 3,3.000000 3.000000 1,3.000000 3.000000 3,4.000000 4.000000 2,1.000000-1.000000 1,0.000000-3.000000 0,0.000000-3.000000 0,0.000000-2.000000 0,0.000000-1.000000 0,0.000000 3.000000-2,0.000000 3.000000 0,0.000000 4.000000-2,1.000000 5.000000-1,4.000000 10.000000-2,3.000000 10.000000-1,3.000000 9.000000-2,6.000000 4.000000 0,9.000000 1.000000-1,10.000000-1.000000 0,10.000000 1.000000-1,5.000000-1.000000-2,4.000000 1.000000-3,3.000000-1.000000-5,3.000000 1.000000-3,3.000000 1.000000-3,3.000000 3.000000 2,3.000000 3.000000 1,4.000000 4.000000 1,-3.000000-3.000000 1,-5.000000-5.000000 3,-7.000000-7.000000 0,-5.000000-5.000000 3,-8.000000-3.000000 1,-5.000000 4.000000 1,-7.000000 3.000000 1,-5.000000 3.000000 0,-11.000000 1.000000 3,-11.000000 1.000000 2,-14.000000-1.000000 3,-11.000000 1.000000 3,-9.000000 2.000000 2,-3.000000 7.000000 1,-3.000000 6.000000 1,-2.000000 7.000000 0,0.000000-4.000000 0,7.000000-12.000000-1,6.000000-13.000000-2,7.000000-12.000000-1,15.000000-26.000000-6,25.000000-36.000000-10,25.000000-39.000000-10,25.000000-36.000000-10,20.000000-22.000000-4,16.000000-2.000000 1,15.000000-3.000000 2,17.000000-3.000000 2,3.000000-6.000000 1,-5.000000-5.000000 0,-7.000000-7.000000 2,-5.000000-5.000000 0,-6.000000-3.000000 2,-3.000000 4.000000 2,-3.000000 3.000000 3,-2.000000 3.000000 1,-5.000000 6.000000 4,-2.000000 9.000000 4,-3.000000 10.000000 4,-3.000000 10.000000 4,-7.000000 5.000000 3,-9.000000 4.000000 2,-10.000000 3.000000 1,-8.000000 3.000000 3,-8.000000 6.000000 1,-2.000000 9.000000 1,-3.000000 10.000000 0,-3.000000 10.000000 2,-7.000000 14.000000-1,-9.000000 23.000000 2,-10.000000 22.000000 1,-8.000000 22.000000 1,-11.000000 26.000000-3,-8.000000 31.000000-4,-10.000000 32.000000-4,-9.000000 31.000000-6,-2.000000 23.000000-1,6.000000 16.000000 0,7.000000 15.000000 0,6.000000 17.000000 2,6.000000 0.000000-1,6.000000-11.000000 2,7.000000-14.000000 1,6.000000-11.000000 0,6.000000-15.000000 0,6.000000-16.000000-1,7.000000-15.000000-1,6.000000-15.000000 0,6.000000-18.000000-1,6.000000-19.000000 0,7.000000-18.000000 1,6.000000-19.000000 0,4.000000-15.000000-7,4.000000-8.000000-13,3.000000-10.000000-12,3.000000-9.000000-14,-5.000000-9.000000-5,-12.000000-5.000000 5,-13.000000-7.000000 4,-12.000000-5.000000 3,-4.000000-11.000000 2,7.000000-11.000000-1,6.000000-14.000000-2,7.000000-11.000000-1,-3.000000-1.000000 1,-8.000000 13.000000 7,-10.000000 12.000000 5,-9.000000 13.000000 6</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5"/>
    </inkml:context>
    <inkml:brush xml:id="br0">
      <inkml:brushProperty name="width" value="0.0233257096260786" units="cm"/>
      <inkml:brushProperty name="height" value="0.0233257096260786" units="cm"/>
      <inkml:brushProperty name="color" value="#F2385B"/>
      <inkml:brushProperty name="ignorePressure" value="0"/>
    </inkml:brush>
  </inkml:definitions>
  <inkml:trace contextRef="#ctx0" brushRef="#br0">51800.000000 3300.000000 943,'193.000000'18.000000'29,"-11.000000"-11.000000"-10 ,-14.000000-14.000000-10,-11.000000-11.000000-11,-7.000000-11.000000-7,0.000000-5.000000-7,0.000000-7.000000-6,0.000000-5.000000-6,-11.000000-1.000000-3,-22.000000 6.000000 1,-22.000000 7.000000 0,-21.000000 6.000000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5"/>
    </inkml:context>
    <inkml:brush xml:id="br0">
      <inkml:brushProperty name="width" value="0.0337947905063629" units="cm"/>
      <inkml:brushProperty name="height" value="0.0337947905063629" units="cm"/>
      <inkml:brushProperty name="color" value="#F2385B"/>
      <inkml:brushProperty name="ignorePressure" value="0"/>
    </inkml:brush>
  </inkml:definitions>
  <inkml:trace contextRef="#ctx0" brushRef="#br0">54700.000000 2850.000000 650,'-90.000000'10.000000'7,"23.000000"23.000000"11 ,22.000000 22.000000 12,22.000000 22.000000 13,12.000000 16.000000 3,3.000000 14.000000-7,3.000000 11.000000-5,4.000000 14.000000-6,2.000000 3.000000-4,4.000000-2.000000-3,3.000000-3.000000-2,3.000000-3.000000-2,1.000000-15.000000-5,1.000000-24.000000-4,-1.000000-26.000000-4,1.000000-24.000000-6,2.000000-6.000000-5,7.000000 17.000000-4,6.000000 15.000000-5,7.000000 16.000000-4,5.000000-2.000000-7,7.000000-19.000000-6,6.000000-18.000000-7,7.000000-19.000000-6</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5"/>
    </inkml:context>
    <inkml:brush xml:id="br0">
      <inkml:brushProperty name="width" value="0.033212698996067" units="cm"/>
      <inkml:brushProperty name="height" value="0.033212698996067" units="cm"/>
      <inkml:brushProperty name="color" value="#F2385B"/>
      <inkml:brushProperty name="ignorePressure" value="0"/>
    </inkml:brush>
  </inkml:definitions>
  <inkml:trace contextRef="#ctx0" brushRef="#br0">55650.000000 2500.000000 662,'75.000000'70.000000'5,"0.000000"-9.000000"10 ,0.000000-10.000000 11,0.000000-8.000000 10,0.000000-6.000000 3,0.000000 1.000000-2,0.000000-1.000000-4,0.000000 1.000000-2,-5.000000-3.000000-4,-9.000000-2.000000-5,-10.000000-3.000000-3,-8.000000-3.000000-5,-11.000000 5.000000-3,-8.000000 17.000000-2,-10.000000 15.000000-2,-9.000000 16.000000-3,-15.000000 10.000000-1,-18.000000 7.000000-5,-19.000000 6.000000-2,-18.000000 7.000000-3,-12.000000 0.000000-3,-3.000000-2.000000-2,-3.000000-3.000000-1,-2.000000-3.000000-2,3.000000-7.000000 0,14.000000-9.000000 2,11.000000-10.000000 3,14.000000-8.000000 2,13.000000-11.000000 5,16.000000-8.000000 7,15.000000-10.000000 6,17.000000-9.000000 6,16.000000-10.000000 3,19.000000-9.000000-1,19.000000-10.000000-3,19.000000-8.000000-1,12.000000-14.000000-10,6.000000-15.000000-19,7.000000-15.000000-19,6.000000-16.000000-19,-10.000000-2.000000-4,-24.000000 13.000000 6,-26.000000 12.000000 8,-24.000000 13.000000 8,-12.000000 6.000000 4,4.000000 0.000000 1,3.000000 0.000000 1,3.000000 0.000000 2</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6"/>
    </inkml:context>
    <inkml:brush xml:id="br0">
      <inkml:brushProperty name="width" value="0.032323706895113" units="cm"/>
      <inkml:brushProperty name="height" value="0.032323706895113" units="cm"/>
      <inkml:brushProperty name="color" value="#F2385B"/>
      <inkml:brushProperty name="ignorePressure" value="0"/>
    </inkml:brush>
  </inkml:definitions>
  <inkml:trace contextRef="#ctx0" brushRef="#br0">57950.000000 3700.000000 680,'67.000000'26.000000'5,"-16.000000"4.000000"7 ,-15.000000 3.000000 9,-15.000000 3.000000 6,-11.000000 3.000000 5,-2.000000 3.000000 2,-3.000000 3.000000 2,-3.000000 4.000000 1,-7.000000 7.000000-1,-9.000000 13.000000-6,-10.000000 12.000000-6,-8.000000 13.000000-5,-8.000000-1.000000-13,-2.000000-11.000000-19,-3.000000-14.000000-20,-3.000000-11.000000-20,1.000000-12.000000-8,6.000000-9.000000 3,7.000000-10.000000 2,6.000000-8.000000 2</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6"/>
    </inkml:context>
    <inkml:brush xml:id="br0">
      <inkml:brushProperty name="width" value="0.0381532497704029" units="cm"/>
      <inkml:brushProperty name="height" value="0.0381532497704029" units="cm"/>
      <inkml:brushProperty name="color" value="#F2385B"/>
      <inkml:brushProperty name="ignorePressure" value="0"/>
    </inkml:brush>
  </inkml:definitions>
  <inkml:trace contextRef="#ctx0" brushRef="#br0">60350.000000 2750.000000 576,'-91.000000'28.000000'3,"19.000000"6.000000"5 ,19.000000 7.000000 6,19.000000 6.000000 5,10.000000 4.000000 2,4.000000 4.000000-1,3.000000 3.000000-2,3.000000 3.000000-2,3.000000-1.000000 0,3.000000-2.000000 0,3.000000-3.000000 0,4.000000-3.000000 1,2.000000 2.000000 0,4.000000 10.000000 1,3.000000 10.000000-1,3.000000 9.000000 1,1.000000-1.000000-2,1.000000-8.000000-4,-1.000000-10.000000-5,1.000000-9.000000-3,1.000000-10.000000-3,3.000000-9.000000-3,3.000000-10.000000-3,4.000000-8.000000-2,2.000000-12.000000-2,4.000000-12.000000-2,3.000000-13.000000-2,3.000000-12.000000-2,1.000000-16.000000-1,1.000000-19.000000-1,-1.000000-18.000000 0,1.000000-19.000000-1,-3.000000-5.000000 0,-2.000000 9.000000 2,-3.000000 10.000000 0,-3.000000 10.000000 1,-4.000000 10.000000 2,-3.000000 13.000000 2,-3.000000 12.000000 1,-2.000000 13.000000 2,-3.000000-1.000000 2,1.000000-11.000000 1,-1.000000-14.000000 1,1.000000-11.000000 1,1.000000 0.000000 2,3.000000 17.000000 4,3.000000 15.000000 4,4.000000 16.000000 2,-1.000000 26.000000 7,-3.000000 38.000000 8,-3.000000 37.000000 8,-2.000000 38.000000 9,-3.000000 16.000000 3,1.000000-2.000000-4,-1.000000-3.000000-2,1.000000-3.000000-3,1.000000-9.000000-4,3.000000-11.000000-6,3.000000-14.000000-6,4.000000-11.000000-6,1.000000-14.000000-6,0.000000-11.000000-5,0.000000-14.000000-8,0.000000-11.000000-5,0.000000-14.000000-1,0.000000-11.000000 2,0.000000-14.000000 3,0.000000-11.000000 3,-2.000000-12.000000-5,-3.000000-9.000000-15,-3.000000-10.000000-14,-2.000000-8.000000-14,-5.000000-4.000000-7,-2.000000 3.000000 1,-3.000000 3.000000 2,-3.000000 4.000000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19:17"/>
    </inkml:context>
    <inkml:brush xml:id="br0">
      <inkml:brushProperty name="width" value="0.0359040424227715" units="cm"/>
      <inkml:brushProperty name="height" value="0.0359040424227715" units="cm"/>
      <inkml:brushProperty name="color" value="#F2385B"/>
      <inkml:brushProperty name="ignorePressure" value="0"/>
    </inkml:brush>
  </inkml:definitions>
  <inkml:trace contextRef="#ctx0" brushRef="#br0">61750.000000 36300.000000 612,'-46.000000'115.000000'38,"10.000000"-18.000000"-7 ,10.000000-19.000000-7,9.000000-18.000000-7,10.000000-14.000000-4,14.000000-5.000000-5,11.000000-7.000000-3,14.000000-5.000000-4,8.000000-8.000000-2,7.000000-5.000000-3,6.000000-7.000000-2,7.000000-5.000000-2,2.000000-8.000000-1,1.000000-5.000000 1,-1.000000-7.000000 2,1.000000-5.000000 1,-4.000000-4.000000-2,-6.000000 0.000000-3,-6.000000 0.000000-5,-6.000000 0.000000-3,-15.000000 9.000000-4,-21.000000 19.000000-2,-22.000000 19.000000-2,-22.000000 19.000000-2,-10.000000 7.000000 1,4.000000-3.000000 7,3.000000-3.000000 5,3.000000-2.000000 6,1.000000 5.000000 9,1.000000 16.000000 13,-1.000000 15.000000 11,1.000000 17.000000 12,1.000000 8.000000 5,3.000000 4.000000-1,3.000000 3.000000-1,4.000000 3.000000-2,2.000000-5.000000-2,4.000000-12.000000-5,3.000000-13.000000-3,3.000000-12.000000-5,1.000000-10.000000-3,1.000000-6.000000-2,-1.000000-6.000000-3,1.000000-6.000000-2,-1.000000-6.000000-2,1.000000-2.000000-2,-1.000000-3.000000-1,1.000000-3.000000-1,1.000000-1.000000-1,3.000000 4.000000 0,3.000000 3.000000-1,4.000000 3.000000 0,-1.000000-1.000000 0,-3.000000-2.000000 0,-3.000000-3.000000 0,-2.000000-3.000000 0,-3.000000-1.000000 0,1.000000 4.000000 0,-1.000000 3.000000 0,1.000000 3.000000 0,-1.000000 3.000000 1,1.000000 3.000000 0,-1.000000 3.000000 1,1.000000 4.000000 1,-1.000000-1.000000-2,1.000000-3.000000-2,-1.000000-3.000000-2,1.000000-2.000000-4,1.000000-3.000000-8,3.000000 1.000000-16,3.000000-1.000000-15,4.000000 1.000000-16,1.000000-9.000000-6,0.000000-15.000000 3,0.000000-15.000000 3,0.000000-16.000000 4</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6"/>
    </inkml:context>
    <inkml:brush xml:id="br0">
      <inkml:brushProperty name="width" value="0.0432845950126648" units="cm"/>
      <inkml:brushProperty name="height" value="0.0432845950126648" units="cm"/>
      <inkml:brushProperty name="color" value="#F2385B"/>
      <inkml:brushProperty name="ignorePressure" value="0"/>
    </inkml:brush>
  </inkml:definitions>
  <inkml:trace contextRef="#ctx0" brushRef="#br0">61750.000000 2100.000000 508,'68.000000'100.000000'3,"-11.000000"0.000000"7 ,-14.000000 0.000000 7,-11.000000 0.000000 6,-11.000000 6.000000 8,-5.000000 13.000000 8,-7.000000 12.000000 10,-5.000000 13.000000 8,-4.000000 2.000000 0,0.000000-5.000000-9,0.000000-7.000000-9,0.000000-5.000000-10,-8.000000-1.000000-6,-16.000000 6.000000-1,-15.000000 7.000000-3,-15.000000 6.000000-3,-3.000000-12.000000-7,14.000000-27.000000-11,11.000000-28.000000-12,14.000000-28.000000-13,2.000000-13.000000-13,-6.000000 3.000000-19,-6.000000 3.000000-16,-6.000000 4.000000-18</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65350.000000 3650.000000 999,'-21.000000'-49.000000'-30,"10.000000"4.000000"3 ,10.000000 3.000000 1,9.000000 3.000000 4,4.000000 7.000000 1,1.000000 14.000000 0,-1.000000 11.000000 1,1.000000 14.000000 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8"/>
    </inkml:context>
    <inkml:brush xml:id="br0">
      <inkml:brushProperty name="width" value="0.033086322247982" units="cm"/>
      <inkml:brushProperty name="height" value="0.033086322247982" units="cm"/>
      <inkml:brushProperty name="color" value="#F2385B"/>
      <inkml:brushProperty name="ignorePressure" value="0"/>
    </inkml:brush>
  </inkml:definitions>
  <inkml:trace contextRef="#ctx0" brushRef="#br0">66750.000000 3250.000000 664,'1.000000'-74.000000'-11,"4.000000"4.000000"6 ,3.000000 3.000000 9,3.000000 3.000000 7,-1.000000 3.000000 3,-2.000000 3.000000-1,-3.000000 3.000000 0,-3.000000 4.000000-1,-6.000000 7.000000 0,-5.000000 13.000000 2,-7.000000 12.000000 2,-5.000000 13.000000 2,-8.000000 13.000000-2,-5.000000 17.000000-5,-7.000000 15.000000-5,-5.000000 16.000000-6,-3.000000 5.000000-1,4.000000-2.000000 1,3.000000-3.000000 1,3.000000-3.000000 2,4.000000-6.000000 0,7.000000-5.000000-2,6.000000-7.000000-3,7.000000-5.000000-2,-1.000000 3.000000-2,-6.000000 17.000000 0,-6.000000 15.000000-1,-6.000000 16.000000-1,1.000000 5.000000 1,9.000000-2.000000 3,10.000000-3.000000 2,10.000000-3.000000 2,4.000000-9.000000 2,0.000000-11.000000 1,0.000000-14.000000 1,0.000000-11.000000 1,9.000000-6.000000 0,19.000000 4.000000 1,19.000000 3.000000 0,19.000000 3.000000 0,7.000000-10.000000 0,-3.000000-21.000000-1,-3.000000-22.000000-1,-2.000000-22.000000 0,-5.000000-18.000000-2,-2.000000-11.000000-2,-3.000000-14.000000-2,-3.000000-11.000000-3,-4.000000-11.000000-1,-3.000000-5.000000-3,-3.000000-7.000000-2,-2.000000-5.000000-2,-6.000000-6.000000 1,-6.000000-3.000000 1,-6.000000-3.000000 3,-6.000000-2.000000 2,-6.000000 2.000000 2,-2.000000 9.000000-1,-3.000000 10.000000 0,-3.000000 10.000000 1,-2.000000 11.000000 0,0.000000 17.000000 3,0.000000 15.000000 3,0.000000 16.000000 2,1.000000 2.000000 1,4.000000-8.000000 0,3.000000-10.000000 1,3.000000-9.000000 0,-1.000000-1.000000 0,-2.000000 10.000000 0,-3.000000 10.000000 1,-3.000000 9.000000 0,-4.000000 21.000000 0,-3.000000 35.000000-2,-3.000000 35.000000-2,-2.000000 34.000000-2,-6.000000 21.000000-1,-6.000000 10.000000 0,-6.000000 10.000000 0,-6.000000 9.000000 0,1.000000 4.000000 2,9.000000 1.000000 6,10.000000-1.000000 5,10.000000 1.000000 5,5.000000-6.000000 3,4.000000-8.000000-3,3.000000-10.000000 0,3.000000-9.000000-2,4.000000-13.000000-5,7.000000-16.000000-7,6.000000-15.000000-6,7.000000-15.000000-9,5.000000-17.000000-2,7.000000-15.000000 1,6.000000-15.000000 1,7.000000-16.000000 1,0.000000-13.000000 1,-2.000000-9.000000 0,-3.000000-10.000000 1,-3.000000-8.000000 0,-7.000000-1.000000 0,-9.000000 9.000000 0,-10.000000 10.000000 0,-8.000000 10.000000-2,-3.000000-4.000000 0,7.000000-16.000000-4,6.000000-15.000000-3,7.000000-15.000000-3,0.000000-9.000000 0,-2.000000 1.000000 2,-3.000000-1.000000 3,-3.000000 1.000000 3,-2.000000 4.000000 0,0.000000 9.000000 1,0.000000 10.000000-1,0.000000 10.000000 0,-4.000000 13.000000 5,-5.000000 19.000000 8,-7.000000 19.000000 9,-5.000000 19.000000 9,-4.000000 16.000000 6,0.000000 17.000000 0,0.000000 15.000000 2,0.000000 16.000000 2,0.000000 10.000000-1,0.000000 7.000000-3,0.000000 6.000000-1,0.000000 7.000000-3,0.000000-1.000000-1,0.000000-6.000000-3,0.000000-6.000000-1,0.000000-6.000000-2,0.000000-4.000000-1,0.000000 1.000000 0,0.000000-1.000000 1,0.000000 1.000000-1,1.000000-7.000000 0,4.000000-12.000000-4,3.000000-13.000000-2,3.000000-12.000000-3,3.000000-15.000000-6,3.000000-15.000000-8,3.000000-15.000000-7,4.000000-16.000000-9,1.000000-23.000000-2,0.000000-27.000000 2,0.000000-28.000000 1,0.000000-28.000000 3,-2.000000-4.000000-4,-3.000000 22.000000-10,-3.000000 22.000000-9,-2.000000 23.000000-10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68400.000000 1150.000000 999,'23.000000'46.000000'-86,"-3.000000"-5.000000"22 ,-3.000000-7.000000 22,-2.000000-5.000000 21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8"/>
    </inkml:context>
    <inkml:brush xml:id="br0">
      <inkml:brushProperty name="width" value="0.0336939953267574" units="cm"/>
      <inkml:brushProperty name="height" value="0.0336939953267574" units="cm"/>
      <inkml:brushProperty name="color" value="#F2385B"/>
      <inkml:brushProperty name="ignorePressure" value="0"/>
    </inkml:brush>
  </inkml:definitions>
  <inkml:trace contextRef="#ctx0" brushRef="#br0">70250.000000 2050.000000 652,'-27.000000'-44.000000'-13,"-3.000000"13.000000"8 ,-3.000000 12.000000 10,-2.000000 13.000000 9,-3.000000 7.000000 7,1.000000 4.000000 2,-1.000000 3.000000 4,1.000000 3.000000 2,-1.000000 4.000000 1,1.000000 7.000000-3,-1.000000 6.000000 0,1.000000 7.000000-3,1.000000 4.000000-2,3.000000 3.000000-2,3.000000 3.000000-2,4.000000 4.000000-3,4.000000 1.000000-5,6.000000 0.000000-7,7.000000 0.000000-8,6.000000 0.000000-7,6.000000 1.000000-3,6.000000 4.000000 2,7.000000 3.000000 0,6.000000 3.000000 3,3.000000-1.000000 0,0.000000-2.000000 2,0.000000-3.000000 1,0.000000-3.000000 2,0.000000-4.000000 0,0.000000-3.000000 0,0.000000-3.000000 1,0.000000-2.000000 0,-2.000000-3.000000 1,-3.000000 1.000000 0,-3.000000-1.000000 1,-2.000000 1.000000 1,-5.000000-1.000000-1,-2.000000 1.000000 1,-3.000000-1.000000 0,-3.000000 1.000000 0,-9.000000-1.000000 2,-11.000000 1.000000 7,-14.000000-1.000000 6,-11.000000 1.000000 6,-7.000000 1.000000 0,0.000000 3.000000-5,0.000000 3.000000-6,0.000000 4.000000-4,17.000000-18.000000-7,34.000000-37.000000-9,35.000000-38.000000-7,35.000000-37.000000-8,18.000000-19.000000-4,3.000000 0.000000 2,3.000000 0.000000 1,4.000000 0.000000 2,2.000000-4.000000 3,4.000000-5.000000 6,3.000000-7.000000 5,3.000000-5.000000 5,-2.000000 0.000000 2,-6.000000 10.000000 0,-6.000000 10.000000-2,-6.000000 9.000000-1,-13.000000 10.000000 3,-19.000000 14.000000 3,-18.000000 11.000000 5,-19.000000 14.000000 4,-4.000000 0.000000 4,14.000000-8.000000-1,11.000000-10.000000 2,14.000000-9.000000 1,-1.000000 1.000000-1,-12.000000 13.000000-1,-13.000000 12.000000-1,-12.000000 13.000000-1,-4.000000-1.000000 0,7.000000-11.000000 3,6.000000-14.000000 2,7.000000-11.000000 2,-3.000000-1.000000 2,-8.000000 13.000000-1,-10.000000 12.000000 0,-9.000000 13.000000 0,-10.000000 12.000000 0,-9.000000 13.000000-2,-10.000000 12.000000 0,-8.000000 13.000000-2,-11.000000 16.000000-4,-8.000000 23.000000-6,-10.000000 22.000000-5,-9.000000 22.000000-7,-2.000000 12.000000-3,6.000000 3.000000 0,7.000000 3.000000-1,6.000000 4.000000 0,7.000000-1.000000 3,10.000000-3.000000 4,10.000000-3.000000 6,9.000000-2.000000 6,9.000000-6.000000 2,9.000000-6.000000 0,10.000000-6.000000 0,10.000000-6.000000 0,7.000000-9.000000-1,6.000000-8.000000-1,7.000000-10.000000-1,6.000000-9.000000-1,3.000000-10.000000-1,0.000000-9.000000 1,0.000000-10.000000 1,0.000000-8.000000 0,3.000000-9.000000-8,6.000000-6.000000-18,7.000000-6.000000-19,6.000000-6.000000-18,-4.000000-7.000000-6,-11.000000-6.000000 9,-14.000000-6.000000 9,-11.000000-6.000000 7,-9.000000-4.000000 6,-3.000000 1.000000 3,-3.000000-1.000000 1,-2.000000 1.000000 3</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70600.000000 1750.000000 999,'125.000000'-44.000000'-41,"0.000000"13.000000"14 ,0.000000 12.000000 14,0.000000 13.000000 15,1.000000 2.000000 5,4.000000-5.000000 1,3.000000-7.000000-2,3.000000-5.000000 0,4.000000-3.000000-5,7.000000 4.000000-13,6.000000 3.000000-11,7.000000 3.000000-12,0.000000-1.000000-1,-2.000000-2.000000 8,-3.000000-3.000000 7,-3.000000-3.000000 9,-15.000000 1.000000 5,-24.000000 6.000000 1,-26.000000 7.000000 2,-24.000000 6.000000 2,-17.000000 3.000000 0,-5.000000 0.000000 1,-7.000000 0.000000 1,-5.000000 0.000000-1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9"/>
    </inkml:context>
    <inkml:brush xml:id="br0">
      <inkml:brushProperty name="width" value="0.0303459353744984" units="cm"/>
      <inkml:brushProperty name="height" value="0.0303459353744984" units="cm"/>
      <inkml:brushProperty name="color" value="#F2385B"/>
      <inkml:brushProperty name="ignorePressure" value="0"/>
    </inkml:brush>
  </inkml:definitions>
  <inkml:trace contextRef="#ctx0" brushRef="#br0">73400.000000 1550.000000 724,'-91.000000'31.000000'66,"19.000000"13.000000"-14 ,19.000000 12.000000-13,19.000000 13.000000-14,12.000000 1.000000-9,6.000000-9.000000-3,7.000000-10.000000-2,6.000000-8.000000-4,1.000000 8.000000-1,-3.000000 29.000000 0,-3.000000 28.000000 1,-2.000000 28.000000-1,-1.000000 4.000000 0,3.000000-18.000000 0,3.000000-19.000000-2,4.000000-18.000000 0,2.000000-17.000000-3,4.000000-11.000000-3,3.000000-14.000000-5,3.000000-11.000000-4,4.000000-4.000000-3,7.000000 6.000000-3,6.000000 7.000000-2,7.000000 6.000000-3,5.000000-5.000000-1,7.000000-16.000000 1,6.000000-15.000000 1,7.000000-15.000000 1,0.000000-15.000000-2,-2.000000-12.000000-6,-3.000000-13.000000-4,-3.000000-12.000000-6,-6.000000-5.000000 1,-5.000000 3.000000 6,-7.000000 3.000000 7,-5.000000 4.000000 7</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9"/>
    </inkml:context>
    <inkml:brush xml:id="br0">
      <inkml:brushProperty name="width" value="0.0313303582370281" units="cm"/>
      <inkml:brushProperty name="height" value="0.0313303582370281" units="cm"/>
      <inkml:brushProperty name="color" value="#F2385B"/>
      <inkml:brushProperty name="ignorePressure" value="0"/>
    </inkml:brush>
  </inkml:definitions>
  <inkml:trace contextRef="#ctx0" brushRef="#br0">74400.000000 1150.000000 702,'185.000000'50.000000'62,"-27.000000"0.000000"-14 ,-28.000000 0.000000-14,-28.000000 0.000000-14,-23.000000 1.000000-9,-15.000000 4.000000-4,-15.000000 3.000000-5,-16.000000 3.000000-4,-13.000000 6.000000-2,-9.000000 9.000000-1,-10.000000 10.000000-1,-8.000000 10.000000-1,-18.000000 7.000000 0,-25.000000 6.000000 0,-25.000000 7.000000 1,-25.000000 6.000000-1,-18.000000 4.000000 2,-8.000000 4.000000 0,-10.000000 3.000000 1,-9.000000 3.000000 2,2.000000-5.000000 2,17.000000-12.000000 3,15.000000-13.000000 4,16.000000-12.000000 4,16.000000-13.000000 3,20.000000-12.000000 4,18.000000-13.000000 2,20.000000-12.000000 3,13.000000-12.000000 1,9.000000-8.000000-4,10.000000-10.000000-3,10.000000-9.000000-4,16.000000-5.000000-4,26.000000 0.000000-7,24.000000 0.000000-7,26.000000 0.000000-6,10.000000-2.000000-3,-3.000000-3.000000 4,-3.000000-3.000000 2,-2.000000-2.000000 3,-5.000000-5.000000-2,-2.000000-2.000000-4,-3.000000-3.000000-6,-3.000000-3.000000-6,-9.000000-4.000000-3,-11.000000-3.000000-2,-14.000000-3.000000-3,-11.000000-2.000000-2,-11.000000 0.000000-2,-5.000000 7.000000 1,-7.000000 6.000000 0,-5.000000 7.000000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09"/>
    </inkml:context>
    <inkml:brush xml:id="br0">
      <inkml:brushProperty name="width" value="0.0242816563695669" units="cm"/>
      <inkml:brushProperty name="height" value="0.0242816563695669" units="cm"/>
      <inkml:brushProperty name="color" value="#F2385B"/>
      <inkml:brushProperty name="ignorePressure" value="0"/>
    </inkml:brush>
  </inkml:definitions>
  <inkml:trace contextRef="#ctx0" brushRef="#br0">73950.000000 2150.000000 906,'28.000000'-41.000000'-10,"6.000000"19.000000"8 ,7.000000 19.000000 9,6.000000 19.000000 8,7.000000 10.000000 3,10.000000 4.000000 0,10.000000 3.000000-2,9.000000 3.000000 0,6.000000-1.000000-4,3.000000-2.000000-8,3.000000-3.000000-9,4.000000-3.000000-6,-1.000000-6.000000-7,-3.000000-5.000000-2,-3.000000-7.000000-2,-2.000000-5.000000-4,-11.000000-4.000000-1,-15.000000 0.000000-2,-15.000000 0.000000 0,-16.000000 0.000000-3</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0"/>
    </inkml:context>
    <inkml:brush xml:id="br0">
      <inkml:brushProperty name="width" value="0.0271899979561567" units="cm"/>
      <inkml:brushProperty name="height" value="0.0271899979561567" units="cm"/>
      <inkml:brushProperty name="color" value="#F2385B"/>
      <inkml:brushProperty name="ignorePressure" value="0"/>
    </inkml:brush>
  </inkml:definitions>
  <inkml:trace contextRef="#ctx0" brushRef="#br0">76500.000000 2500.000000 809,'-4.000000'117.000000'86,"-5.000000"-16.000000"-25 ,-7.000000-15.000000-27,-5.000000-15.000000-25,-6.000000-9.000000-14,-3.000000 1.000000-3,-3.000000-1.000000-2,-2.000000 1.000000-4,-1.000000-4.000000 2,3.000000-6.000000 4,3.000000-6.000000 5,4.000000-6.000000 4</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19:18"/>
    </inkml:context>
    <inkml:brush xml:id="br0">
      <inkml:brushProperty name="width" value="0.0313804745674133" units="cm"/>
      <inkml:brushProperty name="height" value="0.0313804745674133" units="cm"/>
      <inkml:brushProperty name="color" value="#F2385B"/>
      <inkml:brushProperty name="ignorePressure" value="0"/>
    </inkml:brush>
  </inkml:definitions>
  <inkml:trace contextRef="#ctx0" brushRef="#br0">64500.000000 36100.000000 701,'90.000000'45.000000'22,"-18.000000"-9.000000"-11 ,-19.000000-10.000000-12,-18.000000-8.000000-11,-10.000000-4.000000-3,0.000000 3.000000 7,0.000000 3.000000 6,0.000000 4.000000 8,-2.000000 2.000000 3,-3.000000 4.000000 2,-3.000000 3.000000 1,-2.000000 3.000000 1,-5.000000-1.000000-1,-2.000000-2.000000-1,-3.000000-3.000000-1,-3.000000-3.000000-2,-7.000000 4.000000-1,-9.000000 13.000000-1,-10.000000 12.000000 0,-8.000000 13.000000-2,-6.000000 7.000000 1,1.000000 4.000000-1,-1.000000 3.000000 0,1.000000 3.000000 0,4.000000-2.000000-2,9.000000-6.000000-1,10.000000-6.000000-2,10.000000-6.000000-3,4.000000-6.000000 0,0.000000-2.000000 0,0.000000-3.000000-1,0.000000-3.000000-1,3.000000-2.000000 2,6.000000 0.000000 1,7.000000 0.000000 3,6.000000 0.000000 1,1.000000 0.000000 3,-3.000000 0.000000 1,-3.000000 0.000000 2,-2.000000 0.000000 1,-5.000000-2.000000 2,-2.000000-3.000000 1,-3.000000-3.000000 0,-3.000000-2.000000 2,-6.000000-3.000000-1,-5.000000 1.000000 1,-7.000000-1.000000 0,-5.000000 1.000000 0,-9.000000-3.000000 0,-9.000000-2.000000 1,-10.000000-3.000000 0,-8.000000-3.000000 1,-14.000000-4.000000-2,-15.000000-3.000000-6,-15.000000-3.000000-5,-16.000000-2.000000-4,-2.000000-8.000000-4,13.000000-8.000000-1,12.000000-10.000000-1,13.000000-9.000000 0,2.000000-13.000000-5,-5.000000-16.000000-7,-7.000000-15.000000-7,-5.000000-15.000000-7,6.000000-6.000000-2,23.000000 7.000000 3,22.000000 6.000000 3,22.000000 7.000000 3,15.000000 4.000000 3,9.000000 3.000000 0,10.000000 3.000000 2,10.000000 4.000000 1,5.000000 4.000000 2,4.000000 6.000000 4,3.000000 7.000000 3,3.000000 6.000000 4,1.000000 4.000000 3,1.000000 4.000000 4,-1.000000 3.000000 3,1.000000 3.000000 4,-3.000000 3.000000 3,-2.000000 3.000000 3,-3.000000 3.000000 2,-3.000000 4.000000 4,-4.000000 5.000000 0,-3.000000 10.000000 0,-3.000000 10.000000-2,-2.000000 9.000000 0,-3.000000 7.000000 1,1.000000 7.000000 4,-1.000000 6.000000 4,1.000000 7.000000 4,1.000000 0.000000 0,3.000000-2.000000-6,3.000000-3.000000-4,4.000000-3.000000-6,2.000000-7.000000-4,4.000000-9.000000-4,3.000000-10.000000-3,3.000000-8.000000-4,9.000000-12.000000-2,16.000000-12.000000 2,15.000000-13.000000 0,17.000000-12.000000 1,13.000000-16.000000-1,13.000000-19.000000-5,12.000000-18.000000-5,13.000000-19.000000-4,1.000000-2.000000-2,-9.000000 16.000000 0,-10.000000 15.000000 2,-8.000000 17.000000 0,-11.000000 11.000000 1,-8.000000 10.000000 3,-10.000000 10.000000 3,-9.000000 9.000000 1,-13.000000 9.000000 5,-16.000000 9.000000 6,-15.000000 10.000000 6,-15.000000 10.000000 7,-14.000000 7.000000 2,-8.000000 6.000000-1,-10.000000 7.000000-1,-9.000000 6.000000-1,-9.000000 4.000000 0,-5.000000 4.000000-1,-7.000000 3.000000-1,-5.000000 3.000000 1,-8.000000-2.000000-7,-5.000000-6.000000-9,-7.000000-6.000000-10,-5.000000-6.000000-10,-8.000000-7.000000-7,-5.000000-6.000000-6,-7.000000-6.000000-5,-5.000000-6.000000-6,3.000000-4.000000 2,17.000000 1.000000 6,15.000000-1.000000 8,16.000000 1.000000 6</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0"/>
    </inkml:context>
    <inkml:brush xml:id="br0">
      <inkml:brushProperty name="width" value="0.039087288081646" units="cm"/>
      <inkml:brushProperty name="height" value="0.039087288081646" units="cm"/>
      <inkml:brushProperty name="color" value="#F2385B"/>
      <inkml:brushProperty name="ignorePressure" value="0"/>
    </inkml:brush>
  </inkml:definitions>
  <inkml:trace contextRef="#ctx0" brushRef="#br0">77350.000000 1800.000000 562,'25.000000'162.000000'57,"0.000000"-24.000000"-17 ,0.000000-26.000000-17,0.000000-24.000000-16,1.000000-13.000000-8,4.000000 0.000000 2,3.000000 0.000000 4,3.000000 0.000000 1,-2.000000-7.000000 3,-6.000000-11.000000-1,-6.000000-14.000000 1,-6.000000-11.000000 1,-1.000000-7.000000 0,7.000000 0.000000 2,6.000000 0.000000 1,7.000000 0.000000 1,0.000000 0.000000 2,-2.000000 0.000000 2,-3.000000 0.000000 3,-3.000000 0.000000 2,-1.000000-7.000000 0,4.000000-11.000000-1,3.000000-14.000000-3,3.000000-11.000000-1,1.000000-15.000000-3,1.000000-16.000000-1,-1.000000-15.000000-1,1.000000-15.000000-3,-3.000000-14.000000-8,-2.000000-8.000000-14,-3.000000-10.000000-16,-3.000000-9.000000-15,-1.000000-4.000000-8,4.000000 4.000000 0,3.000000 3.000000-1,3.000000 3.000000 0,-1.000000 3.000000 1,-2.000000 3.000000 5,-3.000000 3.000000 5,-3.000000 4.000000 3,1.000000 5.000000 6,6.000000 10.000000 7,7.000000 10.000000 7,6.000000 9.000000 7,1.000000 9.000000 5,-3.000000 9.000000 0,-3.000000 10.000000 3,-2.000000 10.000000 0,-5.000000 5.000000 2,-2.000000 4.000000 0,-3.000000 3.000000 0,-3.000000 3.000000 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0"/>
    </inkml:context>
    <inkml:brush xml:id="br0">
      <inkml:brushProperty name="width" value="0.0300577860325575" units="cm"/>
      <inkml:brushProperty name="height" value="0.0300577860325575" units="cm"/>
      <inkml:brushProperty name="color" value="#F2385B"/>
      <inkml:brushProperty name="ignorePressure" value="0"/>
    </inkml:brush>
  </inkml:definitions>
  <inkml:trace contextRef="#ctx0" brushRef="#br0">79550.000000 850.000000 731,'93.000000'76.000000'3,"-11.000000"4.000000"4 ,-14.000000 3.000000 5,-11.000000 3.000000 5,-9.000000-1.000000 4,-3.000000-2.000000 2,-3.000000-3.000000 3,-2.000000-3.000000 3,-6.000000-4.000000-2,-6.000000-3.000000-3,-6.000000-3.000000-3,-6.000000-2.000000-5,-9.000000-3.000000-3,-8.000000 1.000000-2,-10.000000-1.000000-2,-9.000000 1.000000-2,-15.000000 2.000000-5,-18.000000 7.000000-6,-19.000000 6.000000-8,-18.000000 7.000000-7,-7.000000-3.000000-1,6.000000-8.000000 3,7.000000-10.000000 4,6.000000-9.000000 4,4.000000-7.000000-6,4.000000-3.000000-15,3.000000-3.000000-14,3.000000-2.000000-16</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6"/>
    </inkml:context>
    <inkml:brush xml:id="br0">
      <inkml:brushProperty name="width" value="0.0305551029741764" units="cm"/>
      <inkml:brushProperty name="height" value="0.0305551029741764" units="cm"/>
      <inkml:brushProperty name="color" value="#F2385B"/>
      <inkml:brushProperty name="ignorePressure" value="0"/>
    </inkml:brush>
  </inkml:definitions>
  <inkml:trace contextRef="#ctx0" brushRef="#br0">67550.000000 6900.000000 720,'21.000000'151.000000'45,"-5.000000"4.000000"-6 ,-7.000000 3.000000-7,-5.000000 3.000000-7,-4.000000-1.000000-5,0.000000-2.000000 0,0.000000-3.000000-2,0.000000-3.000000-2,-4.000000-6.000000-1,-5.000000-5.000000-2,-7.000000-7.000000-1,-5.000000-5.000000-3,-3.000000-15.000000-1,4.000000-22.000000-3,3.000000-22.000000-3,3.000000-21.000000-2,-1.000000-10.000000-3,-2.000000 3.000000-4,-3.000000 3.000000-4,-3.000000 4.000000-5,1.000000-10.000000-7,6.000000-22.000000-14,7.000000-22.000000-13,6.000000-21.000000-13,1.000000-10.000000-1,-3.000000 3.000000 13,-3.000000 3.000000 12,-2.000000 4.000000 12</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6"/>
    </inkml:context>
    <inkml:brush xml:id="br0">
      <inkml:brushProperty name="width" value="0.0292742867022753" units="cm"/>
      <inkml:brushProperty name="height" value="0.0292742867022753" units="cm"/>
      <inkml:brushProperty name="color" value="#F2385B"/>
      <inkml:brushProperty name="ignorePressure" value="0"/>
    </inkml:brush>
  </inkml:definitions>
  <inkml:trace contextRef="#ctx0" brushRef="#br0">67900.000000 6300.000000 751,'73.000000'-74.000000'-16,"-3.000000"4.000000"1 ,-3.000000 3.000000 2,-2.000000 3.000000 2,-8.000000 7.000000 1,-8.000000 14.000000 2,-10.000000 11.000000 1,-9.000000 14.000000 0,5.000000 0.000000 4,23.000000-8.000000 5,22.000000-10.000000 5,22.000000-9.000000 5,10.000000-1.000000 2,1.000000 10.000000 2,-1.000000 10.000000 0,1.000000 9.000000 1,-1.000000 4.000000-1,1.000000 1.000000 0,-1.000000-1.000000-3,1.000000 1.000000 0,-7.000000 1.000000-2,-12.000000 3.000000-2,-13.000000 3.000000-1,-12.000000 4.000000-2,-10.000000 4.000000-1,-6.000000 6.000000 0,-6.000000 7.000000-1,-6.000000 6.000000 0,-9.000000 7.000000 0,-8.000000 10.000000 0,-10.000000 10.000000 0,-9.000000 9.000000 0,-5.000000 9.000000 1,0.000000 9.000000 1,0.000000 10.000000 2,0.000000 10.000000 0,0.000000 8.000000 1,0.000000 10.000000 0,0.000000 10.000000 1,0.000000 9.000000 0,0.000000 6.000000 0,0.000000 3.000000 0,0.000000 3.000000 0,0.000000 4.000000-1,0.000000-1.000000 0,0.000000-3.000000-3,0.000000-3.000000-1,0.000000-2.000000-2,-4.000000-3.000000-2,-5.000000 1.000000-2,-7.000000-1.000000-3,-5.000000 1.000000-2,-4.000000-7.000000-4,0.000000-12.000000-3,0.000000-13.000000-4,0.000000-12.000000-4,0.000000-13.000000-2,0.000000-12.000000 0,0.000000-13.000000-2,0.000000-12.000000 0,-2.000000-13.000000-1,-3.000000-12.000000-3,-3.000000-13.000000-3,-2.000000-12.000000-3,0.000000-9.000000 3,7.000000-2.000000 4,6.000000-3.000000 6,7.000000-3.000000 6</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6"/>
    </inkml:context>
    <inkml:brush xml:id="br0">
      <inkml:brushProperty name="width" value="0.0242647379636765" units="cm"/>
      <inkml:brushProperty name="height" value="0.0242647379636765" units="cm"/>
      <inkml:brushProperty name="color" value="#F2385B"/>
      <inkml:brushProperty name="ignorePressure" value="0"/>
    </inkml:brush>
  </inkml:definitions>
  <inkml:trace contextRef="#ctx0" brushRef="#br0">68200.000000 6900.000000 906,'121.000000'-22.000000'-8,"-5.000000"6.000000"4 ,-7.000000 7.000000 3,-5.000000 6.000000 6,-4.000000 6.000000 1,0.000000 6.000000 2,0.000000 7.000000 2,0.000000 6.000000 0,-4.000000 3.000000 2,-5.000000 0.000000-1,-7.000000 0.000000 2,-5.000000 0.000000-1,-11.000000 1.000000-1,-11.000000 4.000000-4,-14.000000 3.000000-6,-11.000000 3.000000-3,-17.000000 6.000000-4,-18.000000 9.000000-3,-19.000000 10.000000-2,-18.000000 10.000000-4,-15.000000 2.000000 0,-9.000000-3.000000 0,-10.000000-3.000000 2,-8.000000-2.000000 1,-15.000000 2.000000 0,-19.000000 9.000000 0,-18.000000 10.000000 0,-19.000000 10.000000-1,3.000000-6.000000 2,25.000000-18.000000 4,25.000000-19.000000 3,25.000000-18.000000 4,28.000000-17.000000 3,31.000000-11.000000 1,32.000000-14.000000 2,31.000000-11.000000 2,20.000000-7.000000 1,9.000000 0.000000-2,10.000000 0.000000 0,10.000000 0.000000-1,5.000000-2.000000 0,4.000000-3.000000-1,3.000000-3.000000 0,3.000000-2.000000 1,-4.000000-5.000000-2,-8.000000-2.000000 0,-10.000000-3.000000-2,-9.000000-3.000000-2,-10.000000-1.000000 0,-9.000000 4.000000-1,-10.000000 3.000000-1,-8.000000 3.000000 0,-9.000000 1.000000-4,-6.000000 1.000000-5,-6.000000-1.000000-6,-6.000000 1.000000-5</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7"/>
    </inkml:context>
    <inkml:brush xml:id="br0">
      <inkml:brushProperty name="width" value="0.0264039505273104" units="cm"/>
      <inkml:brushProperty name="height" value="0.0264039505273104" units="cm"/>
      <inkml:brushProperty name="color" value="#F2385B"/>
      <inkml:brushProperty name="ignorePressure" value="0"/>
    </inkml:brush>
  </inkml:definitions>
  <inkml:trace contextRef="#ctx0" brushRef="#br0">69100.000000 6550.000000 833,'0.000000'173.000000'8,"0.000000"-3.000000"5 ,0.000000-3.000000 2,0.000000-2.000000 4,-2.000000-5.000000 1,-3.000000-2.000000-1,-3.000000-3.000000-1,-2.000000-3.000000-2,-1.000000-17.000000-2,3.000000-27.000000-3,3.000000-28.000000-5,4.000000-28.000000-3,-1.000000-9.000000-2,-3.000000 14.000000 0,-3.000000 11.000000 0,-2.000000 14.000000 0,-1.000000-1.000000-1,3.000000-12.000000-2,3.000000-13.000000-4,4.000000-12.000000-2,1.000000 1.000000-2,0.000000 16.000000-3,0.000000 15.000000-3,0.000000 17.000000-2</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7"/>
    </inkml:context>
    <inkml:brush xml:id="br0">
      <inkml:brushProperty name="width" value="0.029158316552639" units="cm"/>
      <inkml:brushProperty name="height" value="0.029158316552639" units="cm"/>
      <inkml:brushProperty name="color" value="#F2385B"/>
      <inkml:brushProperty name="ignorePressure" value="0"/>
    </inkml:brush>
  </inkml:definitions>
  <inkml:trace contextRef="#ctx0" brushRef="#br0">71950.000000 6100.000000 754,'0.000000'-58.000000'4,"0.000000"34.000000"-2 ,0.000000 35.000000 1,0.000000 35.000000-2,-4.000000 29.000000 4,-5.000000 25.000000 10,-7.000000 25.000000 9,-5.000000 25.000000 10,-3.000000-2.000000 0,4.000000-28.000000-6,3.000000-28.000000-8,3.000000-27.000000-7,-2.000000 3.000000-3,-6.000000 39.000000-1,-6.000000 36.000000 0,-6.000000 39.000000 0,-1.000000 10.000000-1,7.000000-16.000000-1,6.000000-15.000000-2,7.000000-15.000000-1,4.000000-17.000000-2,3.000000-15.000000-5,3.000000-15.000000-4,4.000000-16.000000-4,4.000000-32.000000-5,6.000000-46.000000-5,7.000000-47.000000-6,6.000000-47.000000-5,1.000000-27.000000-3,-3.000000-6.000000 0,-3.000000-6.000000 0,-2.000000-6.000000 0,-5.000000-1.000000 2,-2.000000 7.000000 3,-3.000000 6.000000 4,-3.000000 7.000000 4,-2.000000 8.000000 4,0.000000 14.000000 4,0.000000 11.000000 3,0.000000 14.000000 5</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8"/>
    </inkml:context>
    <inkml:brush xml:id="br0">
      <inkml:brushProperty name="width" value="0.0304454509168863" units="cm"/>
      <inkml:brushProperty name="height" value="0.0304454509168863" units="cm"/>
      <inkml:brushProperty name="color" value="#F2385B"/>
      <inkml:brushProperty name="ignorePressure" value="0"/>
    </inkml:brush>
  </inkml:definitions>
  <inkml:trace contextRef="#ctx0" brushRef="#br0">71850.000000 5750.000000 722,'95.000000'-88.000000'0,"-9.000000"26.000000"2 ,-10.000000 24.000000 3,-8.000000 26.000000 2,-6.000000 16.000000 3,1.000000 10.000000 4,-1.000000 10.000000 5,1.000000 9.000000 3,-3.000000 6.000000 1,-2.000000 3.000000-3,-3.000000 3.000000-4,-3.000000 4.000000-3,-7.000000 2.000000-2,-9.000000 4.000000-2,-10.000000 3.000000-1,-8.000000 3.000000-1,-14.000000 3.000000-2,-15.000000 3.000000-3,-15.000000 3.000000-1,-16.000000 4.000000-3,-15.000000 2.000000-2,-11.000000 4.000000-3,-14.000000 3.000000-1,-11.000000 3.000000-2,-6.000000-4.000000-1,4.000000-8.000000 1,3.000000-10.000000 1,3.000000-9.000000 1,9.000000-10.000000 1,16.000000-9.000000 1,15.000000-10.000000 1,17.000000-8.000000 1,16.000000-4.000000 2,19.000000 3.000000 0,19.000000 3.000000 3,19.000000 4.000000 0,10.000000 1.000000 1,4.000000 0.000000 0,3.000000 0.000000 0,3.000000 0.000000-1,1.000000 1.000000 1,1.000000 4.000000 0,-1.000000 3.000000 2,1.000000 3.000000 0,-6.000000 3.000000 2,-8.000000 3.000000 0,-10.000000 3.000000 0,-9.000000 4.000000 2,-9.000000 2.000000-1,-5.000000 4.000000 1,-7.000000 3.000000 0,-5.000000 3.000000-1,-12.000000 1.000000 1,-16.000000 1.000000 1,-15.000000-1.000000 1,-15.000000 1.000000 0,-4.000000-7.000000-1,9.000000-12.000000-3,10.000000-13.000000-2,10.000000-12.000000-4,-3.000000 1.000000-2,-11.000000 16.000000-2,-14.000000 15.000000-3,-11.000000 17.000000-2,-3.000000 3.000000-2,10.000000-5.000000-4,10.000000-7.000000-2,9.000000-5.000000-3,15.000000-11.000000-4,22.000000-11.000000-5,22.000000-14.000000-5,23.000000-11.000000-6,13.000000-11.000000 3,6.000000-5.000000 9,7.000000-7.000000 9,6.000000-5.000000 9,4.000000-6.000000 7,4.000000-3.000000 6,3.000000-3.000000 4,3.000000-2.000000 5,1.000000-3.000000 3,1.000000 1.000000 1,-1.000000-1.000000 2,1.000000 1.000000 1,1.000000-7.000000 1,3.000000-12.000000-1,3.000000-13.000000 0,4.000000-12.000000-1,-1.000000-9.000000 0,-3.000000-2.000000-2,-3.000000-3.000000 0,-2.000000-3.000000-1,-9.000000 4.000000-2,-12.000000 13.000000 0,-13.000000 12.000000-3,-12.000000 13.000000 0,-10.000000 9.000000-3,-6.000000 6.000000-2,-6.000000 7.000000-1,-6.000000 6.000000-3,-4.000000 3.000000-1,1.000000 0.000000 2,-1.000000 0.000000 2,1.000000 0.000000 0,-6.000000 0.000000 0,-8.000000 0.000000-5,-10.000000 0.000000-3,-9.000000 0.000000-3,-13.000000 7.000000-3,-16.000000 17.000000 1,-15.000000 15.000000-1,-15.000000 16.000000 0,-9.000000 12.000000-1,1.000000 9.000000-3,-1.000000 10.000000-1,1.000000 10.000000-3,4.000000 5.000000 0,9.000000 4.000000 2,10.000000 3.000000 4,10.000000 3.000000 2,10.000000 1.000000 3,13.000000 1.000000 4,12.000000-1.000000 5,13.000000 1.000000 3,9.000000-3.000000 1,6.000000-2.000000-2,7.000000-3.000000 0,6.000000-3.000000-3,10.000000-9.000000 2,17.000000-11.000000 2,15.000000-14.000000 4,16.000000-11.000000 2,7.000000-12.000000 1,1.000000-9.000000-3,-1.000000-10.000000-2,1.000000-8.000000-3,-1.000000-11.000000-1,1.000000-8.000000-2,-1.000000-10.000000-1,1.000000-9.000000 0,-10.000000-2.000000-2,-19.000000 6.000000 0,-18.000000 7.000000 0,-19.000000 6.000000-1,-1.000000-8.000000 0,20.000000-22.000000-1,18.000000-22.000000 0,20.000000-21.000000-2,6.000000-12.000000 2,-2.000000 1.000000 1,-3.000000-1.000000 2,-3.000000 1.000000 2,-7.000000 4.000000 1,-9.000000 9.000000 1,-10.000000 10.000000-1,-8.000000 10.000000 1,-6.000000 2.000000-1,1.000000-3.000000 1,-1.000000-3.000000 1,1.000000-2.000000-1,-12.000000 19.000000-1,-21.000000 44.000000-3,-22.000000 44.000000-2,-22.000000 44.000000-4,-10.000000 26.000000 0,4.000000 9.000000 2,3.000000 10.000000 1,3.000000 10.000000 2,3.000000 0.000000 1,3.000000-5.000000 0,3.000000-7.000000-1,4.000000-5.000000 1,4.000000-14.000000 0,6.000000-18.000000 1,7.000000-19.000000 2,6.000000-18.000000 1,3.000000-3.000000 1,0.000000 17.000000 2,0.000000 15.000000 1,0.000000 16.000000 1,4.000000 2.000000 0,10.000000-8.000000-1,10.000000-10.000000-2,9.000000-9.000000-1,7.000000-13.000000-1,7.000000-16.000000 1,6.000000-15.000000-1,7.000000-15.000000 2,5.000000-18.000000-3,7.000000-19.000000-5,6.000000-18.000000-4,7.000000-19.000000-4,0.000000-18.000000-3,-2.000000-15.000000-1,-3.000000-15.000000 0,-3.000000-16.000000-1,-4.000000-10.000000 0,-3.000000-3.000000 1,-3.000000-3.000000-1,-2.000000-2.000000 0,-5.000000 2.000000 2,-2.000000 9.000000 3,-3.000000 10.000000 2,-3.000000 10.000000 4,-7.000000 14.000000 2,-9.000000 23.000000 2,-10.000000 22.000000 2,-8.000000 22.000000 2,-3.000000 1.000000 2,7.000000-19.000000 1,6.000000-18.000000 1,7.000000-19.000000 1,-1.000000-2.000000 1,-6.000000 16.000000-1,-6.000000 15.000000 0,-6.000000 17.000000 1,-7.000000 19.000000 2,-6.000000 26.000000 8,-6.000000 24.000000 7,-6.000000 26.000000 7,-9.000000 26.000000 0,-8.000000 28.000000-7,-10.000000 28.000000-6,-9.000000 29.000000-7,-7.000000 16.000000-4,-3.000000 7.000000 0,-3.000000 6.000000-1,-2.000000 7.000000-1,3.000000-1.000000-1,14.000000-6.000000-1,11.000000-6.000000-1,14.000000-6.000000-2,8.000000-10.000000-2,7.000000-12.000000 0,6.000000-13.000000-2,7.000000-12.000000-1,8.000000-16.000000-6,14.000000-19.000000-8,11.000000-18.000000-8,14.000000-19.000000-10,8.000000-21.000000-3,7.000000-21.000000 2,6.000000-22.000000 2,7.000000-22.000000 1,-6.000000-8.000000 3,-15.000000 6.000000 5,-15.000000 7.000000 6,-16.000000 6.000000 4,-7.000000 1.000000 2,4.000000-3.000000-3,3.000000-3.000000-2,3.000000-2.000000-2</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19"/>
    </inkml:context>
    <inkml:brush xml:id="br0">
      <inkml:brushProperty name="width" value="0.0300064031034708" units="cm"/>
      <inkml:brushProperty name="height" value="0.0300064031034708" units="cm"/>
      <inkml:brushProperty name="color" value="#F2385B"/>
      <inkml:brushProperty name="ignorePressure" value="0"/>
    </inkml:brush>
  </inkml:definitions>
  <inkml:trace contextRef="#ctx0" brushRef="#br0">77450.000000 6750.000000 733,'-4.000000'76.000000'3,"-5.000000"4.000000"7 ,-7.000000 3.000000 4,-5.000000 3.000000 7,-4.000000 3.000000 1,0.000000 3.000000-3,0.000000 3.000000-2,0.000000 4.000000-1,1.000000-9.000000-4,4.000000-18.000000-1,3.000000-19.000000-3,3.000000-18.000000-3,1.000000-4.000000-1,1.000000 13.000000 1,-1.000000 12.000000 0,1.000000 13.000000 0,1.000000-1.000000 0,3.000000-11.000000 0,3.000000-14.000000-1,4.000000-11.000000 0,5.000000-23.000000-4,10.000000-31.000000-8,10.000000-31.000000-8,9.000000-31.000000-6,6.000000-13.000000-4,3.000000 6.000000 1,3.000000 7.000000 3,4.000000 6.000000 1,-3.000000 7.000000 3,-5.000000 10.000000 3,-7.000000 10.000000 4,-5.000000 9.000000 4,-4.000000 10.000000 4,0.000000 14.000000 3,0.000000 11.000000 5,0.000000 14.000000 3,-4.000000 10.000000 3,-5.000000 9.000000 3,-7.000000 10.000000 2,-5.000000 10.000000 2,-4.000000 0.000000-1,0.000000-5.000000-2,0.000000-7.000000-2,0.000000-5.000000-3,-2.000000-1.000000-2,-3.000000 6.000000 0,-3.000000 7.000000-1,-2.000000 6.000000 0,-1.000000-1.000000 0,3.000000-5.000000-1,3.000000-7.000000 1,4.000000-5.000000-1,4.000000-8.000000 0,6.000000-5.000000-2,7.000000-7.000000-1,6.000000-5.000000-2,4.000000-11.000000-2,4.000000-11.000000-2,3.000000-14.000000-4,3.000000-11.000000-3,3.000000-9.000000-1,3.000000-3.000000-1,3.000000-3.000000-1,4.000000-2.000000-2,-3.000000 2.000000 1,-5.000000 9.000000 1,-7.000000 10.000000 1,-5.000000 10.000000 1,-4.000000 5.000000 2,0.000000 4.000000 4,0.000000 3.000000 4,0.000000 3.000000 4,0.000000 6.000000 5,0.000000 9.000000 5,0.000000 10.000000 5,0.000000 10.000000 6,-2.000000 5.000000-1,-3.000000 4.000000-3,-3.000000 3.000000-6,-2.000000 3.000000-4,-3.000000 4.000000-4,1.000000 7.000000-3,-1.000000 6.000000-3,1.000000 7.000000-2,4.000000-3.000000-5,9.000000-8.000000-3,10.000000-10.000000-5,10.000000-9.000000-5,7.000000-10.000000 0,6.000000-9.000000 0,7.000000-10.000000 2,6.000000-8.000000 1,1.000000-9.000000 0,-3.000000-6.000000 0,-3.000000-6.000000-1,-2.000000-6.000000 0,-5.000000-2.000000 2,-2.000000 3.000000 4,-3.000000 3.000000 5,-3.000000 4.000000 4,-6.000000-1.000000 5,-5.000000-3.000000 2,-7.000000-3.000000 4,-5.000000-2.000000 3,-6.000000-3.000000 3,-3.000000 1.000000 2,-3.000000-1.000000 2,-2.000000 1.000000 3,-5.000000 1.000000 0,-2.000000 3.000000-3,-3.000000 3.000000-4,-3.000000 4.000000-2,-2.000000-1.000000-2,0.000000-3.000000 0,0.000000-3.000000 0,0.000000-2.000000-1,-5.000000 0.000000-1,-9.000000 7.000000-4,-10.000000 6.000000-3,-8.000000 7.000000-4,-8.000000 7.000000-3,-2.000000 9.000000-3,-3.000000 10.000000-3,-3.000000 10.000000-3,-2.000000 10.000000-1,0.000000 13.000000 2,0.000000 12.000000 1,0.000000 13.000000 1,3.000000 6.000000 2,6.000000 0.000000 0,7.000000 0.000000 2,6.000000 0.000000 0,6.000000 0.000000 2,6.000000 0.000000 2,7.000000 0.000000 3,6.000000 0.000000 1,3.000000-5.000000 3,0.000000-9.000000 0,0.000000-10.000000 2,0.000000-8.000000 1,4.000000-11.000000 0,10.000000-8.000000-1,10.000000-10.000000 0,9.000000-9.000000-1,4.000000-10.000000-1,1.000000-9.000000-1,-1.000000-10.000000-1,1.000000-8.000000-2,-3.000000-8.000000 0,-2.000000-2.000000 0,-3.000000-3.000000 1,-3.000000-3.000000 0,-2.000000-4.000000-1,0.000000-3.000000 0,0.000000-3.000000-2,0.000000-2.000000-1,0.000000-1.000000 1,0.000000 3.000000 4,0.000000 3.000000 2,0.000000 4.000000 4,0.000000 5.000000 0,0.000000 10.000000 0,0.000000 10.000000-3,0.000000 9.000000 0,-4.000000 10.000000-2,-5.000000 14.000000 1,-7.000000 11.000000-1,-5.000000 14.000000 0,-4.000000 8.000000-1,0.000000 7.000000-1,0.000000 6.000000-1,0.000000 7.000000 0,1.000000-1.000000-2,4.000000-6.000000 0,3.000000-6.000000-1,3.000000-6.000000-1,3.000000-7.000000-1,3.000000-6.000000 0,3.000000-6.000000-2,4.000000-6.000000-2,4.000000-7.000000 0,6.000000-6.000000-2,7.000000-6.000000-1,6.000000-6.000000-2,3.000000-9.000000-1,0.000000-8.000000-1,0.000000-10.000000-1,0.000000-9.000000-1,-2.000000-5.000000 0,-3.000000 0.000000 3,-3.000000 0.000000 3,-2.000000 0.000000 2,-8.000000 3.000000 3,-8.000000 6.000000 3,-10.000000 7.000000 4,-9.000000 6.000000 4,-4.000000 9.000000 5,4.000000 13.000000 7,3.000000 12.000000 7,3.000000 13.000000 8,-2.000000 10.000000 2,-6.000000 10.000000 1,-6.000000 10.000000-1,-6.000000 9.000000 0,-2.000000 6.000000-2,3.000000 3.000000-4,3.000000 3.000000-3,4.000000 4.000000-5,1.000000-4.000000-3,0.000000-9.000000-5,0.000000-10.000000-5,0.000000-8.000000-4,3.000000-12.000000-4,6.000000-12.000000-3,7.000000-13.000000-3,6.000000-12.000000-4,4.000000-15.000000-1,4.000000-15.000000-1,3.000000-15.000000 1,3.000000-16.000000-1,-1.000000-5.000000 2,-2.000000 6.000000 1,-3.000000 7.000000 1,-3.000000 6.000000 2,-4.000000 6.000000 4,-3.000000 6.000000 3,-3.000000 7.000000 5,-2.000000 6.000000 5,-1.000000 6.000000 2,3.000000 6.000000 3,3.000000 7.000000 1,4.000000 6.000000 2,-1.000000 6.000000 0,-3.000000 6.000000 0,-3.000000 7.000000-2,-2.000000 6.000000-1,-5.000000 9.000000 1,-2.000000 13.000000 3,-3.000000 12.000000 3,-3.000000 13.000000 2,-2.000000 7.000000-6,0.000000 4.000000-18,0.000000 3.000000-17,0.000000 3.000000-16,0.000000-5.000000-12,0.000000-12.000000-3,0.000000-13.000000-4,0.000000-12.000000-4</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0"/>
    </inkml:context>
    <inkml:brush xml:id="br0">
      <inkml:brushProperty name="width" value="0.0298494007438421" units="cm"/>
      <inkml:brushProperty name="height" value="0.0298494007438421" units="cm"/>
      <inkml:brushProperty name="color" value="#F2385B"/>
      <inkml:brushProperty name="ignorePressure" value="0"/>
    </inkml:brush>
  </inkml:definitions>
  <inkml:trace contextRef="#ctx0" brushRef="#br0">67800.000000 11450.000000 737,'148.000000'43.000000'-4,"-3.000000"-11.000000"-3 ,-3.000000-14.000000-6,-2.000000-11.000000-4,-5.000000-4.000000-3,-2.000000 6.000000 1,-3.000000 7.000000 0,-3.000000 6.000000 0,-2.000000-5.000000 2,0.000000-16.000000 5,0.000000-15.000000 5,0.000000-15.000000 5,0.000000-15.000000 1,0.000000-12.000000-1,0.000000-13.000000 0,0.000000-12.000000-2,-4.000000-9.000000-1,-5.000000-2.000000 2,-7.000000-3.000000 1,-5.000000-3.000000 1,-9.000000 1.000000 0,-9.000000 6.000000 2,-10.000000 7.000000 1,-8.000000 6.000000 1,-12.000000 6.000000 2,-12.000000 6.000000 2,-13.000000 7.000000 2,-12.000000 6.000000 2,-10.000000 7.000000 4,-6.000000 10.000000 5,-6.000000 10.000000 6,-6.000000 9.000000 5,-6.000000 9.000000-1,-2.000000 9.000000-4,-3.000000 10.000000-7,-3.000000 10.000000-5,-1.000000 10.000000-5,4.000000 13.000000-1,3.000000 12.000000-3,3.000000 13.000000-3,-1.000000 26.000000 2,-2.000000 41.000000 4,-3.000000 40.000000 5,-3.000000 42.000000 4,-4.000000 17.000000 1,-3.000000-2.000000-1,-3.000000-3.000000-2,-2.000000-3.000000-2,-1.000000-9.000000 0,3.000000-11.000000 0,3.000000-14.000000 1,4.000000-11.000000-1,4.000000-15.000000 0,6.000000-16.000000-3,7.000000-15.000000-2,6.000000-15.000000-3,3.000000-17.000000-3,0.000000-15.000000-4,0.000000-15.000000-5,0.000000-16.000000-5,0.000000-18.000000-4,0.000000-18.000000-5,0.000000-19.000000-4,0.000000-18.000000-5,1.000000-18.000000-3,4.000000-16.000000-2,3.000000-15.000000-2,3.000000-15.000000-2,1.000000-4.000000 2,1.000000 9.000000 5,-1.000000 10.000000 4,1.000000 10.000000 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21:19:19"/>
    </inkml:context>
    <inkml:brush xml:id="br0">
      <inkml:brushProperty name="width" value="0.0305513385683298" units="cm"/>
      <inkml:brushProperty name="height" value="0.0305513385683298" units="cm"/>
      <inkml:brushProperty name="color" value="#F2385B"/>
      <inkml:brushProperty name="ignorePressure" value="0"/>
    </inkml:brush>
  </inkml:definitions>
  <inkml:trace contextRef="#ctx0" brushRef="#br0">63550.000000 38550.000000 720,'-69.000000'71.000000'2,"13.000000"-5.000000"6 ,12.000000-7.000000 5,13.000000-5.000000 6,9.000000-4.000000-1,6.000000 0.000000-5,7.000000 0.000000-6,6.000000 0.000000-6,4.000000-2.000000-1,4.000000-3.000000 3,3.000000-3.000000 5,3.000000-2.000000 3,4.000000-5.000000 2,7.000000-2.000000 0,6.000000-3.000000-1,7.000000-3.000000 0,2.000000-6.000000-1,1.000000-5.000000-1,-1.000000-7.000000 0,1.000000-5.000000-2,10.000000-6.000000-1,22.000000-3.000000-4,22.000000-3.000000-4,23.000000-2.000000-3,10.000000-8.000000-1,0.000000-8.000000 0,0.000000-10.000000 1,0.000000-9.000000 0,0.000000-9.000000 1,0.000000-5.000000 0,0.000000-7.000000 0,0.000000-5.000000 1,-4.000000-1.000000 0,-5.000000 6.000000 1,-7.000000 7.000000-1,-5.000000 6.000000 1,-8.000000 6.000000-1,-5.000000 6.000000 1,-7.000000 7.000000-1,-5.000000 6.000000 0,-11.000000 6.000000 2,-11.000000 6.000000 5,-14.000000 7.000000 4,-11.000000 6.000000 4,-7.000000 7.000000 2,0.000000 10.000000-2,0.000000 10.000000-1,0.000000 9.000000-2,-4.000000 6.000000-1,-5.000000 3.000000-1,-7.000000 3.000000 1,-5.000000 4.000000-1,-6.000000-1.000000-2,-3.000000-3.000000-1,-3.000000-3.000000-3,-2.000000-2.000000-2,-1.000000-14.000000-11,3.000000-21.000000-24,3.000000-22.000000-22,4.000000-22.000000-22</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70400.000000 10100.000000 999,'98.000000'0.000000'-35,"-3.000000"0.000000"9 ,-3.000000 0.000000 8,-2.000000 0.000000 10,-5.000000 1.000000 7,-2.000000 4.000000 7,-3.000000 3.000000 6,-3.000000 3.000000 7,-6.000000 4.000000 0,-5.000000 7.000000-6,-7.000000 6.000000-6,-5.000000 7.000000-7,-8.000000-1.000000-5,-5.000000-6.000000-4,-7.000000-6.000000-5,-5.000000-6.000000-5,-8.000000-1.000000-3,-5.000000 7.000000-2,-7.000000 6.000000-1,-5.000000 7.000000-2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1"/>
    </inkml:context>
    <inkml:brush xml:id="br0">
      <inkml:brushProperty name="width" value="0.0269268304109573" units="cm"/>
      <inkml:brushProperty name="height" value="0.0269268304109573" units="cm"/>
      <inkml:brushProperty name="color" value="#F2385B"/>
      <inkml:brushProperty name="ignorePressure" value="0"/>
    </inkml:brush>
  </inkml:definitions>
  <inkml:trace contextRef="#ctx0" brushRef="#br0">70100.000000 11450.000000 817,'120.000000'21.000000'1,"-9.000000"-5.000000"2 ,-10.000000-7.000000 3,-8.000000-5.000000 2,-8.000000-8.000000 1,-2.000000-5.000000 0,-3.000000-7.000000 1,-3.000000-5.000000-1,1.000000-6.000000-4,6.000000-3.000000-9,7.000000-3.000000-10,6.000000-2.000000-9,-2.000000 3.000000-4,-9.000000 14.000000-1,-10.000000 11.000000-1,-8.000000 14.000000 0,-11.000000 14.000000 2,-8.000000 20.000000 5,-10.000000 18.000000 5,-9.000000 20.000000 6,-9.000000 11.000000 2,-5.000000 7.000000 3,-7.000000 6.000000 2,-5.000000 7.000000 1,-4.000000-1.000000 4,0.000000-6.000000 6,0.000000-6.000000 6,0.000000-6.000000 6,0.000000-9.000000 2,0.000000-8.000000-1,0.000000-10.000000-2,0.000000-9.000000-1,3.000000-9.000000 2,6.000000-5.000000 8,7.000000-7.000000 8,6.000000-5.000000 7,4.000000-8.000000-1,4.000000-5.000000-11,3.000000-7.000000-8,3.000000-5.000000-11,1.000000-11.000000-6,1.000000-11.000000-3,-1.000000-14.000000-3,1.000000-11.000000-3,-4.000000-11.000000-3,-6.000000-5.000000-1,-6.000000-7.000000-2,-6.000000-5.000000-2,-9.000000-1.000000 0,-8.000000 6.000000 1,-10.000000 7.000000 2,-9.000000 6.000000 0,-9.000000 4.000000 2,-5.000000 4.000000 2,-7.000000 3.000000 1,-5.000000 3.000000 1,-1.000000 4.000000 1,6.000000 7.000000 0,7.000000 6.000000 1,6.000000 7.000000 0,9.000000 5.000000-5,13.000000 7.000000-11,12.000000 6.000000-12,13.000000 7.000000-11,9.000000 2.000000-1,6.000000 1.000000 8,7.000000-1.000000 7,6.000000 1.000000 9,3.000000-1.000000 6,0.000000 1.000000 2,0.000000-1.000000 2,0.000000 1.000000 3,1.000000-1.000000 2,4.000000 1.000000 0,3.000000-1.000000 1,3.000000 1.000000 0,-1.000000 1.000000 1,-2.000000 3.000000-1,-3.000000 3.000000 1,-3.000000 4.000000 0,-4.000000 1.000000 0,-3.000000 0.000000 2,-3.000000 0.000000 1,-2.000000 0.000000 1,-6.000000 3.000000 7,-6.000000 6.000000 14,-6.000000 7.000000 14,-6.000000 6.000000 13,-7.000000 6.000000 4,-6.000000 6.000000-7,-6.000000 7.000000-7,-6.000000 6.000000-7,-6.000000-1.000000-7,-2.000000-5.000000-9,-3.000000-7.000000-7,-3.000000-5.000000-9,-2.000000-11.000000-4,0.000000-11.000000-3,0.000000-14.000000-2,0.000000-11.000000-3,3.000000-15.000000-1,6.000000-16.000000 0,7.000000-15.000000 1,6.000000-15.000000 1,7.000000-14.000000-3,10.000000-8.000000-5,10.000000-10.000000-4,9.000000-9.000000-5,4.000000 1.000000-1,1.000000 13.000000 5,-1.000000 12.000000 4,1.000000 13.000000 4,-4.000000 9.000000 2,-6.000000 6.000000 0,-6.000000 7.000000 2,-6.000000 6.000000 0,2.000000 1.000000-2,14.000000-3.000000-2,11.000000-3.000000-3,14.000000-2.000000-2,2.000000 0.000000 0,-6.000000 7.000000 2,-6.000000 6.000000 4,-6.000000 7.000000 4</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1"/>
    </inkml:context>
    <inkml:brush xml:id="br0">
      <inkml:brushProperty name="width" value="0.0252997074276209" units="cm"/>
      <inkml:brushProperty name="height" value="0.0252997074276209" units="cm"/>
      <inkml:brushProperty name="color" value="#F2385B"/>
      <inkml:brushProperty name="ignorePressure" value="0"/>
    </inkml:brush>
  </inkml:definitions>
  <inkml:trace contextRef="#ctx0" brushRef="#br0">74550.000000 12350.000000 869,'93.000000'21.000000'-3,"-11.000000"-5.000000"-7 ,-14.000000-7.000000-6,-11.000000-5.000000-6,-11.000000-9.000000-1,-5.000000-9.000000 5,-7.000000-10.000000 5,-5.000000-8.000000 5,-8.000000-9.000000 6,-5.000000-6.000000 5,-7.000000-6.000000 7,-5.000000-6.000000 5,-8.000000-2.000000 0,-5.000000 3.000000-5,-7.000000 3.000000-7,-5.000000 4.000000-6,-9.000000 5.000000-2,-9.000000 10.000000 1,-10.000000 10.000000 0,-8.000000 9.000000 2,-6.000000 6.000000-1,1.000000 3.000000 2,-1.000000 3.000000 0,1.000000 4.000000 0,2.000000 8.000000 0,7.000000 17.000000 1,6.000000 15.000000-1,7.000000 16.000000 1,2.000000 9.000000 0,1.000000 3.000000 0,-1.000000 3.000000 2,1.000000 4.000000 0,4.000000 1.000000 1,9.000000 0.000000 2,10.000000 0.000000 3,10.000000 0.000000 1,5.000000-4.000000 3,4.000000-5.000000 1,3.000000-7.000000 1,3.000000-5.000000 2,4.000000-9.000000 0,7.000000-9.000000-2,6.000000-10.000000-3,7.000000-8.000000-1,8.000000-11.000000-2,14.000000-8.000000-1,11.000000-10.000000-1,14.000000-9.000000 0,-1.000000-10.000000-1,-12.000000-9.000000-2,-13.000000-10.000000-1,-12.000000-8.000000 0,-9.000000-1.000000-3,-2.000000 9.000000-1,-3.000000 10.000000-2,-3.000000 10.000000-1,1.000000-9.000000-3,6.000000-24.000000-3,7.000000-26.000000-3,6.000000-24.000000-4,3.000000-13.000000 1,0.000000 0.000000 3,0.000000 0.000000 3,0.000000 0.000000 4,-2.000000 0.000000 3,-3.000000 0.000000 4,-3.000000 0.000000 3,-2.000000 0.000000 4,-5.000000 1.000000 2,-2.000000 4.000000 0,-3.000000 3.000000-1,-3.000000 3.000000 0,-4.000000 9.000000 0,-3.000000 16.000000 1,-3.000000 15.000000 0,-2.000000 17.000000 2,-6.000000 16.000000-2,-6.000000 19.000000-2,-6.000000 19.000000-2,-6.000000 19.000000-3,-4.000000 9.000000 0,1.000000 0.000000-1,-1.000000 0.000000 1,1.000000 0.000000-1,-4.000000 12.000000 0,-6.000000 26.000000 1,-6.000000 24.000000-1,-6.000000 26.000000 1,-1.000000 13.000000 1,7.000000 4.000000 2,6.000000 3.000000 2,7.000000 3.000000 3,7.000000-2.000000-1,9.000000-6.000000-3,10.000000-6.000000-4,10.000000-6.000000-4,7.000000-12.000000-4,6.000000-15.000000-3,7.000000-15.000000-5,6.000000-16.000000-4,4.000000-13.000000-4,4.000000-9.000000-5,3.000000-10.000000-5,3.000000-8.000000-4,-2.000000-9.000000 0,-6.000000-6.000000 5,-6.000000-6.000000 4,-6.000000-6.000000 5</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2"/>
    </inkml:context>
    <inkml:brush xml:id="br0">
      <inkml:brushProperty name="width" value="0.0329499281942844" units="cm"/>
      <inkml:brushProperty name="height" value="0.0329499281942844" units="cm"/>
      <inkml:brushProperty name="color" value="#F2385B"/>
      <inkml:brushProperty name="ignorePressure" value="0"/>
    </inkml:brush>
  </inkml:definitions>
  <inkml:trace contextRef="#ctx0" brushRef="#br0">76550.000000 11150.000000 667,'-41.000000'-2.000000'0,"19.000000"-3.000000"0 ,19.000000-3.000000 0,19.000000-2.000000 0,13.000000-3.000000 4,10.000000 1.000000 9,10.000000-1.000000 8,9.000000 1.000000 8,6.000000-1.000000 3,3.000000 1.000000-6,3.000000-1.000000-4,4.000000 1.000000-5,-3.000000-1.000000-3,-5.000000 1.000000-2,-7.000000-1.000000-1,-5.000000 1.000000-1,-6.000000-1.000000-6,-3.000000 1.000000-11,-3.000000-1.000000-11,-2.000000 1.000000-11,-8.000000-3.000000-7,-8.000000-2.000000-4,-10.000000-3.000000-5,-9.000000-3.000000-4,-9.000000-4.000000 3,-5.000000-3.000000 11,-7.000000-3.000000 9,-5.000000-2.000000 11,-4.000000-1.000000 6,0.000000 3.000000 2,0.000000 3.000000 1,0.000000 4.000000 3,0.000000 5.000000 7,0.000000 10.000000 11,0.000000 10.000000 11,0.000000 9.000000 11,0.000000 13.000000 3,0.000000 20.000000-4,0.000000 18.000000-4,0.000000 20.000000-5,3.000000 13.000000-3,6.000000 9.000000-4,7.000000 10.000000-2,6.000000 10.000000-4,1.000000 4.000000-1,-3.000000 0.000000 0,-3.000000 0.000000-1,-2.000000 0.000000 0,-1.000000-2.000000-2,3.000000-3.000000-5,3.000000-3.000000-4,4.000000-2.000000-6,2.000000-8.000000-2,4.000000-8.000000-3,3.000000-10.000000-2,3.000000-9.000000-2,-2.000000-12.000000-1,-6.000000-11.000000 0,-6.000000-14.000000 0,-6.000000-11.000000 0,-12.000000-11.000000-2,-15.000000-5.000000-4,-15.000000-7.000000-6,-16.000000-5.000000-4,-12.000000-9.000000-1,-5.000000-9.000000 4,-7.000000-10.000000 3,-5.000000-8.000000 5,-4.000000-4.000000 4,0.000000 3.000000 7,0.000000 3.000000 5,0.000000 4.000000 7,9.000000-1.000000 5,19.000000-3.000000 6,19.000000-3.000000 6,19.000000-2.000000 5,15.000000-5.000000 5,13.000000-2.000000 1,12.000000-3.000000 2,13.000000-3.000000 2,23.000000-6.000000 1,34.000000-5.000000-1,35.000000-7.000000-1,35.000000-5.000000 0,19.000000-6.000000-3,7.000000-3.000000-4,6.000000-3.000000-4,7.000000-2.000000-5,-7.000000 2.000000-4,-19.000000 9.000000-4,-18.000000 10.000000-5,-19.000000 10.000000-4,-19.000000 8.000000-2,-19.000000 10.000000-3,-18.000000 10.000000-1,-19.000000 9.000000-3,-1.000000 1.000000 0,20.000000-6.000000-2,18.000000-6.000000 0,20.000000-6.000000-1,5.000000-4.000000-1,-6.000000 1.000000-3,-6.000000-1.000000-2,-6.000000 1.000000-2,-10.000000 1.000000-1,-12.000000 3.000000 2,-13.000000 3.000000 1,-12.000000 4.000000 2,-16.000000 1.000000-5,-19.000000 0.000000-9,-18.000000 0.000000-11,-19.000000 0.000000-10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2"/>
    </inkml:context>
    <inkml:brush xml:id="br0">
      <inkml:brushProperty name="width" value="0.0347607173025608" units="cm"/>
      <inkml:brushProperty name="height" value="0.0347607173025608" units="cm"/>
      <inkml:brushProperty name="color" value="#F2385B"/>
      <inkml:brushProperty name="ignorePressure" value="0"/>
    </inkml:brush>
  </inkml:definitions>
  <inkml:trace contextRef="#ctx0" brushRef="#br0">78150.000000 10400.000000 632,'-22.000000'68.000000'13,"6.000000"-11.000000"-2 ,7.000000-14.000000-2,6.000000-11.000000-3,7.000000 7.000000 2,10.000000 28.000000 4,10.000000 28.000000 4,9.000000 29.000000 5,6.000000 18.000000 3,3.000000 9.000000 1,3.000000 10.000000 1,4.000000 10.000000 2,1.000000 4.000000-1,0.000000 0.000000-3,0.000000 0.000000-1,0.000000 0.000000-4,1.000000-5.000000-1,4.000000-9.000000-1,3.000000-10.000000-3,3.000000-8.000000 0,-1.000000-12.000000-5,-2.000000-12.000000-6,-3.000000-13.000000-5,-3.000000-12.000000-7,-6.000000-15.000000-8,-5.000000-15.000000-12,-7.000000-15.000000-12,-5.000000-16.000000-12</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2"/>
    </inkml:context>
    <inkml:brush xml:id="br0">
      <inkml:brushProperty name="width" value="0.0258686896413565" units="cm"/>
      <inkml:brushProperty name="height" value="0.0258686896413565" units="cm"/>
      <inkml:brushProperty name="color" value="#F2385B"/>
      <inkml:brushProperty name="ignorePressure" value="0"/>
    </inkml:brush>
  </inkml:definitions>
  <inkml:trace contextRef="#ctx0" brushRef="#br0">78900.000000 11550.000000 850,'-47.000000'54.000000'0,"6.000000"10.000000"2 ,7.000000 10.000000 0,6.000000 9.000000 2,-1.000000 6.000000 1,-5.000000 3.000000 3,-7.000000 3.000000 3,-5.000000 4.000000 3,-4.000000-3.000000 1,0.000000-5.000000 2,0.000000-7.000000 2,0.000000-5.000000 1,1.000000-11.000000-3,4.000000-11.000000-6,3.000000-14.000000-6,3.000000-11.000000-7,3.000000-14.000000-5,3.000000-11.000000-4,3.000000-14.000000-3,4.000000-11.000000-4,2.000000-7.000000 0,4.000000 0.000000 3,3.000000 0.000000 4,3.000000 0.000000 2,1.000000-2.000000-2,1.000000-3.000000-11,-1.000000-3.000000-11,1.000000-2.000000-9</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15:22"/>
    </inkml:context>
    <inkml:brush xml:id="br0">
      <inkml:brushProperty name="width" value="0.0295769311487675" units="cm"/>
      <inkml:brushProperty name="height" value="0.0295769311487675" units="cm"/>
      <inkml:brushProperty name="color" value="#F2385B"/>
      <inkml:brushProperty name="ignorePressure" value="0"/>
    </inkml:brush>
  </inkml:definitions>
  <inkml:trace contextRef="#ctx0" brushRef="#br0">78650.000000 10450.000000 743,'73.000000'0.000000'5,"-3.000000"0.000000"9 ,-3.000000 0.000000 10,-2.000000 0.000000 10,-1.000000 3.000000 3,3.000000 6.000000-3,3.000000 7.000000-1,4.000000 6.000000-2,-6.000000 1.000000-7,-11.000000-3.000000-9,-14.000000-3.000000-10,-11.000000-2.000000-9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423560589551926" units="cm"/>
      <inkml:brushProperty name="height" value="0.0423560589551926" units="cm"/>
      <inkml:brushProperty name="color" value="#F2395B"/>
      <inkml:brushProperty name="ignorePressure" value="0"/>
    </inkml:brush>
  </inkml:definitions>
  <inkml:trace contextRef="#ctx0" brushRef="#br0">57350.000000 8950.000000 718,'1.000000'-60.000000'0,"4.000000"32.000000"1 ,3.000000 31.000000-1,3.000000 32.000000 2,-2.000000 24.000000 2,-6.000000 19.000000 4,-6.000000 19.000000 5,-6.000000 19.000000 4,-6.000000 2.000000 2,-2.000000-11.000000-2,-3.000000-14.000000-1,-3.000000-11.000000-3,-1.000000 3.000000 1,4.000000 23.000000 3,3.000000 22.000000 3,3.000000 22.000000 2,1.000000 10.000000 0,1.000000 1.000000-4,-1.000000-1.000000-3,1.000000 1.000000-4,2.000000-13.000000-2,7.000000-25.000000-1,6.000000-25.000000-2,7.000000-25.000000 0,8.000000-21.000000-3,14.000000-15.000000-2,11.000000-15.000000-5,14.000000-16.000000-2,5.000000-15.000000-5,1.000000-11.000000-3,-1.000000-14.000000-6,1.000000-11.000000-3,2.000000-15.000000-4,7.000000-16.000000 0,6.000000-15.000000 0,7.000000-15.000000-2,-3.000000 0.000000 0,-8.000000 20.000000-3,-10.000000 18.000000-1,-9.000000 20.000000-2,-9.000000 11.000000 1,-5.000000 7.000000 7,-7.000000 6.000000 5,-5.000000 7.000000 6</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1:05:47"/>
    </inkml:context>
    <inkml:brush xml:id="br0">
      <inkml:brushProperty name="width" value="0.0394761562347412" units="cm"/>
      <inkml:brushProperty name="height" value="0.0394761562347412" units="cm"/>
      <inkml:brushProperty name="color" value="#F2395B"/>
      <inkml:brushProperty name="ignorePressure" value="0"/>
    </inkml:brush>
  </inkml:definitions>
  <inkml:trace contextRef="#ctx0" brushRef="#br0">59450.000000 7850.000000 770,'1.000000'-107.000000'-2,"4.000000"39.000000"-6 ,3.000000 36.000000-4,3.000000 39.000000-5,-1.000000 28.000000-1,-2.000000 23.000000 0,-3.000000 22.000000 2,-3.000000 22.000000 1,-2.000000 7.000000 1,0.000000-6.000000 1,0.000000-6.000000 1,0.000000-6.000000 1,0.000000-9.000000 5,0.000000-8.000000 8,0.000000-10.000000 8,0.000000-9.000000 8,-2.000000-2.000000 3,-3.000000 6.000000-2,-3.000000 7.000000-3,-2.000000 6.000000-2,-1.000000-16.000000-7,3.000000-37.000000-10,3.000000-38.000000-11,4.000000-37.000000-10,1.000000-26.000000-4,0.000000-11.000000 7,0.000000-14.000000 6,0.000000-11.000000 6,1.000000-4.000000 4,4.000000 6.000000 1,3.000000 7.000000 1,3.000000 6.000000 1,3.000000 10.000000 1,3.000000 17.000000 0,3.000000 15.000000 0,4.000000 16.000000 1,2.000000 9.000000 0,4.000000 3.000000 2,3.000000 3.000000 1,3.000000 4.000000 1,4.000000 5.000000 2,7.000000 10.000000 3,6.000000 10.000000 3,7.000000 9.000000 3,-3.000000 4.000000 0,-8.000000 1.000000-2,-10.000000-1.000000-3,-9.000000 1.000000-4,-7.000000 4.000000 0,-3.000000 9.000000-1,-3.000000 10.000000-1,-2.000000 10.000000 0,-6.000000 5.000000 0,-6.000000 4.000000 2,-6.000000 3.000000 0,-6.000000 3.000000 2,-9.000000-5.000000 0,-8.000000-12.000000-2,-10.000000-13.000000-2,-9.000000-12.000000-1,-7.000000-2.000000-3,-3.000000 9.000000 0,-3.000000 10.000000-3,-2.000000 10.000000-1,0.000000 2.000000 0,7.000000-3.000000 0,6.000000-3.000000 0,7.000000-2.000000 0,5.000000-5.000000 1,7.000000-2.000000 0,6.000000-3.000000 1,7.000000-3.000000 0,10.000000-6.000000 0,16.000000-5.000000-1,15.000000-7.000000-2,17.000000-5.000000-1,7.000000-6.000000 0,0.000000-3.000000 2,0.000000-3.000000 1,0.000000-2.000000 2,-2.000000-1.000000 0,-3.000000 3.000000 1,-3.000000 3.000000-1,-2.000000 4.000000-1,-9.000000 5.000000 2,-12.000000 10.000000 4,-13.000000 10.000000 3,-12.000000 9.000000 4,-10.000000 7.000000 0,-6.000000 7.000000 0,-6.000000 6.000000-2,-6.000000 7.000000 0,-4.000000 2.000000-2,1.000000 1.000000-2,-1.000000-1.000000-1,1.000000 1.000000-1,1.000000-6.000000-2,3.000000-8.000000-1,3.000000-10.000000 0,4.000000-9.000000-1,8.000000-9.000000 0,17.000000-5.000000-2,15.000000-7.000000 0,16.000000-5.000000-1,10.000000-3.000000 0,7.000000 4.000000 1,6.000000 3.000000 2,7.000000 3.000000 1,-1.000000 4.000000 0,-6.000000 7.000000 0,-6.000000 6.000000 0,-6.000000 7.000000 0,-7.000000 2.000000 0,-6.000000 1.000000 0,-6.000000-1.000000 1,-6.000000 1.000000 0,-6.000000 1.000000 1,-2.000000 3.000000 0,-3.000000 3.000000 0,-3.000000 4.000000 0,-6.000000 2.000000 1,-5.000000 4.000000 0,-7.000000 3.000000 0,-5.000000 3.000000 0,-9.000000-7.000000 0,-9.000000-15.000000 1,-10.000000-15.000000-1,-8.000000-16.000000 1,-8.000000-8.000000 0,-2.000000 0.000000-1,-3.000000 0.000000 0,-3.000000 0.000000 0,-2.000000 6.000000-1,0.000000 13.000000 1,0.000000 12.000000-1,0.000000 13.000000 2,6.000000 2.000000-1,13.000000-5.000000 1,12.000000-7.000000 1,13.000000-5.000000 0,13.000000-4.000000 2,17.000000 0.000000 3,15.000000 0.000000 3,16.000000 0.000000 4,13.000000 0.000000 1,14.000000 0.000000-2,11.000000 0.000000 0,14.000000 0.000000-1,5.000000 1.000000-1,1.000000 4.000000-1,-1.000000 3.000000-1,1.000000 3.000000-1,-1.000000-7.000000-2,1.000000-15.000000-2,-1.000000-15.000000-3,1.000000-16.000000-1,-4.000000-10.000000-5,-6.000000-3.000000-4,-6.000000-3.000000-4,-6.000000-2.000000-4,-4.000000-1.000000-6,1.000000 3.000000-6,-1.000000 3.000000-7,1.000000 4.000000-5,-6.000000 1.000000-3,-8.000000 0.000000 1,-10.000000 0.000000 2,-9.000000 0.000000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15254852175713" units="cm"/>
      <inkml:brushProperty name="height" value="0.0315254852175713" units="cm"/>
      <inkml:brushProperty name="color" value="#F2395B"/>
      <inkml:brushProperty name="ignorePressure" value="0"/>
    </inkml:brush>
  </inkml:definitions>
  <inkml:trace contextRef="#ctx0" brushRef="#br0">62150.000000 6250.000000 969,'23.000000'71.000000'1,"-3.000000"-5.000000"4 ,-3.000000-7.000000 2,-2.000000-5.000000 3,-3.000000-8.000000-3,1.000000-5.000000-7,-1.000000-7.000000-8,1.000000-5.000000-7,-1.000000 6.000000-6,1.000000 23.000000-2,-1.000000 22.000000-2,1.000000 22.000000-3,-3.000000 4.000000 4,-2.000000-12.000000 7,-3.000000-13.000000 9,-3.000000-12.000000 8,-1.000000-12.000000 4,4.000000-8.000000-3,3.000000-10.000000-2,3.000000-9.000000-2,-1.000000-12.000000-3,-2.000000-11.000000-3,-3.000000-14.000000-4,-3.000000-11.000000-4,-2.000000-12.000000 0,0.000000-9.000000 5,0.000000-10.000000 2,0.000000-8.000000 5,0.000000-8.000000 1,0.000000-2.000000 2,0.000000-3.000000 0,0.000000-3.000000 1,3.000000 1.000000 0,6.000000 6.000000 1,7.000000 7.000000-1,6.000000 6.000000 1,7.000000 7.000000 1,10.000000 10.000000 4,10.000000 10.000000 2,9.000000 9.000000 3,1.000000 4.000000 2,-6.000000 1.000000-1,-6.000000-1.000000-2,-6.000000 1.000000 0,-6.000000 1.000000-1,-2.000000 3.000000 0,-3.000000 3.000000-1,-3.000000 4.000000 0,-6.000000 4.000000 0,-5.000000 6.000000 0,-7.000000 7.000000 2,-5.000000 6.000000 1,-11.000000 7.000000 0,-11.000000 10.000000 2,-14.000000 10.000000 1,-11.000000 9.000000 0,-9.000000 2.000000 0,-3.000000-2.000000-1,-3.000000-3.000000-1,-2.000000-3.000000-3,0.000000-2.000000 0,7.000000 0.000000-2,6.000000 0.000000 0,7.000000 0.000000-2,11.000000-4.000000-2,20.000000-5.000000-2,18.000000-7.000000-3,20.000000-5.000000-3,11.000000-8.000000-2,7.000000-5.000000-2,6.000000-7.000000-3,7.000000-5.000000-1,0.000000-4.000000 0,-2.000000 0.000000 1,-3.000000 0.000000 2,-3.000000 0.000000 1,-6.000000-2.000000 3,-5.000000-3.000000 4,-7.000000-3.000000 4,-5.000000-2.000000 3,-17.000000 3.000000 2,-24.000000 14.000000 0,-26.000000 11.000000 1,-24.000000 14.000000 0,-20.000000 10.000000 0,-11.000000 9.000000-3,-14.000000 10.000000-1,-11.000000 10.000000-2,-11.000000 2.000000 0,-5.000000-3.000000 1,-7.000000-3.000000 0,-5.000000-2.000000 2,2.000000-1.000000 0,13.000000 3.000000 1,12.000000 3.000000 2,13.000000 4.000000 0,15.000000-9.000000 0,19.000000-18.000000-3,19.000000-19.000000-2,19.000000-18.000000-3,24.000000-18.000000-2,32.000000-16.000000-3,31.000000-15.000000-2,32.000000-15.000000-3,16.000000-7.000000 0,4.000000 3.000000 1,3.000000 3.000000 3,3.000000 4.000000 1,-7.000000 5.000000 3,-15.000000 10.000000 1,-15.000000 10.000000 1,-16.000000 9.000000 3,4.000000 2.000000 0,26.000000-2.000000 2,24.000000-3.000000 0,26.000000-3.000000 1,8.000000 1.000000 0,-5.000000 6.000000-1,-7.000000 7.000000-1,-5.000000 6.000000 0,-12.000000 3.000000 0,-16.000000 0.000000 5,-15.000000 0.000000 3,-15.000000 0.000000 5,-20.000000 1.000000-1,-21.000000 4.000000-4,-22.000000 3.000000-3,-22.000000 3.000000-4,-21.000000 1.000000-8,-18.000000 1.000000-10,-19.000000-1.000000-11,-18.000000 1.000000-11,-1.000000-3.000000-2,19.000000-2.000000 8,19.000000-3.000000 7,19.000000-3.000000 7,7.000000-1.000000 4,-3.000000 4.000000 0,-3.000000 3.000000 1,-2.000000 3.000000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4T19:19:19"/>
    </inkml:context>
    <inkml:brush xml:id="br0">
      <inkml:brushProperty name="width" value="0.0292214546352625" units="cm"/>
      <inkml:brushProperty name="height" value="0.0292214546352625" units="cm"/>
      <inkml:brushProperty name="color" value="#F2385B"/>
      <inkml:brushProperty name="ignorePressure" value="0"/>
    </inkml:brush>
  </inkml:definitions>
  <inkml:trace contextRef="#ctx0" brushRef="#br0">67250.000000 35900.000000 752,'46.000000'71.000000'51,"-5.000000"-5.000000"-17 ,-7.000000-7.000000-15,-5.000000-5.000000-17,-4.000000-8.000000-8,0.000000-5.000000 2,0.000000-7.000000 0,0.000000-5.000000 1,4.000000-8.000000 2,10.000000-5.000000 2,10.000000-7.000000 3,9.000000-5.000000 1,4.000000-4.000000 0,1.000000 0.000000-3,-1.000000 0.000000-3,1.000000 0.000000-4,-6.000000 3.000000 0,-8.000000 6.000000 3,-10.000000 7.000000 2,-9.000000 6.000000 4,-7.000000 3.000000 0,-3.000000 0.000000 0,-3.000000 0.000000-1,-2.000000 0.000000 0,-6.000000 0.000000-1,-6.000000 0.000000-1,-6.000000 0.000000 0,-6.000000 0.000000-1,-13.000000 0.000000 0,-19.000000 0.000000-2,-18.000000 0.000000-1,-19.000000 0.000000-1,-16.000000 4.000000-1,-12.000000 10.000000 1,-13.000000 10.000000 2,-12.000000 9.000000 0,-5.000000 7.000000 0,3.000000 7.000000-2,3.000000 6.000000-1,4.000000 7.000000-2,8.000000-4.000000 1,17.000000-12.000000 1,15.000000-13.000000 1,16.000000-12.000000 3,21.000000-10.000000 2,29.000000-6.000000 3,28.000000-6.000000 3,28.000000-6.000000 3,17.000000-7.000000 2,6.000000-6.000000-1,7.000000-6.000000 0,6.000000-6.000000 0,4.000000-6.000000-1,4.000000-2.000000-2,3.000000-3.000000 0,3.000000-3.000000-1,-2.000000-2.000000 1,-6.000000 0.000000 1,-6.000000 0.000000 3,-6.000000 0.000000 2,-7.000000 1.000000-1,-6.000000 4.000000 0,-6.000000 3.000000-3,-6.000000 3.000000-1,-6.000000-4.000000-8,-2.000000-8.000000-11,-3.000000-10.000000-13,-3.000000-9.000000-11,-4.000000-5.000000-5,-3.000000 0.000000 6,-3.000000 0.000000 4,-2.000000 0.000000 5,-5.000000 3.000000 0,-2.000000 6.000000-4,-3.000000 7.000000-4,-3.000000 6.000000-5</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13881540298462" units="cm"/>
      <inkml:brushProperty name="height" value="0.0413881540298462" units="cm"/>
      <inkml:brushProperty name="color" value="#F2395B"/>
      <inkml:brushProperty name="ignorePressure" value="0"/>
    </inkml:brush>
  </inkml:definitions>
  <inkml:trace contextRef="#ctx0" brushRef="#br0">62150.000000 8000.000000 735,'0.000000'115.000000'1,"0.000000"-18.000000"4 ,0.000000-19.000000 3,0.000000-18.000000 2,0.000000-6.000000 1,0.000000 10.000000-4,0.000000 10.000000-3,0.000000 9.000000-4,0.000000 1.000000-1,0.000000-6.000000-1,0.000000-6.000000 0,0.000000-6.000000 1,1.000000-9.000000-2,4.000000-8.000000 0,3.000000-10.000000 0,3.000000-9.000000-1,-1.000000-23.000000-5,-2.000000-33.000000-8,-3.000000-35.000000-9,-3.000000-34.000000-9,1.000000-15.000000-1,6.000000 7.000000 9,7.000000 6.000000 7,6.000000 7.000000 8,3.000000 5.000000 5,0.000000 7.000000 3,0.000000 6.000000 3,0.000000 7.000000 2,0.000000 8.000000 3,0.000000 14.000000 2,0.000000 11.000000 4,0.000000 14.000000 2,0.000000 13.000000 4,0.000000 16.000000 3,0.000000 15.000000 4,0.000000 17.000000 4,-2.000000 16.000000 2,-3.000000 19.000000-2,-3.000000 19.000000 0,-2.000000 19.000000 0,-3.000000 15.000000-2,1.000000 13.000000-4,-1.000000 12.000000-2,1.000000 13.000000-3,-1.000000 10.000000-1,1.000000 10.000000-1,-1.000000 10.000000 1,1.000000 9.000000 0,-1.000000 1.000000 0,1.000000-6.000000-3,-1.000000-6.000000-2,1.000000-6.000000-2,-1.000000-10.000000-1,1.000000-12.000000-2,-1.000000-13.000000-1,1.000000-12.000000-2,-3.000000-19.000000-1,-2.000000-25.000000-5,-3.000000-25.000000-2,-3.000000-25.000000-3,-2.000000-24.000000-4,0.000000-21.000000-3,0.000000-22.000000-3,0.000000-22.000000-4,-7.000000-26.000000-2,-11.000000-27.000000-2,-14.000000-28.000000-1,-11.000000-28.000000-3,-7.000000-20.000000 0,0.000000-8.000000 0,0.000000-10.000000 1,0.000000-9.000000 0,6.000000 5.000000 2,13.000000 23.000000 4,12.000000 22.000000 6,13.000000 22.000000 3,9.000000 15.000000 6,6.000000 9.000000 7,7.000000 10.000000 5,6.000000 10.000000 7,4.000000 7.000000 2,4.000000 6.000000-1,3.000000 7.000000 0,3.000000 6.000000-2,4.000000 4.000000 0,7.000000 4.000000-1,6.000000 3.000000-1,7.000000 3.000000 0,2.000000 3.000000 0,1.000000 3.000000 2,-1.000000 3.000000 1,1.000000 4.000000 1,1.000000 5.000000 0,3.000000 10.000000-3,3.000000 10.000000-1,4.000000 9.000000-3,-4.000000 12.000000 0,-9.000000 16.000000 1,-10.000000 15.000000 2,-8.000000 17.000000 1,-11.000000 8.000000 0,-8.000000 4.000000 0,-10.000000 3.000000-1,-9.000000 3.000000 0,-10.000000 1.000000-1,-9.000000 1.000000-1,-10.000000-1.000000 0,-8.000000 1.000000-2,-8.000000-4.000000 0,-2.000000-6.000000 0,-3.000000-6.000000-1,-3.000000-6.000000 0,-2.000000-9.000000-4,0.000000-8.000000-6,0.000000-10.000000-6,0.000000-9.000000-7,0.000000-10.000000-2,0.000000-9.000000 1,0.000000-10.000000 1,0.000000-8.000000 0,1.000000-12.000000 1,4.000000-12.000000 1,3.000000-13.000000 0,3.000000-12.000000 1,6.000000-2.000000 2,9.000000 9.000000 3,10.000000 10.000000 4,10.000000 10.000000 4,4.000000 2.000000 2,0.000000-3.000000 0,0.000000-3.000000 2,0.000000-2.000000-1,6.000000 0.000000 2,13.000000 7.000000 2,12.000000 6.000000 0,13.000000 7.000000 2,7.000000 5.000000 2,4.000000 7.000000 3,3.000000 6.000000 4,3.000000 7.000000 3,-1.000000 5.000000 3,-2.000000 7.000000 2,-3.000000 6.000000 3,-3.000000 7.000000 3,-4.000000 4.000000-1,-3.000000 3.000000-2,-3.000000 3.000000-4,-2.000000 4.000000-2,-5.000000-1.000000-2,-2.000000-3.000000 1,-3.000000-3.000000-1,-3.000000-2.000000 0,-1.000000-6.000000-6,4.000000-6.000000-12,3.000000-6.000000-12,3.000000-6.000000-14</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00285683572292" units="cm"/>
      <inkml:brushProperty name="height" value="0.0400285683572292" units="cm"/>
      <inkml:brushProperty name="color" value="#F2395B"/>
      <inkml:brushProperty name="ignorePressure" value="0"/>
    </inkml:brush>
  </inkml:definitions>
  <inkml:trace contextRef="#ctx0" brushRef="#br0">65100.000000 7500.000000 945,'117.000000'89.000000'-76,"-16.000000"-22.000000"19 ,-15.000000-22.000000 20,-15.000000-21.000000 18,-12.000000-12.000000 11,-6.000000 1.000000 1,-6.000000-1.000000 2,-6.000000 1.000000 1,-6.000000 2.000000 5,-2.000000 7.000000 4,-3.000000 6.000000 6,-3.000000 7.000000 6,-6.000000 8.000000 2,-5.000000 14.000000 1,-7.000000 11.000000-1,-5.000000 14.000000 1,-12.000000 11.000000-2,-16.000000 14.000000-4,-15.000000 11.000000-3,-15.000000 14.000000-3,-11.000000 3.000000-3,-2.000000-2.000000-1,-3.000000-3.000000-1,-3.000000-3.000000 0,1.000000-12.000000-2,6.000000-18.000000 0,7.000000-19.000000-1,6.000000-18.000000-1,3.000000-14.000000-3,0.000000-5.000000-4,0.000000-7.000000-5,0.000000-5.000000-4,3.000000-15.000000-4,6.000000-22.000000-1,7.000000-22.000000-2,6.000000-21.000000-2,6.000000-15.000000 0,6.000000-6.000000 4,7.000000-6.000000 2,6.000000-6.000000 3,9.000000-2.000000 1,13.000000 3.000000 0,12.000000 3.000000 0,13.000000 4.000000 0,6.000000 5.000000 3,0.000000 10.000000 8,0.000000 10.000000 7,0.000000 9.000000 8,-2.000000 9.000000 4,-3.000000 9.000000 1,-3.000000 10.000000 0,-2.000000 10.000000 2,-5.000000 4.000000 0,-2.000000 0.000000 0,-3.000000 0.000000 0,-3.000000 0.000000 1,-2.000000 3.000000-1,0.000000 6.000000-2,0.000000 7.000000-2,0.000000 6.000000-1,1.000000 3.000000-2,4.000000 0.000000-4,3.000000 0.000000-1,3.000000 0.000000-4,1.000000 1.000000-1,1.000000 4.000000-1,-1.000000 3.000000 0,1.000000 3.000000-1,-3.000000-1.000000-1,-2.000000-2.000000-2,-3.000000-3.000000 0,-3.000000-3.000000-1,1.000000 1.000000 1,6.000000 6.000000 4,7.000000 7.000000 5,6.000000 6.000000 4,-1.000000-1.000000 2,-5.000000-5.000000-1,-7.000000-7.000000-2,-5.000000-5.000000-1,-4.000000 3.000000 0,0.000000 17.000000 2,0.000000 15.000000 2,0.000000 16.000000 1,-4.000000 2.000000 2,-5.000000-8.000000-1,-7.000000-10.000000 1,-5.000000-9.000000 0,-9.000000 2.000000-1,-9.000000 17.000000-2,-10.000000 15.000000 0,-8.000000 16.000000-2,-14.000000 13.000000-2,-15.000000 14.000000 0,-15.000000 11.000000-2,-16.000000 14.000000-1,-8.000000 2.000000-1,0.000000-6.000000 0,0.000000-6.000000-1,0.000000-6.000000 0,9.000000-18.000000 0,19.000000-28.000000 0,19.000000-28.000000 0,19.000000-27.000000 0,4.000000-25.000000-6,-9.000000-18.000000-11,-10.000000-19.000000-11,-8.000000-18.000000-12,-1.000000-25.000000-5,9.000000-27.000000 0,10.000000-28.000000-1,10.000000-28.000000 1,5.000000-13.000000 3,4.000000 3.000000 7,3.000000 3.000000 9,3.000000 4.000000 7,7.000000 11.000000 5,14.000000 23.000000 3,11.000000 22.000000 3,14.000000 22.000000 3,7.000000 16.000000 2,3.000000 14.000000 1,3.000000 11.000000 2,4.000000 14.000000 2,1.000000 10.000000 3,0.000000 9.000000 4,0.000000 10.000000 6,0.000000 10.000000 3,0.000000 10.000000 2,0.000000 13.000000-4,0.000000 12.000000-2,0.000000 13.000000-3,-2.000000 4.000000-3,-3.000000-3.000000-1,-3.000000-3.000000-2,-2.000000-2.000000-2,-3.000000-3.000000-3,1.000000 1.000000-4,-1.000000-1.000000-5,1.000000 1.000000-5,-3.000000-7.000000-3,-2.000000-12.000000-1,-3.000000-13.000000-1,-3.000000-12.000000-1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18275950849056" units="cm"/>
      <inkml:brushProperty name="height" value="0.0318275950849056" units="cm"/>
      <inkml:brushProperty name="color" value="#F2395B"/>
      <inkml:brushProperty name="ignorePressure" value="0"/>
    </inkml:brush>
  </inkml:definitions>
  <inkml:trace contextRef="#ctx0" brushRef="#br0">68600.000000 7400.000000 999,'140.000000'23.000000'-72,"-18.000000"-3.000000"21 ,-19.000000-3.000000 21,-18.000000-2.000000 21,-12.000000-5.000000 12,-3.000000-2.000000 1,-3.000000-3.000000 2,-2.000000-3.000000 1,-8.000000-2.000000 0,-8.000000 0.000000-3,-10.000000 0.000000-2,-9.000000 0.000000-3,-9.000000 3.000000-4,-5.000000 6.000000-3,-7.000000 7.000000-4,-5.000000 6.000000-4,-8.000000 1.000000-2,-5.000000-3.000000 2,-7.000000-3.000000 1,-5.000000-2.000000 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438224598765373" units="cm"/>
      <inkml:brushProperty name="height" value="0.0438224598765373" units="cm"/>
      <inkml:brushProperty name="color" value="#F2395B"/>
      <inkml:brushProperty name="ignorePressure" value="0"/>
    </inkml:brush>
  </inkml:definitions>
  <inkml:trace contextRef="#ctx0" brushRef="#br0">67700.000000 8450.000000 688,'68.000000'234.000000'-1,"-11.000000"-31.000000"-4 ,-14.000000-31.000000-3,-11.000000-31.000000-3,-7.000000-23.000000 2,0.000000-11.000000 7,0.000000-14.000000 6,0.000000-11.000000 8,-2.000000-12.000000 4,-3.000000-9.000000-1,-3.000000-10.000000-1,-2.000000-8.000000 1,-3.000000-18.000000-4,1.000000-25.000000-7,-1.000000-25.000000-7,1.000000-25.000000-7,1.000000-13.000000-3,3.000000 1.000000 1,3.000000-1.000000 0,4.000000 1.000000 2,4.000000-1.000000 0,6.000000 1.000000 3,7.000000-1.000000 2,6.000000 1.000000 1,1.000000 5.000000 2,-3.000000 14.000000-1,-3.000000 11.000000-1,-2.000000 14.000000 0,-5.000000 8.000000 2,-2.000000 7.000000 4,-3.000000 6.000000 4,-3.000000 7.000000 4,-6.000000 8.000000 3,-5.000000 14.000000 0,-7.000000 11.000000-1,-5.000000 14.000000 1,-4.000000 5.000000 0,0.000000 1.000000-1,0.000000-1.000000-1,0.000000 1.000000 0,6.000000-9.000000-3,13.000000-15.000000-7,12.000000-15.000000-6,13.000000-16.000000-6,6.000000-21.000000-4,0.000000-24.000000 1,0.000000-26.000000 0,0.000000-24.000000 1,0.000000-13.000000-2,0.000000 0.000000-1,0.000000 0.000000-3,0.000000 0.000000-1,-2.000000 4.000000 1,-3.000000 10.000000 3,-3.000000 10.000000 5,-2.000000 9.000000 3,-5.000000 6.000000 3,-2.000000 3.000000 4,-3.000000 3.000000 2,-3.000000 4.000000 3,-7.000000 15.000000 6,-9.000000 28.000000 9,-10.000000 28.000000 10,-8.000000 29.000000 10,-4.000000 19.000000 2,3.000000 14.000000-6,3.000000 11.000000-5,4.000000 14.000000-5,2.000000 8.000000-4,4.000000 7.000000-2,3.000000 6.000000-2,3.000000 7.000000-2,1.000000-10.000000-3,1.000000-25.000000-1,-1.000000-25.000000-2,1.000000-25.000000-2,-1.000000 6.000000 0,1.000000 38.000000 0,-1.000000 37.000000 2,1.000000 38.000000 1,-1.000000 16.000000 0,1.000000-2.000000 0,-1.000000-3.000000-1,1.000000-3.000000 0,-3.000000-18.000000-2,-2.000000-31.000000-1,-3.000000-31.000000-2,-3.000000-31.000000-1,-2.000000-16.000000-4,0.000000 0.000000-4,0.000000 0.000000-4,0.000000 0.000000-4,0.000000-13.000000-5,0.000000-24.000000-6,0.000000-26.000000-7,0.000000-24.000000-5,3.000000-15.000000 0,6.000000-3.000000 5,7.000000-3.000000 5,6.000000-2.000000 6,3.000000-1.000000 1,0.000000 3.000000-6,0.000000 3.000000-5,0.000000 4.000000-6</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6914549767971" units="cm"/>
      <inkml:brushProperty name="height" value="0.036914549767971" units="cm"/>
      <inkml:brushProperty name="color" value="#F2395B"/>
      <inkml:brushProperty name="ignorePressure" value="0"/>
    </inkml:brush>
  </inkml:definitions>
  <inkml:trace contextRef="#ctx0" brushRef="#br0">71250.000000 8400.000000 824,'0.000000'71.000000'-4,"0.000000"-5.000000"-5 ,0.000000-7.000000-7,0.000000-5.000000-7,0.000000 3.000000 4,0.000000 17.000000 10,0.000000 15.000000 12,0.000000 16.000000 11,0.000000 10.000000 7,0.000000 7.000000 0,0.000000 6.000000 1,0.000000 7.000000 1,-2.000000 4.000000-1,-3.000000 3.000000 0,-3.000000 3.000000 0,-2.000000 4.000000-2,-1.000000-10.000000-2,3.000000-22.000000-7,3.000000-22.000000-5,4.000000-21.000000-7,2.000000-35.000000-7,4.000000-47.000000-12,3.000000-47.000000-11,3.000000-46.000000-10,3.000000-31.000000-4,3.000000-11.000000 5,3.000000-14.000000 3,4.000000-11.000000 5,1.000000-1.000000 5,0.000000 13.000000 6,0.000000 12.000000 6,0.000000 13.000000 6,-2.000000 15.000000 3,-3.000000 19.000000 2,-3.000000 19.000000 1,-2.000000 19.000000 1,2.000000-1.000000 1,9.000000-18.000000 1,10.000000-19.000000-1,10.000000-18.000000 1,4.000000-3.000000-1,0.000000 17.000000 1,0.000000 15.000000 0,0.000000 16.000000 0,0.000000 12.000000 2,0.000000 9.000000 5,0.000000 10.000000 3,0.000000 10.000000 5,-2.000000 7.000000 4,-3.000000 6.000000 1,-3.000000 7.000000 3,-2.000000 6.000000 2,-1.000000 4.000000 0,3.000000 4.000000 0,3.000000 3.000000-2,4.000000 3.000000 0,-1.000000 4.000000-3,-3.000000 7.000000-1,-3.000000 6.000000-4,-2.000000 7.000000-1,-5.000000 4.000000-3,-2.000000 3.000000 0,-3.000000 3.000000-2,-3.000000 4.000000-2,-2.000000-1.000000 0,0.000000-3.000000 0,0.000000-3.000000 0,0.000000-2.000000 0,-2.000000 3.000000-1,-3.000000 14.000000 0,-3.000000 11.000000-1,-2.000000 14.000000-1,-5.000000 16.000000-1,-2.000000 22.000000-2,-3.000000 22.000000-3,-3.000000 23.000000-2,-6.000000 2.000000-1,-5.000000-16.000000-4,-7.000000-15.000000-2,-5.000000-15.000000-3,-3.000000-12.000000-1,4.000000-6.000000 2,3.000000-6.000000 0,3.000000-6.000000 2,1.000000-10.000000-1,1.000000-12.000000-1,-1.000000-13.000000-1,1.000000-12.000000-2,-4.000000-10.000000 1,-6.000000-6.000000 3,-6.000000-6.000000 3,-6.000000-6.000000 3,-4.000000-9.000000 0,1.000000-8.000000-3,-1.000000-10.000000-4,1.000000-9.000000-3,2.000000-5.000000-1,7.000000 0.000000 1,6.000000 0.000000 2,7.000000 0.000000 0,0.000000 0.000000 1,-2.000000 0.000000 1,-3.000000 0.000000 1,-3.000000 0.000000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1318549066782" units="cm"/>
      <inkml:brushProperty name="height" value="0.031318549066782" units="cm"/>
      <inkml:brushProperty name="color" value="#F2395B"/>
      <inkml:brushProperty name="ignorePressure" value="0"/>
    </inkml:brush>
  </inkml:definitions>
  <inkml:trace contextRef="#ctx0" brushRef="#br0">71500.000000 8850.000000 971,'71.000000'21.000000'-5,"-5.000000"-5.000000"-8 ,-7.000000-7.000000-10,-5.000000-5.000000-8,-3.000000-4.000000-1,4.000000 0.000000 8,3.000000 0.000000 8,3.000000 0.000000 9,-4.000000 0.000000 6,-8.000000 0.000000 5,-10.000000 0.000000 6,-9.000000 0.000000 5,-7.000000 3.000000 1,-3.000000 6.000000-2,-3.000000 7.000000-3,-2.000000 6.000000-2,-8.000000 3.000000-2,-8.000000 0.000000-1,-10.000000 0.000000 0,-9.000000 0.000000-1,-9.000000 3.000000 0,-5.000000 6.000000 1,-7.000000 7.000000-1,-5.000000 6.000000 0,-1.000000-2.000000 0,6.000000-9.000000-4,7.000000-10.000000-3,6.000000-8.000000-3,-2.000000-1.000000-1,-9.000000 9.000000-2,-10.000000 10.000000 0,-8.000000 10.000000-2,-1.000000 0.000000 1,9.000000-5.000000 2,10.000000-7.000000 0,10.000000-5.000000 2,0.000000-4.000000 2,-5.000000 0.000000 2,-7.000000 0.000000 4,-5.000000 0.000000 2,10.000000-5.000000 2,28.000000-9.000000 1,28.000000-10.000000 2,29.000000-8.000000 1,16.000000-9.000000 0,7.000000-6.000000-1,6.000000-6.000000-2,7.000000-6.000000 0,0.000000-2.000000-1,-2.000000 3.000000 0,-3.000000 3.000000 0,-3.000000 4.000000 0,-4.000000 4.000000 0,-3.000000 6.000000-3,-3.000000 7.000000-3,-2.000000 6.000000-1,-6.000000 1.000000-5,-6.000000-3.000000-7,-6.000000-3.000000-7,-6.000000-2.000000-6,-9.000000-5.000000-4,-8.000000-2.000000 1,-10.000000-3.000000-1,-9.000000-3.000000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6920927464962" units="cm"/>
      <inkml:brushProperty name="height" value="0.036920927464962" units="cm"/>
      <inkml:brushProperty name="color" value="#F2395B"/>
      <inkml:brushProperty name="ignorePressure" value="0"/>
    </inkml:brush>
  </inkml:definitions>
  <inkml:trace contextRef="#ctx0" brushRef="#br0">72000.000000 8800.000000 1000,'0.000000'101.000000'-1,"0.000000"4.000000"1 ,0.000000 3.000000-2,0.000000 3.000000 1,-4.000000 3.000000-3,-5.000000 3.000000-5,-7.000000 3.000000-5,-5.000000 4.000000-4,-1.000000-9.000000-2,6.000000-18.000000 0,7.000000-19.000000 1,6.000000-18.000000 0,1.000000-12.000000-3,-3.000000-3.000000-5,-3.000000-3.000000-7,-2.000000-2.000000-5</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96414920687675" units="cm"/>
      <inkml:brushProperty name="height" value="0.0396414920687675" units="cm"/>
      <inkml:brushProperty name="color" value="#F2395B"/>
      <inkml:brushProperty name="ignorePressure" value="0"/>
    </inkml:brush>
  </inkml:definitions>
  <inkml:trace contextRef="#ctx0" brushRef="#br0">74900.000000 8600.000000 767,'-19.000000'-50.000000'2,"13.000000"0.000000"3 ,12.000000 0.000000 3,13.000000 0.000000 4,12.000000 0.000000-2,13.000000 0.000000-7,12.000000 0.000000-7,13.000000 0.000000-6,10.000000 3.000000-1,10.000000 6.000000 5,10.000000 7.000000 5,9.000000 6.000000 5,-2.000000 6.000000 2,-12.000000 6.000000 0,-13.000000 7.000000-1,-12.000000 6.000000-1,-4.000000 6.000000 1,7.000000 6.000000-1,6.000000 7.000000 2,7.000000 6.000000 0,-4.000000 7.000000 1,-12.000000 10.000000-1,-13.000000 10.000000 0,-12.000000 9.000000-1,-13.000000 10.000000 1,-12.000000 14.000000 2,-13.000000 11.000000 1,-12.000000 14.000000 1,-7.000000-4.000000 1,1.000000-19.000000-2,-1.000000-18.000000 0,1.000000-19.000000-1,-9.000000 1.000000 0,-15.000000 22.000000 0,-15.000000 22.000000 0,-16.000000 23.000000 0,-7.000000 5.000000 1,4.000000-9.000000 0,3.000000-10.000000 0,3.000000-8.000000 1,3.000000-15.000000-1,3.000000-19.000000-4,3.000000-18.000000-3,4.000000-19.000000-4,2.000000-19.000000-3,4.000000-19.000000-3,3.000000-18.000000-1,3.000000-19.000000-3,4.000000-24.000000-4,7.000000-28.000000-7,6.000000-28.000000-6,7.000000-27.000000-6,5.000000-17.000000-3,7.000000-3.000000-2,6.000000-3.000000 0,7.000000-2.000000 0,4.000000 8.000000 3,3.000000 22.000000 9,3.000000 22.000000 8,4.000000 23.000000 7,1.000000 14.000000 6,0.000000 10.000000 1,0.000000 10.000000 2,0.000000 9.000000 2,-2.000000 21.000000 6,-3.000000 35.000000 13,-3.000000 35.000000 11,-2.000000 34.000000 12,-8.000000 21.000000 5,-8.000000 10.000000-3,-10.000000 10.000000-4,-9.000000 9.000000-4,-4.000000 6.000000-3,4.000000 3.000000-5,3.000000 3.000000-5,3.000000 4.000000-4,1.000000-6.000000-5,1.000000-11.000000-4,-1.000000-14.000000-4,1.000000-11.000000-4,-1.000000-12.000000-3,1.000000-9.000000-5,-1.000000-10.000000-3,1.000000-8.000000-4,-9.000000-14.000000-7,-15.000000-15.000000-11,-15.000000-15.000000-11,-16.000000-16.000000-11,-1.000000-8.000000 0,17.000000 0.000000 13,15.000000 0.000000 12,16.000000 0.000000 12</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2:05:47"/>
    </inkml:context>
    <inkml:brush xml:id="br0">
      <inkml:brushProperty name="width" value="0.0376705937087536" units="cm"/>
      <inkml:brushProperty name="height" value="0.0376705937087536" units="cm"/>
      <inkml:brushProperty name="color" value="#F2395B"/>
      <inkml:brushProperty name="ignorePressure" value="0"/>
    </inkml:brush>
  </inkml:definitions>
  <inkml:trace contextRef="#ctx0" brushRef="#br0">74300.000000 7850.000000 807,'0.000000'142.000000'1,"0.000000"-16.000000"0 ,0.000000-15.000000 1,0.000000-15.000000 1,0.000000-6.000000-2,0.000000 7.000000-5,0.000000 6.000000-6,0.000000 7.000000-4,-5.000000 0.000000 0,-9.000000-2.000000 8,-10.000000-3.000000 8,-8.000000-3.000000 8,-6.000000-6.000000 3,1.000000-5.000000-2,-1.000000-7.000000-2,1.000000-5.000000-2,-1.000000-9.000000-2,1.000000-9.000000-2,-1.000000-10.000000-1,1.000000-8.000000-2,5.000000-8.000000-2,14.000000-2.000000 1,11.000000-3.000000-1,14.000000-3.000000-1,18.000000-2.000000 3,25.000000 0.000000 4,25.000000 0.000000 3,25.000000 0.000000 5,15.000000 1.000000 1,7.000000 4.000000-1,6.000000 3.000000-3,7.000000 3.000000-2,0.000000-2.000000 2,-2.000000-6.000000 2,-3.000000-6.000000 5,-3.000000-6.000000 3,-7.000000-4.000000 0,-9.000000 1.000000-3,-10.000000-1.000000-2,-8.000000 1.000000-4,0.000000 1.000000-10,14.000000 3.000000-14,11.000000 3.000000-16,14.000000 4.000000-15,-7.000000-1.000000-6,-25.000000-3.000000 4,-25.000000-3.000000 3,-25.000000-2.000000 3</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30T00:05:47"/>
    </inkml:context>
    <inkml:brush xml:id="br0">
      <inkml:brushProperty name="width" value="0.033625241369009" units="cm"/>
      <inkml:brushProperty name="height" value="0.033625241369009" units="cm"/>
      <inkml:brushProperty name="color" value="#F2395B"/>
      <inkml:brushProperty name="ignorePressure" value="0"/>
    </inkml:brush>
  </inkml:definitions>
  <inkml:trace contextRef="#ctx0" brushRef="#br0">70350.000000 12750.000000 1000,'39.000000'-43.000000'-5,"-22.000000"17.000000"-7 ,-22.000000 15.000000-10,-21.000000 16.000000-7,-17.000000 9.000000-3,-8.000000 3.000000 6,-10.000000 3.000000 3,-9.000000 4.000000 6,1.000000-3.000000 3,13.000000-5.000000 4,12.000000-7.000000 2,13.000000-5.000000 4,-4.000000 0.000000 0,-18.000000 10.000000-4,-19.000000 10.000000-3,-18.000000 9.000000-2,-3.000000 1.000000-2,17.000000-6.000000 2,15.000000-6.000000 1,16.000000-6.000000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0683B-C2DD-4CA9-A9EF-38221D6441C5}"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F7499-A094-4354-9E75-33E41697AD7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C039F09-393E-4E6D-98AC-DC0B07A168D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9031B-8D7C-4842-88D8-919F45541C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B9031B-8D7C-4842-88D8-919F45541C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B9031B-8D7C-4842-88D8-919F45541C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B9031B-8D7C-4842-88D8-919F45541C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5B9031B-8D7C-4842-88D8-919F45541C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5B9031B-8D7C-4842-88D8-919F45541C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B9031B-8D7C-4842-88D8-919F45541C5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B9031B-8D7C-4842-88D8-919F45541C5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9031B-8D7C-4842-88D8-919F45541C5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5B9031B-8D7C-4842-88D8-919F45541C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5B9031B-8D7C-4842-88D8-919F45541C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B0969-6C45-4B2F-9843-98901387A7D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9031B-8D7C-4842-88D8-919F45541C58}"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B0969-6C45-4B2F-9843-98901387A7D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9" Type="http://schemas.openxmlformats.org/officeDocument/2006/relationships/customXml" Target="../ink/ink94.xml"/><Relationship Id="rId8" Type="http://schemas.openxmlformats.org/officeDocument/2006/relationships/customXml" Target="../ink/ink93.xml"/><Relationship Id="rId7" Type="http://schemas.openxmlformats.org/officeDocument/2006/relationships/customXml" Target="../ink/ink92.xml"/><Relationship Id="rId6" Type="http://schemas.openxmlformats.org/officeDocument/2006/relationships/customXml" Target="../ink/ink91.xml"/><Relationship Id="rId5" Type="http://schemas.openxmlformats.org/officeDocument/2006/relationships/customXml" Target="../ink/ink90.xml"/><Relationship Id="rId4" Type="http://schemas.openxmlformats.org/officeDocument/2006/relationships/customXml" Target="../ink/ink89.xml"/><Relationship Id="rId3" Type="http://schemas.openxmlformats.org/officeDocument/2006/relationships/customXml" Target="../ink/ink88.xml"/><Relationship Id="rId23" Type="http://schemas.openxmlformats.org/officeDocument/2006/relationships/slideLayout" Target="../slideLayouts/slideLayout2.xml"/><Relationship Id="rId22" Type="http://schemas.openxmlformats.org/officeDocument/2006/relationships/customXml" Target="../ink/ink107.xml"/><Relationship Id="rId21" Type="http://schemas.openxmlformats.org/officeDocument/2006/relationships/customXml" Target="../ink/ink106.xml"/><Relationship Id="rId20" Type="http://schemas.openxmlformats.org/officeDocument/2006/relationships/customXml" Target="../ink/ink105.xml"/><Relationship Id="rId2" Type="http://schemas.openxmlformats.org/officeDocument/2006/relationships/customXml" Target="../ink/ink87.xml"/><Relationship Id="rId19" Type="http://schemas.openxmlformats.org/officeDocument/2006/relationships/customXml" Target="../ink/ink104.xml"/><Relationship Id="rId18" Type="http://schemas.openxmlformats.org/officeDocument/2006/relationships/customXml" Target="../ink/ink103.xml"/><Relationship Id="rId17" Type="http://schemas.openxmlformats.org/officeDocument/2006/relationships/customXml" Target="../ink/ink102.xml"/><Relationship Id="rId16" Type="http://schemas.openxmlformats.org/officeDocument/2006/relationships/customXml" Target="../ink/ink101.xml"/><Relationship Id="rId15" Type="http://schemas.openxmlformats.org/officeDocument/2006/relationships/customXml" Target="../ink/ink100.xml"/><Relationship Id="rId14" Type="http://schemas.openxmlformats.org/officeDocument/2006/relationships/customXml" Target="../ink/ink99.xml"/><Relationship Id="rId13" Type="http://schemas.openxmlformats.org/officeDocument/2006/relationships/customXml" Target="../ink/ink98.xml"/><Relationship Id="rId12" Type="http://schemas.openxmlformats.org/officeDocument/2006/relationships/customXml" Target="../ink/ink97.xml"/><Relationship Id="rId11" Type="http://schemas.openxmlformats.org/officeDocument/2006/relationships/customXml" Target="../ink/ink96.xml"/><Relationship Id="rId10" Type="http://schemas.openxmlformats.org/officeDocument/2006/relationships/customXml" Target="../ink/ink95.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9" Type="http://schemas.openxmlformats.org/officeDocument/2006/relationships/customXml" Target="../ink/ink114.xml"/><Relationship Id="rId8" Type="http://schemas.openxmlformats.org/officeDocument/2006/relationships/customXml" Target="../ink/ink113.xml"/><Relationship Id="rId7" Type="http://schemas.openxmlformats.org/officeDocument/2006/relationships/customXml" Target="../ink/ink112.xml"/><Relationship Id="rId6" Type="http://schemas.openxmlformats.org/officeDocument/2006/relationships/customXml" Target="../ink/ink111.xml"/><Relationship Id="rId5" Type="http://schemas.openxmlformats.org/officeDocument/2006/relationships/customXml" Target="../ink/ink110.xml"/><Relationship Id="rId4" Type="http://schemas.openxmlformats.org/officeDocument/2006/relationships/customXml" Target="../ink/ink109.xml"/><Relationship Id="rId3" Type="http://schemas.openxmlformats.org/officeDocument/2006/relationships/customXml" Target="../ink/ink108.xml"/><Relationship Id="rId25" Type="http://schemas.openxmlformats.org/officeDocument/2006/relationships/slideLayout" Target="../slideLayouts/slideLayout2.xml"/><Relationship Id="rId24" Type="http://schemas.openxmlformats.org/officeDocument/2006/relationships/customXml" Target="../ink/ink129.xml"/><Relationship Id="rId23" Type="http://schemas.openxmlformats.org/officeDocument/2006/relationships/customXml" Target="../ink/ink128.xml"/><Relationship Id="rId22" Type="http://schemas.openxmlformats.org/officeDocument/2006/relationships/customXml" Target="../ink/ink127.xml"/><Relationship Id="rId21" Type="http://schemas.openxmlformats.org/officeDocument/2006/relationships/customXml" Target="../ink/ink126.xml"/><Relationship Id="rId20" Type="http://schemas.openxmlformats.org/officeDocument/2006/relationships/customXml" Target="../ink/ink125.xml"/><Relationship Id="rId2" Type="http://schemas.openxmlformats.org/officeDocument/2006/relationships/image" Target="../media/image21.png"/><Relationship Id="rId19" Type="http://schemas.openxmlformats.org/officeDocument/2006/relationships/customXml" Target="../ink/ink124.xml"/><Relationship Id="rId18" Type="http://schemas.openxmlformats.org/officeDocument/2006/relationships/customXml" Target="../ink/ink123.xml"/><Relationship Id="rId17" Type="http://schemas.openxmlformats.org/officeDocument/2006/relationships/customXml" Target="../ink/ink122.xml"/><Relationship Id="rId16" Type="http://schemas.openxmlformats.org/officeDocument/2006/relationships/customXml" Target="../ink/ink121.xml"/><Relationship Id="rId15" Type="http://schemas.openxmlformats.org/officeDocument/2006/relationships/customXml" Target="../ink/ink120.xml"/><Relationship Id="rId14" Type="http://schemas.openxmlformats.org/officeDocument/2006/relationships/customXml" Target="../ink/ink119.xml"/><Relationship Id="rId13" Type="http://schemas.openxmlformats.org/officeDocument/2006/relationships/customXml" Target="../ink/ink118.xml"/><Relationship Id="rId12" Type="http://schemas.openxmlformats.org/officeDocument/2006/relationships/customXml" Target="../ink/ink117.xml"/><Relationship Id="rId11" Type="http://schemas.openxmlformats.org/officeDocument/2006/relationships/customXml" Target="../ink/ink116.xml"/><Relationship Id="rId10" Type="http://schemas.openxmlformats.org/officeDocument/2006/relationships/customXml" Target="../ink/ink115.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1" Type="http://schemas.openxmlformats.org/officeDocument/2006/relationships/slideLayout" Target="../slideLayouts/slideLayout2.xml"/><Relationship Id="rId10" Type="http://schemas.openxmlformats.org/officeDocument/2006/relationships/image" Target="../media/image34.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1" Type="http://schemas.openxmlformats.org/officeDocument/2006/relationships/slideLayout" Target="../slideLayouts/slideLayout2.xml"/><Relationship Id="rId50" Type="http://schemas.openxmlformats.org/officeDocument/2006/relationships/customXml" Target="../ink/ink168.xml"/><Relationship Id="rId5" Type="http://schemas.openxmlformats.org/officeDocument/2006/relationships/image" Target="../media/image39.png"/><Relationship Id="rId49" Type="http://schemas.openxmlformats.org/officeDocument/2006/relationships/customXml" Target="../ink/ink167.xml"/><Relationship Id="rId48" Type="http://schemas.openxmlformats.org/officeDocument/2006/relationships/customXml" Target="../ink/ink166.xml"/><Relationship Id="rId47" Type="http://schemas.openxmlformats.org/officeDocument/2006/relationships/customXml" Target="../ink/ink165.xml"/><Relationship Id="rId46" Type="http://schemas.openxmlformats.org/officeDocument/2006/relationships/customXml" Target="../ink/ink164.xml"/><Relationship Id="rId45" Type="http://schemas.openxmlformats.org/officeDocument/2006/relationships/customXml" Target="../ink/ink163.xml"/><Relationship Id="rId44" Type="http://schemas.openxmlformats.org/officeDocument/2006/relationships/customXml" Target="../ink/ink162.xml"/><Relationship Id="rId43" Type="http://schemas.openxmlformats.org/officeDocument/2006/relationships/customXml" Target="../ink/ink161.xml"/><Relationship Id="rId42" Type="http://schemas.openxmlformats.org/officeDocument/2006/relationships/customXml" Target="../ink/ink160.xml"/><Relationship Id="rId41" Type="http://schemas.openxmlformats.org/officeDocument/2006/relationships/customXml" Target="../ink/ink159.xml"/><Relationship Id="rId40" Type="http://schemas.openxmlformats.org/officeDocument/2006/relationships/customXml" Target="../ink/ink158.xml"/><Relationship Id="rId4" Type="http://schemas.openxmlformats.org/officeDocument/2006/relationships/image" Target="../media/image38.png"/><Relationship Id="rId39" Type="http://schemas.openxmlformats.org/officeDocument/2006/relationships/customXml" Target="../ink/ink157.xml"/><Relationship Id="rId38" Type="http://schemas.openxmlformats.org/officeDocument/2006/relationships/customXml" Target="../ink/ink156.xml"/><Relationship Id="rId37" Type="http://schemas.openxmlformats.org/officeDocument/2006/relationships/customXml" Target="../ink/ink155.xml"/><Relationship Id="rId36" Type="http://schemas.openxmlformats.org/officeDocument/2006/relationships/customXml" Target="../ink/ink154.xml"/><Relationship Id="rId35" Type="http://schemas.openxmlformats.org/officeDocument/2006/relationships/customXml" Target="../ink/ink153.xml"/><Relationship Id="rId34" Type="http://schemas.openxmlformats.org/officeDocument/2006/relationships/customXml" Target="../ink/ink152.xml"/><Relationship Id="rId33" Type="http://schemas.openxmlformats.org/officeDocument/2006/relationships/customXml" Target="../ink/ink151.xml"/><Relationship Id="rId32" Type="http://schemas.openxmlformats.org/officeDocument/2006/relationships/customXml" Target="../ink/ink150.xml"/><Relationship Id="rId31" Type="http://schemas.openxmlformats.org/officeDocument/2006/relationships/customXml" Target="../ink/ink149.xml"/><Relationship Id="rId30" Type="http://schemas.openxmlformats.org/officeDocument/2006/relationships/customXml" Target="../ink/ink148.xml"/><Relationship Id="rId3" Type="http://schemas.openxmlformats.org/officeDocument/2006/relationships/image" Target="../media/image37.png"/><Relationship Id="rId29" Type="http://schemas.openxmlformats.org/officeDocument/2006/relationships/customXml" Target="../ink/ink147.xml"/><Relationship Id="rId28" Type="http://schemas.openxmlformats.org/officeDocument/2006/relationships/customXml" Target="../ink/ink146.xml"/><Relationship Id="rId27" Type="http://schemas.openxmlformats.org/officeDocument/2006/relationships/customXml" Target="../ink/ink145.xml"/><Relationship Id="rId26" Type="http://schemas.openxmlformats.org/officeDocument/2006/relationships/customXml" Target="../ink/ink144.xml"/><Relationship Id="rId25" Type="http://schemas.openxmlformats.org/officeDocument/2006/relationships/customXml" Target="../ink/ink143.xml"/><Relationship Id="rId24" Type="http://schemas.openxmlformats.org/officeDocument/2006/relationships/customXml" Target="../ink/ink142.xml"/><Relationship Id="rId23" Type="http://schemas.openxmlformats.org/officeDocument/2006/relationships/customXml" Target="../ink/ink141.xml"/><Relationship Id="rId22" Type="http://schemas.openxmlformats.org/officeDocument/2006/relationships/customXml" Target="../ink/ink140.xml"/><Relationship Id="rId21" Type="http://schemas.openxmlformats.org/officeDocument/2006/relationships/customXml" Target="../ink/ink139.xml"/><Relationship Id="rId20" Type="http://schemas.openxmlformats.org/officeDocument/2006/relationships/customXml" Target="../ink/ink138.xml"/><Relationship Id="rId2" Type="http://schemas.openxmlformats.org/officeDocument/2006/relationships/image" Target="../media/image36.png"/><Relationship Id="rId19" Type="http://schemas.openxmlformats.org/officeDocument/2006/relationships/customXml" Target="../ink/ink137.xml"/><Relationship Id="rId18" Type="http://schemas.openxmlformats.org/officeDocument/2006/relationships/customXml" Target="../ink/ink136.xml"/><Relationship Id="rId17" Type="http://schemas.openxmlformats.org/officeDocument/2006/relationships/customXml" Target="../ink/ink135.xml"/><Relationship Id="rId16" Type="http://schemas.openxmlformats.org/officeDocument/2006/relationships/customXml" Target="../ink/ink134.xml"/><Relationship Id="rId15" Type="http://schemas.openxmlformats.org/officeDocument/2006/relationships/customXml" Target="../ink/ink133.xml"/><Relationship Id="rId14" Type="http://schemas.openxmlformats.org/officeDocument/2006/relationships/customXml" Target="../ink/ink132.xml"/><Relationship Id="rId13" Type="http://schemas.openxmlformats.org/officeDocument/2006/relationships/customXml" Target="../ink/ink131.xml"/><Relationship Id="rId12" Type="http://schemas.openxmlformats.org/officeDocument/2006/relationships/customXml" Target="../ink/ink130.xml"/><Relationship Id="rId11" Type="http://schemas.openxmlformats.org/officeDocument/2006/relationships/image" Target="../media/image45.png"/><Relationship Id="rId10" Type="http://schemas.openxmlformats.org/officeDocument/2006/relationships/image" Target="../media/image44.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customXml" Target="../ink/ink7.xml"/><Relationship Id="rId7" Type="http://schemas.openxmlformats.org/officeDocument/2006/relationships/customXml" Target="../ink/ink6.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customXml" Target="../ink/ink1.xml"/><Relationship Id="rId12" Type="http://schemas.openxmlformats.org/officeDocument/2006/relationships/slideLayout" Target="../slideLayouts/slideLayout2.xml"/><Relationship Id="rId11" Type="http://schemas.openxmlformats.org/officeDocument/2006/relationships/customXml" Target="../ink/ink10.xml"/><Relationship Id="rId10" Type="http://schemas.openxmlformats.org/officeDocument/2006/relationships/customXml" Target="../ink/ink9.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customXml" Target="../ink/ink18.xml"/><Relationship Id="rId8" Type="http://schemas.openxmlformats.org/officeDocument/2006/relationships/customXml" Target="../ink/ink17.xml"/><Relationship Id="rId7" Type="http://schemas.openxmlformats.org/officeDocument/2006/relationships/customXml" Target="../ink/ink16.xml"/><Relationship Id="rId6" Type="http://schemas.openxmlformats.org/officeDocument/2006/relationships/customXml" Target="../ink/ink15.xml"/><Relationship Id="rId5" Type="http://schemas.openxmlformats.org/officeDocument/2006/relationships/customXml" Target="../ink/ink14.xml"/><Relationship Id="rId43" Type="http://schemas.openxmlformats.org/officeDocument/2006/relationships/slideLayout" Target="../slideLayouts/slideLayout2.xml"/><Relationship Id="rId42" Type="http://schemas.openxmlformats.org/officeDocument/2006/relationships/customXml" Target="../ink/ink51.xml"/><Relationship Id="rId41" Type="http://schemas.openxmlformats.org/officeDocument/2006/relationships/customXml" Target="../ink/ink50.xml"/><Relationship Id="rId40" Type="http://schemas.openxmlformats.org/officeDocument/2006/relationships/customXml" Target="../ink/ink49.xml"/><Relationship Id="rId4" Type="http://schemas.openxmlformats.org/officeDocument/2006/relationships/customXml" Target="../ink/ink13.xml"/><Relationship Id="rId39" Type="http://schemas.openxmlformats.org/officeDocument/2006/relationships/customXml" Target="../ink/ink48.xml"/><Relationship Id="rId38" Type="http://schemas.openxmlformats.org/officeDocument/2006/relationships/customXml" Target="../ink/ink47.xml"/><Relationship Id="rId37" Type="http://schemas.openxmlformats.org/officeDocument/2006/relationships/customXml" Target="../ink/ink46.xml"/><Relationship Id="rId36" Type="http://schemas.openxmlformats.org/officeDocument/2006/relationships/customXml" Target="../ink/ink45.xml"/><Relationship Id="rId35" Type="http://schemas.openxmlformats.org/officeDocument/2006/relationships/customXml" Target="../ink/ink44.xml"/><Relationship Id="rId34" Type="http://schemas.openxmlformats.org/officeDocument/2006/relationships/customXml" Target="../ink/ink43.xml"/><Relationship Id="rId33" Type="http://schemas.openxmlformats.org/officeDocument/2006/relationships/customXml" Target="../ink/ink42.xml"/><Relationship Id="rId32" Type="http://schemas.openxmlformats.org/officeDocument/2006/relationships/customXml" Target="../ink/ink41.xml"/><Relationship Id="rId31" Type="http://schemas.openxmlformats.org/officeDocument/2006/relationships/customXml" Target="../ink/ink40.xml"/><Relationship Id="rId30" Type="http://schemas.openxmlformats.org/officeDocument/2006/relationships/customXml" Target="../ink/ink39.xml"/><Relationship Id="rId3" Type="http://schemas.openxmlformats.org/officeDocument/2006/relationships/customXml" Target="../ink/ink12.xml"/><Relationship Id="rId29" Type="http://schemas.openxmlformats.org/officeDocument/2006/relationships/customXml" Target="../ink/ink38.xml"/><Relationship Id="rId28" Type="http://schemas.openxmlformats.org/officeDocument/2006/relationships/customXml" Target="../ink/ink37.xml"/><Relationship Id="rId27" Type="http://schemas.openxmlformats.org/officeDocument/2006/relationships/customXml" Target="../ink/ink36.xml"/><Relationship Id="rId26" Type="http://schemas.openxmlformats.org/officeDocument/2006/relationships/customXml" Target="../ink/ink35.xml"/><Relationship Id="rId25" Type="http://schemas.openxmlformats.org/officeDocument/2006/relationships/customXml" Target="../ink/ink34.xml"/><Relationship Id="rId24" Type="http://schemas.openxmlformats.org/officeDocument/2006/relationships/customXml" Target="../ink/ink33.xml"/><Relationship Id="rId23" Type="http://schemas.openxmlformats.org/officeDocument/2006/relationships/customXml" Target="../ink/ink32.xml"/><Relationship Id="rId22" Type="http://schemas.openxmlformats.org/officeDocument/2006/relationships/customXml" Target="../ink/ink31.xml"/><Relationship Id="rId21" Type="http://schemas.openxmlformats.org/officeDocument/2006/relationships/customXml" Target="../ink/ink30.xml"/><Relationship Id="rId20" Type="http://schemas.openxmlformats.org/officeDocument/2006/relationships/customXml" Target="../ink/ink29.xml"/><Relationship Id="rId2" Type="http://schemas.openxmlformats.org/officeDocument/2006/relationships/customXml" Target="../ink/ink11.xml"/><Relationship Id="rId19" Type="http://schemas.openxmlformats.org/officeDocument/2006/relationships/customXml" Target="../ink/ink28.xml"/><Relationship Id="rId18" Type="http://schemas.openxmlformats.org/officeDocument/2006/relationships/customXml" Target="../ink/ink27.xml"/><Relationship Id="rId17" Type="http://schemas.openxmlformats.org/officeDocument/2006/relationships/customXml" Target="../ink/ink26.xml"/><Relationship Id="rId16" Type="http://schemas.openxmlformats.org/officeDocument/2006/relationships/customXml" Target="../ink/ink25.xml"/><Relationship Id="rId15" Type="http://schemas.openxmlformats.org/officeDocument/2006/relationships/customXml" Target="../ink/ink24.xml"/><Relationship Id="rId14" Type="http://schemas.openxmlformats.org/officeDocument/2006/relationships/customXml" Target="../ink/ink23.xml"/><Relationship Id="rId13" Type="http://schemas.openxmlformats.org/officeDocument/2006/relationships/customXml" Target="../ink/ink22.xml"/><Relationship Id="rId12" Type="http://schemas.openxmlformats.org/officeDocument/2006/relationships/customXml" Target="../ink/ink21.xml"/><Relationship Id="rId11" Type="http://schemas.openxmlformats.org/officeDocument/2006/relationships/customXml" Target="../ink/ink20.xml"/><Relationship Id="rId10" Type="http://schemas.openxmlformats.org/officeDocument/2006/relationships/customXml" Target="../ink/ink1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customXml" Target="../ink/ink58.xml"/><Relationship Id="rId8" Type="http://schemas.openxmlformats.org/officeDocument/2006/relationships/customXml" Target="../ink/ink57.xml"/><Relationship Id="rId7" Type="http://schemas.openxmlformats.org/officeDocument/2006/relationships/customXml" Target="../ink/ink56.xml"/><Relationship Id="rId6" Type="http://schemas.openxmlformats.org/officeDocument/2006/relationships/customXml" Target="../ink/ink55.xml"/><Relationship Id="rId5" Type="http://schemas.openxmlformats.org/officeDocument/2006/relationships/customXml" Target="../ink/ink54.xml"/><Relationship Id="rId4" Type="http://schemas.openxmlformats.org/officeDocument/2006/relationships/customXml" Target="../ink/ink53.xml"/><Relationship Id="rId38" Type="http://schemas.openxmlformats.org/officeDocument/2006/relationships/slideLayout" Target="../slideLayouts/slideLayout2.xml"/><Relationship Id="rId37" Type="http://schemas.openxmlformats.org/officeDocument/2006/relationships/customXml" Target="../ink/ink86.xml"/><Relationship Id="rId36" Type="http://schemas.openxmlformats.org/officeDocument/2006/relationships/customXml" Target="../ink/ink85.xml"/><Relationship Id="rId35" Type="http://schemas.openxmlformats.org/officeDocument/2006/relationships/customXml" Target="../ink/ink84.xml"/><Relationship Id="rId34" Type="http://schemas.openxmlformats.org/officeDocument/2006/relationships/customXml" Target="../ink/ink83.xml"/><Relationship Id="rId33" Type="http://schemas.openxmlformats.org/officeDocument/2006/relationships/customXml" Target="../ink/ink82.xml"/><Relationship Id="rId32" Type="http://schemas.openxmlformats.org/officeDocument/2006/relationships/customXml" Target="../ink/ink81.xml"/><Relationship Id="rId31" Type="http://schemas.openxmlformats.org/officeDocument/2006/relationships/customXml" Target="../ink/ink80.xml"/><Relationship Id="rId30" Type="http://schemas.openxmlformats.org/officeDocument/2006/relationships/customXml" Target="../ink/ink79.xml"/><Relationship Id="rId3" Type="http://schemas.openxmlformats.org/officeDocument/2006/relationships/customXml" Target="../ink/ink52.xml"/><Relationship Id="rId29" Type="http://schemas.openxmlformats.org/officeDocument/2006/relationships/customXml" Target="../ink/ink78.xml"/><Relationship Id="rId28" Type="http://schemas.openxmlformats.org/officeDocument/2006/relationships/customXml" Target="../ink/ink77.xml"/><Relationship Id="rId27" Type="http://schemas.openxmlformats.org/officeDocument/2006/relationships/customXml" Target="../ink/ink76.xml"/><Relationship Id="rId26" Type="http://schemas.openxmlformats.org/officeDocument/2006/relationships/customXml" Target="../ink/ink75.xml"/><Relationship Id="rId25" Type="http://schemas.openxmlformats.org/officeDocument/2006/relationships/customXml" Target="../ink/ink74.xml"/><Relationship Id="rId24" Type="http://schemas.openxmlformats.org/officeDocument/2006/relationships/customXml" Target="../ink/ink73.xml"/><Relationship Id="rId23" Type="http://schemas.openxmlformats.org/officeDocument/2006/relationships/customXml" Target="../ink/ink72.xml"/><Relationship Id="rId22" Type="http://schemas.openxmlformats.org/officeDocument/2006/relationships/customXml" Target="../ink/ink71.xml"/><Relationship Id="rId21" Type="http://schemas.openxmlformats.org/officeDocument/2006/relationships/customXml" Target="../ink/ink70.xml"/><Relationship Id="rId20" Type="http://schemas.openxmlformats.org/officeDocument/2006/relationships/customXml" Target="../ink/ink69.xml"/><Relationship Id="rId2" Type="http://schemas.openxmlformats.org/officeDocument/2006/relationships/image" Target="../media/image11.png"/><Relationship Id="rId19" Type="http://schemas.openxmlformats.org/officeDocument/2006/relationships/customXml" Target="../ink/ink68.xml"/><Relationship Id="rId18" Type="http://schemas.openxmlformats.org/officeDocument/2006/relationships/customXml" Target="../ink/ink67.xml"/><Relationship Id="rId17" Type="http://schemas.openxmlformats.org/officeDocument/2006/relationships/customXml" Target="../ink/ink66.xml"/><Relationship Id="rId16" Type="http://schemas.openxmlformats.org/officeDocument/2006/relationships/customXml" Target="../ink/ink65.xml"/><Relationship Id="rId15" Type="http://schemas.openxmlformats.org/officeDocument/2006/relationships/customXml" Target="../ink/ink64.xml"/><Relationship Id="rId14" Type="http://schemas.openxmlformats.org/officeDocument/2006/relationships/customXml" Target="../ink/ink63.xml"/><Relationship Id="rId13" Type="http://schemas.openxmlformats.org/officeDocument/2006/relationships/customXml" Target="../ink/ink62.xml"/><Relationship Id="rId12" Type="http://schemas.openxmlformats.org/officeDocument/2006/relationships/customXml" Target="../ink/ink61.xml"/><Relationship Id="rId11" Type="http://schemas.openxmlformats.org/officeDocument/2006/relationships/customXml" Target="../ink/ink60.xml"/><Relationship Id="rId10" Type="http://schemas.openxmlformats.org/officeDocument/2006/relationships/customXml" Target="../ink/ink59.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Autofit/>
          </a:bodyPr>
          <a:lstStyle/>
          <a:p>
            <a:pPr>
              <a:lnSpc>
                <a:spcPct val="100000"/>
              </a:lnSpc>
            </a:pPr>
            <a:r>
              <a:rPr lang="en-GB" sz="5400" b="1" dirty="0"/>
              <a:t>All-Pairs Shortest Path</a:t>
            </a:r>
            <a:endParaRPr lang="en-US" sz="5400"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APSP from multiple SSSP</a:t>
            </a:r>
            <a:br>
              <a:rPr lang="en-US" dirty="0"/>
            </a:br>
            <a:r>
              <a:rPr lang="en-US" dirty="0"/>
              <a:t>Johnson’s algorithm</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4:artisticCrisscrossEtching id="{C5057D56-7943-4706-A1FE-8A80AD6139D9}"/>
                  </a:ext>
                </a:extLst>
              </p:cNvPr>
              <p:cNvSpPr>
                <a:spLocks noGrp="1"/>
              </p:cNvSpPr>
              <p:nvPr>
                <p:ph idx="1"/>
              </p:nvPr>
            </p:nvSpPr>
            <p:spPr>
              <a:xfrm>
                <a:off x="628650" y="1690688"/>
                <a:ext cx="7633293" cy="4802186"/>
              </a:xfrm>
            </p:spPr>
            <p:txBody>
              <a:bodyPr>
                <a:noAutofit/>
              </a:bodyPr>
              <a:lstStyle/>
              <a:p>
                <a:pPr>
                  <a:spcBef>
                    <a:spcPts val="600"/>
                  </a:spcBef>
                </a:pPr>
                <a:r>
                  <a:rPr lang="en-US" sz="2200" b="1" dirty="0"/>
                  <a:t>Positive-weight Graphs:</a:t>
                </a:r>
                <a:r>
                  <a:rPr lang="en-US" sz="2200" dirty="0"/>
                  <a:t> Repeating Dijkstra gives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3</m:t>
                            </m:r>
                          </m:sup>
                        </m:sSup>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lg</m:t>
                            </m:r>
                          </m:fName>
                          <m:e>
                            <m:r>
                              <a:rPr lang="en-US" sz="2200" i="1">
                                <a:latin typeface="Cambria Math" panose="02040503050406030204" pitchFamily="18" charset="0"/>
                              </a:rPr>
                              <m:t>𝑛</m:t>
                            </m:r>
                          </m:e>
                        </m:func>
                      </m:e>
                    </m:d>
                  </m:oMath>
                </a14:m>
                <a:r>
                  <a:rPr lang="en-US" sz="2200" dirty="0"/>
                  <a:t>.</a:t>
                </a:r>
                <a:br>
                  <a:rPr lang="en-US" sz="2200" dirty="0"/>
                </a:br>
                <a:r>
                  <a:rPr lang="en-US" sz="2200" b="1" dirty="0"/>
                  <a:t>Arbitrary-weight Graphs:</a:t>
                </a:r>
                <a:r>
                  <a:rPr lang="en-US" sz="2200" dirty="0"/>
                  <a:t> Repeating Bellman-Ford gives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4</m:t>
                            </m:r>
                          </m:sup>
                        </m:sSup>
                      </m:e>
                    </m:d>
                  </m:oMath>
                </a14:m>
                <a:r>
                  <a:rPr lang="en-US" sz="2200" dirty="0"/>
                  <a:t>.</a:t>
                </a:r>
                <a:endParaRPr lang="en-US" sz="2200" dirty="0">
                  <a:solidFill>
                    <a:srgbClr val="C00000"/>
                  </a:solidFill>
                </a:endParaRPr>
              </a:p>
              <a:p>
                <a:pPr>
                  <a:spcBef>
                    <a:spcPts val="600"/>
                  </a:spcBef>
                </a:pPr>
                <a:r>
                  <a:rPr lang="en-US" sz="2200" dirty="0">
                    <a:solidFill>
                      <a:srgbClr val="C00000"/>
                    </a:solidFill>
                  </a:rPr>
                  <a:t>Faster algorithms for arbitrary-weight graphs?</a:t>
                </a:r>
              </a:p>
              <a:p>
                <a:pPr>
                  <a:spcBef>
                    <a:spcPts val="600"/>
                  </a:spcBef>
                </a:pPr>
                <a:r>
                  <a:rPr lang="en-US" sz="2200" b="1" dirty="0">
                    <a:solidFill>
                      <a:schemeClr val="accent1">
                        <a:lumMod val="75000"/>
                      </a:schemeClr>
                    </a:solidFill>
                  </a:rPr>
                  <a:t>Johnson’s Alg.</a:t>
                </a:r>
                <a:r>
                  <a:rPr lang="en-US" sz="2200" b="1" dirty="0"/>
                  <a:t>:</a:t>
                </a:r>
                <a:r>
                  <a:rPr lang="en-US" sz="2200" dirty="0"/>
                  <a:t> </a:t>
                </a:r>
                <a:r>
                  <a:rPr lang="en-US" sz="2200" i="1" dirty="0">
                    <a:solidFill>
                      <a:schemeClr val="accent2">
                        <a:lumMod val="75000"/>
                      </a:schemeClr>
                    </a:solidFill>
                  </a:rPr>
                  <a:t>reweight</a:t>
                </a:r>
                <a:r>
                  <a:rPr lang="en-US" sz="2200" dirty="0"/>
                  <a:t> edges </a:t>
                </a:r>
                <a:r>
                  <a:rPr lang="en-US" sz="2200" i="1" dirty="0">
                    <a:solidFill>
                      <a:schemeClr val="accent2">
                        <a:lumMod val="75000"/>
                      </a:schemeClr>
                    </a:solidFill>
                  </a:rPr>
                  <a:t>without</a:t>
                </a:r>
                <a:r>
                  <a:rPr lang="en-US" sz="2200" dirty="0"/>
                  <a:t> changing shortest path, </a:t>
                </a:r>
                <a:br>
                  <a:rPr lang="en-US" sz="2200" dirty="0"/>
                </a:br>
                <a:r>
                  <a:rPr lang="en-US" sz="2200" dirty="0"/>
                  <a:t>so that Dijkstra’s algorithm can work.</a:t>
                </a:r>
              </a:p>
              <a:p>
                <a:pPr>
                  <a:spcBef>
                    <a:spcPts val="600"/>
                  </a:spcBef>
                </a:pPr>
                <a:r>
                  <a:rPr lang="en-US" sz="2200" b="0" dirty="0">
                    <a:solidFill>
                      <a:schemeClr val="accent6">
                        <a:lumMod val="75000"/>
                      </a:schemeClr>
                    </a:solidFill>
                  </a:rPr>
                  <a:t>Johnson’s algorithm combines Dijkstra and Bellman-Ford,</a:t>
                </a:r>
                <a:br>
                  <a:rPr lang="en-US" sz="2200" b="0" dirty="0">
                    <a:solidFill>
                      <a:schemeClr val="accent6">
                        <a:lumMod val="75000"/>
                      </a:schemeClr>
                    </a:solidFill>
                  </a:rPr>
                </a:br>
                <a:r>
                  <a:rPr lang="en-US" sz="2200" b="0" dirty="0">
                    <a:solidFill>
                      <a:schemeClr val="accent6">
                        <a:lumMod val="75000"/>
                      </a:schemeClr>
                    </a:solidFill>
                  </a:rPr>
                  <a:t>resulting a runtime of </a:t>
                </a:r>
                <a14:m>
                  <m:oMath xmlns:m="http://schemas.openxmlformats.org/officeDocument/2006/math">
                    <m:r>
                      <a:rPr lang="en-US" sz="2200" b="0" i="1" smtClean="0">
                        <a:solidFill>
                          <a:srgbClr val="C00000"/>
                        </a:solidFill>
                        <a:latin typeface="Cambria Math" panose="02040503050406030204" pitchFamily="18" charset="0"/>
                      </a:rPr>
                      <m:t>𝑂</m:t>
                    </m:r>
                    <m:d>
                      <m:dPr>
                        <m:ctrlPr>
                          <a:rPr lang="en-US" sz="2200" b="0" i="1" smtClean="0">
                            <a:solidFill>
                              <a:srgbClr val="C00000"/>
                            </a:solidFill>
                            <a:latin typeface="Cambria Math" panose="02040503050406030204" pitchFamily="18" charset="0"/>
                          </a:rPr>
                        </m:ctrlPr>
                      </m:dPr>
                      <m:e>
                        <m:sSup>
                          <m:sSupPr>
                            <m:ctrlPr>
                              <a:rPr lang="en-US" sz="2200" b="0" i="1" smtClean="0">
                                <a:solidFill>
                                  <a:srgbClr val="C00000"/>
                                </a:solidFill>
                                <a:latin typeface="Cambria Math" panose="02040503050406030204" pitchFamily="18" charset="0"/>
                              </a:rPr>
                            </m:ctrlPr>
                          </m:sSupPr>
                          <m:e>
                            <m:r>
                              <a:rPr lang="en-US" sz="2200" b="0" i="1" smtClean="0">
                                <a:solidFill>
                                  <a:srgbClr val="C00000"/>
                                </a:solidFill>
                                <a:latin typeface="Cambria Math" panose="02040503050406030204" pitchFamily="18" charset="0"/>
                              </a:rPr>
                              <m:t>𝑛</m:t>
                            </m:r>
                          </m:e>
                          <m:sup>
                            <m:r>
                              <a:rPr lang="en-US" sz="2200" b="0" i="1" smtClean="0">
                                <a:solidFill>
                                  <a:srgbClr val="C00000"/>
                                </a:solidFill>
                                <a:latin typeface="Cambria Math" panose="02040503050406030204" pitchFamily="18" charset="0"/>
                              </a:rPr>
                              <m:t>3</m:t>
                            </m:r>
                          </m:sup>
                        </m:sSup>
                        <m:func>
                          <m:funcPr>
                            <m:ctrlPr>
                              <a:rPr lang="en-US" sz="2200" b="0" i="1" smtClean="0">
                                <a:solidFill>
                                  <a:srgbClr val="C00000"/>
                                </a:solidFill>
                                <a:latin typeface="Cambria Math" panose="02040503050406030204" pitchFamily="18" charset="0"/>
                              </a:rPr>
                            </m:ctrlPr>
                          </m:funcPr>
                          <m:fName>
                            <m:r>
                              <m:rPr>
                                <m:sty m:val="p"/>
                              </m:rPr>
                              <a:rPr lang="en-US" sz="2200" b="0" i="0" smtClean="0">
                                <a:solidFill>
                                  <a:srgbClr val="C00000"/>
                                </a:solidFill>
                                <a:latin typeface="Cambria Math" panose="02040503050406030204" pitchFamily="18" charset="0"/>
                              </a:rPr>
                              <m:t>lg</m:t>
                            </m:r>
                          </m:fName>
                          <m:e>
                            <m:r>
                              <a:rPr lang="en-US" sz="2200" b="0" i="1" smtClean="0">
                                <a:solidFill>
                                  <a:srgbClr val="C00000"/>
                                </a:solidFill>
                                <a:latin typeface="Cambria Math" panose="02040503050406030204" pitchFamily="18" charset="0"/>
                              </a:rPr>
                              <m:t>𝑛</m:t>
                            </m:r>
                          </m:e>
                        </m:func>
                      </m:e>
                    </m:d>
                  </m:oMath>
                </a14:m>
                <a:r>
                  <a:rPr lang="en-US" sz="2200" b="0" dirty="0">
                    <a:solidFill>
                      <a:schemeClr val="accent6">
                        <a:lumMod val="75000"/>
                      </a:schemeClr>
                    </a:solidFill>
                  </a:rPr>
                  <a:t>, for </a:t>
                </a:r>
                <a:r>
                  <a:rPr lang="en-US" sz="2200" b="0" dirty="0">
                    <a:solidFill>
                      <a:srgbClr val="C00000"/>
                    </a:solidFill>
                  </a:rPr>
                  <a:t>arbitrary weight graphs</a:t>
                </a:r>
                <a:r>
                  <a:rPr lang="en-US" sz="2200" b="0" dirty="0">
                    <a:solidFill>
                      <a:schemeClr val="accent6">
                        <a:lumMod val="75000"/>
                      </a:schemeClr>
                    </a:solidFill>
                  </a:rPr>
                  <a:t>.</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628650" y="1690688"/>
                <a:ext cx="7633293" cy="4802186"/>
              </a:xfrm>
              <a:blipFill rotWithShape="1">
                <a:blip r:embed="rId1"/>
                <a:stretch>
                  <a:fillRect l="-879" t="-1396" r="-119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矩形 4">
                <a:extLst>
                  <a:ext uri="{FF2B5EF4-FFF2-40B4-BE49-F238E27FC236}">
                    <a14:artisticCrisscrossEtching id="{99B99263-B579-4ADA-9216-E522EDCD8732}"/>
                  </a:ext>
                </a:extLst>
              </p:cNvPr>
              <p:cNvSpPr/>
              <p:nvPr/>
            </p:nvSpPr>
            <p:spPr>
              <a:xfrm>
                <a:off x="1433852" y="4330609"/>
                <a:ext cx="6276295" cy="21622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JohnsonAPSP</a:t>
                </a:r>
                <a:r>
                  <a:rPr lang="en-GB" sz="1600" b="1" u="sng" dirty="0">
                    <a:solidFill>
                      <a:schemeClr val="tx1"/>
                    </a:solidFill>
                  </a:rPr>
                  <a:t>(G):</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Create H=(V+{z},E+{(</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)|v</a:t>
                </a:r>
                <a14:m>
                  <m:oMath xmlns:m="http://schemas.openxmlformats.org/officeDocument/2006/math">
                    <m:r>
                      <a:rPr lang="en-US" sz="1600" i="1">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V}) with w(</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)=0</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Bellman-</a:t>
                </a:r>
                <a:r>
                  <a:rPr lang="en-GB" sz="1600" dirty="0" err="1">
                    <a:solidFill>
                      <a:schemeClr val="tx1"/>
                    </a:solidFill>
                    <a:latin typeface="Courier New" panose="02070309020205020404" pitchFamily="49" charset="0"/>
                    <a:cs typeface="Courier New" panose="02070309020205020404" pitchFamily="49" charset="0"/>
                  </a:rPr>
                  <a:t>FordSSSP</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H,z</a:t>
                </a:r>
                <a:r>
                  <a:rPr lang="en-GB" sz="1600" dirty="0">
                    <a:solidFill>
                      <a:schemeClr val="tx1"/>
                    </a:solidFill>
                    <a:latin typeface="Courier New" panose="02070309020205020404" pitchFamily="49" charset="0"/>
                    <a:cs typeface="Courier New" panose="02070309020205020404" pitchFamily="49" charset="0"/>
                  </a:rPr>
                  <a:t>) to obtain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edge (</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 in H.E)</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w’(</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z,u</a:t>
                </a:r>
                <a:r>
                  <a:rPr lang="en-GB" sz="1600" dirty="0">
                    <a:solidFill>
                      <a:schemeClr val="tx1"/>
                    </a:solidFill>
                    <a:latin typeface="Courier New" panose="02070309020205020404" pitchFamily="49" charset="0"/>
                    <a:cs typeface="Courier New" panose="02070309020205020404" pitchFamily="49" charset="0"/>
                  </a:rPr>
                  <a:t>)+w(</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node u in G.V)</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DijkstraSSSP</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G,u</a:t>
                </a:r>
                <a:r>
                  <a:rPr lang="en-GB" sz="1600" dirty="0">
                    <a:solidFill>
                      <a:schemeClr val="tx1"/>
                    </a:solidFill>
                    <a:latin typeface="Courier New" panose="02070309020205020404" pitchFamily="49" charset="0"/>
                    <a:cs typeface="Courier New" panose="02070309020205020404" pitchFamily="49" charset="0"/>
                  </a:rPr>
                  <a:t>) with w’ to obtain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G,w</a:t>
                </a:r>
                <a:r>
                  <a:rPr lang="en-GB" sz="1600" baseline="-250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for (each node v in G.V)</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G</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G,w</a:t>
                </a:r>
                <a:r>
                  <a:rPr lang="en-GB" sz="1600" baseline="-25000" dirty="0">
                    <a:solidFill>
                      <a:schemeClr val="tx1"/>
                    </a:solidFill>
                    <a:latin typeface="Courier New" panose="02070309020205020404" pitchFamily="49" charset="0"/>
                    <a:cs typeface="Courier New" panose="02070309020205020404" pitchFamily="49" charset="0"/>
                  </a:rPr>
                  <a:t>’</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z,u</a:t>
                </a:r>
                <a:r>
                  <a:rPr lang="en-GB" sz="1600" dirty="0">
                    <a:solidFill>
                      <a:schemeClr val="tx1"/>
                    </a:solidFill>
                    <a:latin typeface="Courier New" panose="02070309020205020404" pitchFamily="49" charset="0"/>
                    <a:cs typeface="Courier New" panose="02070309020205020404" pitchFamily="49" charset="0"/>
                  </a:rPr>
                  <a:t>)</a:t>
                </a:r>
              </a:p>
            </p:txBody>
          </p:sp>
        </mc:Choice>
        <mc:Fallback>
          <p:sp>
            <p:nvSpPr>
              <p:cNvPr id="11" name="矩形 4"/>
              <p:cNvSpPr>
                <a:spLocks noRot="1" noChangeAspect="1" noMove="1" noResize="1" noEditPoints="1" noAdjustHandles="1" noChangeArrowheads="1" noChangeShapeType="1" noTextEdit="1"/>
              </p:cNvSpPr>
              <p:nvPr/>
            </p:nvSpPr>
            <p:spPr>
              <a:xfrm>
                <a:off x="1433852" y="4330609"/>
                <a:ext cx="6276295" cy="2162266"/>
              </a:xfrm>
              <a:prstGeom prst="rect">
                <a:avLst/>
              </a:prstGeom>
              <a:blipFill rotWithShape="1">
                <a:blip r:embed="rId2"/>
                <a:stretch>
                  <a:fillRect l="-388" t="-560" b="-3922"/>
                </a:stretch>
              </a:blipFill>
              <a:ln>
                <a:solidFill>
                  <a:schemeClr val="tx1"/>
                </a:solidFill>
              </a:ln>
            </p:spPr>
            <p:txBody>
              <a:bodyPr/>
              <a:lstStyle/>
              <a:p>
                <a:r>
                  <a:rPr lang="en-US">
                    <a:noFill/>
                  </a:rPr>
                  <a:t> </a:t>
                </a:r>
                <a:endParaRPr lang="en-US">
                  <a:noFill/>
                </a:endParaRPr>
              </a:p>
            </p:txBody>
          </p:sp>
        </mc:Fallback>
      </mc:AlternateContent>
      <p:sp>
        <p:nvSpPr>
          <p:cNvPr id="24" name="矩形: 圆角 12"/>
          <p:cNvSpPr/>
          <p:nvPr/>
        </p:nvSpPr>
        <p:spPr>
          <a:xfrm>
            <a:off x="882057" y="1690688"/>
            <a:ext cx="7379886" cy="69077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825624"/>
                <a:ext cx="8515350" cy="4667249"/>
              </a:xfrm>
            </p:spPr>
            <p:txBody>
              <a:bodyPr>
                <a:normAutofit/>
              </a:bodyPr>
              <a:lstStyle/>
              <a:p>
                <a:pPr>
                  <a:spcBef>
                    <a:spcPts val="600"/>
                  </a:spcBef>
                </a:pPr>
                <a14:m>
                  <m:oMath xmlns:m="http://schemas.openxmlformats.org/officeDocument/2006/math">
                    <m:r>
                      <a:rPr lang="en-US" sz="2000" b="0" i="1" smtClean="0">
                        <a:latin typeface="Cambria Math" panose="02040503050406030204" pitchFamily="18" charset="0"/>
                      </a:rPr>
                      <m:t>𝑑𝑖𝑠𝑡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0</m:t>
                              </m:r>
                            </m:e>
                          </m:mr>
                          <m:mr>
                            <m:e>
                              <m:func>
                                <m:funcPr>
                                  <m:ctrlPr>
                                    <a:rPr lang="en-US" sz="2000" i="1">
                                      <a:latin typeface="Cambria Math" panose="02040503050406030204" pitchFamily="18" charset="0"/>
                                    </a:rPr>
                                  </m:ctrlPr>
                                </m:funcPr>
                                <m:fName>
                                  <m:r>
                                    <a:rPr lang="en-US" sz="2000" b="0" i="1" smtClean="0">
                                      <a:latin typeface="Cambria Math" panose="02040503050406030204" pitchFamily="18" charset="0"/>
                                    </a:rPr>
                                    <m:t>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𝑣</m:t>
                                          </m:r>
                                        </m:e>
                                      </m:d>
                                      <m:r>
                                        <a:rPr lang="en-US" sz="2000" i="1">
                                          <a:latin typeface="Cambria Math" panose="02040503050406030204" pitchFamily="18" charset="0"/>
                                        </a:rPr>
                                        <m:t>∈</m:t>
                                      </m:r>
                                      <m:r>
                                        <a:rPr lang="en-US" sz="2000" i="1">
                                          <a:latin typeface="Cambria Math" panose="02040503050406030204" pitchFamily="18" charset="0"/>
                                        </a:rPr>
                                        <m:t>𝐸</m:t>
                                      </m:r>
                                    </m:sub>
                                  </m:sSub>
                                </m:fName>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e>
                                      </m:d>
                                      <m:r>
                                        <a:rPr lang="en-US" sz="2000" i="1">
                                          <a:latin typeface="Cambria Math" panose="02040503050406030204" pitchFamily="18" charset="0"/>
                                        </a:rPr>
                                        <m:t>+</m:t>
                                      </m:r>
                                      <m:r>
                                        <a:rPr lang="en-US" sz="2000" i="1">
                                          <a:latin typeface="Cambria Math" panose="02040503050406030204" pitchFamily="18" charset="0"/>
                                        </a:rPr>
                                        <m:t>𝑤</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𝑣</m:t>
                                          </m:r>
                                        </m:e>
                                      </m:d>
                                    </m:e>
                                  </m:d>
                                </m:e>
                              </m:func>
                            </m:e>
                          </m:mr>
                        </m:m>
                        <m:r>
                          <a:rPr lang="en-US" sz="2000" b="0" i="1" smtClean="0">
                            <a:latin typeface="Cambria Math" panose="02040503050406030204" pitchFamily="18" charset="0"/>
                          </a:rPr>
                          <m:t>    </m:t>
                        </m:r>
                        <m:m>
                          <m:mPr>
                            <m:mcs>
                              <m:mc>
                                <m:mcPr>
                                  <m:count m:val="1"/>
                                  <m:mcJc m:val="center"/>
                                </m:mcPr>
                              </m:mc>
                            </m:mcs>
                            <m:ctrlPr>
                              <a:rPr lang="en-US" sz="2000" b="0" i="1" smtClean="0">
                                <a:latin typeface="Cambria Math" panose="02040503050406030204" pitchFamily="18" charset="0"/>
                              </a:rPr>
                            </m:ctrlPr>
                          </m:mPr>
                          <m:mr>
                            <m:e>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mr>
                          <m:mr>
                            <m:e>
                              <m:r>
                                <m:rPr>
                                  <m:sty m:val="p"/>
                                </m:rPr>
                                <a:rPr lang="en-US" sz="2000" b="0" i="0" smtClean="0">
                                  <a:latin typeface="Cambria Math" panose="02040503050406030204" pitchFamily="18" charset="0"/>
                                </a:rPr>
                                <m:t>otherwise</m:t>
                              </m:r>
                            </m:e>
                          </m:mr>
                        </m:m>
                      </m:e>
                    </m:d>
                  </m:oMath>
                </a14:m>
                <a:endParaRPr lang="en-US" sz="2000" dirty="0"/>
              </a:p>
              <a:p>
                <a:pPr>
                  <a:spcBef>
                    <a:spcPts val="600"/>
                  </a:spcBef>
                </a:pPr>
                <a:r>
                  <a:rPr lang="en-US" sz="2400" dirty="0">
                    <a:solidFill>
                      <a:schemeClr val="accent2">
                        <a:lumMod val="75000"/>
                      </a:schemeClr>
                    </a:solidFill>
                  </a:rPr>
                  <a:t>This recurrence is correct, </a:t>
                </a:r>
                <a:br>
                  <a:rPr lang="en-US" sz="2400" dirty="0">
                    <a:solidFill>
                      <a:schemeClr val="accent2">
                        <a:lumMod val="75000"/>
                      </a:schemeClr>
                    </a:solidFill>
                  </a:rPr>
                </a:br>
                <a:r>
                  <a:rPr lang="en-US" sz="2400" dirty="0">
                    <a:solidFill>
                      <a:schemeClr val="accent2">
                        <a:lumMod val="75000"/>
                      </a:schemeClr>
                    </a:solidFill>
                  </a:rPr>
                  <a:t>but it does not lead to a recursive algorithm directly!</a:t>
                </a:r>
              </a:p>
              <a:p>
                <a:pPr>
                  <a:spcBef>
                    <a:spcPts val="600"/>
                  </a:spcBef>
                </a:pPr>
                <a:r>
                  <a:rPr lang="en-US" sz="2400" dirty="0">
                    <a:solidFill>
                      <a:srgbClr val="C00000"/>
                    </a:solidFill>
                  </a:rPr>
                  <a:t>Cycle in the graph can make the recursion never ends!</a:t>
                </a:r>
              </a:p>
              <a:p>
                <a:pPr>
                  <a:spcBef>
                    <a:spcPts val="600"/>
                  </a:spcBef>
                </a:pPr>
                <a:r>
                  <a:rPr lang="en-US" sz="2400" dirty="0">
                    <a:solidFill>
                      <a:schemeClr val="accent1">
                        <a:lumMod val="75000"/>
                      </a:schemeClr>
                    </a:solidFill>
                  </a:rPr>
                  <a:t>Introduce an </a:t>
                </a:r>
                <a:r>
                  <a:rPr lang="en-US" sz="2400" b="1" dirty="0">
                    <a:solidFill>
                      <a:schemeClr val="accent1">
                        <a:lumMod val="75000"/>
                      </a:schemeClr>
                    </a:solidFill>
                  </a:rPr>
                  <a:t>additional parameter</a:t>
                </a:r>
                <a:r>
                  <a:rPr lang="en-US" sz="2400" dirty="0">
                    <a:solidFill>
                      <a:schemeClr val="accent1">
                        <a:lumMod val="75000"/>
                      </a:schemeClr>
                    </a:solidFill>
                  </a:rPr>
                  <a:t> in the recurrence:</a:t>
                </a:r>
                <a:br>
                  <a:rPr lang="en-US" sz="2400" dirty="0">
                    <a:solidFill>
                      <a:srgbClr val="C00000"/>
                    </a:solidFill>
                  </a:rPr>
                </a:br>
                <a14:m>
                  <m:oMath xmlns:m="http://schemas.openxmlformats.org/officeDocument/2006/math">
                    <m:r>
                      <a:rPr lang="en-US" sz="2400" i="1">
                        <a:latin typeface="Cambria Math" panose="02040503050406030204" pitchFamily="18" charset="0"/>
                      </a:rPr>
                      <m:t>𝑑𝑖𝑠𝑡</m:t>
                    </m:r>
                    <m:d>
                      <m:dPr>
                        <m:ctrlPr>
                          <a:rPr lang="en-US" sz="2400" i="1" smtClean="0">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r>
                          <a:rPr lang="en-US" sz="2400" b="0" i="1" smtClean="0">
                            <a:latin typeface="Cambria Math" panose="02040503050406030204" pitchFamily="18" charset="0"/>
                          </a:rPr>
                          <m:t>,</m:t>
                        </m:r>
                        <m:r>
                          <a:rPr lang="en-US" sz="2400" b="0" i="1" smtClean="0">
                            <a:solidFill>
                              <a:srgbClr val="C00000"/>
                            </a:solidFill>
                            <a:latin typeface="Cambria Math" panose="02040503050406030204" pitchFamily="18" charset="0"/>
                          </a:rPr>
                          <m:t>𝑙</m:t>
                        </m:r>
                      </m:e>
                    </m:d>
                  </m:oMath>
                </a14:m>
                <a:r>
                  <a:rPr lang="en-US" sz="2400" dirty="0"/>
                  <a:t>:</a:t>
                </a:r>
                <a:r>
                  <a:rPr lang="en-US" sz="2400" dirty="0">
                    <a:solidFill>
                      <a:srgbClr val="C00000"/>
                    </a:solidFill>
                  </a:rPr>
                  <a:t> </a:t>
                </a:r>
                <a:r>
                  <a:rPr lang="en-US" sz="2400" dirty="0">
                    <a:solidFill>
                      <a:schemeClr val="tx1"/>
                    </a:solidFill>
                  </a:rPr>
                  <a:t>shortest path from </a:t>
                </a:r>
                <a14:m>
                  <m:oMath xmlns:m="http://schemas.openxmlformats.org/officeDocument/2006/math">
                    <m:r>
                      <a:rPr lang="en-US" sz="2400" b="0" i="1" smtClean="0">
                        <a:solidFill>
                          <a:schemeClr val="tx1"/>
                        </a:solidFill>
                        <a:latin typeface="Cambria Math" panose="02040503050406030204" pitchFamily="18" charset="0"/>
                      </a:rPr>
                      <m:t>𝑢</m:t>
                    </m:r>
                  </m:oMath>
                </a14:m>
                <a:r>
                  <a:rPr lang="en-US" sz="2400" dirty="0">
                    <a:solidFill>
                      <a:schemeClr val="tx1"/>
                    </a:solidFill>
                  </a:rPr>
                  <a:t> to </a:t>
                </a:r>
                <a14:m>
                  <m:oMath xmlns:m="http://schemas.openxmlformats.org/officeDocument/2006/math">
                    <m:r>
                      <a:rPr lang="en-US" sz="2400" i="1" dirty="0" smtClean="0">
                        <a:solidFill>
                          <a:schemeClr val="tx1"/>
                        </a:solidFill>
                        <a:latin typeface="Cambria Math" panose="02040503050406030204" pitchFamily="18" charset="0"/>
                      </a:rPr>
                      <m:t>𝑣</m:t>
                    </m:r>
                  </m:oMath>
                </a14:m>
                <a:r>
                  <a:rPr lang="en-US" sz="2400" dirty="0">
                    <a:solidFill>
                      <a:schemeClr val="tx1"/>
                    </a:solidFill>
                  </a:rPr>
                  <a:t> that </a:t>
                </a:r>
                <a:r>
                  <a:rPr lang="en-US" sz="2400" dirty="0">
                    <a:solidFill>
                      <a:srgbClr val="C00000"/>
                    </a:solidFill>
                  </a:rPr>
                  <a:t>uses at most </a:t>
                </a:r>
                <a14:m>
                  <m:oMath xmlns:m="http://schemas.openxmlformats.org/officeDocument/2006/math">
                    <m:r>
                      <a:rPr lang="en-US" sz="2400" i="1" dirty="0" smtClean="0">
                        <a:solidFill>
                          <a:srgbClr val="C00000"/>
                        </a:solidFill>
                        <a:latin typeface="Cambria Math" panose="02040503050406030204" pitchFamily="18" charset="0"/>
                      </a:rPr>
                      <m:t>𝑙</m:t>
                    </m:r>
                  </m:oMath>
                </a14:m>
                <a:r>
                  <a:rPr lang="en-US" sz="2400" dirty="0">
                    <a:solidFill>
                      <a:srgbClr val="C00000"/>
                    </a:solidFill>
                  </a:rPr>
                  <a:t> edges</a:t>
                </a:r>
                <a:r>
                  <a:rPr lang="en-US" sz="2400" dirty="0">
                    <a:solidFill>
                      <a:schemeClr val="tx1"/>
                    </a:solidFill>
                  </a:rPr>
                  <a:t>.</a:t>
                </a:r>
              </a:p>
              <a:p>
                <a:pPr>
                  <a:spcBef>
                    <a:spcPts val="1800"/>
                  </a:spcBef>
                </a:pPr>
                <a14:m>
                  <m:oMath xmlns:m="http://schemas.openxmlformats.org/officeDocument/2006/math">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rgbClr val="C00000"/>
                            </a:solidFill>
                            <a:latin typeface="Cambria Math" panose="02040503050406030204" pitchFamily="18" charset="0"/>
                          </a:rPr>
                          <m:t>𝑙</m:t>
                        </m:r>
                      </m:e>
                    </m:d>
                    <m:r>
                      <a:rPr lang="en-US" sz="1800" b="0" i="1" smtClean="0">
                        <a:solidFill>
                          <a:schemeClr val="tx1"/>
                        </a:solidFill>
                        <a:latin typeface="Cambria Math" panose="02040503050406030204" pitchFamily="18" charset="0"/>
                      </a:rPr>
                      <m:t>=</m:t>
                    </m:r>
                    <m:d>
                      <m:dPr>
                        <m:begChr m:val="{"/>
                        <m:endChr m:val=""/>
                        <m:ctrlPr>
                          <a:rPr lang="en-US" sz="1800" b="0" i="1" smtClean="0">
                            <a:solidFill>
                              <a:schemeClr val="tx1"/>
                            </a:solidFill>
                            <a:latin typeface="Cambria Math" panose="02040503050406030204" pitchFamily="18" charset="0"/>
                          </a:rPr>
                        </m:ctrlPr>
                      </m:dPr>
                      <m:e>
                        <m:m>
                          <m:mPr>
                            <m:mcs>
                              <m:mc>
                                <m:mcPr>
                                  <m:count m:val="2"/>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0</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r>
                                <a:rPr lang="en-US" sz="1800" b="0" i="1" smtClean="0">
                                  <a:solidFill>
                                    <a:schemeClr val="tx1"/>
                                  </a:solidFill>
                                  <a:latin typeface="Cambria Math" panose="02040503050406030204" pitchFamily="18" charset="0"/>
                                </a:rPr>
                                <m:t>∞</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min</m:t>
                                  </m:r>
                                </m:fName>
                                <m:e>
                                  <m:d>
                                    <m:dPr>
                                      <m:begChr m:val="{"/>
                                      <m:endChr m:val="}"/>
                                      <m:ctrlPr>
                                        <a:rPr lang="en-US" sz="1800" b="0" i="1" smtClean="0">
                                          <a:solidFill>
                                            <a:schemeClr val="tx1"/>
                                          </a:solidFill>
                                          <a:latin typeface="Cambria Math" panose="02040503050406030204" pitchFamily="18" charset="0"/>
                                        </a:rPr>
                                      </m:ctrlPr>
                                    </m:dPr>
                                    <m:e>
                                      <m:m>
                                        <m:mPr>
                                          <m:mcs>
                                            <m:mc>
                                              <m:mcPr>
                                                <m:count m:val="1"/>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𝑑</m:t>
                                            </m:r>
                                            <m:r>
                                              <a:rPr lang="en-US" sz="1800" b="0" i="1" smtClean="0">
                                                <a:solidFill>
                                                  <a:schemeClr val="tx1"/>
                                                </a:solidFill>
                                                <a:latin typeface="Cambria Math" panose="02040503050406030204" pitchFamily="18" charset="0"/>
                                              </a:rPr>
                                              <m:t>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rgbClr val="C00000"/>
                                                    </a:solidFill>
                                                    <a:latin typeface="Cambria Math" panose="02040503050406030204" pitchFamily="18" charset="0"/>
                                                  </a:rPr>
                                                  <m:t>𝑙</m:t>
                                                </m:r>
                                                <m:r>
                                                  <a:rPr lang="en-US" sz="1800" b="0" i="1" smtClean="0">
                                                    <a:solidFill>
                                                      <a:srgbClr val="C00000"/>
                                                    </a:solidFill>
                                                    <a:latin typeface="Cambria Math" panose="02040503050406030204" pitchFamily="18" charset="0"/>
                                                  </a:rPr>
                                                  <m:t>−1</m:t>
                                                </m:r>
                                              </m:e>
                                            </m:d>
                                          </m:e>
                                        </m:mr>
                                        <m:mr>
                                          <m:e>
                                            <m:func>
                                              <m:funcPr>
                                                <m:ctrlPr>
                                                  <a:rPr lang="en-US" sz="1800" b="0" i="1" smtClean="0">
                                                    <a:solidFill>
                                                      <a:schemeClr val="tx1"/>
                                                    </a:solidFill>
                                                    <a:latin typeface="Cambria Math" panose="02040503050406030204" pitchFamily="18" charset="0"/>
                                                  </a:rPr>
                                                </m:ctrlPr>
                                              </m:funcPr>
                                              <m:fName>
                                                <m:limLow>
                                                  <m:limLowPr>
                                                    <m:ctrlPr>
                                                      <a:rPr lang="en-US" sz="1800" b="0" i="1" smtClean="0">
                                                        <a:solidFill>
                                                          <a:schemeClr val="tx1"/>
                                                        </a:solidFill>
                                                        <a:latin typeface="Cambria Math" panose="02040503050406030204" pitchFamily="18" charset="0"/>
                                                      </a:rPr>
                                                    </m:ctrlPr>
                                                  </m:limLowPr>
                                                  <m:e>
                                                    <m:r>
                                                      <m:rPr>
                                                        <m:sty m:val="p"/>
                                                      </m:rPr>
                                                      <a:rPr lang="en-US" sz="1800" b="0" i="0" smtClean="0">
                                                        <a:solidFill>
                                                          <a:schemeClr val="tx1"/>
                                                        </a:solidFill>
                                                        <a:latin typeface="Cambria Math" panose="02040503050406030204" pitchFamily="18" charset="0"/>
                                                      </a:rPr>
                                                      <m:t>min</m:t>
                                                    </m:r>
                                                  </m:e>
                                                  <m:lim>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𝐸</m:t>
                                                    </m:r>
                                                  </m:lim>
                                                </m:limLow>
                                              </m:fName>
                                              <m:e>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rgbClr val="C00000"/>
                                                            </a:solidFill>
                                                            <a:latin typeface="Cambria Math" panose="02040503050406030204" pitchFamily="18" charset="0"/>
                                                          </a:rPr>
                                                          <m:t>𝑙</m:t>
                                                        </m:r>
                                                        <m:r>
                                                          <a:rPr lang="en-US" sz="1800" b="0" i="1" smtClean="0">
                                                            <a:solidFill>
                                                              <a:srgbClr val="C00000"/>
                                                            </a:solidFill>
                                                            <a:latin typeface="Cambria Math" panose="02040503050406030204" pitchFamily="18" charset="0"/>
                                                          </a:rPr>
                                                          <m:t>−1</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e>
                                                </m:d>
                                              </m:e>
                                            </m:func>
                                          </m:e>
                                        </m:mr>
                                      </m:m>
                                    </m:e>
                                  </m:d>
                                </m:e>
                              </m:func>
                            </m:e>
                            <m:e>
                              <m:r>
                                <m:rPr>
                                  <m:sty m:val="p"/>
                                </m:rPr>
                                <a:rPr lang="en-US" sz="1800" b="0" i="0" smtClean="0">
                                  <a:solidFill>
                                    <a:schemeClr val="tx1"/>
                                  </a:solidFill>
                                  <a:latin typeface="Cambria Math" panose="02040503050406030204" pitchFamily="18" charset="0"/>
                                </a:rPr>
                                <m:t>otherwise</m:t>
                              </m:r>
                            </m:e>
                          </m:mr>
                        </m:m>
                      </m:e>
                    </m:d>
                  </m:oMath>
                </a14:m>
                <a:endParaRPr lang="en-US" sz="200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825624"/>
                <a:ext cx="8515350" cy="4667249"/>
              </a:xfrm>
              <a:blipFill rotWithShape="1">
                <a:blip r:embed="rId1"/>
                <a:stretch>
                  <a:fillRect l="-931" r="-143"/>
                </a:stretch>
              </a:blipFill>
            </p:spPr>
            <p:txBody>
              <a:bodyPr/>
              <a:lstStyle/>
              <a:p>
                <a:r>
                  <a:rPr lang="en-US">
                    <a:noFill/>
                  </a:rPr>
                  <a:t> </a:t>
                </a:r>
                <a:endParaRPr lang="en-US">
                  <a:noFill/>
                </a:endParaRPr>
              </a:p>
            </p:txBody>
          </p:sp>
        </mc:Fallback>
      </mc:AlternateContent>
      <p:grpSp>
        <p:nvGrpSpPr>
          <p:cNvPr id="43" name="Group 42"/>
          <p:cNvGrpSpPr/>
          <p:nvPr/>
        </p:nvGrpSpPr>
        <p:grpSpPr>
          <a:xfrm>
            <a:off x="3583101" y="4159248"/>
            <a:ext cx="1977798" cy="1167330"/>
            <a:chOff x="4406830" y="4671562"/>
            <a:chExt cx="1977798" cy="1167330"/>
          </a:xfrm>
        </p:grpSpPr>
        <p:sp>
          <p:nvSpPr>
            <p:cNvPr id="5" name="椭圆 61"/>
            <p:cNvSpPr/>
            <p:nvPr/>
          </p:nvSpPr>
          <p:spPr>
            <a:xfrm>
              <a:off x="4406830" y="5533045"/>
              <a:ext cx="305847" cy="305847"/>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endParaRPr lang="en-US" dirty="0">
                <a:solidFill>
                  <a:schemeClr val="tx1"/>
                </a:solidFill>
              </a:endParaRPr>
            </a:p>
          </p:txBody>
        </p:sp>
        <p:cxnSp>
          <p:nvCxnSpPr>
            <p:cNvPr id="6" name="直接箭头连接符 63"/>
            <p:cNvCxnSpPr>
              <a:stCxn id="17" idx="1"/>
              <a:endCxn id="18" idx="5"/>
            </p:cNvCxnSpPr>
            <p:nvPr/>
          </p:nvCxnSpPr>
          <p:spPr>
            <a:xfrm flipH="1" flipV="1">
              <a:off x="5791789" y="4932619"/>
              <a:ext cx="331782" cy="204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66"/>
            <p:cNvCxnSpPr>
              <a:stCxn id="5" idx="6"/>
              <a:endCxn id="16" idx="2"/>
            </p:cNvCxnSpPr>
            <p:nvPr/>
          </p:nvCxnSpPr>
          <p:spPr>
            <a:xfrm>
              <a:off x="4712677" y="5685969"/>
              <a:ext cx="8180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61"/>
            <p:cNvSpPr/>
            <p:nvPr/>
          </p:nvSpPr>
          <p:spPr>
            <a:xfrm>
              <a:off x="5530733" y="5533045"/>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endParaRPr lang="en-US" dirty="0">
                <a:solidFill>
                  <a:schemeClr val="tx1"/>
                </a:solidFill>
              </a:endParaRPr>
            </a:p>
          </p:txBody>
        </p:sp>
        <p:sp>
          <p:nvSpPr>
            <p:cNvPr id="17" name="椭圆 61"/>
            <p:cNvSpPr/>
            <p:nvPr/>
          </p:nvSpPr>
          <p:spPr>
            <a:xfrm>
              <a:off x="6078781" y="5092262"/>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18" name="椭圆 61"/>
            <p:cNvSpPr/>
            <p:nvPr/>
          </p:nvSpPr>
          <p:spPr>
            <a:xfrm>
              <a:off x="5530732" y="4671562"/>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9" name="椭圆 61"/>
            <p:cNvSpPr/>
            <p:nvPr/>
          </p:nvSpPr>
          <p:spPr>
            <a:xfrm>
              <a:off x="5013419" y="5096081"/>
              <a:ext cx="305847" cy="3020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22" name="直接箭头连接符 66"/>
            <p:cNvCxnSpPr>
              <a:stCxn id="16" idx="7"/>
              <a:endCxn id="17" idx="3"/>
            </p:cNvCxnSpPr>
            <p:nvPr/>
          </p:nvCxnSpPr>
          <p:spPr>
            <a:xfrm flipV="1">
              <a:off x="5791790" y="5353319"/>
              <a:ext cx="331781" cy="224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63"/>
            <p:cNvCxnSpPr>
              <a:stCxn id="18" idx="3"/>
              <a:endCxn id="19" idx="7"/>
            </p:cNvCxnSpPr>
            <p:nvPr/>
          </p:nvCxnSpPr>
          <p:spPr>
            <a:xfrm flipH="1">
              <a:off x="5274476" y="4932619"/>
              <a:ext cx="301046" cy="207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63"/>
            <p:cNvCxnSpPr>
              <a:stCxn id="19" idx="5"/>
              <a:endCxn id="16" idx="1"/>
            </p:cNvCxnSpPr>
            <p:nvPr/>
          </p:nvCxnSpPr>
          <p:spPr>
            <a:xfrm>
              <a:off x="5274476" y="5353878"/>
              <a:ext cx="301047" cy="2239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89"/>
                <a:ext cx="8515350" cy="4802185"/>
              </a:xfrm>
            </p:spPr>
            <p:txBody>
              <a:bodyPr>
                <a:normAutofit/>
              </a:bodyPr>
              <a:lstStyle/>
              <a:p>
                <a:pPr>
                  <a:spcBef>
                    <a:spcPts val="1800"/>
                  </a:spcBef>
                </a:pPr>
                <a14:m>
                  <m:oMath xmlns:m="http://schemas.openxmlformats.org/officeDocument/2006/math">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e>
                    </m:d>
                    <m:r>
                      <a:rPr lang="en-US" sz="1800" b="0" i="1" smtClean="0">
                        <a:solidFill>
                          <a:schemeClr val="tx1"/>
                        </a:solidFill>
                        <a:latin typeface="Cambria Math" panose="02040503050406030204" pitchFamily="18" charset="0"/>
                      </a:rPr>
                      <m:t>=</m:t>
                    </m:r>
                    <m:d>
                      <m:dPr>
                        <m:begChr m:val="{"/>
                        <m:endChr m:val=""/>
                        <m:ctrlPr>
                          <a:rPr lang="en-US" sz="1800" b="0" i="1" smtClean="0">
                            <a:solidFill>
                              <a:schemeClr val="tx1"/>
                            </a:solidFill>
                            <a:latin typeface="Cambria Math" panose="02040503050406030204" pitchFamily="18" charset="0"/>
                          </a:rPr>
                        </m:ctrlPr>
                      </m:dPr>
                      <m:e>
                        <m:m>
                          <m:mPr>
                            <m:mcs>
                              <m:mc>
                                <m:mcPr>
                                  <m:count m:val="2"/>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0</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r>
                                <a:rPr lang="en-US" sz="1800" b="0" i="1" smtClean="0">
                                  <a:solidFill>
                                    <a:schemeClr val="tx1"/>
                                  </a:solidFill>
                                  <a:latin typeface="Cambria Math" panose="02040503050406030204" pitchFamily="18" charset="0"/>
                                </a:rPr>
                                <m:t>∞</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min</m:t>
                                  </m:r>
                                </m:fName>
                                <m:e>
                                  <m:d>
                                    <m:dPr>
                                      <m:begChr m:val="{"/>
                                      <m:endChr m:val="}"/>
                                      <m:ctrlPr>
                                        <a:rPr lang="en-US" sz="1800" b="0" i="1" smtClean="0">
                                          <a:solidFill>
                                            <a:schemeClr val="tx1"/>
                                          </a:solidFill>
                                          <a:latin typeface="Cambria Math" panose="02040503050406030204" pitchFamily="18" charset="0"/>
                                        </a:rPr>
                                      </m:ctrlPr>
                                    </m:dPr>
                                    <m:e>
                                      <m:m>
                                        <m:mPr>
                                          <m:mcs>
                                            <m:mc>
                                              <m:mcPr>
                                                <m:count m:val="1"/>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𝑑</m:t>
                                            </m:r>
                                            <m:r>
                                              <a:rPr lang="en-US" sz="1800" b="0" i="1" smtClean="0">
                                                <a:solidFill>
                                                  <a:schemeClr val="tx1"/>
                                                </a:solidFill>
                                                <a:latin typeface="Cambria Math" panose="02040503050406030204" pitchFamily="18" charset="0"/>
                                              </a:rPr>
                                              <m:t>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−1</m:t>
                                                </m:r>
                                              </m:e>
                                            </m:d>
                                          </m:e>
                                        </m:mr>
                                        <m:mr>
                                          <m:e>
                                            <m:func>
                                              <m:funcPr>
                                                <m:ctrlPr>
                                                  <a:rPr lang="en-US" sz="1800" b="0" i="1" smtClean="0">
                                                    <a:solidFill>
                                                      <a:schemeClr val="tx1"/>
                                                    </a:solidFill>
                                                    <a:latin typeface="Cambria Math" panose="02040503050406030204" pitchFamily="18" charset="0"/>
                                                  </a:rPr>
                                                </m:ctrlPr>
                                              </m:funcPr>
                                              <m:fName>
                                                <m:limLow>
                                                  <m:limLowPr>
                                                    <m:ctrlPr>
                                                      <a:rPr lang="en-US" sz="1800" b="0" i="1" smtClean="0">
                                                        <a:solidFill>
                                                          <a:schemeClr val="tx1"/>
                                                        </a:solidFill>
                                                        <a:latin typeface="Cambria Math" panose="02040503050406030204" pitchFamily="18" charset="0"/>
                                                      </a:rPr>
                                                    </m:ctrlPr>
                                                  </m:limLowPr>
                                                  <m:e>
                                                    <m:r>
                                                      <m:rPr>
                                                        <m:sty m:val="p"/>
                                                      </m:rPr>
                                                      <a:rPr lang="en-US" sz="1800" b="0" i="0" smtClean="0">
                                                        <a:solidFill>
                                                          <a:schemeClr val="tx1"/>
                                                        </a:solidFill>
                                                        <a:latin typeface="Cambria Math" panose="02040503050406030204" pitchFamily="18" charset="0"/>
                                                      </a:rPr>
                                                      <m:t>min</m:t>
                                                    </m:r>
                                                  </m:e>
                                                  <m:lim>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𝐸</m:t>
                                                    </m:r>
                                                  </m:lim>
                                                </m:limLow>
                                              </m:fName>
                                              <m:e>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−1</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e>
                                                </m:d>
                                              </m:e>
                                            </m:func>
                                          </m:e>
                                        </m:mr>
                                      </m:m>
                                    </m:e>
                                  </m:d>
                                </m:e>
                              </m:func>
                            </m:e>
                            <m:e>
                              <m:r>
                                <m:rPr>
                                  <m:sty m:val="p"/>
                                </m:rPr>
                                <a:rPr lang="en-US" sz="1800" b="0" i="0" smtClean="0">
                                  <a:solidFill>
                                    <a:schemeClr val="tx1"/>
                                  </a:solidFill>
                                  <a:latin typeface="Cambria Math" panose="02040503050406030204" pitchFamily="18" charset="0"/>
                                </a:rPr>
                                <m:t>otherwise</m:t>
                              </m:r>
                            </m:e>
                          </m:mr>
                        </m:m>
                      </m:e>
                    </m:d>
                  </m:oMath>
                </a14:m>
                <a:endParaRPr lang="en-US" sz="2000" dirty="0">
                  <a:solidFill>
                    <a:schemeClr val="tx1"/>
                  </a:solidFill>
                </a:endParaRPr>
              </a:p>
              <a:p>
                <a:pPr>
                  <a:spcBef>
                    <a:spcPts val="1800"/>
                  </a:spcBef>
                </a:pPr>
                <a:r>
                  <a:rPr lang="en-US" sz="2400" dirty="0">
                    <a:solidFill>
                      <a:srgbClr val="C00000"/>
                    </a:solidFill>
                  </a:rPr>
                  <a:t>Evaluate this recurrence easily in a “</a:t>
                </a:r>
                <a:r>
                  <a:rPr lang="en-US" sz="2400" b="1" dirty="0">
                    <a:solidFill>
                      <a:srgbClr val="C00000"/>
                    </a:solidFill>
                  </a:rPr>
                  <a:t>bottom-up</a:t>
                </a:r>
                <a:r>
                  <a:rPr lang="en-US" sz="2400" dirty="0">
                    <a:solidFill>
                      <a:srgbClr val="C00000"/>
                    </a:solidFill>
                  </a:rPr>
                  <a:t>” fashion!</a:t>
                </a:r>
              </a:p>
              <a:p>
                <a:pPr lvl="1">
                  <a:spcBef>
                    <a:spcPts val="600"/>
                  </a:spcBef>
                </a:pPr>
                <a14:m>
                  <m:oMath xmlns:m="http://schemas.openxmlformats.org/officeDocument/2006/math">
                    <m:r>
                      <a:rPr lang="en-US" sz="2000" b="0" i="1" smtClean="0">
                        <a:solidFill>
                          <a:schemeClr val="tx1"/>
                        </a:solidFill>
                        <a:latin typeface="Cambria Math" panose="02040503050406030204" pitchFamily="18" charset="0"/>
                      </a:rPr>
                      <m:t>𝑑𝑖𝑠𝑡</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oMath>
                </a14:m>
                <a:r>
                  <a:rPr lang="en-US" sz="2000" dirty="0">
                    <a:solidFill>
                      <a:schemeClr val="tx1"/>
                    </a:solidFill>
                  </a:rPr>
                  <a:t> are easy to compute, given input graph.</a:t>
                </a:r>
              </a:p>
              <a:p>
                <a:pPr lvl="1">
                  <a:spcBef>
                    <a:spcPts val="600"/>
                  </a:spcBef>
                </a:pP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m:t>
                        </m:r>
                        <m:r>
                          <a:rPr lang="en-US" sz="2000" b="0" i="1" smtClean="0">
                            <a:latin typeface="Cambria Math" panose="02040503050406030204" pitchFamily="18" charset="0"/>
                          </a:rPr>
                          <m:t>1</m:t>
                        </m:r>
                      </m:e>
                    </m:d>
                  </m:oMath>
                </a14:m>
                <a:r>
                  <a:rPr lang="en-US" sz="2000" dirty="0">
                    <a:solidFill>
                      <a:schemeClr val="tx1"/>
                    </a:solidFill>
                  </a:rPr>
                  <a:t> are easy to compute, if </a:t>
                </a: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⋅,⋅,0</m:t>
                        </m:r>
                      </m:e>
                    </m:d>
                  </m:oMath>
                </a14:m>
                <a:r>
                  <a:rPr lang="en-US" sz="2000" dirty="0">
                    <a:solidFill>
                      <a:schemeClr val="tx1"/>
                    </a:solidFill>
                  </a:rPr>
                  <a:t> are known.</a:t>
                </a:r>
              </a:p>
              <a:p>
                <a:pPr lvl="1">
                  <a:spcBef>
                    <a:spcPts val="600"/>
                  </a:spcBef>
                </a:pP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+1</m:t>
                        </m:r>
                      </m:e>
                    </m:d>
                  </m:oMath>
                </a14:m>
                <a:r>
                  <a:rPr lang="en-US" sz="2000" dirty="0"/>
                  <a:t> are easy to compute, if </a:t>
                </a: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m:t>
                        </m:r>
                        <m:r>
                          <a:rPr lang="en-US" sz="2000" b="0" i="1" smtClean="0">
                            <a:latin typeface="Cambria Math" panose="02040503050406030204" pitchFamily="18" charset="0"/>
                          </a:rPr>
                          <m:t>𝑙</m:t>
                        </m:r>
                      </m:e>
                    </m:d>
                  </m:oMath>
                </a14:m>
                <a:r>
                  <a:rPr lang="en-US" sz="2000" dirty="0"/>
                  <a:t> are known.</a:t>
                </a:r>
              </a:p>
              <a:p>
                <a:pPr lvl="1">
                  <a:spcBef>
                    <a:spcPts val="600"/>
                  </a:spcBef>
                </a:pP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−1</m:t>
                        </m:r>
                      </m:e>
                    </m:d>
                  </m:oMath>
                </a14:m>
                <a:r>
                  <a:rPr lang="en-US" sz="2000" dirty="0">
                    <a:solidFill>
                      <a:schemeClr val="tx1"/>
                    </a:solidFill>
                  </a:rPr>
                  <a:t> are what we want!</a:t>
                </a:r>
              </a:p>
              <a:p>
                <a:pPr>
                  <a:spcBef>
                    <a:spcPts val="1200"/>
                  </a:spcBef>
                </a:pPr>
                <a:r>
                  <a:rPr lang="en-US" sz="2400" dirty="0">
                    <a:solidFill>
                      <a:schemeClr val="accent2">
                        <a:lumMod val="75000"/>
                      </a:schemeClr>
                    </a:solidFill>
                  </a:rPr>
                  <a:t>Don’t always need a recursive algorithm to evaluate recurrence, </a:t>
                </a:r>
                <a:br>
                  <a:rPr lang="en-US" sz="2400" dirty="0">
                    <a:solidFill>
                      <a:schemeClr val="accent2">
                        <a:lumMod val="75000"/>
                      </a:schemeClr>
                    </a:solidFill>
                  </a:rPr>
                </a:br>
                <a:r>
                  <a:rPr lang="en-US" sz="2400" dirty="0">
                    <a:solidFill>
                      <a:schemeClr val="accent2">
                        <a:lumMod val="75000"/>
                      </a:schemeClr>
                    </a:solidFill>
                  </a:rPr>
                  <a:t>often an iterative alternative exists.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1"/>
                <a:stretch>
                  <a:fillRect l="-931" t="-381"/>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6282378" y="974022"/>
              <a:ext cx="125016" cy="273386"/>
            </p14:xfrm>
          </p:contentPart>
        </mc:Choice>
        <mc:Fallback xmlns="">
          <p:pic>
            <p:nvPicPr>
              <p:cNvPr id="4" name="墨迹 3"/>
            </p:nvPicPr>
            <p:blipFill>
              <a:blip/>
            </p:blipFill>
            <p:spPr>
              <a:xfrm>
                <a:off x="6282378" y="974022"/>
                <a:ext cx="125016" cy="273386"/>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6498751" y="831663"/>
              <a:ext cx="188897" cy="346368"/>
            </p14:xfrm>
          </p:contentPart>
        </mc:Choice>
        <mc:Fallback xmlns="">
          <p:pic>
            <p:nvPicPr>
              <p:cNvPr id="5" name="墨迹 4"/>
            </p:nvPicPr>
            <p:blipFill>
              <a:blip/>
            </p:blipFill>
            <p:spPr>
              <a:xfrm>
                <a:off x="6498751" y="831663"/>
                <a:ext cx="188897" cy="34636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6730580" y="686899"/>
              <a:ext cx="255355" cy="230798"/>
            </p14:xfrm>
          </p:contentPart>
        </mc:Choice>
        <mc:Fallback xmlns="">
          <p:pic>
            <p:nvPicPr>
              <p:cNvPr id="6" name="墨迹 5"/>
            </p:nvPicPr>
            <p:blipFill>
              <a:blip/>
            </p:blipFill>
            <p:spPr>
              <a:xfrm>
                <a:off x="6730580" y="686899"/>
                <a:ext cx="255355" cy="23079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6830523" y="879230"/>
              <a:ext cx="173099" cy="407331"/>
            </p14:xfrm>
          </p:contentPart>
        </mc:Choice>
        <mc:Fallback xmlns="">
          <p:pic>
            <p:nvPicPr>
              <p:cNvPr id="7" name="墨迹 6"/>
            </p:nvPicPr>
            <p:blipFill>
              <a:blip/>
            </p:blipFill>
            <p:spPr>
              <a:xfrm>
                <a:off x="6830523" y="879230"/>
                <a:ext cx="173099" cy="40733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7121769" y="824278"/>
              <a:ext cx="170351" cy="452323"/>
            </p14:xfrm>
          </p:contentPart>
        </mc:Choice>
        <mc:Fallback xmlns="">
          <p:pic>
            <p:nvPicPr>
              <p:cNvPr id="8" name="墨迹 7"/>
            </p:nvPicPr>
            <p:blipFill>
              <a:blip/>
            </p:blipFill>
            <p:spPr>
              <a:xfrm>
                <a:off x="7121769" y="824278"/>
                <a:ext cx="170351" cy="45232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7539403" y="813288"/>
              <a:ext cx="104409" cy="24728"/>
            </p14:xfrm>
          </p:contentPart>
        </mc:Choice>
        <mc:Fallback xmlns="">
          <p:pic>
            <p:nvPicPr>
              <p:cNvPr id="9" name="墨迹 8"/>
            </p:nvPicPr>
            <p:blipFill>
              <a:blip/>
            </p:blipFill>
            <p:spPr>
              <a:xfrm>
                <a:off x="7539403" y="813288"/>
                <a:ext cx="104409" cy="2472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7440490" y="928687"/>
              <a:ext cx="236293" cy="346197"/>
            </p14:xfrm>
          </p:contentPart>
        </mc:Choice>
        <mc:Fallback xmlns="">
          <p:pic>
            <p:nvPicPr>
              <p:cNvPr id="10" name="墨迹 9"/>
            </p:nvPicPr>
            <p:blipFill>
              <a:blip/>
            </p:blipFill>
            <p:spPr>
              <a:xfrm>
                <a:off x="7440490" y="928687"/>
                <a:ext cx="236293" cy="34619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7825153" y="862745"/>
              <a:ext cx="181342" cy="292790"/>
            </p14:xfrm>
          </p:contentPart>
        </mc:Choice>
        <mc:Fallback xmlns="">
          <p:pic>
            <p:nvPicPr>
              <p:cNvPr id="11" name="墨迹 10"/>
            </p:nvPicPr>
            <p:blipFill>
              <a:blip/>
            </p:blipFill>
            <p:spPr>
              <a:xfrm>
                <a:off x="7825153" y="862745"/>
                <a:ext cx="181342" cy="29279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7842326" y="972649"/>
              <a:ext cx="136693" cy="97024"/>
            </p14:xfrm>
          </p:contentPart>
        </mc:Choice>
        <mc:Fallback xmlns="">
          <p:pic>
            <p:nvPicPr>
              <p:cNvPr id="12" name="墨迹 11"/>
            </p:nvPicPr>
            <p:blipFill>
              <a:blip/>
            </p:blipFill>
            <p:spPr>
              <a:xfrm>
                <a:off x="7842326" y="972649"/>
                <a:ext cx="136693" cy="9702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7899339" y="967153"/>
              <a:ext cx="13738" cy="156613"/>
            </p14:xfrm>
          </p:contentPart>
        </mc:Choice>
        <mc:Fallback xmlns="">
          <p:pic>
            <p:nvPicPr>
              <p:cNvPr id="13" name="墨迹 12"/>
            </p:nvPicPr>
            <p:blipFill>
              <a:blip/>
            </p:blipFill>
            <p:spPr>
              <a:xfrm>
                <a:off x="7899339" y="967153"/>
                <a:ext cx="13738" cy="15661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8229050" y="831834"/>
              <a:ext cx="171038" cy="248314"/>
            </p14:xfrm>
          </p:contentPart>
        </mc:Choice>
        <mc:Fallback xmlns="">
          <p:pic>
            <p:nvPicPr>
              <p:cNvPr id="14" name="墨迹 13"/>
            </p:nvPicPr>
            <p:blipFill>
              <a:blip/>
            </p:blipFill>
            <p:spPr>
              <a:xfrm>
                <a:off x="8229050" y="831834"/>
                <a:ext cx="171038" cy="24831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8118459" y="862745"/>
              <a:ext cx="275447" cy="277507"/>
            </p14:xfrm>
          </p:contentPart>
        </mc:Choice>
        <mc:Fallback xmlns="">
          <p:pic>
            <p:nvPicPr>
              <p:cNvPr id="15" name="墨迹 14"/>
            </p:nvPicPr>
            <p:blipFill>
              <a:blip/>
            </p:blipFill>
            <p:spPr>
              <a:xfrm>
                <a:off x="8118459" y="862745"/>
                <a:ext cx="275447" cy="27750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7630074" y="1392516"/>
              <a:ext cx="107843" cy="33486"/>
            </p14:xfrm>
          </p:contentPart>
        </mc:Choice>
        <mc:Fallback xmlns="">
          <p:pic>
            <p:nvPicPr>
              <p:cNvPr id="16" name="墨迹 15"/>
            </p:nvPicPr>
            <p:blipFill>
              <a:blip/>
            </p:blipFill>
            <p:spPr>
              <a:xfrm>
                <a:off x="7630074" y="1392516"/>
                <a:ext cx="107843" cy="3348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7641064" y="1423254"/>
              <a:ext cx="30224" cy="215000"/>
            </p14:xfrm>
          </p:contentPart>
        </mc:Choice>
        <mc:Fallback xmlns="">
          <p:pic>
            <p:nvPicPr>
              <p:cNvPr id="17" name="墨迹 16"/>
            </p:nvPicPr>
            <p:blipFill>
              <a:blip/>
            </p:blipFill>
            <p:spPr>
              <a:xfrm>
                <a:off x="7641064" y="1423254"/>
                <a:ext cx="30224" cy="2150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7649307" y="1395778"/>
              <a:ext cx="302236" cy="331257"/>
            </p14:xfrm>
          </p:contentPart>
        </mc:Choice>
        <mc:Fallback xmlns="">
          <p:pic>
            <p:nvPicPr>
              <p:cNvPr id="18" name="墨迹 17"/>
            </p:nvPicPr>
            <p:blipFill>
              <a:blip/>
            </p:blipFill>
            <p:spPr>
              <a:xfrm>
                <a:off x="7649307" y="1395778"/>
                <a:ext cx="302236" cy="33125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7775697" y="1494692"/>
              <a:ext cx="104408" cy="63195"/>
            </p14:xfrm>
          </p:contentPart>
        </mc:Choice>
        <mc:Fallback xmlns="">
          <p:pic>
            <p:nvPicPr>
              <p:cNvPr id="19" name="墨迹 18"/>
            </p:nvPicPr>
            <p:blipFill>
              <a:blip/>
            </p:blipFill>
            <p:spPr>
              <a:xfrm>
                <a:off x="7775697" y="1494692"/>
                <a:ext cx="104408" cy="6319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8002888" y="1340826"/>
              <a:ext cx="149916" cy="161422"/>
            </p14:xfrm>
          </p:contentPart>
        </mc:Choice>
        <mc:Fallback xmlns="">
          <p:pic>
            <p:nvPicPr>
              <p:cNvPr id="20" name="墨迹 19"/>
            </p:nvPicPr>
            <p:blipFill>
              <a:blip/>
            </p:blipFill>
            <p:spPr>
              <a:xfrm>
                <a:off x="8002888" y="1340826"/>
                <a:ext cx="149916" cy="16142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8044961" y="1296865"/>
              <a:ext cx="417635" cy="385350"/>
            </p14:xfrm>
          </p:contentPart>
        </mc:Choice>
        <mc:Fallback xmlns="">
          <p:pic>
            <p:nvPicPr>
              <p:cNvPr id="21" name="墨迹 20"/>
            </p:nvPicPr>
            <p:blipFill>
              <a:blip/>
            </p:blipFill>
            <p:spPr>
              <a:xfrm>
                <a:off x="8044961" y="1296865"/>
                <a:ext cx="417635" cy="3853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8528538" y="1255651"/>
              <a:ext cx="98914" cy="508305"/>
            </p14:xfrm>
          </p:contentPart>
        </mc:Choice>
        <mc:Fallback xmlns="">
          <p:pic>
            <p:nvPicPr>
              <p:cNvPr id="22" name="墨迹 21"/>
            </p:nvPicPr>
            <p:blipFill>
              <a:blip/>
            </p:blipFill>
            <p:spPr>
              <a:xfrm>
                <a:off x="8528538" y="1255651"/>
                <a:ext cx="98914" cy="5083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8484576" y="1428750"/>
              <a:ext cx="82428" cy="104408"/>
            </p14:xfrm>
          </p:contentPart>
        </mc:Choice>
        <mc:Fallback xmlns="">
          <p:pic>
            <p:nvPicPr>
              <p:cNvPr id="23" name="墨迹 22"/>
            </p:nvPicPr>
            <p:blipFill>
              <a:blip/>
            </p:blipFill>
            <p:spPr>
              <a:xfrm>
                <a:off x="8484576" y="1428750"/>
                <a:ext cx="82428" cy="10440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8536437" y="1549644"/>
              <a:ext cx="41557" cy="122268"/>
            </p14:xfrm>
          </p:contentPart>
        </mc:Choice>
        <mc:Fallback xmlns="">
          <p:pic>
            <p:nvPicPr>
              <p:cNvPr id="24" name="墨迹 23"/>
            </p:nvPicPr>
            <p:blipFill>
              <a:blip/>
            </p:blipFill>
            <p:spPr>
              <a:xfrm>
                <a:off x="8536437" y="1549644"/>
                <a:ext cx="41557" cy="12226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89"/>
                <a:ext cx="8515350" cy="4802185"/>
              </a:xfrm>
            </p:spPr>
            <p:txBody>
              <a:bodyPr>
                <a:normAutofit/>
              </a:bodyPr>
              <a:lstStyle/>
              <a:p>
                <a:pPr>
                  <a:spcBef>
                    <a:spcPts val="1800"/>
                  </a:spcBef>
                </a:pPr>
                <a14:m>
                  <m:oMath xmlns:m="http://schemas.openxmlformats.org/officeDocument/2006/math">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e>
                    </m:d>
                    <m:r>
                      <a:rPr lang="en-US" sz="1800" b="0" i="1" smtClean="0">
                        <a:solidFill>
                          <a:schemeClr val="tx1"/>
                        </a:solidFill>
                        <a:latin typeface="Cambria Math" panose="02040503050406030204" pitchFamily="18" charset="0"/>
                      </a:rPr>
                      <m:t>=</m:t>
                    </m:r>
                    <m:d>
                      <m:dPr>
                        <m:begChr m:val="{"/>
                        <m:endChr m:val=""/>
                        <m:ctrlPr>
                          <a:rPr lang="en-US" sz="1800" b="0" i="1" smtClean="0">
                            <a:solidFill>
                              <a:schemeClr val="tx1"/>
                            </a:solidFill>
                            <a:latin typeface="Cambria Math" panose="02040503050406030204" pitchFamily="18" charset="0"/>
                          </a:rPr>
                        </m:ctrlPr>
                      </m:dPr>
                      <m:e>
                        <m:m>
                          <m:mPr>
                            <m:mcs>
                              <m:mc>
                                <m:mcPr>
                                  <m:count m:val="2"/>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0</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r>
                                <a:rPr lang="en-US" sz="1800" b="0" i="1" smtClean="0">
                                  <a:solidFill>
                                    <a:schemeClr val="tx1"/>
                                  </a:solidFill>
                                  <a:latin typeface="Cambria Math" panose="02040503050406030204" pitchFamily="18" charset="0"/>
                                </a:rPr>
                                <m:t>∞</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min</m:t>
                                  </m:r>
                                </m:fName>
                                <m:e>
                                  <m:d>
                                    <m:dPr>
                                      <m:begChr m:val="{"/>
                                      <m:endChr m:val="}"/>
                                      <m:ctrlPr>
                                        <a:rPr lang="en-US" sz="1800" b="0" i="1" smtClean="0">
                                          <a:solidFill>
                                            <a:schemeClr val="tx1"/>
                                          </a:solidFill>
                                          <a:latin typeface="Cambria Math" panose="02040503050406030204" pitchFamily="18" charset="0"/>
                                        </a:rPr>
                                      </m:ctrlPr>
                                    </m:dPr>
                                    <m:e>
                                      <m:m>
                                        <m:mPr>
                                          <m:mcs>
                                            <m:mc>
                                              <m:mcPr>
                                                <m:count m:val="1"/>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𝑑</m:t>
                                            </m:r>
                                            <m:r>
                                              <a:rPr lang="en-US" sz="1800" b="0" i="1" smtClean="0">
                                                <a:solidFill>
                                                  <a:schemeClr val="tx1"/>
                                                </a:solidFill>
                                                <a:latin typeface="Cambria Math" panose="02040503050406030204" pitchFamily="18" charset="0"/>
                                              </a:rPr>
                                              <m:t>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−1</m:t>
                                                </m:r>
                                              </m:e>
                                            </m:d>
                                          </m:e>
                                        </m:mr>
                                        <m:mr>
                                          <m:e>
                                            <m:func>
                                              <m:funcPr>
                                                <m:ctrlPr>
                                                  <a:rPr lang="en-US" sz="1800" b="0" i="1" smtClean="0">
                                                    <a:solidFill>
                                                      <a:schemeClr val="tx1"/>
                                                    </a:solidFill>
                                                    <a:latin typeface="Cambria Math" panose="02040503050406030204" pitchFamily="18" charset="0"/>
                                                  </a:rPr>
                                                </m:ctrlPr>
                                              </m:funcPr>
                                              <m:fName>
                                                <m:limLow>
                                                  <m:limLowPr>
                                                    <m:ctrlPr>
                                                      <a:rPr lang="en-US" sz="1800" b="0" i="1" smtClean="0">
                                                        <a:solidFill>
                                                          <a:schemeClr val="tx1"/>
                                                        </a:solidFill>
                                                        <a:latin typeface="Cambria Math" panose="02040503050406030204" pitchFamily="18" charset="0"/>
                                                      </a:rPr>
                                                    </m:ctrlPr>
                                                  </m:limLowPr>
                                                  <m:e>
                                                    <m:r>
                                                      <m:rPr>
                                                        <m:sty m:val="p"/>
                                                      </m:rPr>
                                                      <a:rPr lang="en-US" sz="1800" b="0" i="0" smtClean="0">
                                                        <a:solidFill>
                                                          <a:schemeClr val="tx1"/>
                                                        </a:solidFill>
                                                        <a:latin typeface="Cambria Math" panose="02040503050406030204" pitchFamily="18" charset="0"/>
                                                      </a:rPr>
                                                      <m:t>min</m:t>
                                                    </m:r>
                                                  </m:e>
                                                  <m:lim>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𝐸</m:t>
                                                    </m:r>
                                                  </m:lim>
                                                </m:limLow>
                                              </m:fName>
                                              <m:e>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−1</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e>
                                                </m:d>
                                              </m:e>
                                            </m:func>
                                          </m:e>
                                        </m:mr>
                                      </m:m>
                                    </m:e>
                                  </m:d>
                                </m:e>
                              </m:func>
                            </m:e>
                            <m:e>
                              <m:r>
                                <m:rPr>
                                  <m:sty m:val="p"/>
                                </m:rPr>
                                <a:rPr lang="en-US" sz="1800" b="0" i="0" smtClean="0">
                                  <a:solidFill>
                                    <a:schemeClr val="tx1"/>
                                  </a:solidFill>
                                  <a:latin typeface="Cambria Math" panose="02040503050406030204" pitchFamily="18" charset="0"/>
                                </a:rPr>
                                <m:t>otherwise</m:t>
                              </m:r>
                            </m:e>
                          </m:mr>
                        </m:m>
                      </m:e>
                    </m:d>
                  </m:oMath>
                </a14:m>
                <a:endParaRPr lang="en-US" sz="2000" dirty="0">
                  <a:solidFill>
                    <a:schemeClr val="tx1"/>
                  </a:solidFill>
                </a:endParaRPr>
              </a:p>
              <a:p>
                <a:pPr>
                  <a:spcBef>
                    <a:spcPts val="1800"/>
                  </a:spcBef>
                </a:pPr>
                <a:r>
                  <a:rPr lang="en-US" sz="2400" dirty="0">
                    <a:solidFill>
                      <a:srgbClr val="C00000"/>
                    </a:solidFill>
                  </a:rPr>
                  <a:t>Evaluate this recurrence easily in a “</a:t>
                </a:r>
                <a:r>
                  <a:rPr lang="en-US" sz="2400" b="1" dirty="0">
                    <a:solidFill>
                      <a:srgbClr val="C00000"/>
                    </a:solidFill>
                  </a:rPr>
                  <a:t>bottom-up</a:t>
                </a:r>
                <a:r>
                  <a:rPr lang="en-US" sz="2400" dirty="0">
                    <a:solidFill>
                      <a:srgbClr val="C00000"/>
                    </a:solidFill>
                  </a:rPr>
                  <a:t>” fashion!</a:t>
                </a:r>
                <a:endParaRPr lang="en-US" sz="2400" dirty="0">
                  <a:solidFill>
                    <a:schemeClr val="accent2">
                      <a:lumMod val="75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1"/>
                <a:stretch>
                  <a:fillRect l="-931" t="-381"/>
                </a:stretch>
              </a:blipFill>
            </p:spPr>
            <p:txBody>
              <a:bodyPr/>
              <a:lstStyle/>
              <a:p>
                <a:r>
                  <a:rPr lang="en-US">
                    <a:noFill/>
                  </a:rPr>
                  <a:t> </a:t>
                </a:r>
                <a:endParaRPr lang="en-US">
                  <a:noFill/>
                </a:endParaRPr>
              </a:p>
            </p:txBody>
          </p:sp>
        </mc:Fallback>
      </mc:AlternateContent>
      <p:sp>
        <p:nvSpPr>
          <p:cNvPr id="4" name="矩形 4"/>
          <p:cNvSpPr/>
          <p:nvPr/>
        </p:nvSpPr>
        <p:spPr>
          <a:xfrm>
            <a:off x="1320592" y="3647321"/>
            <a:ext cx="6502815" cy="26228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RecursiveAPSP</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(u=v) then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(l=1 to n-1)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u,v,l</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[u,v,l-1]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edge (</a:t>
            </a:r>
            <a:r>
              <a:rPr lang="en-US" sz="1600" dirty="0" err="1">
                <a:solidFill>
                  <a:schemeClr val="tx1"/>
                </a:solidFill>
                <a:latin typeface="Courier New" pitchFamily="49" charset="0"/>
                <a:cs typeface="Courier New" pitchFamily="49" charset="0"/>
              </a:rPr>
              <a:t>x,v</a:t>
            </a:r>
            <a:r>
              <a:rPr lang="en-US" sz="1600" dirty="0">
                <a:solidFill>
                  <a:schemeClr val="tx1"/>
                </a:solidFill>
                <a:latin typeface="Courier New" pitchFamily="49" charset="0"/>
                <a:cs typeface="Courier New" pitchFamily="49" charset="0"/>
              </a:rPr>
              <a:t>) going to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u,v,l</a:t>
            </a:r>
            <a:r>
              <a:rPr lang="en-US" sz="1600" dirty="0">
                <a:solidFill>
                  <a:schemeClr val="tx1"/>
                </a:solidFill>
                <a:latin typeface="Courier New" pitchFamily="49" charset="0"/>
                <a:cs typeface="Courier New" pitchFamily="49" charset="0"/>
              </a:rPr>
              <a:t>] &gt;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[u,x,l-1] + w(</a:t>
            </a:r>
            <a:r>
              <a:rPr lang="en-US" sz="1600" dirty="0" err="1">
                <a:solidFill>
                  <a:schemeClr val="tx1"/>
                </a:solidFill>
                <a:latin typeface="Courier New" pitchFamily="49" charset="0"/>
                <a:cs typeface="Courier New" pitchFamily="49" charset="0"/>
              </a:rPr>
              <a:t>x,v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u,v,l</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[u,x,l-1]+w(</a:t>
            </a:r>
            <a:r>
              <a:rPr lang="en-US" sz="1600" dirty="0" err="1">
                <a:solidFill>
                  <a:schemeClr val="tx1"/>
                </a:solidFill>
                <a:latin typeface="Courier New" pitchFamily="49" charset="0"/>
                <a:cs typeface="Courier New" pitchFamily="49" charset="0"/>
              </a:rPr>
              <a:t>x,v</a:t>
            </a:r>
            <a:r>
              <a:rPr lang="en-US"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5" name="Rectangle 4">
                <a:extLst>
                  <a:ext uri="{FF2B5EF4-FFF2-40B4-BE49-F238E27FC236}">
                    <a14:artisticCrisscrossEtching id="{8EB6A70C-8102-421C-8A01-7C559DDB69E9}"/>
                  </a:ext>
                </a:extLst>
              </p:cNvPr>
              <p:cNvSpPr/>
              <p:nvPr/>
            </p:nvSpPr>
            <p:spPr>
              <a:xfrm>
                <a:off x="5377737" y="3647321"/>
                <a:ext cx="2445670" cy="461665"/>
              </a:xfrm>
              <a:prstGeom prst="rect">
                <a:avLst/>
              </a:prstGeom>
            </p:spPr>
            <p:txBody>
              <a:bodyPr wrap="square">
                <a:spAutoFit/>
              </a:bodyPr>
              <a:lstStyle/>
              <a:p>
                <a:r>
                  <a:rPr lang="en-US" sz="2400" dirty="0">
                    <a:solidFill>
                      <a:srgbClr val="C00000"/>
                    </a:solidFill>
                  </a:rPr>
                  <a:t>Runtime is </a:t>
                </a:r>
                <a14:m>
                  <m:oMath xmlns:m="http://schemas.openxmlformats.org/officeDocument/2006/math">
                    <m:r>
                      <a:rPr lang="en-US" sz="2400" i="1" smtClean="0">
                        <a:solidFill>
                          <a:srgbClr val="C00000"/>
                        </a:solidFill>
                        <a:latin typeface="Cambria Math" panose="02040503050406030204" pitchFamily="18" charset="0"/>
                      </a:rPr>
                      <m:t>𝑂</m:t>
                    </m:r>
                    <m:d>
                      <m:dPr>
                        <m:ctrlPr>
                          <a:rPr lang="en-US" sz="2400" i="1">
                            <a:solidFill>
                              <a:srgbClr val="C00000"/>
                            </a:solidFill>
                            <a:latin typeface="Cambria Math" panose="02040503050406030204" pitchFamily="18" charset="0"/>
                          </a:rPr>
                        </m:ctrlPr>
                      </m:dPr>
                      <m:e>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4</m:t>
                            </m:r>
                          </m:sup>
                        </m:sSup>
                      </m:e>
                    </m:d>
                  </m:oMath>
                </a14:m>
                <a:r>
                  <a:rPr lang="en-US" sz="2400" dirty="0">
                    <a:solidFill>
                      <a:srgbClr val="C00000"/>
                    </a:solidFill>
                  </a:rPr>
                  <a:t>.</a:t>
                </a:r>
              </a:p>
            </p:txBody>
          </p:sp>
        </mc:Choice>
        <mc:Fallback>
          <p:sp>
            <p:nvSpPr>
              <p:cNvPr id="5" name="Rectangle 4"/>
              <p:cNvSpPr>
                <a:spLocks noRot="1" noChangeAspect="1" noMove="1" noResize="1" noEditPoints="1" noAdjustHandles="1" noChangeArrowheads="1" noChangeShapeType="1" noTextEdit="1"/>
              </p:cNvSpPr>
              <p:nvPr/>
            </p:nvSpPr>
            <p:spPr>
              <a:xfrm>
                <a:off x="5377737" y="3647321"/>
                <a:ext cx="2445670" cy="461665"/>
              </a:xfrm>
              <a:prstGeom prst="rect">
                <a:avLst/>
              </a:prstGeom>
              <a:blipFill rotWithShape="1">
                <a:blip r:embed="rId2"/>
                <a:stretch>
                  <a:fillRect l="-3741" t="-10526" r="-3242" b="-28947"/>
                </a:stretch>
              </a:blipFill>
            </p:spPr>
            <p:txBody>
              <a:bodyPr/>
              <a:lstStyle/>
              <a:p>
                <a:r>
                  <a:rPr lang="en-US">
                    <a:noFill/>
                  </a:rPr>
                  <a:t> </a:t>
                </a:r>
                <a:endParaRPr lang="en-US">
                  <a:noFill/>
                </a:endParaRPr>
              </a:p>
            </p:txBody>
          </p:sp>
        </mc:Fallback>
      </mc:AlternateContent>
      <p:sp>
        <p:nvSpPr>
          <p:cNvPr id="6" name="TextBox 5"/>
          <p:cNvSpPr txBox="1"/>
          <p:nvPr/>
        </p:nvSpPr>
        <p:spPr>
          <a:xfrm>
            <a:off x="1694896" y="6269744"/>
            <a:ext cx="5069678" cy="646986"/>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dirty="0"/>
              <a:t>Can this approach do better?</a:t>
            </a:r>
            <a:endParaRPr lang="en-US" sz="3200" dirty="0"/>
          </a:p>
        </p:txBody>
      </p:sp>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5116024" y="3964781"/>
              <a:ext cx="115399" cy="510022"/>
            </p14:xfrm>
          </p:contentPart>
        </mc:Choice>
        <mc:Fallback xmlns="">
          <p:pic>
            <p:nvPicPr>
              <p:cNvPr id="7" name="墨迹 6"/>
            </p:nvPicPr>
            <p:blipFill>
              <a:blip/>
            </p:blipFill>
            <p:spPr>
              <a:xfrm>
                <a:off x="5116024" y="3964781"/>
                <a:ext cx="115399" cy="510022"/>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5085800" y="4368677"/>
              <a:ext cx="112651" cy="217747"/>
            </p14:xfrm>
          </p:contentPart>
        </mc:Choice>
        <mc:Fallback xmlns="">
          <p:pic>
            <p:nvPicPr>
              <p:cNvPr id="8" name="墨迹 7"/>
            </p:nvPicPr>
            <p:blipFill>
              <a:blip/>
            </p:blipFill>
            <p:spPr>
              <a:xfrm>
                <a:off x="5085800" y="4368677"/>
                <a:ext cx="112651" cy="21774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5332396" y="4060947"/>
              <a:ext cx="311166" cy="376935"/>
            </p14:xfrm>
          </p:contentPart>
        </mc:Choice>
        <mc:Fallback xmlns="">
          <p:pic>
            <p:nvPicPr>
              <p:cNvPr id="9" name="墨迹 8"/>
            </p:nvPicPr>
            <p:blipFill>
              <a:blip/>
            </p:blipFill>
            <p:spPr>
              <a:xfrm>
                <a:off x="5332396" y="4060947"/>
                <a:ext cx="311166" cy="3769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5711394" y="4137879"/>
              <a:ext cx="132056" cy="236294"/>
            </p14:xfrm>
          </p:contentPart>
        </mc:Choice>
        <mc:Fallback xmlns="">
          <p:pic>
            <p:nvPicPr>
              <p:cNvPr id="10" name="墨迹 9"/>
            </p:nvPicPr>
            <p:blipFill>
              <a:blip/>
            </p:blipFill>
            <p:spPr>
              <a:xfrm>
                <a:off x="5711394" y="4137879"/>
                <a:ext cx="132056" cy="23629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5690271" y="4242288"/>
              <a:ext cx="107156" cy="153865"/>
            </p14:xfrm>
          </p:contentPart>
        </mc:Choice>
        <mc:Fallback xmlns="">
          <p:pic>
            <p:nvPicPr>
              <p:cNvPr id="11" name="墨迹 10"/>
            </p:nvPicPr>
            <p:blipFill>
              <a:blip/>
            </p:blipFill>
            <p:spPr>
              <a:xfrm>
                <a:off x="5690271" y="4242288"/>
                <a:ext cx="107156" cy="15386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5643562" y="4074685"/>
              <a:ext cx="566005" cy="281113"/>
            </p14:xfrm>
          </p:contentPart>
        </mc:Choice>
        <mc:Fallback xmlns="">
          <p:pic>
            <p:nvPicPr>
              <p:cNvPr id="12" name="墨迹 11"/>
            </p:nvPicPr>
            <p:blipFill>
              <a:blip/>
            </p:blipFill>
            <p:spPr>
              <a:xfrm>
                <a:off x="5643562" y="4074685"/>
                <a:ext cx="566005" cy="28111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6132634" y="4093918"/>
              <a:ext cx="134633" cy="244536"/>
            </p14:xfrm>
          </p:contentPart>
        </mc:Choice>
        <mc:Fallback xmlns="">
          <p:pic>
            <p:nvPicPr>
              <p:cNvPr id="13" name="墨迹 12"/>
            </p:nvPicPr>
            <p:blipFill>
              <a:blip/>
            </p:blipFill>
            <p:spPr>
              <a:xfrm>
                <a:off x="6132634" y="4093918"/>
                <a:ext cx="134633" cy="24453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6330461" y="4236793"/>
              <a:ext cx="10990" cy="21980"/>
            </p14:xfrm>
          </p:contentPart>
        </mc:Choice>
        <mc:Fallback xmlns="">
          <p:pic>
            <p:nvPicPr>
              <p:cNvPr id="14" name="墨迹 13"/>
            </p:nvPicPr>
            <p:blipFill>
              <a:blip/>
            </p:blipFill>
            <p:spPr>
              <a:xfrm>
                <a:off x="6330461" y="4236793"/>
                <a:ext cx="10990" cy="219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6357250" y="3981953"/>
              <a:ext cx="234404" cy="357360"/>
            </p14:xfrm>
          </p:contentPart>
        </mc:Choice>
        <mc:Fallback xmlns="">
          <p:pic>
            <p:nvPicPr>
              <p:cNvPr id="15" name="墨迹 14"/>
            </p:nvPicPr>
            <p:blipFill>
              <a:blip/>
            </p:blipFill>
            <p:spPr>
              <a:xfrm>
                <a:off x="6357250" y="3981953"/>
                <a:ext cx="234404" cy="357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6489822" y="4258774"/>
              <a:ext cx="16485" cy="78993"/>
            </p14:xfrm>
          </p:contentPart>
        </mc:Choice>
        <mc:Fallback xmlns="">
          <p:pic>
            <p:nvPicPr>
              <p:cNvPr id="16" name="墨迹 15"/>
            </p:nvPicPr>
            <p:blipFill>
              <a:blip/>
            </p:blipFill>
            <p:spPr>
              <a:xfrm>
                <a:off x="6489822" y="4258774"/>
                <a:ext cx="16485" cy="7899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墨迹 16"/>
              <p14:cNvContentPartPr/>
              <p14:nvPr/>
            </p14:nvContentPartPr>
            <p14:xfrm>
              <a:off x="6522793" y="4270451"/>
              <a:ext cx="41214" cy="198514"/>
            </p14:xfrm>
          </p:contentPart>
        </mc:Choice>
        <mc:Fallback xmlns="">
          <p:pic>
            <p:nvPicPr>
              <p:cNvPr id="17" name="墨迹 16"/>
            </p:nvPicPr>
            <p:blipFill>
              <a:blip/>
            </p:blipFill>
            <p:spPr>
              <a:xfrm>
                <a:off x="6522793" y="4270451"/>
                <a:ext cx="41214" cy="19851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8" name="墨迹 17"/>
              <p14:cNvContentPartPr/>
              <p14:nvPr/>
            </p14:nvContentPartPr>
            <p14:xfrm>
              <a:off x="6764581" y="4073826"/>
              <a:ext cx="252779" cy="329540"/>
            </p14:xfrm>
          </p:contentPart>
        </mc:Choice>
        <mc:Fallback xmlns="">
          <p:pic>
            <p:nvPicPr>
              <p:cNvPr id="18" name="墨迹 17"/>
            </p:nvPicPr>
            <p:blipFill>
              <a:blip/>
            </p:blipFill>
            <p:spPr>
              <a:xfrm>
                <a:off x="6764581" y="4073826"/>
                <a:ext cx="252779" cy="3295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7116273" y="4171366"/>
              <a:ext cx="173099" cy="266516"/>
            </p14:xfrm>
          </p:contentPart>
        </mc:Choice>
        <mc:Fallback xmlns="">
          <p:pic>
            <p:nvPicPr>
              <p:cNvPr id="19" name="墨迹 18"/>
            </p:nvPicPr>
            <p:blipFill>
              <a:blip/>
            </p:blipFill>
            <p:spPr>
              <a:xfrm>
                <a:off x="7116273" y="4171366"/>
                <a:ext cx="173099" cy="26651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0" name="墨迹 19"/>
              <p14:cNvContentPartPr/>
              <p14:nvPr/>
            </p14:nvContentPartPr>
            <p14:xfrm>
              <a:off x="7187711" y="4236793"/>
              <a:ext cx="87923" cy="16485"/>
            </p14:xfrm>
          </p:contentPart>
        </mc:Choice>
        <mc:Fallback xmlns="">
          <p:pic>
            <p:nvPicPr>
              <p:cNvPr id="20" name="墨迹 19"/>
            </p:nvPicPr>
            <p:blipFill>
              <a:blip/>
            </p:blipFill>
            <p:spPr>
              <a:xfrm>
                <a:off x="7187711" y="4236793"/>
                <a:ext cx="87923" cy="1648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6940427" y="4099413"/>
              <a:ext cx="32971" cy="10990"/>
            </p14:xfrm>
          </p:contentPart>
        </mc:Choice>
        <mc:Fallback xmlns="">
          <p:pic>
            <p:nvPicPr>
              <p:cNvPr id="21" name="墨迹 20"/>
            </p:nvPicPr>
            <p:blipFill>
              <a:blip/>
            </p:blipFill>
            <p:spPr>
              <a:xfrm>
                <a:off x="6940427" y="4099413"/>
                <a:ext cx="32971" cy="1099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2" name="墨迹 21"/>
              <p14:cNvContentPartPr/>
              <p14:nvPr/>
            </p14:nvContentPartPr>
            <p14:xfrm>
              <a:off x="7387427" y="4159173"/>
              <a:ext cx="173957" cy="220495"/>
            </p14:xfrm>
          </p:contentPart>
        </mc:Choice>
        <mc:Fallback xmlns="">
          <p:pic>
            <p:nvPicPr>
              <p:cNvPr id="22" name="墨迹 21"/>
            </p:nvPicPr>
            <p:blipFill>
              <a:blip/>
            </p:blipFill>
            <p:spPr>
              <a:xfrm>
                <a:off x="7387427" y="4159173"/>
                <a:ext cx="173957" cy="22049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墨迹 22"/>
              <p14:cNvContentPartPr/>
              <p14:nvPr/>
            </p14:nvContentPartPr>
            <p14:xfrm>
              <a:off x="7566879" y="4236793"/>
              <a:ext cx="10990" cy="5495"/>
            </p14:xfrm>
          </p:contentPart>
        </mc:Choice>
        <mc:Fallback xmlns="">
          <p:pic>
            <p:nvPicPr>
              <p:cNvPr id="23" name="墨迹 22"/>
            </p:nvPicPr>
            <p:blipFill>
              <a:blip/>
            </p:blipFill>
            <p:spPr>
              <a:xfrm>
                <a:off x="7566879" y="4236793"/>
                <a:ext cx="10990" cy="549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4" name="墨迹 23"/>
              <p14:cNvContentPartPr/>
              <p14:nvPr/>
            </p14:nvContentPartPr>
            <p14:xfrm>
              <a:off x="7654802" y="4313725"/>
              <a:ext cx="32971" cy="54952"/>
            </p14:xfrm>
          </p:contentPart>
        </mc:Choice>
        <mc:Fallback xmlns="">
          <p:pic>
            <p:nvPicPr>
              <p:cNvPr id="24" name="墨迹 23"/>
            </p:nvPicPr>
            <p:blipFill>
              <a:blip/>
            </p:blipFill>
            <p:spPr>
              <a:xfrm>
                <a:off x="7654802" y="4313725"/>
                <a:ext cx="32971" cy="5495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5" name="墨迹 24"/>
              <p14:cNvContentPartPr/>
              <p14:nvPr/>
            </p14:nvContentPartPr>
            <p14:xfrm>
              <a:off x="7792182" y="4269764"/>
              <a:ext cx="10991" cy="5495"/>
            </p14:xfrm>
          </p:contentPart>
        </mc:Choice>
        <mc:Fallback xmlns="">
          <p:pic>
            <p:nvPicPr>
              <p:cNvPr id="25" name="墨迹 24"/>
            </p:nvPicPr>
            <p:blipFill>
              <a:blip/>
            </p:blipFill>
            <p:spPr>
              <a:xfrm>
                <a:off x="7792182" y="4269764"/>
                <a:ext cx="10991" cy="549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6" name="墨迹 25"/>
              <p14:cNvContentPartPr/>
              <p14:nvPr/>
            </p14:nvContentPartPr>
            <p14:xfrm>
              <a:off x="7965281" y="4302735"/>
              <a:ext cx="19233" cy="43962"/>
            </p14:xfrm>
          </p:contentPart>
        </mc:Choice>
        <mc:Fallback xmlns="">
          <p:pic>
            <p:nvPicPr>
              <p:cNvPr id="26" name="墨迹 25"/>
            </p:nvPicPr>
            <p:blipFill>
              <a:blip/>
            </p:blipFill>
            <p:spPr>
              <a:xfrm>
                <a:off x="7965281" y="4302735"/>
                <a:ext cx="19233" cy="4396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7" name="墨迹 26"/>
              <p14:cNvContentPartPr/>
              <p14:nvPr/>
            </p14:nvContentPartPr>
            <p14:xfrm>
              <a:off x="8138379" y="4178235"/>
              <a:ext cx="71438" cy="112136"/>
            </p14:xfrm>
          </p:contentPart>
        </mc:Choice>
        <mc:Fallback xmlns="">
          <p:pic>
            <p:nvPicPr>
              <p:cNvPr id="27" name="墨迹 26"/>
            </p:nvPicPr>
            <p:blipFill>
              <a:blip/>
            </p:blipFill>
            <p:spPr>
              <a:xfrm>
                <a:off x="8138379" y="4178235"/>
                <a:ext cx="71438" cy="11213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8" name="墨迹 27"/>
              <p14:cNvContentPartPr/>
              <p14:nvPr/>
            </p14:nvContentPartPr>
            <p14:xfrm>
              <a:off x="8127389" y="4088423"/>
              <a:ext cx="173785" cy="354440"/>
            </p14:xfrm>
          </p:contentPart>
        </mc:Choice>
        <mc:Fallback xmlns="">
          <p:pic>
            <p:nvPicPr>
              <p:cNvPr id="28" name="墨迹 27"/>
            </p:nvPicPr>
            <p:blipFill>
              <a:blip/>
            </p:blipFill>
            <p:spPr>
              <a:xfrm>
                <a:off x="8127389" y="4088423"/>
                <a:ext cx="173785" cy="35444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89"/>
                <a:ext cx="8515350" cy="4802185"/>
              </a:xfrm>
            </p:spPr>
            <p:txBody>
              <a:bodyPr>
                <a:normAutofit/>
              </a:bodyPr>
              <a:lstStyle/>
              <a:p>
                <a:pPr>
                  <a:lnSpc>
                    <a:spcPct val="100000"/>
                  </a:lnSpc>
                  <a:spcBef>
                    <a:spcPts val="1800"/>
                  </a:spcBef>
                </a:pPr>
                <a14:m>
                  <m:oMath xmlns:m="http://schemas.openxmlformats.org/officeDocument/2006/math">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e>
                    </m:d>
                    <m:r>
                      <a:rPr lang="en-US" sz="1800" b="0" i="1" smtClean="0">
                        <a:solidFill>
                          <a:schemeClr val="tx1"/>
                        </a:solidFill>
                        <a:latin typeface="Cambria Math" panose="02040503050406030204" pitchFamily="18" charset="0"/>
                      </a:rPr>
                      <m:t>=</m:t>
                    </m:r>
                    <m:d>
                      <m:dPr>
                        <m:begChr m:val="{"/>
                        <m:endChr m:val=""/>
                        <m:ctrlPr>
                          <a:rPr lang="en-US" sz="1800" b="0" i="1" smtClean="0">
                            <a:solidFill>
                              <a:schemeClr val="tx1"/>
                            </a:solidFill>
                            <a:latin typeface="Cambria Math" panose="02040503050406030204" pitchFamily="18" charset="0"/>
                          </a:rPr>
                        </m:ctrlPr>
                      </m:dPr>
                      <m:e>
                        <m:m>
                          <m:mPr>
                            <m:mcs>
                              <m:mc>
                                <m:mcPr>
                                  <m:count m:val="2"/>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0</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r>
                                <a:rPr lang="en-US" sz="1800" b="0" i="1" smtClean="0">
                                  <a:solidFill>
                                    <a:schemeClr val="tx1"/>
                                  </a:solidFill>
                                  <a:latin typeface="Cambria Math" panose="02040503050406030204" pitchFamily="18" charset="0"/>
                                </a:rPr>
                                <m:t>∞</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=0 </m:t>
                              </m:r>
                              <m:r>
                                <m:rPr>
                                  <m:sty m:val="p"/>
                                </m:rPr>
                                <a:rPr lang="en-US" sz="1800" b="0" i="0" smtClean="0">
                                  <a:solidFill>
                                    <a:schemeClr val="tx1"/>
                                  </a:solidFill>
                                  <a:latin typeface="Cambria Math" panose="02040503050406030204" pitchFamily="18" charset="0"/>
                                </a:rPr>
                                <m:t>and</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mr>
                          <m:mr>
                            <m:e>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min</m:t>
                                  </m:r>
                                </m:fName>
                                <m:e>
                                  <m:d>
                                    <m:dPr>
                                      <m:begChr m:val="{"/>
                                      <m:endChr m:val="}"/>
                                      <m:ctrlPr>
                                        <a:rPr lang="en-US" sz="1800" b="0" i="1" smtClean="0">
                                          <a:solidFill>
                                            <a:schemeClr val="tx1"/>
                                          </a:solidFill>
                                          <a:latin typeface="Cambria Math" panose="02040503050406030204" pitchFamily="18" charset="0"/>
                                        </a:rPr>
                                      </m:ctrlPr>
                                    </m:dPr>
                                    <m:e>
                                      <m:m>
                                        <m:mPr>
                                          <m:mcs>
                                            <m:mc>
                                              <m:mcPr>
                                                <m:count m:val="1"/>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𝑑</m:t>
                                            </m:r>
                                            <m:r>
                                              <a:rPr lang="en-US" sz="1800" b="0" i="1" smtClean="0">
                                                <a:solidFill>
                                                  <a:schemeClr val="tx1"/>
                                                </a:solidFill>
                                                <a:latin typeface="Cambria Math" panose="02040503050406030204" pitchFamily="18" charset="0"/>
                                              </a:rPr>
                                              <m:t>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−1</m:t>
                                                </m:r>
                                              </m:e>
                                            </m:d>
                                          </m:e>
                                        </m:mr>
                                        <m:mr>
                                          <m:e>
                                            <m:func>
                                              <m:funcPr>
                                                <m:ctrlPr>
                                                  <a:rPr lang="en-US" sz="1800" b="0" i="1" smtClean="0">
                                                    <a:solidFill>
                                                      <a:schemeClr val="tx1"/>
                                                    </a:solidFill>
                                                    <a:latin typeface="Cambria Math" panose="02040503050406030204" pitchFamily="18" charset="0"/>
                                                  </a:rPr>
                                                </m:ctrlPr>
                                              </m:funcPr>
                                              <m:fName>
                                                <m:limLow>
                                                  <m:limLowPr>
                                                    <m:ctrlPr>
                                                      <a:rPr lang="en-US" sz="1800" b="0" i="1" smtClean="0">
                                                        <a:solidFill>
                                                          <a:schemeClr val="tx1"/>
                                                        </a:solidFill>
                                                        <a:latin typeface="Cambria Math" panose="02040503050406030204" pitchFamily="18" charset="0"/>
                                                      </a:rPr>
                                                    </m:ctrlPr>
                                                  </m:limLowPr>
                                                  <m:e>
                                                    <m:r>
                                                      <m:rPr>
                                                        <m:sty m:val="p"/>
                                                      </m:rPr>
                                                      <a:rPr lang="en-US" sz="1800" b="0" i="0" smtClean="0">
                                                        <a:solidFill>
                                                          <a:schemeClr val="tx1"/>
                                                        </a:solidFill>
                                                        <a:latin typeface="Cambria Math" panose="02040503050406030204" pitchFamily="18" charset="0"/>
                                                      </a:rPr>
                                                      <m:t>min</m:t>
                                                    </m:r>
                                                  </m:e>
                                                  <m:lim>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𝐸</m:t>
                                                    </m:r>
                                                  </m:lim>
                                                </m:limLow>
                                              </m:fName>
                                              <m:e>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−1</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e>
                                                </m:d>
                                              </m:e>
                                            </m:func>
                                          </m:e>
                                        </m:mr>
                                      </m:m>
                                    </m:e>
                                  </m:d>
                                </m:e>
                              </m:func>
                            </m:e>
                            <m:e>
                              <m:r>
                                <m:rPr>
                                  <m:sty m:val="p"/>
                                </m:rPr>
                                <a:rPr lang="en-US" sz="1800" b="0" i="0" smtClean="0">
                                  <a:solidFill>
                                    <a:schemeClr val="tx1"/>
                                  </a:solidFill>
                                  <a:latin typeface="Cambria Math" panose="02040503050406030204" pitchFamily="18" charset="0"/>
                                </a:rPr>
                                <m:t>otherwise</m:t>
                              </m:r>
                            </m:e>
                          </m:mr>
                        </m:m>
                      </m:e>
                    </m:d>
                  </m:oMath>
                </a14:m>
                <a:endParaRPr lang="en-US" sz="2000" dirty="0">
                  <a:solidFill>
                    <a:schemeClr val="tx1"/>
                  </a:solidFill>
                </a:endParaRPr>
              </a:p>
              <a:p>
                <a:pPr>
                  <a:lnSpc>
                    <a:spcPct val="100000"/>
                  </a:lnSpc>
                  <a:spcBef>
                    <a:spcPts val="600"/>
                  </a:spcBef>
                </a:pPr>
                <a:r>
                  <a:rPr lang="en-US" sz="2400" dirty="0">
                    <a:solidFill>
                      <a:schemeClr val="accent2">
                        <a:lumMod val="75000"/>
                      </a:schemeClr>
                    </a:solidFill>
                  </a:rPr>
                  <a:t>This recursion is like “</a:t>
                </a:r>
                <a14:m>
                  <m:oMath xmlns:m="http://schemas.openxmlformats.org/officeDocument/2006/math">
                    <m:r>
                      <a:rPr lang="en-US" sz="2400" i="1" smtClean="0">
                        <a:solidFill>
                          <a:srgbClr val="C00000"/>
                        </a:solidFill>
                        <a:latin typeface="Cambria Math" panose="02040503050406030204" pitchFamily="18" charset="0"/>
                      </a:rPr>
                      <m:t>1</m:t>
                    </m:r>
                  </m:oMath>
                </a14:m>
                <a:r>
                  <a:rPr lang="en-US" sz="2400" dirty="0">
                    <a:solidFill>
                      <a:srgbClr val="C00000"/>
                    </a:solidFill>
                  </a:rPr>
                  <a:t> and </a:t>
                </a:r>
                <a14:m>
                  <m:oMath xmlns:m="http://schemas.openxmlformats.org/officeDocument/2006/math">
                    <m:r>
                      <a:rPr lang="en-US" sz="2400" b="0" i="1" smtClean="0">
                        <a:solidFill>
                          <a:srgbClr val="C00000"/>
                        </a:solidFill>
                        <a:latin typeface="Cambria Math" panose="02040503050406030204" pitchFamily="18" charset="0"/>
                      </a:rPr>
                      <m:t>𝑙</m:t>
                    </m:r>
                    <m:r>
                      <a:rPr lang="en-US" sz="2400" b="0" i="1" smtClean="0">
                        <a:solidFill>
                          <a:srgbClr val="C00000"/>
                        </a:solidFill>
                        <a:latin typeface="Cambria Math" panose="02040503050406030204" pitchFamily="18" charset="0"/>
                      </a:rPr>
                      <m:t>−1</m:t>
                    </m:r>
                  </m:oMath>
                </a14:m>
                <a:r>
                  <a:rPr lang="en-US" sz="2400" dirty="0">
                    <a:solidFill>
                      <a:srgbClr val="C00000"/>
                    </a:solidFill>
                  </a:rPr>
                  <a:t> split</a:t>
                </a:r>
                <a:r>
                  <a:rPr lang="en-US" sz="2400" dirty="0">
                    <a:solidFill>
                      <a:schemeClr val="accent2">
                        <a:lumMod val="75000"/>
                      </a:schemeClr>
                    </a:solidFill>
                  </a:rPr>
                  <a:t>” in divide-and-conquer.</a:t>
                </a:r>
              </a:p>
              <a:p>
                <a:pPr>
                  <a:lnSpc>
                    <a:spcPct val="100000"/>
                  </a:lnSpc>
                  <a:spcBef>
                    <a:spcPts val="600"/>
                  </a:spcBef>
                  <a:spcAft>
                    <a:spcPts val="600"/>
                  </a:spcAft>
                </a:pPr>
                <a:r>
                  <a:rPr lang="en-US" sz="2400" dirty="0">
                    <a:solidFill>
                      <a:schemeClr val="accent2">
                        <a:lumMod val="75000"/>
                      </a:schemeClr>
                    </a:solidFill>
                  </a:rPr>
                  <a:t>How about “</a:t>
                </a:r>
                <a14:m>
                  <m:oMath xmlns:m="http://schemas.openxmlformats.org/officeDocument/2006/math">
                    <m:f>
                      <m:fPr>
                        <m:type m:val="lin"/>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𝑙</m:t>
                        </m:r>
                      </m:num>
                      <m:den>
                        <m:r>
                          <a:rPr lang="en-US" sz="2400" i="1">
                            <a:solidFill>
                              <a:srgbClr val="C00000"/>
                            </a:solidFill>
                            <a:latin typeface="Cambria Math" panose="02040503050406030204" pitchFamily="18" charset="0"/>
                          </a:rPr>
                          <m:t>2</m:t>
                        </m:r>
                      </m:den>
                    </m:f>
                  </m:oMath>
                </a14:m>
                <a:r>
                  <a:rPr lang="en-US" sz="2400" dirty="0">
                    <a:solidFill>
                      <a:srgbClr val="C00000"/>
                    </a:solidFill>
                  </a:rPr>
                  <a:t> and </a:t>
                </a:r>
                <a14:m>
                  <m:oMath xmlns:m="http://schemas.openxmlformats.org/officeDocument/2006/math">
                    <m:f>
                      <m:fPr>
                        <m:type m:val="lin"/>
                        <m:ctrlPr>
                          <a:rPr lang="en-US" sz="2400" i="1" smtClean="0">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𝑙</m:t>
                        </m:r>
                      </m:num>
                      <m:den>
                        <m:r>
                          <a:rPr lang="en-US" sz="2400" b="0" i="1" smtClean="0">
                            <a:solidFill>
                              <a:srgbClr val="C00000"/>
                            </a:solidFill>
                            <a:latin typeface="Cambria Math" panose="02040503050406030204" pitchFamily="18" charset="0"/>
                          </a:rPr>
                          <m:t>2</m:t>
                        </m:r>
                      </m:den>
                    </m:f>
                  </m:oMath>
                </a14:m>
                <a:r>
                  <a:rPr lang="en-US" sz="2400" dirty="0">
                    <a:solidFill>
                      <a:srgbClr val="C00000"/>
                    </a:solidFill>
                  </a:rPr>
                  <a:t> split</a:t>
                </a:r>
                <a:r>
                  <a:rPr lang="en-US" sz="2400" dirty="0">
                    <a:solidFill>
                      <a:schemeClr val="accent2">
                        <a:lumMod val="75000"/>
                      </a:schemeClr>
                    </a:solidFill>
                  </a:rPr>
                  <a:t>”?</a:t>
                </a:r>
                <a:br>
                  <a:rPr lang="en-US" sz="1800" dirty="0">
                    <a:solidFill>
                      <a:schemeClr val="accent2">
                        <a:lumMod val="75000"/>
                      </a:schemeClr>
                    </a:solidFill>
                  </a:rPr>
                </a:br>
                <a:r>
                  <a:rPr lang="en-US" sz="1800" dirty="0">
                    <a:solidFill>
                      <a:schemeClr val="tx1">
                        <a:lumMod val="65000"/>
                        <a:lumOff val="35000"/>
                      </a:schemeClr>
                    </a:solidFill>
                  </a:rPr>
                  <a:t>(You might have noticed “</a:t>
                </a:r>
                <a14:m>
                  <m:oMath xmlns:m="http://schemas.openxmlformats.org/officeDocument/2006/math">
                    <m:f>
                      <m:fPr>
                        <m:type m:val="lin"/>
                        <m:ctrlPr>
                          <a:rPr lang="en-US" sz="1800" i="1">
                            <a:solidFill>
                              <a:schemeClr val="tx1">
                                <a:lumMod val="65000"/>
                                <a:lumOff val="35000"/>
                              </a:schemeClr>
                            </a:solidFill>
                            <a:latin typeface="Cambria Math" panose="02040503050406030204" pitchFamily="18" charset="0"/>
                          </a:rPr>
                        </m:ctrlPr>
                      </m:fPr>
                      <m:num>
                        <m:r>
                          <a:rPr lang="en-US" sz="1800" i="1">
                            <a:solidFill>
                              <a:schemeClr val="tx1">
                                <a:lumMod val="65000"/>
                                <a:lumOff val="35000"/>
                              </a:schemeClr>
                            </a:solidFill>
                            <a:latin typeface="Cambria Math" panose="02040503050406030204" pitchFamily="18" charset="0"/>
                          </a:rPr>
                          <m:t>𝑙</m:t>
                        </m:r>
                      </m:num>
                      <m:den>
                        <m:r>
                          <a:rPr lang="en-US" sz="1800" i="1">
                            <a:solidFill>
                              <a:schemeClr val="tx1">
                                <a:lumMod val="65000"/>
                                <a:lumOff val="35000"/>
                              </a:schemeClr>
                            </a:solidFill>
                            <a:latin typeface="Cambria Math" panose="02040503050406030204" pitchFamily="18" charset="0"/>
                          </a:rPr>
                          <m:t>2</m:t>
                        </m:r>
                      </m:den>
                    </m:f>
                  </m:oMath>
                </a14:m>
                <a:r>
                  <a:rPr lang="en-US" sz="1800" dirty="0">
                    <a:solidFill>
                      <a:schemeClr val="tx1">
                        <a:lumMod val="65000"/>
                        <a:lumOff val="35000"/>
                      </a:schemeClr>
                    </a:solidFill>
                  </a:rPr>
                  <a:t> and </a:t>
                </a:r>
                <a14:m>
                  <m:oMath xmlns:m="http://schemas.openxmlformats.org/officeDocument/2006/math">
                    <m:f>
                      <m:fPr>
                        <m:type m:val="lin"/>
                        <m:ctrlPr>
                          <a:rPr lang="en-US" sz="1800" i="1">
                            <a:solidFill>
                              <a:schemeClr val="tx1">
                                <a:lumMod val="65000"/>
                                <a:lumOff val="35000"/>
                              </a:schemeClr>
                            </a:solidFill>
                            <a:latin typeface="Cambria Math" panose="02040503050406030204" pitchFamily="18" charset="0"/>
                          </a:rPr>
                        </m:ctrlPr>
                      </m:fPr>
                      <m:num>
                        <m:r>
                          <a:rPr lang="en-US" sz="1800" i="1">
                            <a:solidFill>
                              <a:schemeClr val="tx1">
                                <a:lumMod val="65000"/>
                                <a:lumOff val="35000"/>
                              </a:schemeClr>
                            </a:solidFill>
                            <a:latin typeface="Cambria Math" panose="02040503050406030204" pitchFamily="18" charset="0"/>
                          </a:rPr>
                          <m:t>𝑙</m:t>
                        </m:r>
                      </m:num>
                      <m:den>
                        <m:r>
                          <a:rPr lang="en-US" sz="1800" i="1">
                            <a:solidFill>
                              <a:schemeClr val="tx1">
                                <a:lumMod val="65000"/>
                                <a:lumOff val="35000"/>
                              </a:schemeClr>
                            </a:solidFill>
                            <a:latin typeface="Cambria Math" panose="02040503050406030204" pitchFamily="18" charset="0"/>
                          </a:rPr>
                          <m:t>2</m:t>
                        </m:r>
                      </m:den>
                    </m:f>
                  </m:oMath>
                </a14:m>
                <a:r>
                  <a:rPr lang="en-US" sz="1800" dirty="0">
                    <a:solidFill>
                      <a:schemeClr val="tx1">
                        <a:lumMod val="65000"/>
                        <a:lumOff val="35000"/>
                      </a:schemeClr>
                    </a:solidFill>
                  </a:rPr>
                  <a:t> split” is usually better than “</a:t>
                </a:r>
                <a14:m>
                  <m:oMath xmlns:m="http://schemas.openxmlformats.org/officeDocument/2006/math">
                    <m:r>
                      <a:rPr lang="en-US" sz="1800" i="1">
                        <a:solidFill>
                          <a:schemeClr val="tx1">
                            <a:lumMod val="65000"/>
                            <a:lumOff val="35000"/>
                          </a:schemeClr>
                        </a:solidFill>
                        <a:latin typeface="Cambria Math" panose="02040503050406030204" pitchFamily="18" charset="0"/>
                      </a:rPr>
                      <m:t>1</m:t>
                    </m:r>
                  </m:oMath>
                </a14:m>
                <a:r>
                  <a:rPr lang="en-US" sz="1800" dirty="0">
                    <a:solidFill>
                      <a:schemeClr val="tx1">
                        <a:lumMod val="65000"/>
                        <a:lumOff val="35000"/>
                      </a:schemeClr>
                    </a:solidFill>
                  </a:rPr>
                  <a:t> and </a:t>
                </a:r>
                <a14:m>
                  <m:oMath xmlns:m="http://schemas.openxmlformats.org/officeDocument/2006/math">
                    <m:r>
                      <a:rPr lang="en-US" sz="1800" i="1">
                        <a:solidFill>
                          <a:schemeClr val="tx1">
                            <a:lumMod val="65000"/>
                            <a:lumOff val="35000"/>
                          </a:schemeClr>
                        </a:solidFill>
                        <a:latin typeface="Cambria Math" panose="02040503050406030204" pitchFamily="18" charset="0"/>
                      </a:rPr>
                      <m:t>𝑙</m:t>
                    </m:r>
                    <m:r>
                      <a:rPr lang="en-US" sz="1800" i="1">
                        <a:solidFill>
                          <a:schemeClr val="tx1">
                            <a:lumMod val="65000"/>
                            <a:lumOff val="35000"/>
                          </a:schemeClr>
                        </a:solidFill>
                        <a:latin typeface="Cambria Math" panose="02040503050406030204" pitchFamily="18" charset="0"/>
                      </a:rPr>
                      <m:t>−1</m:t>
                    </m:r>
                  </m:oMath>
                </a14:m>
                <a:r>
                  <a:rPr lang="en-US" sz="1800" dirty="0">
                    <a:solidFill>
                      <a:schemeClr val="tx1">
                        <a:lumMod val="65000"/>
                        <a:lumOff val="35000"/>
                      </a:schemeClr>
                    </a:solidFill>
                  </a:rPr>
                  <a:t> split”)</a:t>
                </a:r>
              </a:p>
              <a:p>
                <a:pPr>
                  <a:lnSpc>
                    <a:spcPct val="100000"/>
                  </a:lnSpc>
                  <a:spcBef>
                    <a:spcPts val="600"/>
                  </a:spcBef>
                </a:pPr>
                <a14:m>
                  <m:oMath xmlns:m="http://schemas.openxmlformats.org/officeDocument/2006/math">
                    <m:r>
                      <a:rPr lang="en-US" sz="1800" i="1" smtClean="0">
                        <a:solidFill>
                          <a:schemeClr val="tx1"/>
                        </a:solidFill>
                        <a:latin typeface="Cambria Math" panose="02040503050406030204" pitchFamily="18" charset="0"/>
                      </a:rPr>
                      <m:t>𝑑𝑖𝑠𝑡</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𝑢</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𝑣</m:t>
                        </m:r>
                        <m:r>
                          <a:rPr lang="en-US" sz="1800" i="1">
                            <a:solidFill>
                              <a:schemeClr val="tx1"/>
                            </a:solidFill>
                            <a:latin typeface="Cambria Math" panose="02040503050406030204" pitchFamily="18" charset="0"/>
                          </a:rPr>
                          <m:t>,</m:t>
                        </m:r>
                        <m:r>
                          <a:rPr lang="en-US" sz="1800" i="1" smtClean="0">
                            <a:solidFill>
                              <a:srgbClr val="C00000"/>
                            </a:solidFill>
                            <a:latin typeface="Cambria Math" panose="02040503050406030204" pitchFamily="18" charset="0"/>
                          </a:rPr>
                          <m:t>𝑙</m:t>
                        </m:r>
                      </m:e>
                    </m:d>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panose="02040503050406030204" pitchFamily="18" charset="0"/>
                          </a:rPr>
                        </m:ctrlPr>
                      </m:dPr>
                      <m:e>
                        <m:m>
                          <m:mPr>
                            <m:mcs>
                              <m:mc>
                                <m:mcPr>
                                  <m:count m:val="2"/>
                                  <m:mcJc m:val="center"/>
                                </m:mcPr>
                              </m:mc>
                            </m:mcs>
                            <m:ctrlPr>
                              <a:rPr lang="en-US" sz="1800" i="1">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e>
                            <m:e>
                              <m:r>
                                <m:rPr>
                                  <m:sty m:val="p"/>
                                </m:rPr>
                                <a:rPr lang="en-US" sz="1800">
                                  <a:solidFill>
                                    <a:schemeClr val="tx1"/>
                                  </a:solidFill>
                                  <a:latin typeface="Cambria Math" panose="02040503050406030204" pitchFamily="18" charset="0"/>
                                </a:rPr>
                                <m:t>if</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𝑙</m:t>
                              </m:r>
                              <m:r>
                                <a:rPr lang="en-US" sz="1800" i="1">
                                  <a:solidFill>
                                    <a:schemeClr val="tx1"/>
                                  </a:solidFill>
                                  <a:latin typeface="Cambria Math" panose="02040503050406030204" pitchFamily="18" charset="0"/>
                                </a:rPr>
                                <m:t>=1 </m:t>
                              </m:r>
                              <m:r>
                                <m:rPr>
                                  <m:sty m:val="p"/>
                                </m:rPr>
                                <a:rPr lang="en-US" sz="1800">
                                  <a:solidFill>
                                    <a:schemeClr val="tx1"/>
                                  </a:solidFill>
                                  <a:latin typeface="Cambria Math" panose="02040503050406030204" pitchFamily="18" charset="0"/>
                                </a:rPr>
                                <m:t>and</m:t>
                              </m:r>
                              <m:r>
                                <a:rPr lang="en-US" sz="1800" b="0" i="0" smtClean="0">
                                  <a:solidFill>
                                    <a:schemeClr val="tx1"/>
                                  </a:solidFill>
                                  <a:latin typeface="Cambria Math" panose="02040503050406030204" pitchFamily="18" charset="0"/>
                                </a:rPr>
                                <m:t> </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𝑢</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𝐸</m:t>
                              </m:r>
                            </m:e>
                          </m:mr>
                          <m:mr>
                            <m:e>
                              <m:r>
                                <a:rPr lang="en-US" sz="1800" i="1">
                                  <a:solidFill>
                                    <a:schemeClr val="tx1"/>
                                  </a:solidFill>
                                  <a:latin typeface="Cambria Math" panose="02040503050406030204" pitchFamily="18" charset="0"/>
                                </a:rPr>
                                <m:t>∞</m:t>
                              </m:r>
                            </m:e>
                            <m:e>
                              <m:r>
                                <m:rPr>
                                  <m:sty m:val="p"/>
                                </m:rPr>
                                <a:rPr lang="en-US" sz="1800">
                                  <a:solidFill>
                                    <a:schemeClr val="tx1"/>
                                  </a:solidFill>
                                  <a:latin typeface="Cambria Math" panose="02040503050406030204" pitchFamily="18" charset="0"/>
                                </a:rPr>
                                <m:t>if</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𝑙</m:t>
                              </m:r>
                              <m:r>
                                <a:rPr lang="en-US" sz="1800" i="1">
                                  <a:solidFill>
                                    <a:schemeClr val="tx1"/>
                                  </a:solidFill>
                                  <a:latin typeface="Cambria Math" panose="02040503050406030204" pitchFamily="18" charset="0"/>
                                </a:rPr>
                                <m:t>=1 </m:t>
                              </m:r>
                              <m:r>
                                <m:rPr>
                                  <m:sty m:val="p"/>
                                </m:rPr>
                                <a:rPr lang="en-US" sz="1800">
                                  <a:solidFill>
                                    <a:schemeClr val="tx1"/>
                                  </a:solidFill>
                                  <a:latin typeface="Cambria Math" panose="02040503050406030204" pitchFamily="18" charset="0"/>
                                </a:rPr>
                                <m:t>and</m:t>
                              </m:r>
                              <m:r>
                                <a:rPr lang="en-US" sz="1800" i="1">
                                  <a:solidFill>
                                    <a:schemeClr val="tx1"/>
                                  </a:solidFill>
                                  <a:latin typeface="Cambria Math" panose="02040503050406030204" pitchFamily="18" charset="0"/>
                                </a:rPr>
                                <m:t> </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𝐸</m:t>
                              </m:r>
                            </m:e>
                          </m:mr>
                          <m:mr>
                            <m:e>
                              <m:func>
                                <m:funcPr>
                                  <m:ctrlPr>
                                    <a:rPr lang="en-US" sz="1800" b="0" i="1" smtClean="0">
                                      <a:solidFill>
                                        <a:schemeClr val="tx1"/>
                                      </a:solidFill>
                                      <a:latin typeface="Cambria Math" panose="02040503050406030204" pitchFamily="18" charset="0"/>
                                    </a:rPr>
                                  </m:ctrlPr>
                                </m:funcPr>
                                <m:fName>
                                  <m:limLow>
                                    <m:limLowPr>
                                      <m:ctrlPr>
                                        <a:rPr lang="en-US" sz="1800" b="0" i="1" smtClean="0">
                                          <a:solidFill>
                                            <a:schemeClr val="tx1"/>
                                          </a:solidFill>
                                          <a:latin typeface="Cambria Math" panose="02040503050406030204" pitchFamily="18" charset="0"/>
                                        </a:rPr>
                                      </m:ctrlPr>
                                    </m:limLowPr>
                                    <m:e>
                                      <m:r>
                                        <m:rPr>
                                          <m:sty m:val="p"/>
                                        </m:rPr>
                                        <a:rPr lang="en-US" sz="1800" b="0" i="0" smtClean="0">
                                          <a:solidFill>
                                            <a:schemeClr val="tx1"/>
                                          </a:solidFill>
                                          <a:latin typeface="Cambria Math" panose="02040503050406030204" pitchFamily="18" charset="0"/>
                                        </a:rPr>
                                        <m:t>min</m:t>
                                      </m:r>
                                    </m:e>
                                    <m:lim>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𝑉</m:t>
                                      </m:r>
                                    </m:lim>
                                  </m:limLow>
                                </m:fName>
                                <m:e>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f>
                                            <m:fPr>
                                              <m:type m:val="lin"/>
                                              <m:ctrlPr>
                                                <a:rPr lang="en-US" sz="1800" i="1" smtClean="0">
                                                  <a:solidFill>
                                                    <a:srgbClr val="C00000"/>
                                                  </a:solidFill>
                                                  <a:latin typeface="Cambria Math" panose="02040503050406030204" pitchFamily="18" charset="0"/>
                                                </a:rPr>
                                              </m:ctrlPr>
                                            </m:fPr>
                                            <m:num>
                                              <m:r>
                                                <a:rPr lang="en-US" sz="1800" i="1">
                                                  <a:solidFill>
                                                    <a:srgbClr val="C00000"/>
                                                  </a:solidFill>
                                                  <a:latin typeface="Cambria Math" panose="02040503050406030204" pitchFamily="18" charset="0"/>
                                                </a:rPr>
                                                <m:t>𝑙</m:t>
                                              </m:r>
                                            </m:num>
                                            <m:den>
                                              <m:r>
                                                <a:rPr lang="en-US" sz="1800" i="1">
                                                  <a:solidFill>
                                                    <a:srgbClr val="C00000"/>
                                                  </a:solidFill>
                                                  <a:latin typeface="Cambria Math" panose="02040503050406030204" pitchFamily="18" charset="0"/>
                                                </a:rPr>
                                                <m:t>2</m:t>
                                              </m:r>
                                            </m:den>
                                          </m:f>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f>
                                            <m:fPr>
                                              <m:type m:val="lin"/>
                                              <m:ctrlPr>
                                                <a:rPr lang="en-US" sz="1800" i="1" smtClean="0">
                                                  <a:solidFill>
                                                    <a:srgbClr val="C00000"/>
                                                  </a:solidFill>
                                                  <a:latin typeface="Cambria Math" panose="02040503050406030204" pitchFamily="18" charset="0"/>
                                                </a:rPr>
                                              </m:ctrlPr>
                                            </m:fPr>
                                            <m:num>
                                              <m:r>
                                                <a:rPr lang="en-US" sz="1800" i="1">
                                                  <a:solidFill>
                                                    <a:srgbClr val="C00000"/>
                                                  </a:solidFill>
                                                  <a:latin typeface="Cambria Math" panose="02040503050406030204" pitchFamily="18" charset="0"/>
                                                </a:rPr>
                                                <m:t>𝑙</m:t>
                                              </m:r>
                                            </m:num>
                                            <m:den>
                                              <m:r>
                                                <a:rPr lang="en-US" sz="1800" i="1">
                                                  <a:solidFill>
                                                    <a:srgbClr val="C00000"/>
                                                  </a:solidFill>
                                                  <a:latin typeface="Cambria Math" panose="02040503050406030204" pitchFamily="18" charset="0"/>
                                                </a:rPr>
                                                <m:t>2</m:t>
                                              </m:r>
                                            </m:den>
                                          </m:f>
                                        </m:e>
                                      </m:d>
                                    </m:e>
                                  </m:d>
                                </m:e>
                              </m:func>
                            </m:e>
                            <m:e>
                              <m:r>
                                <m:rPr>
                                  <m:sty m:val="p"/>
                                </m:rPr>
                                <a:rPr lang="en-US" sz="1800">
                                  <a:solidFill>
                                    <a:schemeClr val="tx1"/>
                                  </a:solidFill>
                                  <a:latin typeface="Cambria Math" panose="02040503050406030204" pitchFamily="18" charset="0"/>
                                </a:rPr>
                                <m:t>otherwise</m:t>
                              </m:r>
                            </m:e>
                          </m:mr>
                        </m:m>
                      </m:e>
                    </m:d>
                  </m:oMath>
                </a14:m>
                <a:endParaRPr lang="en-US" sz="2400" dirty="0">
                  <a:solidFill>
                    <a:schemeClr val="accent2">
                      <a:lumMod val="75000"/>
                    </a:schemeClr>
                  </a:solidFill>
                </a:endParaRPr>
              </a:p>
              <a:p>
                <a:pPr>
                  <a:lnSpc>
                    <a:spcPct val="100000"/>
                  </a:lnSpc>
                  <a:spcBef>
                    <a:spcPts val="600"/>
                  </a:spcBef>
                </a:pPr>
                <a:r>
                  <a:rPr lang="en-US" sz="2400" dirty="0">
                    <a:solidFill>
                      <a:schemeClr val="accent1">
                        <a:lumMod val="75000"/>
                      </a:schemeClr>
                    </a:solidFill>
                  </a:rPr>
                  <a:t>Start with </a:t>
                </a:r>
                <a14:m>
                  <m:oMath xmlns:m="http://schemas.openxmlformats.org/officeDocument/2006/math">
                    <m:r>
                      <a:rPr lang="en-US" sz="2400" b="0" i="1" smtClean="0">
                        <a:solidFill>
                          <a:schemeClr val="accent1">
                            <a:lumMod val="75000"/>
                          </a:schemeClr>
                        </a:solidFill>
                        <a:latin typeface="Cambria Math" panose="02040503050406030204" pitchFamily="18" charset="0"/>
                      </a:rPr>
                      <m:t>𝑑𝑖𝑠𝑡</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⋅,⋅,1</m:t>
                        </m:r>
                      </m:e>
                    </m:d>
                  </m:oMath>
                </a14:m>
                <a:r>
                  <a:rPr lang="en-US" sz="2400" dirty="0">
                    <a:solidFill>
                      <a:schemeClr val="accent1">
                        <a:lumMod val="75000"/>
                      </a:schemeClr>
                    </a:solidFill>
                  </a:rPr>
                  <a:t>, then double </a:t>
                </a:r>
                <a14:m>
                  <m:oMath xmlns:m="http://schemas.openxmlformats.org/officeDocument/2006/math">
                    <m:r>
                      <a:rPr lang="en-US" sz="2400" b="0" i="1" smtClean="0">
                        <a:solidFill>
                          <a:schemeClr val="accent1">
                            <a:lumMod val="75000"/>
                          </a:schemeClr>
                        </a:solidFill>
                        <a:latin typeface="Cambria Math" panose="02040503050406030204" pitchFamily="18" charset="0"/>
                      </a:rPr>
                      <m:t>𝑙</m:t>
                    </m:r>
                  </m:oMath>
                </a14:m>
                <a:r>
                  <a:rPr lang="en-US" sz="2400" dirty="0">
                    <a:solidFill>
                      <a:schemeClr val="accent1">
                        <a:lumMod val="75000"/>
                      </a:schemeClr>
                    </a:solidFill>
                  </a:rPr>
                  <a:t> each time, until </a:t>
                </a:r>
                <a14:m>
                  <m:oMath xmlns:m="http://schemas.openxmlformats.org/officeDocument/2006/math">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2</m:t>
                        </m:r>
                      </m:e>
                      <m:sup>
                        <m:d>
                          <m:dPr>
                            <m:begChr m:val="⌈"/>
                            <m:endChr m:val="⌉"/>
                            <m:ctrlPr>
                              <a:rPr lang="en-US" sz="2400" b="0" i="1" smtClean="0">
                                <a:solidFill>
                                  <a:schemeClr val="accent1">
                                    <a:lumMod val="75000"/>
                                  </a:schemeClr>
                                </a:solidFill>
                                <a:latin typeface="Cambria Math" panose="02040503050406030204" pitchFamily="18" charset="0"/>
                              </a:rPr>
                            </m:ctrlPr>
                          </m:dPr>
                          <m:e>
                            <m:func>
                              <m:funcPr>
                                <m:ctrlPr>
                                  <a:rPr lang="en-US" sz="2400" b="0" i="1" smtClean="0">
                                    <a:solidFill>
                                      <a:schemeClr val="accent1">
                                        <a:lumMod val="75000"/>
                                      </a:schemeClr>
                                    </a:solidFill>
                                    <a:latin typeface="Cambria Math" panose="02040503050406030204" pitchFamily="18" charset="0"/>
                                  </a:rPr>
                                </m:ctrlPr>
                              </m:funcPr>
                              <m:fName>
                                <m:r>
                                  <m:rPr>
                                    <m:sty m:val="p"/>
                                  </m:rPr>
                                  <a:rPr lang="en-US" sz="2400" b="0" i="0" smtClean="0">
                                    <a:solidFill>
                                      <a:schemeClr val="accent1">
                                        <a:lumMod val="75000"/>
                                      </a:schemeClr>
                                    </a:solidFill>
                                    <a:latin typeface="Cambria Math" panose="02040503050406030204" pitchFamily="18" charset="0"/>
                                  </a:rPr>
                                  <m:t>lg</m:t>
                                </m:r>
                              </m:fName>
                              <m:e>
                                <m:r>
                                  <a:rPr lang="en-US" sz="2400" b="0" i="1" smtClean="0">
                                    <a:solidFill>
                                      <a:schemeClr val="accent1">
                                        <a:lumMod val="75000"/>
                                      </a:schemeClr>
                                    </a:solidFill>
                                    <a:latin typeface="Cambria Math" panose="02040503050406030204" pitchFamily="18" charset="0"/>
                                  </a:rPr>
                                  <m:t>𝑛</m:t>
                                </m:r>
                              </m:e>
                            </m:func>
                          </m:e>
                        </m:d>
                      </m:sup>
                    </m:sSup>
                  </m:oMath>
                </a14:m>
                <a:endParaRPr lang="en-US" sz="2400" dirty="0">
                  <a:solidFill>
                    <a:schemeClr val="accent1">
                      <a:lumMod val="75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1"/>
                <a:stretch>
                  <a:fillRect l="-93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89"/>
                <a:ext cx="8515350" cy="4802185"/>
              </a:xfrm>
            </p:spPr>
            <p:txBody>
              <a:bodyPr>
                <a:normAutofit/>
              </a:bodyPr>
              <a:lstStyle/>
              <a:p>
                <a:pPr>
                  <a:lnSpc>
                    <a:spcPct val="100000"/>
                  </a:lnSpc>
                  <a:spcBef>
                    <a:spcPts val="600"/>
                  </a:spcBef>
                </a:pPr>
                <a14:m>
                  <m:oMath xmlns:m="http://schemas.openxmlformats.org/officeDocument/2006/math">
                    <m:r>
                      <a:rPr lang="en-US" sz="1800" i="1" smtClean="0">
                        <a:solidFill>
                          <a:schemeClr val="tx1"/>
                        </a:solidFill>
                        <a:latin typeface="Cambria Math" panose="02040503050406030204" pitchFamily="18" charset="0"/>
                      </a:rPr>
                      <m:t>𝑑𝑖𝑠𝑡</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𝑢</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𝑣</m:t>
                        </m:r>
                        <m:r>
                          <a:rPr lang="en-US" sz="1800" i="1">
                            <a:solidFill>
                              <a:schemeClr val="tx1"/>
                            </a:solidFill>
                            <a:latin typeface="Cambria Math" panose="02040503050406030204" pitchFamily="18" charset="0"/>
                          </a:rPr>
                          <m:t>,</m:t>
                        </m:r>
                        <m:r>
                          <a:rPr lang="en-US" sz="1800" i="1" smtClean="0">
                            <a:solidFill>
                              <a:srgbClr val="C00000"/>
                            </a:solidFill>
                            <a:latin typeface="Cambria Math" panose="02040503050406030204" pitchFamily="18" charset="0"/>
                          </a:rPr>
                          <m:t>𝑙</m:t>
                        </m:r>
                      </m:e>
                    </m:d>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panose="02040503050406030204" pitchFamily="18" charset="0"/>
                          </a:rPr>
                        </m:ctrlPr>
                      </m:dPr>
                      <m:e>
                        <m:m>
                          <m:mPr>
                            <m:mcs>
                              <m:mc>
                                <m:mcPr>
                                  <m:count m:val="2"/>
                                  <m:mcJc m:val="center"/>
                                </m:mcPr>
                              </m:mc>
                            </m:mcs>
                            <m:ctrlPr>
                              <a:rPr lang="en-US" sz="1800" i="1">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e>
                            <m:e>
                              <m:r>
                                <m:rPr>
                                  <m:sty m:val="p"/>
                                </m:rPr>
                                <a:rPr lang="en-US" sz="1800">
                                  <a:solidFill>
                                    <a:schemeClr val="tx1"/>
                                  </a:solidFill>
                                  <a:latin typeface="Cambria Math" panose="02040503050406030204" pitchFamily="18" charset="0"/>
                                </a:rPr>
                                <m:t>if</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𝑙</m:t>
                              </m:r>
                              <m:r>
                                <a:rPr lang="en-US" sz="1800" i="1">
                                  <a:solidFill>
                                    <a:schemeClr val="tx1"/>
                                  </a:solidFill>
                                  <a:latin typeface="Cambria Math" panose="02040503050406030204" pitchFamily="18" charset="0"/>
                                </a:rPr>
                                <m:t>=1 </m:t>
                              </m:r>
                              <m:r>
                                <m:rPr>
                                  <m:sty m:val="p"/>
                                </m:rPr>
                                <a:rPr lang="en-US" sz="1800">
                                  <a:solidFill>
                                    <a:schemeClr val="tx1"/>
                                  </a:solidFill>
                                  <a:latin typeface="Cambria Math" panose="02040503050406030204" pitchFamily="18" charset="0"/>
                                </a:rPr>
                                <m:t>and</m:t>
                              </m:r>
                              <m:r>
                                <a:rPr lang="en-US" sz="1800" b="0" i="0" smtClean="0">
                                  <a:solidFill>
                                    <a:schemeClr val="tx1"/>
                                  </a:solidFill>
                                  <a:latin typeface="Cambria Math" panose="02040503050406030204" pitchFamily="18" charset="0"/>
                                </a:rPr>
                                <m:t> </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𝑢</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𝐸</m:t>
                              </m:r>
                            </m:e>
                          </m:mr>
                          <m:mr>
                            <m:e>
                              <m:r>
                                <a:rPr lang="en-US" sz="1800" i="1">
                                  <a:solidFill>
                                    <a:schemeClr val="tx1"/>
                                  </a:solidFill>
                                  <a:latin typeface="Cambria Math" panose="02040503050406030204" pitchFamily="18" charset="0"/>
                                </a:rPr>
                                <m:t>∞</m:t>
                              </m:r>
                            </m:e>
                            <m:e>
                              <m:r>
                                <m:rPr>
                                  <m:sty m:val="p"/>
                                </m:rPr>
                                <a:rPr lang="en-US" sz="1800">
                                  <a:solidFill>
                                    <a:schemeClr val="tx1"/>
                                  </a:solidFill>
                                  <a:latin typeface="Cambria Math" panose="02040503050406030204" pitchFamily="18" charset="0"/>
                                </a:rPr>
                                <m:t>if</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𝑙</m:t>
                              </m:r>
                              <m:r>
                                <a:rPr lang="en-US" sz="1800" i="1">
                                  <a:solidFill>
                                    <a:schemeClr val="tx1"/>
                                  </a:solidFill>
                                  <a:latin typeface="Cambria Math" panose="02040503050406030204" pitchFamily="18" charset="0"/>
                                </a:rPr>
                                <m:t>=1 </m:t>
                              </m:r>
                              <m:r>
                                <m:rPr>
                                  <m:sty m:val="p"/>
                                </m:rPr>
                                <a:rPr lang="en-US" sz="1800">
                                  <a:solidFill>
                                    <a:schemeClr val="tx1"/>
                                  </a:solidFill>
                                  <a:latin typeface="Cambria Math" panose="02040503050406030204" pitchFamily="18" charset="0"/>
                                </a:rPr>
                                <m:t>and</m:t>
                              </m:r>
                              <m:r>
                                <a:rPr lang="en-US" sz="1800" i="1">
                                  <a:solidFill>
                                    <a:schemeClr val="tx1"/>
                                  </a:solidFill>
                                  <a:latin typeface="Cambria Math" panose="02040503050406030204" pitchFamily="18" charset="0"/>
                                </a:rPr>
                                <m:t> </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𝐸</m:t>
                              </m:r>
                            </m:e>
                          </m:mr>
                          <m:mr>
                            <m:e>
                              <m:func>
                                <m:funcPr>
                                  <m:ctrlPr>
                                    <a:rPr lang="en-US" sz="1800" b="0" i="1" smtClean="0">
                                      <a:solidFill>
                                        <a:schemeClr val="tx1"/>
                                      </a:solidFill>
                                      <a:latin typeface="Cambria Math" panose="02040503050406030204" pitchFamily="18" charset="0"/>
                                    </a:rPr>
                                  </m:ctrlPr>
                                </m:funcPr>
                                <m:fName>
                                  <m:limLow>
                                    <m:limLowPr>
                                      <m:ctrlPr>
                                        <a:rPr lang="en-US" sz="1800" b="0" i="1" smtClean="0">
                                          <a:solidFill>
                                            <a:schemeClr val="tx1"/>
                                          </a:solidFill>
                                          <a:latin typeface="Cambria Math" panose="02040503050406030204" pitchFamily="18" charset="0"/>
                                        </a:rPr>
                                      </m:ctrlPr>
                                    </m:limLowPr>
                                    <m:e>
                                      <m:r>
                                        <m:rPr>
                                          <m:sty m:val="p"/>
                                        </m:rPr>
                                        <a:rPr lang="en-US" sz="1800" b="0" i="0" smtClean="0">
                                          <a:solidFill>
                                            <a:schemeClr val="tx1"/>
                                          </a:solidFill>
                                          <a:latin typeface="Cambria Math" panose="02040503050406030204" pitchFamily="18" charset="0"/>
                                        </a:rPr>
                                        <m:t>min</m:t>
                                      </m:r>
                                    </m:e>
                                    <m:lim>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𝑉</m:t>
                                      </m:r>
                                    </m:lim>
                                  </m:limLow>
                                </m:fName>
                                <m:e>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f>
                                            <m:fPr>
                                              <m:type m:val="lin"/>
                                              <m:ctrlPr>
                                                <a:rPr lang="en-US" sz="1800" i="1" smtClean="0">
                                                  <a:solidFill>
                                                    <a:srgbClr val="C00000"/>
                                                  </a:solidFill>
                                                  <a:latin typeface="Cambria Math" panose="02040503050406030204" pitchFamily="18" charset="0"/>
                                                </a:rPr>
                                              </m:ctrlPr>
                                            </m:fPr>
                                            <m:num>
                                              <m:r>
                                                <a:rPr lang="en-US" sz="1800" i="1">
                                                  <a:solidFill>
                                                    <a:srgbClr val="C00000"/>
                                                  </a:solidFill>
                                                  <a:latin typeface="Cambria Math" panose="02040503050406030204" pitchFamily="18" charset="0"/>
                                                </a:rPr>
                                                <m:t>𝑙</m:t>
                                              </m:r>
                                            </m:num>
                                            <m:den>
                                              <m:r>
                                                <a:rPr lang="en-US" sz="1800" i="1">
                                                  <a:solidFill>
                                                    <a:srgbClr val="C00000"/>
                                                  </a:solidFill>
                                                  <a:latin typeface="Cambria Math" panose="02040503050406030204" pitchFamily="18" charset="0"/>
                                                </a:rPr>
                                                <m:t>2</m:t>
                                              </m:r>
                                            </m:den>
                                          </m:f>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r>
                                            <a:rPr lang="en-US" sz="1800" b="0" i="1" smtClean="0">
                                              <a:solidFill>
                                                <a:schemeClr val="tx1"/>
                                              </a:solidFill>
                                              <a:latin typeface="Cambria Math" panose="02040503050406030204" pitchFamily="18" charset="0"/>
                                            </a:rPr>
                                            <m:t>,</m:t>
                                          </m:r>
                                          <m:f>
                                            <m:fPr>
                                              <m:type m:val="lin"/>
                                              <m:ctrlPr>
                                                <a:rPr lang="en-US" sz="1800" i="1" smtClean="0">
                                                  <a:solidFill>
                                                    <a:srgbClr val="C00000"/>
                                                  </a:solidFill>
                                                  <a:latin typeface="Cambria Math" panose="02040503050406030204" pitchFamily="18" charset="0"/>
                                                </a:rPr>
                                              </m:ctrlPr>
                                            </m:fPr>
                                            <m:num>
                                              <m:r>
                                                <a:rPr lang="en-US" sz="1800" i="1">
                                                  <a:solidFill>
                                                    <a:srgbClr val="C00000"/>
                                                  </a:solidFill>
                                                  <a:latin typeface="Cambria Math" panose="02040503050406030204" pitchFamily="18" charset="0"/>
                                                </a:rPr>
                                                <m:t>𝑙</m:t>
                                              </m:r>
                                            </m:num>
                                            <m:den>
                                              <m:r>
                                                <a:rPr lang="en-US" sz="1800" i="1">
                                                  <a:solidFill>
                                                    <a:srgbClr val="C00000"/>
                                                  </a:solidFill>
                                                  <a:latin typeface="Cambria Math" panose="02040503050406030204" pitchFamily="18" charset="0"/>
                                                </a:rPr>
                                                <m:t>2</m:t>
                                              </m:r>
                                            </m:den>
                                          </m:f>
                                        </m:e>
                                      </m:d>
                                    </m:e>
                                  </m:d>
                                </m:e>
                              </m:func>
                            </m:e>
                            <m:e>
                              <m:r>
                                <m:rPr>
                                  <m:sty m:val="p"/>
                                </m:rPr>
                                <a:rPr lang="en-US" sz="1800">
                                  <a:solidFill>
                                    <a:schemeClr val="tx1"/>
                                  </a:solidFill>
                                  <a:latin typeface="Cambria Math" panose="02040503050406030204" pitchFamily="18" charset="0"/>
                                </a:rPr>
                                <m:t>otherwise</m:t>
                              </m:r>
                            </m:e>
                          </m:mr>
                        </m:m>
                      </m:e>
                    </m:d>
                  </m:oMath>
                </a14:m>
                <a:endParaRPr lang="en-US" sz="2400" dirty="0">
                  <a:solidFill>
                    <a:schemeClr val="accent2">
                      <a:lumMod val="75000"/>
                    </a:schemeClr>
                  </a:solidFill>
                </a:endParaRPr>
              </a:p>
              <a:p>
                <a:pPr>
                  <a:lnSpc>
                    <a:spcPct val="100000"/>
                  </a:lnSpc>
                  <a:spcBef>
                    <a:spcPts val="600"/>
                  </a:spcBef>
                </a:pPr>
                <a:r>
                  <a:rPr lang="en-US" sz="2400" dirty="0">
                    <a:solidFill>
                      <a:schemeClr val="accent1">
                        <a:lumMod val="75000"/>
                      </a:schemeClr>
                    </a:solidFill>
                  </a:rPr>
                  <a:t>Start with </a:t>
                </a:r>
                <a14:m>
                  <m:oMath xmlns:m="http://schemas.openxmlformats.org/officeDocument/2006/math">
                    <m:r>
                      <a:rPr lang="en-US" sz="2400" b="0" i="1" smtClean="0">
                        <a:solidFill>
                          <a:schemeClr val="accent1">
                            <a:lumMod val="75000"/>
                          </a:schemeClr>
                        </a:solidFill>
                        <a:latin typeface="Cambria Math" panose="02040503050406030204" pitchFamily="18" charset="0"/>
                      </a:rPr>
                      <m:t>𝑑𝑖𝑠𝑡</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⋅,⋅,1</m:t>
                        </m:r>
                      </m:e>
                    </m:d>
                  </m:oMath>
                </a14:m>
                <a:r>
                  <a:rPr lang="en-US" sz="2400" dirty="0">
                    <a:solidFill>
                      <a:schemeClr val="accent1">
                        <a:lumMod val="75000"/>
                      </a:schemeClr>
                    </a:solidFill>
                  </a:rPr>
                  <a:t>, then double </a:t>
                </a:r>
                <a14:m>
                  <m:oMath xmlns:m="http://schemas.openxmlformats.org/officeDocument/2006/math">
                    <m:r>
                      <a:rPr lang="en-US" sz="2400" b="0" i="1" smtClean="0">
                        <a:solidFill>
                          <a:schemeClr val="accent1">
                            <a:lumMod val="75000"/>
                          </a:schemeClr>
                        </a:solidFill>
                        <a:latin typeface="Cambria Math" panose="02040503050406030204" pitchFamily="18" charset="0"/>
                      </a:rPr>
                      <m:t>𝑙</m:t>
                    </m:r>
                  </m:oMath>
                </a14:m>
                <a:r>
                  <a:rPr lang="en-US" sz="2400" dirty="0">
                    <a:solidFill>
                      <a:schemeClr val="accent1">
                        <a:lumMod val="75000"/>
                      </a:schemeClr>
                    </a:solidFill>
                  </a:rPr>
                  <a:t> each time, until </a:t>
                </a:r>
                <a14:m>
                  <m:oMath xmlns:m="http://schemas.openxmlformats.org/officeDocument/2006/math">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2</m:t>
                        </m:r>
                      </m:e>
                      <m:sup>
                        <m:d>
                          <m:dPr>
                            <m:begChr m:val="⌈"/>
                            <m:endChr m:val="⌉"/>
                            <m:ctrlPr>
                              <a:rPr lang="en-US" sz="2400" b="0" i="1" smtClean="0">
                                <a:solidFill>
                                  <a:schemeClr val="accent1">
                                    <a:lumMod val="75000"/>
                                  </a:schemeClr>
                                </a:solidFill>
                                <a:latin typeface="Cambria Math" panose="02040503050406030204" pitchFamily="18" charset="0"/>
                              </a:rPr>
                            </m:ctrlPr>
                          </m:dPr>
                          <m:e>
                            <m:func>
                              <m:funcPr>
                                <m:ctrlPr>
                                  <a:rPr lang="en-US" sz="2400" b="0" i="1" smtClean="0">
                                    <a:solidFill>
                                      <a:schemeClr val="accent1">
                                        <a:lumMod val="75000"/>
                                      </a:schemeClr>
                                    </a:solidFill>
                                    <a:latin typeface="Cambria Math" panose="02040503050406030204" pitchFamily="18" charset="0"/>
                                  </a:rPr>
                                </m:ctrlPr>
                              </m:funcPr>
                              <m:fName>
                                <m:r>
                                  <m:rPr>
                                    <m:sty m:val="p"/>
                                  </m:rPr>
                                  <a:rPr lang="en-US" sz="2400" b="0" i="0" smtClean="0">
                                    <a:solidFill>
                                      <a:schemeClr val="accent1">
                                        <a:lumMod val="75000"/>
                                      </a:schemeClr>
                                    </a:solidFill>
                                    <a:latin typeface="Cambria Math" panose="02040503050406030204" pitchFamily="18" charset="0"/>
                                  </a:rPr>
                                  <m:t>lg</m:t>
                                </m:r>
                              </m:fName>
                              <m:e>
                                <m:r>
                                  <a:rPr lang="en-US" sz="2400" b="0" i="1" smtClean="0">
                                    <a:solidFill>
                                      <a:schemeClr val="accent1">
                                        <a:lumMod val="75000"/>
                                      </a:schemeClr>
                                    </a:solidFill>
                                    <a:latin typeface="Cambria Math" panose="02040503050406030204" pitchFamily="18" charset="0"/>
                                  </a:rPr>
                                  <m:t>𝑛</m:t>
                                </m:r>
                              </m:e>
                            </m:func>
                          </m:e>
                        </m:d>
                      </m:sup>
                    </m:sSup>
                  </m:oMath>
                </a14:m>
                <a:endParaRPr lang="en-US" sz="2400" dirty="0">
                  <a:solidFill>
                    <a:schemeClr val="accent1">
                      <a:lumMod val="75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1"/>
                <a:stretch>
                  <a:fillRect l="-931"/>
                </a:stretch>
              </a:blipFill>
            </p:spPr>
            <p:txBody>
              <a:bodyPr/>
              <a:lstStyle/>
              <a:p>
                <a:r>
                  <a:rPr lang="en-US">
                    <a:noFill/>
                  </a:rPr>
                  <a:t> </a:t>
                </a:r>
                <a:endParaRPr lang="en-US">
                  <a:noFill/>
                </a:endParaRPr>
              </a:p>
            </p:txBody>
          </p:sp>
        </mc:Fallback>
      </mc:AlternateContent>
      <p:sp>
        <p:nvSpPr>
          <p:cNvPr id="4" name="矩形 4"/>
          <p:cNvSpPr/>
          <p:nvPr/>
        </p:nvSpPr>
        <p:spPr>
          <a:xfrm>
            <a:off x="928707" y="3429000"/>
            <a:ext cx="7286586" cy="26228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FasterRecursiveAPSP</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E) then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[u,v,1]=w(</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[u,v,1]=INF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Ceil(lg(n)))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u,v,i</a:t>
            </a:r>
            <a:r>
              <a:rPr lang="en-US" sz="1600" dirty="0">
                <a:solidFill>
                  <a:schemeClr val="tx1"/>
                </a:solidFill>
                <a:latin typeface="Courier New" pitchFamily="49" charset="0"/>
                <a:cs typeface="Courier New" pitchFamily="49" charset="0"/>
              </a:rPr>
              <a:t>]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x)</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u,v,i</a:t>
            </a:r>
            <a:r>
              <a:rPr lang="en-US" sz="1600" dirty="0">
                <a:solidFill>
                  <a:schemeClr val="tx1"/>
                </a:solidFill>
                <a:latin typeface="Courier New" pitchFamily="49" charset="0"/>
                <a:cs typeface="Courier New" pitchFamily="49" charset="0"/>
              </a:rPr>
              <a:t>] &gt;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[u,x,i-1]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[x,v,i-1])</a:t>
            </a:r>
            <a:endParaRPr lang="en-US" sz="1600" dirty="0">
              <a:solidFill>
                <a:schemeClr val="tx1"/>
              </a:solidFill>
              <a:latin typeface="Courier New" pitchFamily="49" charset="0"/>
              <a:cs typeface="Courier New" pitchFamily="49" charset="0"/>
            </a:endParaRPr>
          </a:p>
          <a:p>
            <a:pPr>
              <a:lnSpc>
                <a:spcPct val="90000"/>
              </a:lnSpc>
            </a:pPr>
            <a:r>
              <a:rPr lang="en-US" sz="160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u,v,i</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[u,x,i-1]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[x,v,i-1]</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5" name="Rectangle 4">
                <a:extLst>
                  <a:ext uri="{FF2B5EF4-FFF2-40B4-BE49-F238E27FC236}">
                    <a14:artisticCrisscrossEtching id="{F1D0324E-909D-44E0-A4A2-0BE76A8A732B}"/>
                  </a:ext>
                </a:extLst>
              </p:cNvPr>
              <p:cNvSpPr/>
              <p:nvPr/>
            </p:nvSpPr>
            <p:spPr>
              <a:xfrm>
                <a:off x="5255534" y="3429000"/>
                <a:ext cx="2959759" cy="461665"/>
              </a:xfrm>
              <a:prstGeom prst="rect">
                <a:avLst/>
              </a:prstGeom>
            </p:spPr>
            <p:txBody>
              <a:bodyPr wrap="square">
                <a:spAutoFit/>
              </a:bodyPr>
              <a:lstStyle/>
              <a:p>
                <a:r>
                  <a:rPr lang="en-US" sz="2400" dirty="0">
                    <a:solidFill>
                      <a:srgbClr val="C00000"/>
                    </a:solidFill>
                  </a:rPr>
                  <a:t>Runtime is </a:t>
                </a:r>
                <a14:m>
                  <m:oMath xmlns:m="http://schemas.openxmlformats.org/officeDocument/2006/math">
                    <m:r>
                      <a:rPr lang="en-US" sz="2400" i="1" smtClean="0">
                        <a:solidFill>
                          <a:srgbClr val="C00000"/>
                        </a:solidFill>
                        <a:latin typeface="Cambria Math" panose="02040503050406030204" pitchFamily="18" charset="0"/>
                      </a:rPr>
                      <m:t>𝑂</m:t>
                    </m:r>
                    <m:d>
                      <m:dPr>
                        <m:ctrlPr>
                          <a:rPr lang="en-US" sz="2400" i="1">
                            <a:solidFill>
                              <a:srgbClr val="C00000"/>
                            </a:solidFill>
                            <a:latin typeface="Cambria Math" panose="02040503050406030204" pitchFamily="18" charset="0"/>
                          </a:rPr>
                        </m:ctrlPr>
                      </m:dPr>
                      <m:e>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3</m:t>
                            </m:r>
                          </m:sup>
                        </m:sSup>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lg</m:t>
                            </m:r>
                          </m:fName>
                          <m:e>
                            <m:r>
                              <a:rPr lang="en-US" sz="2400" b="0" i="1" smtClean="0">
                                <a:solidFill>
                                  <a:srgbClr val="C00000"/>
                                </a:solidFill>
                                <a:latin typeface="Cambria Math" panose="02040503050406030204" pitchFamily="18" charset="0"/>
                              </a:rPr>
                              <m:t>𝑛</m:t>
                            </m:r>
                          </m:e>
                        </m:func>
                      </m:e>
                    </m:d>
                  </m:oMath>
                </a14:m>
                <a:r>
                  <a:rPr lang="en-US" sz="2400" dirty="0">
                    <a:solidFill>
                      <a:srgbClr val="C00000"/>
                    </a:solidFill>
                  </a:rPr>
                  <a:t>.</a:t>
                </a:r>
              </a:p>
            </p:txBody>
          </p:sp>
        </mc:Choice>
        <mc:Fallback>
          <p:sp>
            <p:nvSpPr>
              <p:cNvPr id="5" name="Rectangle 4"/>
              <p:cNvSpPr>
                <a:spLocks noRot="1" noChangeAspect="1" noMove="1" noResize="1" noEditPoints="1" noAdjustHandles="1" noChangeArrowheads="1" noChangeShapeType="1" noTextEdit="1"/>
              </p:cNvSpPr>
              <p:nvPr/>
            </p:nvSpPr>
            <p:spPr>
              <a:xfrm>
                <a:off x="5255534" y="3429000"/>
                <a:ext cx="2959759" cy="461665"/>
              </a:xfrm>
              <a:prstGeom prst="rect">
                <a:avLst/>
              </a:prstGeom>
              <a:blipFill rotWithShape="1">
                <a:blip r:embed="rId2"/>
                <a:stretch>
                  <a:fillRect l="-3086" t="-10667" r="-2675" b="-29333"/>
                </a:stretch>
              </a:blipFill>
            </p:spPr>
            <p:txBody>
              <a:bodyPr/>
              <a:lstStyle/>
              <a:p>
                <a:r>
                  <a:rPr lang="en-US">
                    <a:noFill/>
                  </a:rPr>
                  <a:t> </a:t>
                </a:r>
                <a:endParaRPr lang="en-US">
                  <a:noFill/>
                </a:endParaRPr>
              </a:p>
            </p:txBody>
          </p:sp>
        </mc:Fallback>
      </mc:AlternateContent>
      <p:sp>
        <p:nvSpPr>
          <p:cNvPr id="6" name="TextBox 5"/>
          <p:cNvSpPr txBox="1"/>
          <p:nvPr/>
        </p:nvSpPr>
        <p:spPr>
          <a:xfrm>
            <a:off x="2037796" y="6051423"/>
            <a:ext cx="5069678" cy="646986"/>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dirty="0"/>
              <a:t>Can this approach do better?</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89"/>
                <a:ext cx="7886700" cy="2779677"/>
              </a:xfrm>
            </p:spPr>
            <p:txBody>
              <a:bodyPr>
                <a:noAutofit/>
              </a:bodyPr>
              <a:lstStyle/>
              <a:p>
                <a:pPr>
                  <a:lnSpc>
                    <a:spcPct val="100000"/>
                  </a:lnSpc>
                  <a:spcBef>
                    <a:spcPts val="600"/>
                  </a:spcBef>
                </a:pPr>
                <a:r>
                  <a:rPr lang="en-US" sz="2400" b="1" dirty="0"/>
                  <a:t>Strategy:</a:t>
                </a:r>
                <a:r>
                  <a:rPr lang="en-US" sz="2400" dirty="0"/>
                  <a:t> recuse on the </a:t>
                </a:r>
                <a:r>
                  <a:rPr lang="en-US" sz="2400" i="1" dirty="0">
                    <a:solidFill>
                      <a:srgbClr val="C00000"/>
                    </a:solidFill>
                  </a:rPr>
                  <a:t>set of node</a:t>
                </a:r>
                <a:r>
                  <a:rPr lang="en-US" sz="2400" dirty="0"/>
                  <a:t> the shortest paths use.</a:t>
                </a:r>
                <a:br>
                  <a:rPr lang="en-US" sz="2400" dirty="0"/>
                </a:br>
                <a:r>
                  <a:rPr lang="en-US" sz="2000" dirty="0">
                    <a:solidFill>
                      <a:schemeClr val="tx1">
                        <a:lumMod val="65000"/>
                        <a:lumOff val="35000"/>
                      </a:schemeClr>
                    </a:solidFill>
                  </a:rPr>
                  <a:t>(Previous algorithms recuse on # of edges the shortest paths use.)</a:t>
                </a:r>
              </a:p>
              <a:p>
                <a:pPr>
                  <a:lnSpc>
                    <a:spcPct val="100000"/>
                  </a:lnSpc>
                  <a:spcBef>
                    <a:spcPts val="600"/>
                  </a:spcBef>
                </a:pPr>
                <a:r>
                  <a:rPr lang="en-US" sz="2400" dirty="0"/>
                  <a:t>Number nodes arbitrarily: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oMath>
                </a14:m>
                <a:r>
                  <a:rPr lang="en-US" sz="2400" dirty="0"/>
                  <a:t>; </a:t>
                </a:r>
                <a:br>
                  <a:rPr lang="en-US" sz="2400" dirty="0"/>
                </a:br>
                <a:r>
                  <a:rPr lang="en-US" sz="2400" dirty="0"/>
                  <a:t>Define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𝑟</m:t>
                            </m:r>
                          </m:sub>
                        </m:sSub>
                      </m:e>
                    </m:d>
                  </m:oMath>
                </a14:m>
                <a:r>
                  <a:rPr lang="en-US" sz="2400" dirty="0"/>
                  <a:t>.</a:t>
                </a:r>
              </a:p>
              <a:p>
                <a:pPr>
                  <a:lnSpc>
                    <a:spcPct val="100000"/>
                  </a:lnSpc>
                  <a:spcBef>
                    <a:spcPts val="600"/>
                  </a:spcBef>
                </a:pPr>
                <a:r>
                  <a:rPr lang="en-US" sz="2400" dirty="0"/>
                  <a:t>Define </a:t>
                </a:r>
                <a14:m>
                  <m:oMath xmlns:m="http://schemas.openxmlformats.org/officeDocument/2006/math">
                    <m:r>
                      <a:rPr lang="en-US" sz="2400" b="0" i="1" smtClean="0">
                        <a:solidFill>
                          <a:schemeClr val="accent1">
                            <a:lumMod val="75000"/>
                          </a:schemeClr>
                        </a:solidFill>
                        <a:latin typeface="Cambria Math" panose="02040503050406030204" pitchFamily="18" charset="0"/>
                      </a:rPr>
                      <m:t>𝑑𝑖𝑠𝑡</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𝑢</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𝑣</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𝑟</m:t>
                        </m:r>
                      </m:e>
                    </m:d>
                  </m:oMath>
                </a14:m>
                <a:r>
                  <a:rPr lang="en-US" sz="2400" dirty="0"/>
                  <a:t> be length of shortest path from </a:t>
                </a:r>
                <a14:m>
                  <m:oMath xmlns:m="http://schemas.openxmlformats.org/officeDocument/2006/math">
                    <m:r>
                      <a:rPr lang="en-US" sz="2400" i="1" dirty="0" smtClean="0">
                        <a:latin typeface="Cambria Math" panose="02040503050406030204" pitchFamily="18" charset="0"/>
                      </a:rPr>
                      <m:t>𝑢</m:t>
                    </m:r>
                  </m:oMath>
                </a14:m>
                <a:r>
                  <a:rPr lang="en-US" sz="2400" dirty="0"/>
                  <a:t> to </a:t>
                </a:r>
                <a14:m>
                  <m:oMath xmlns:m="http://schemas.openxmlformats.org/officeDocument/2006/math">
                    <m:r>
                      <a:rPr lang="en-US" sz="2400" b="0" i="1" smtClean="0">
                        <a:latin typeface="Cambria Math" panose="02040503050406030204" pitchFamily="18" charset="0"/>
                      </a:rPr>
                      <m:t>𝑣</m:t>
                    </m:r>
                  </m:oMath>
                </a14:m>
                <a:r>
                  <a:rPr lang="en-US" sz="2400" dirty="0"/>
                  <a:t>, </a:t>
                </a:r>
                <a:br>
                  <a:rPr lang="en-US" sz="2400" dirty="0"/>
                </a:br>
                <a:r>
                  <a:rPr lang="en-US" sz="2400" dirty="0" err="1"/>
                  <a:t>s.t.</a:t>
                </a:r>
                <a:r>
                  <a:rPr lang="en-US" sz="2400" dirty="0"/>
                  <a:t> </a:t>
                </a:r>
                <a:r>
                  <a:rPr lang="en-US" sz="2400" dirty="0">
                    <a:solidFill>
                      <a:schemeClr val="accent1">
                        <a:lumMod val="75000"/>
                      </a:schemeClr>
                    </a:solidFill>
                  </a:rPr>
                  <a:t>only nodes in </a:t>
                </a:r>
                <a14:m>
                  <m:oMath xmlns:m="http://schemas.openxmlformats.org/officeDocument/2006/math">
                    <m:sSub>
                      <m:sSubPr>
                        <m:ctrlPr>
                          <a:rPr lang="en-US" sz="2400" i="1">
                            <a:solidFill>
                              <a:schemeClr val="accent1">
                                <a:lumMod val="75000"/>
                              </a:schemeClr>
                            </a:solidFill>
                            <a:latin typeface="Cambria Math" panose="02040503050406030204" pitchFamily="18" charset="0"/>
                          </a:rPr>
                        </m:ctrlPr>
                      </m:sSubPr>
                      <m:e>
                        <m:r>
                          <a:rPr lang="en-US" sz="2400" i="1">
                            <a:solidFill>
                              <a:schemeClr val="accent1">
                                <a:lumMod val="75000"/>
                              </a:schemeClr>
                            </a:solidFill>
                            <a:latin typeface="Cambria Math" panose="02040503050406030204" pitchFamily="18" charset="0"/>
                          </a:rPr>
                          <m:t>𝑉</m:t>
                        </m:r>
                      </m:e>
                      <m:sub>
                        <m:r>
                          <a:rPr lang="en-US" sz="2400" i="1">
                            <a:solidFill>
                              <a:schemeClr val="accent1">
                                <a:lumMod val="75000"/>
                              </a:schemeClr>
                            </a:solidFill>
                            <a:latin typeface="Cambria Math" panose="02040503050406030204" pitchFamily="18" charset="0"/>
                          </a:rPr>
                          <m:t>𝑟</m:t>
                        </m:r>
                      </m:sub>
                    </m:sSub>
                  </m:oMath>
                </a14:m>
                <a:r>
                  <a:rPr lang="en-US" sz="2400" dirty="0">
                    <a:solidFill>
                      <a:schemeClr val="accent1">
                        <a:lumMod val="75000"/>
                      </a:schemeClr>
                    </a:solidFill>
                  </a:rPr>
                  <a:t> can be </a:t>
                </a:r>
                <a:r>
                  <a:rPr lang="en-US" sz="2400" u="sng" dirty="0">
                    <a:solidFill>
                      <a:schemeClr val="accent1">
                        <a:lumMod val="75000"/>
                      </a:schemeClr>
                    </a:solidFill>
                  </a:rPr>
                  <a:t>intermediate</a:t>
                </a:r>
                <a:r>
                  <a:rPr lang="en-US" sz="2400" dirty="0">
                    <a:solidFill>
                      <a:schemeClr val="accent1">
                        <a:lumMod val="75000"/>
                      </a:schemeClr>
                    </a:solidFill>
                  </a:rPr>
                  <a:t> nodes in paths</a:t>
                </a:r>
                <a:r>
                  <a:rPr lang="en-US" sz="2400" dirty="0"/>
                  <a:t>.</a:t>
                </a:r>
                <a:br>
                  <a:rPr lang="en-US" sz="2400" dirty="0"/>
                </a:br>
                <a:r>
                  <a:rPr lang="en-US" sz="2400" dirty="0"/>
                  <a:t>Let</a:t>
                </a:r>
                <a:r>
                  <a:rPr lang="en-US" sz="2400" dirty="0">
                    <a:solidFill>
                      <a:schemeClr val="accent1">
                        <a:lumMod val="75000"/>
                      </a:schemeClr>
                    </a:solidFill>
                  </a:rPr>
                  <a:t> </a:t>
                </a:r>
                <a14:m>
                  <m:oMath xmlns:m="http://schemas.openxmlformats.org/officeDocument/2006/math">
                    <m:r>
                      <a:rPr lang="en-US" sz="2400" b="0" i="1" smtClean="0">
                        <a:solidFill>
                          <a:schemeClr val="accent1">
                            <a:lumMod val="75000"/>
                          </a:schemeClr>
                        </a:solidFill>
                        <a:latin typeface="Cambria Math" panose="02040503050406030204" pitchFamily="18" charset="0"/>
                      </a:rPr>
                      <m:t>𝜋</m:t>
                    </m:r>
                    <m:d>
                      <m:dPr>
                        <m:ctrlPr>
                          <a:rPr lang="en-US" sz="2400" i="1">
                            <a:solidFill>
                              <a:schemeClr val="accent1">
                                <a:lumMod val="75000"/>
                              </a:schemeClr>
                            </a:solidFill>
                            <a:latin typeface="Cambria Math" panose="02040503050406030204" pitchFamily="18" charset="0"/>
                          </a:rPr>
                        </m:ctrlPr>
                      </m:dPr>
                      <m:e>
                        <m:r>
                          <a:rPr lang="en-US" sz="2400" i="1">
                            <a:solidFill>
                              <a:schemeClr val="accent1">
                                <a:lumMod val="75000"/>
                              </a:schemeClr>
                            </a:solidFill>
                            <a:latin typeface="Cambria Math" panose="02040503050406030204" pitchFamily="18" charset="0"/>
                          </a:rPr>
                          <m:t>𝑢</m:t>
                        </m:r>
                        <m:r>
                          <a:rPr lang="en-US" sz="2400" i="1">
                            <a:solidFill>
                              <a:schemeClr val="accent1">
                                <a:lumMod val="75000"/>
                              </a:schemeClr>
                            </a:solidFill>
                            <a:latin typeface="Cambria Math" panose="02040503050406030204" pitchFamily="18" charset="0"/>
                          </a:rPr>
                          <m:t>,</m:t>
                        </m:r>
                        <m:r>
                          <a:rPr lang="en-US" sz="2400" i="1">
                            <a:solidFill>
                              <a:schemeClr val="accent1">
                                <a:lumMod val="75000"/>
                              </a:schemeClr>
                            </a:solidFill>
                            <a:latin typeface="Cambria Math" panose="02040503050406030204" pitchFamily="18" charset="0"/>
                          </a:rPr>
                          <m:t>𝑣</m:t>
                        </m:r>
                        <m:r>
                          <a:rPr lang="en-US" sz="2400" i="1">
                            <a:solidFill>
                              <a:schemeClr val="accent1">
                                <a:lumMod val="75000"/>
                              </a:schemeClr>
                            </a:solidFill>
                            <a:latin typeface="Cambria Math" panose="02040503050406030204" pitchFamily="18" charset="0"/>
                          </a:rPr>
                          <m:t>,</m:t>
                        </m:r>
                        <m:r>
                          <a:rPr lang="en-US" sz="2400" i="1">
                            <a:solidFill>
                              <a:schemeClr val="accent1">
                                <a:lumMod val="75000"/>
                              </a:schemeClr>
                            </a:solidFill>
                            <a:latin typeface="Cambria Math" panose="02040503050406030204" pitchFamily="18" charset="0"/>
                          </a:rPr>
                          <m:t>𝑟</m:t>
                        </m:r>
                      </m:e>
                    </m:d>
                  </m:oMath>
                </a14:m>
                <a:r>
                  <a:rPr lang="en-US" sz="2400" dirty="0"/>
                  <a:t> be such a shortest path.</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9"/>
                <a:ext cx="7886700" cy="2779677"/>
              </a:xfrm>
              <a:blipFill rotWithShape="1">
                <a:blip r:embed="rId1"/>
                <a:stretch>
                  <a:fillRect l="-1005" t="-1754" b="-3728"/>
                </a:stretch>
              </a:blipFill>
            </p:spPr>
            <p:txBody>
              <a:bodyPr/>
              <a:lstStyle/>
              <a:p>
                <a:r>
                  <a:rPr lang="en-US">
                    <a:noFill/>
                  </a:rPr>
                  <a:t> </a:t>
                </a:r>
                <a:endParaRPr lang="en-US">
                  <a:noFill/>
                </a:endParaRPr>
              </a:p>
            </p:txBody>
          </p:sp>
        </mc:Fallback>
      </mc:AlternateContent>
      <p:grpSp>
        <p:nvGrpSpPr>
          <p:cNvPr id="38" name="Group 37"/>
          <p:cNvGrpSpPr/>
          <p:nvPr/>
        </p:nvGrpSpPr>
        <p:grpSpPr>
          <a:xfrm>
            <a:off x="628650" y="4442358"/>
            <a:ext cx="2840264" cy="1935365"/>
            <a:chOff x="965505" y="4367195"/>
            <a:chExt cx="2840264" cy="1935365"/>
          </a:xfrm>
        </p:grpSpPr>
        <p:sp>
          <p:nvSpPr>
            <p:cNvPr id="8" name="椭圆 61"/>
            <p:cNvSpPr/>
            <p:nvPr/>
          </p:nvSpPr>
          <p:spPr>
            <a:xfrm>
              <a:off x="965505" y="5210328"/>
              <a:ext cx="305847" cy="30584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endParaRPr lang="en-US" dirty="0">
                <a:solidFill>
                  <a:schemeClr val="tx1"/>
                </a:solidFill>
              </a:endParaRPr>
            </a:p>
          </p:txBody>
        </p:sp>
        <p:sp>
          <p:nvSpPr>
            <p:cNvPr id="12" name="椭圆 61"/>
            <p:cNvSpPr/>
            <p:nvPr/>
          </p:nvSpPr>
          <p:spPr>
            <a:xfrm>
              <a:off x="3499922" y="5196856"/>
              <a:ext cx="305847" cy="305847"/>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endParaRPr lang="en-US" dirty="0">
                <a:solidFill>
                  <a:schemeClr val="tx1"/>
                </a:solidFill>
              </a:endParaRPr>
            </a:p>
          </p:txBody>
        </p:sp>
        <mc:AlternateContent xmlns:mc="http://schemas.openxmlformats.org/markup-compatibility/2006">
          <mc:Choice xmlns:a14="http://schemas.microsoft.com/office/drawing/2010/main" Requires="a14">
            <p:sp>
              <p:nvSpPr>
                <p:cNvPr id="19" name="椭圆 61">
                  <a:extLst>
                    <a:ext uri="{FF2B5EF4-FFF2-40B4-BE49-F238E27FC236}">
                      <a14:artisticCrisscrossEtching id="{C994F025-3438-42DF-A184-AECC7428175E}"/>
                    </a:ext>
                  </a:extLst>
                </p:cNvPr>
                <p:cNvSpPr/>
                <p:nvPr/>
              </p:nvSpPr>
              <p:spPr>
                <a:xfrm>
                  <a:off x="1410897" y="5660971"/>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19" name="椭圆 61"/>
                <p:cNvSpPr>
                  <a:spLocks noRot="1" noChangeAspect="1" noMove="1" noResize="1" noEditPoints="1" noAdjustHandles="1" noChangeArrowheads="1" noChangeShapeType="1" noTextEdit="1"/>
                </p:cNvSpPr>
                <p:nvPr/>
              </p:nvSpPr>
              <p:spPr>
                <a:xfrm>
                  <a:off x="1410897" y="5660971"/>
                  <a:ext cx="305847" cy="305847"/>
                </a:xfrm>
                <a:prstGeom prst="ellipse">
                  <a:avLst/>
                </a:prstGeom>
                <a:blipFill rotWithShape="1">
                  <a:blip r:embed="rId2"/>
                  <a:stretch>
                    <a:fillRect r="-7692"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1" name="椭圆 61">
                  <a:extLst>
                    <a:ext uri="{FF2B5EF4-FFF2-40B4-BE49-F238E27FC236}">
                      <a14:artisticCrisscrossEtching id="{71BCCC63-A6ED-4418-9860-AD44465B9AAD}"/>
                    </a:ext>
                  </a:extLst>
                </p:cNvPr>
                <p:cNvSpPr/>
                <p:nvPr/>
              </p:nvSpPr>
              <p:spPr>
                <a:xfrm>
                  <a:off x="1984096" y="5996713"/>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4</m:t>
                            </m:r>
                          </m:sub>
                        </m:sSub>
                      </m:oMath>
                    </m:oMathPara>
                  </a14:m>
                  <a:endParaRPr lang="en-US" dirty="0">
                    <a:solidFill>
                      <a:schemeClr val="tx1"/>
                    </a:solidFill>
                  </a:endParaRPr>
                </a:p>
              </p:txBody>
            </p:sp>
          </mc:Choice>
          <mc:Fallback>
            <p:sp>
              <p:nvSpPr>
                <p:cNvPr id="21" name="椭圆 61"/>
                <p:cNvSpPr>
                  <a:spLocks noRot="1" noChangeAspect="1" noMove="1" noResize="1" noEditPoints="1" noAdjustHandles="1" noChangeArrowheads="1" noChangeShapeType="1" noTextEdit="1"/>
                </p:cNvSpPr>
                <p:nvPr/>
              </p:nvSpPr>
              <p:spPr>
                <a:xfrm>
                  <a:off x="1984096" y="5996713"/>
                  <a:ext cx="305847" cy="305847"/>
                </a:xfrm>
                <a:prstGeom prst="ellipse">
                  <a:avLst/>
                </a:prstGeom>
                <a:blipFill rotWithShape="1">
                  <a:blip r:embed="rId3"/>
                  <a:stretch>
                    <a:fillRect r="-7692"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2" name="椭圆 61">
                  <a:extLst>
                    <a:ext uri="{FF2B5EF4-FFF2-40B4-BE49-F238E27FC236}">
                      <a14:artisticCrisscrossEtching id="{793E701D-17F5-4E02-A871-27405C183A86}"/>
                    </a:ext>
                  </a:extLst>
                </p:cNvPr>
                <p:cNvSpPr/>
                <p:nvPr/>
              </p:nvSpPr>
              <p:spPr>
                <a:xfrm>
                  <a:off x="2121181" y="5351022"/>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22" name="椭圆 61"/>
                <p:cNvSpPr>
                  <a:spLocks noRot="1" noChangeAspect="1" noMove="1" noResize="1" noEditPoints="1" noAdjustHandles="1" noChangeArrowheads="1" noChangeShapeType="1" noTextEdit="1"/>
                </p:cNvSpPr>
                <p:nvPr/>
              </p:nvSpPr>
              <p:spPr>
                <a:xfrm>
                  <a:off x="2121181" y="5351022"/>
                  <a:ext cx="305847" cy="305847"/>
                </a:xfrm>
                <a:prstGeom prst="ellipse">
                  <a:avLst/>
                </a:prstGeom>
                <a:blipFill rotWithShape="1">
                  <a:blip r:embed="rId4"/>
                  <a:stretch>
                    <a:fillRect r="-7692"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3" name="椭圆 61">
                  <a:extLst>
                    <a:ext uri="{FF2B5EF4-FFF2-40B4-BE49-F238E27FC236}">
                      <a14:artisticCrisscrossEtching id="{D3B7F60C-EC68-4EDD-A2FB-6124F30F33D6}"/>
                    </a:ext>
                  </a:extLst>
                </p:cNvPr>
                <p:cNvSpPr/>
                <p:nvPr/>
              </p:nvSpPr>
              <p:spPr>
                <a:xfrm>
                  <a:off x="2809293" y="5690866"/>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23" name="椭圆 61"/>
                <p:cNvSpPr>
                  <a:spLocks noRot="1" noChangeAspect="1" noMove="1" noResize="1" noEditPoints="1" noAdjustHandles="1" noChangeArrowheads="1" noChangeShapeType="1" noTextEdit="1"/>
                </p:cNvSpPr>
                <p:nvPr/>
              </p:nvSpPr>
              <p:spPr>
                <a:xfrm>
                  <a:off x="2809293" y="5690866"/>
                  <a:ext cx="305847" cy="305847"/>
                </a:xfrm>
                <a:prstGeom prst="ellipse">
                  <a:avLst/>
                </a:prstGeom>
                <a:blipFill rotWithShape="1">
                  <a:blip r:embed="rId5"/>
                  <a:stretch>
                    <a:fillRect r="-7692"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4" name="椭圆 61">
                  <a:extLst>
                    <a:ext uri="{FF2B5EF4-FFF2-40B4-BE49-F238E27FC236}">
                      <a14:artisticCrisscrossEtching id="{80428ACF-7189-4B91-9902-30250ADD6E56}"/>
                    </a:ext>
                  </a:extLst>
                </p:cNvPr>
                <p:cNvSpPr/>
                <p:nvPr/>
              </p:nvSpPr>
              <p:spPr>
                <a:xfrm>
                  <a:off x="1716744" y="4602596"/>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en-US" dirty="0">
                    <a:solidFill>
                      <a:schemeClr val="tx1"/>
                    </a:solidFill>
                  </a:endParaRPr>
                </a:p>
              </p:txBody>
            </p:sp>
          </mc:Choice>
          <mc:Fallback>
            <p:sp>
              <p:nvSpPr>
                <p:cNvPr id="24" name="椭圆 61"/>
                <p:cNvSpPr>
                  <a:spLocks noRot="1" noChangeAspect="1" noMove="1" noResize="1" noEditPoints="1" noAdjustHandles="1" noChangeArrowheads="1" noChangeShapeType="1" noTextEdit="1"/>
                </p:cNvSpPr>
                <p:nvPr/>
              </p:nvSpPr>
              <p:spPr>
                <a:xfrm>
                  <a:off x="1716744" y="4602596"/>
                  <a:ext cx="305847" cy="305847"/>
                </a:xfrm>
                <a:prstGeom prst="ellipse">
                  <a:avLst/>
                </a:prstGeom>
                <a:blipFill rotWithShape="1">
                  <a:blip r:embed="rId6"/>
                  <a:stretch>
                    <a:fillRect r="-7547" b="-754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5" name="椭圆 61">
                  <a:extLst>
                    <a:ext uri="{FF2B5EF4-FFF2-40B4-BE49-F238E27FC236}">
                      <a14:artisticCrisscrossEtching id="{E489D2B7-C584-4553-BBA2-7108EE10B42F}"/>
                    </a:ext>
                  </a:extLst>
                </p:cNvPr>
                <p:cNvSpPr/>
                <p:nvPr/>
              </p:nvSpPr>
              <p:spPr>
                <a:xfrm>
                  <a:off x="2503446" y="4772518"/>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oMath>
                    </m:oMathPara>
                  </a14:m>
                  <a:endParaRPr lang="en-US" dirty="0">
                    <a:solidFill>
                      <a:schemeClr val="tx1"/>
                    </a:solidFill>
                  </a:endParaRPr>
                </a:p>
              </p:txBody>
            </p:sp>
          </mc:Choice>
          <mc:Fallback>
            <p:sp>
              <p:nvSpPr>
                <p:cNvPr id="25" name="椭圆 61"/>
                <p:cNvSpPr>
                  <a:spLocks noRot="1" noChangeAspect="1" noMove="1" noResize="1" noEditPoints="1" noAdjustHandles="1" noChangeArrowheads="1" noChangeShapeType="1" noTextEdit="1"/>
                </p:cNvSpPr>
                <p:nvPr/>
              </p:nvSpPr>
              <p:spPr>
                <a:xfrm>
                  <a:off x="2503446" y="4772518"/>
                  <a:ext cx="305847" cy="305847"/>
                </a:xfrm>
                <a:prstGeom prst="ellipse">
                  <a:avLst/>
                </a:prstGeom>
                <a:blipFill rotWithShape="1">
                  <a:blip r:embed="rId7"/>
                  <a:stretch>
                    <a:fillRect r="-7547" b="-7692"/>
                  </a:stretch>
                </a:blipFill>
                <a:ln>
                  <a:solidFill>
                    <a:schemeClr val="tx1"/>
                  </a:solidFill>
                </a:ln>
              </p:spPr>
              <p:txBody>
                <a:bodyPr/>
                <a:lstStyle/>
                <a:p>
                  <a:r>
                    <a:rPr lang="en-US">
                      <a:noFill/>
                    </a:rPr>
                    <a:t> </a:t>
                  </a:r>
                  <a:endParaRPr lang="en-US">
                    <a:noFill/>
                  </a:endParaRPr>
                </a:p>
              </p:txBody>
            </p:sp>
          </mc:Fallback>
        </mc:AlternateContent>
        <p:sp>
          <p:nvSpPr>
            <p:cNvPr id="28" name="Freeform: Shape 27"/>
            <p:cNvSpPr/>
            <p:nvPr/>
          </p:nvSpPr>
          <p:spPr>
            <a:xfrm>
              <a:off x="1193286" y="4903596"/>
              <a:ext cx="639336" cy="331595"/>
            </a:xfrm>
            <a:custGeom>
              <a:avLst/>
              <a:gdLst>
                <a:gd name="connsiteX0" fmla="*/ 42661 w 639336"/>
                <a:gd name="connsiteY0" fmla="*/ 331595 h 331595"/>
                <a:gd name="connsiteX1" fmla="*/ 52710 w 639336"/>
                <a:gd name="connsiteY1" fmla="*/ 30145 h 331595"/>
                <a:gd name="connsiteX2" fmla="*/ 565176 w 639336"/>
                <a:gd name="connsiteY2" fmla="*/ 281353 h 331595"/>
                <a:gd name="connsiteX3" fmla="*/ 625466 w 639336"/>
                <a:gd name="connsiteY3" fmla="*/ 0 h 331595"/>
              </a:gdLst>
              <a:ahLst/>
              <a:cxnLst>
                <a:cxn ang="0">
                  <a:pos x="connsiteX0" y="connsiteY0"/>
                </a:cxn>
                <a:cxn ang="0">
                  <a:pos x="connsiteX1" y="connsiteY1"/>
                </a:cxn>
                <a:cxn ang="0">
                  <a:pos x="connsiteX2" y="connsiteY2"/>
                </a:cxn>
                <a:cxn ang="0">
                  <a:pos x="connsiteX3" y="connsiteY3"/>
                </a:cxn>
              </a:cxnLst>
              <a:rect l="l" t="t" r="r" b="b"/>
              <a:pathLst>
                <a:path w="639336" h="331595">
                  <a:moveTo>
                    <a:pt x="42661" y="331595"/>
                  </a:moveTo>
                  <a:cubicBezTo>
                    <a:pt x="4142" y="185057"/>
                    <a:pt x="-34376" y="38519"/>
                    <a:pt x="52710" y="30145"/>
                  </a:cubicBezTo>
                  <a:cubicBezTo>
                    <a:pt x="139796" y="21771"/>
                    <a:pt x="469717" y="286377"/>
                    <a:pt x="565176" y="281353"/>
                  </a:cubicBezTo>
                  <a:cubicBezTo>
                    <a:pt x="660635" y="276329"/>
                    <a:pt x="643050" y="138164"/>
                    <a:pt x="625466" y="0"/>
                  </a:cubicBezTo>
                </a:path>
              </a:pathLst>
            </a:custGeom>
            <a:noFill/>
            <a:ln w="19050">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p:cNvSpPr/>
            <p:nvPr/>
          </p:nvSpPr>
          <p:spPr>
            <a:xfrm>
              <a:off x="1919235" y="4367195"/>
              <a:ext cx="683288" cy="415820"/>
            </a:xfrm>
            <a:custGeom>
              <a:avLst/>
              <a:gdLst>
                <a:gd name="connsiteX0" fmla="*/ 0 w 683288"/>
                <a:gd name="connsiteY0" fmla="*/ 244998 h 415820"/>
                <a:gd name="connsiteX1" fmla="*/ 271306 w 683288"/>
                <a:gd name="connsiteY1" fmla="*/ 3838 h 415820"/>
                <a:gd name="connsiteX2" fmla="*/ 683288 w 683288"/>
                <a:gd name="connsiteY2" fmla="*/ 415820 h 415820"/>
              </a:gdLst>
              <a:ahLst/>
              <a:cxnLst>
                <a:cxn ang="0">
                  <a:pos x="connsiteX0" y="connsiteY0"/>
                </a:cxn>
                <a:cxn ang="0">
                  <a:pos x="connsiteX1" y="connsiteY1"/>
                </a:cxn>
                <a:cxn ang="0">
                  <a:pos x="connsiteX2" y="connsiteY2"/>
                </a:cxn>
              </a:cxnLst>
              <a:rect l="l" t="t" r="r" b="b"/>
              <a:pathLst>
                <a:path w="683288" h="415820">
                  <a:moveTo>
                    <a:pt x="0" y="244998"/>
                  </a:moveTo>
                  <a:cubicBezTo>
                    <a:pt x="78712" y="110183"/>
                    <a:pt x="157425" y="-24632"/>
                    <a:pt x="271306" y="3838"/>
                  </a:cubicBezTo>
                  <a:cubicBezTo>
                    <a:pt x="385187" y="32308"/>
                    <a:pt x="534237" y="224064"/>
                    <a:pt x="683288" y="415820"/>
                  </a:cubicBezTo>
                </a:path>
              </a:pathLst>
            </a:custGeom>
            <a:noFill/>
            <a:ln w="19050">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2803490" y="4983982"/>
              <a:ext cx="703385" cy="306826"/>
            </a:xfrm>
            <a:custGeom>
              <a:avLst/>
              <a:gdLst>
                <a:gd name="connsiteX0" fmla="*/ 0 w 703385"/>
                <a:gd name="connsiteY0" fmla="*/ 0 h 306826"/>
                <a:gd name="connsiteX1" fmla="*/ 180870 w 703385"/>
                <a:gd name="connsiteY1" fmla="*/ 301451 h 306826"/>
                <a:gd name="connsiteX2" fmla="*/ 482321 w 703385"/>
                <a:gd name="connsiteY2" fmla="*/ 200967 h 306826"/>
                <a:gd name="connsiteX3" fmla="*/ 703385 w 703385"/>
                <a:gd name="connsiteY3" fmla="*/ 301451 h 306826"/>
              </a:gdLst>
              <a:ahLst/>
              <a:cxnLst>
                <a:cxn ang="0">
                  <a:pos x="connsiteX0" y="connsiteY0"/>
                </a:cxn>
                <a:cxn ang="0">
                  <a:pos x="connsiteX1" y="connsiteY1"/>
                </a:cxn>
                <a:cxn ang="0">
                  <a:pos x="connsiteX2" y="connsiteY2"/>
                </a:cxn>
                <a:cxn ang="0">
                  <a:pos x="connsiteX3" y="connsiteY3"/>
                </a:cxn>
              </a:cxnLst>
              <a:rect l="l" t="t" r="r" b="b"/>
              <a:pathLst>
                <a:path w="703385" h="306826">
                  <a:moveTo>
                    <a:pt x="0" y="0"/>
                  </a:moveTo>
                  <a:cubicBezTo>
                    <a:pt x="50241" y="133978"/>
                    <a:pt x="100483" y="267957"/>
                    <a:pt x="180870" y="301451"/>
                  </a:cubicBezTo>
                  <a:cubicBezTo>
                    <a:pt x="261257" y="334946"/>
                    <a:pt x="395235" y="200967"/>
                    <a:pt x="482321" y="200967"/>
                  </a:cubicBezTo>
                  <a:cubicBezTo>
                    <a:pt x="569407" y="200967"/>
                    <a:pt x="636396" y="251209"/>
                    <a:pt x="703385" y="301451"/>
                  </a:cubicBezTo>
                </a:path>
              </a:pathLst>
            </a:custGeom>
            <a:noFill/>
            <a:ln w="19050">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p:nvPr/>
          </p:nvSpPr>
          <p:spPr>
            <a:xfrm>
              <a:off x="1188548" y="5486400"/>
              <a:ext cx="228270" cy="351692"/>
            </a:xfrm>
            <a:custGeom>
              <a:avLst/>
              <a:gdLst>
                <a:gd name="connsiteX0" fmla="*/ 7206 w 228270"/>
                <a:gd name="connsiteY0" fmla="*/ 0 h 351692"/>
                <a:gd name="connsiteX1" fmla="*/ 27303 w 228270"/>
                <a:gd name="connsiteY1" fmla="*/ 291402 h 351692"/>
                <a:gd name="connsiteX2" fmla="*/ 228270 w 228270"/>
                <a:gd name="connsiteY2" fmla="*/ 351692 h 351692"/>
              </a:gdLst>
              <a:ahLst/>
              <a:cxnLst>
                <a:cxn ang="0">
                  <a:pos x="connsiteX0" y="connsiteY0"/>
                </a:cxn>
                <a:cxn ang="0">
                  <a:pos x="connsiteX1" y="connsiteY1"/>
                </a:cxn>
                <a:cxn ang="0">
                  <a:pos x="connsiteX2" y="connsiteY2"/>
                </a:cxn>
              </a:cxnLst>
              <a:rect l="l" t="t" r="r" b="b"/>
              <a:pathLst>
                <a:path w="228270" h="351692">
                  <a:moveTo>
                    <a:pt x="7206" y="0"/>
                  </a:moveTo>
                  <a:cubicBezTo>
                    <a:pt x="-1168" y="116393"/>
                    <a:pt x="-9541" y="232787"/>
                    <a:pt x="27303" y="291402"/>
                  </a:cubicBezTo>
                  <a:cubicBezTo>
                    <a:pt x="64147" y="350017"/>
                    <a:pt x="146208" y="350854"/>
                    <a:pt x="228270" y="351692"/>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p:cNvSpPr/>
            <p:nvPr/>
          </p:nvSpPr>
          <p:spPr>
            <a:xfrm>
              <a:off x="1668026" y="5459124"/>
              <a:ext cx="452176" cy="228243"/>
            </a:xfrm>
            <a:custGeom>
              <a:avLst/>
              <a:gdLst>
                <a:gd name="connsiteX0" fmla="*/ 0 w 452176"/>
                <a:gd name="connsiteY0" fmla="*/ 228243 h 228243"/>
                <a:gd name="connsiteX1" fmla="*/ 221064 w 452176"/>
                <a:gd name="connsiteY1" fmla="*/ 17228 h 228243"/>
                <a:gd name="connsiteX2" fmla="*/ 452176 w 452176"/>
                <a:gd name="connsiteY2" fmla="*/ 17228 h 228243"/>
              </a:gdLst>
              <a:ahLst/>
              <a:cxnLst>
                <a:cxn ang="0">
                  <a:pos x="connsiteX0" y="connsiteY0"/>
                </a:cxn>
                <a:cxn ang="0">
                  <a:pos x="connsiteX1" y="connsiteY1"/>
                </a:cxn>
                <a:cxn ang="0">
                  <a:pos x="connsiteX2" y="connsiteY2"/>
                </a:cxn>
              </a:cxnLst>
              <a:rect l="l" t="t" r="r" b="b"/>
              <a:pathLst>
                <a:path w="452176" h="228243">
                  <a:moveTo>
                    <a:pt x="0" y="228243"/>
                  </a:moveTo>
                  <a:cubicBezTo>
                    <a:pt x="72850" y="140320"/>
                    <a:pt x="145701" y="52397"/>
                    <a:pt x="221064" y="17228"/>
                  </a:cubicBezTo>
                  <a:cubicBezTo>
                    <a:pt x="296427" y="-17941"/>
                    <a:pt x="408633" y="10529"/>
                    <a:pt x="452176" y="17228"/>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p:cNvSpPr/>
            <p:nvPr/>
          </p:nvSpPr>
          <p:spPr>
            <a:xfrm>
              <a:off x="2431701" y="5432201"/>
              <a:ext cx="482321" cy="265214"/>
            </a:xfrm>
            <a:custGeom>
              <a:avLst/>
              <a:gdLst>
                <a:gd name="connsiteX0" fmla="*/ 0 w 482321"/>
                <a:gd name="connsiteY0" fmla="*/ 54199 h 265214"/>
                <a:gd name="connsiteX1" fmla="*/ 311499 w 482321"/>
                <a:gd name="connsiteY1" fmla="*/ 14006 h 265214"/>
                <a:gd name="connsiteX2" fmla="*/ 482321 w 482321"/>
                <a:gd name="connsiteY2" fmla="*/ 265214 h 265214"/>
              </a:gdLst>
              <a:ahLst/>
              <a:cxnLst>
                <a:cxn ang="0">
                  <a:pos x="connsiteX0" y="connsiteY0"/>
                </a:cxn>
                <a:cxn ang="0">
                  <a:pos x="connsiteX1" y="connsiteY1"/>
                </a:cxn>
                <a:cxn ang="0">
                  <a:pos x="connsiteX2" y="connsiteY2"/>
                </a:cxn>
              </a:cxnLst>
              <a:rect l="l" t="t" r="r" b="b"/>
              <a:pathLst>
                <a:path w="482321" h="265214">
                  <a:moveTo>
                    <a:pt x="0" y="54199"/>
                  </a:moveTo>
                  <a:cubicBezTo>
                    <a:pt x="115556" y="16518"/>
                    <a:pt x="231112" y="-21163"/>
                    <a:pt x="311499" y="14006"/>
                  </a:cubicBezTo>
                  <a:cubicBezTo>
                    <a:pt x="391886" y="49175"/>
                    <a:pt x="437103" y="157194"/>
                    <a:pt x="482321" y="265214"/>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p:cNvSpPr/>
            <p:nvPr/>
          </p:nvSpPr>
          <p:spPr>
            <a:xfrm>
              <a:off x="1708220" y="5888334"/>
              <a:ext cx="291402" cy="223901"/>
            </a:xfrm>
            <a:custGeom>
              <a:avLst/>
              <a:gdLst>
                <a:gd name="connsiteX0" fmla="*/ 0 w 291402"/>
                <a:gd name="connsiteY0" fmla="*/ 0 h 223901"/>
                <a:gd name="connsiteX1" fmla="*/ 120580 w 291402"/>
                <a:gd name="connsiteY1" fmla="*/ 200967 h 223901"/>
                <a:gd name="connsiteX2" fmla="*/ 291402 w 291402"/>
                <a:gd name="connsiteY2" fmla="*/ 211015 h 223901"/>
              </a:gdLst>
              <a:ahLst/>
              <a:cxnLst>
                <a:cxn ang="0">
                  <a:pos x="connsiteX0" y="connsiteY0"/>
                </a:cxn>
                <a:cxn ang="0">
                  <a:pos x="connsiteX1" y="connsiteY1"/>
                </a:cxn>
                <a:cxn ang="0">
                  <a:pos x="connsiteX2" y="connsiteY2"/>
                </a:cxn>
              </a:cxnLst>
              <a:rect l="l" t="t" r="r" b="b"/>
              <a:pathLst>
                <a:path w="291402" h="223901">
                  <a:moveTo>
                    <a:pt x="0" y="0"/>
                  </a:moveTo>
                  <a:cubicBezTo>
                    <a:pt x="36006" y="82899"/>
                    <a:pt x="72013" y="165798"/>
                    <a:pt x="120580" y="200967"/>
                  </a:cubicBezTo>
                  <a:cubicBezTo>
                    <a:pt x="169147" y="236136"/>
                    <a:pt x="230274" y="223575"/>
                    <a:pt x="291402" y="211015"/>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p:nvPr/>
          </p:nvSpPr>
          <p:spPr>
            <a:xfrm>
              <a:off x="2291024" y="6018963"/>
              <a:ext cx="683288" cy="214425"/>
            </a:xfrm>
            <a:custGeom>
              <a:avLst/>
              <a:gdLst>
                <a:gd name="connsiteX0" fmla="*/ 0 w 683288"/>
                <a:gd name="connsiteY0" fmla="*/ 110532 h 214425"/>
                <a:gd name="connsiteX1" fmla="*/ 422031 w 683288"/>
                <a:gd name="connsiteY1" fmla="*/ 211015 h 214425"/>
                <a:gd name="connsiteX2" fmla="*/ 683288 w 683288"/>
                <a:gd name="connsiteY2" fmla="*/ 0 h 214425"/>
              </a:gdLst>
              <a:ahLst/>
              <a:cxnLst>
                <a:cxn ang="0">
                  <a:pos x="connsiteX0" y="connsiteY0"/>
                </a:cxn>
                <a:cxn ang="0">
                  <a:pos x="connsiteX1" y="connsiteY1"/>
                </a:cxn>
                <a:cxn ang="0">
                  <a:pos x="connsiteX2" y="connsiteY2"/>
                </a:cxn>
              </a:cxnLst>
              <a:rect l="l" t="t" r="r" b="b"/>
              <a:pathLst>
                <a:path w="683288" h="214425">
                  <a:moveTo>
                    <a:pt x="0" y="110532"/>
                  </a:moveTo>
                  <a:cubicBezTo>
                    <a:pt x="154075" y="169984"/>
                    <a:pt x="308150" y="229437"/>
                    <a:pt x="422031" y="211015"/>
                  </a:cubicBezTo>
                  <a:cubicBezTo>
                    <a:pt x="535912" y="192593"/>
                    <a:pt x="609600" y="96296"/>
                    <a:pt x="683288" y="0"/>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p:cNvSpPr/>
            <p:nvPr/>
          </p:nvSpPr>
          <p:spPr>
            <a:xfrm>
              <a:off x="3125037" y="5496448"/>
              <a:ext cx="582805" cy="301451"/>
            </a:xfrm>
            <a:custGeom>
              <a:avLst/>
              <a:gdLst>
                <a:gd name="connsiteX0" fmla="*/ 0 w 582805"/>
                <a:gd name="connsiteY0" fmla="*/ 301451 h 301451"/>
                <a:gd name="connsiteX1" fmla="*/ 120581 w 582805"/>
                <a:gd name="connsiteY1" fmla="*/ 80387 h 301451"/>
                <a:gd name="connsiteX2" fmla="*/ 482321 w 582805"/>
                <a:gd name="connsiteY2" fmla="*/ 180871 h 301451"/>
                <a:gd name="connsiteX3" fmla="*/ 582805 w 582805"/>
                <a:gd name="connsiteY3" fmla="*/ 0 h 301451"/>
              </a:gdLst>
              <a:ahLst/>
              <a:cxnLst>
                <a:cxn ang="0">
                  <a:pos x="connsiteX0" y="connsiteY0"/>
                </a:cxn>
                <a:cxn ang="0">
                  <a:pos x="connsiteX1" y="connsiteY1"/>
                </a:cxn>
                <a:cxn ang="0">
                  <a:pos x="connsiteX2" y="connsiteY2"/>
                </a:cxn>
                <a:cxn ang="0">
                  <a:pos x="connsiteX3" y="connsiteY3"/>
                </a:cxn>
              </a:cxnLst>
              <a:rect l="l" t="t" r="r" b="b"/>
              <a:pathLst>
                <a:path w="582805" h="301451">
                  <a:moveTo>
                    <a:pt x="0" y="301451"/>
                  </a:moveTo>
                  <a:cubicBezTo>
                    <a:pt x="20097" y="200967"/>
                    <a:pt x="40194" y="100484"/>
                    <a:pt x="120581" y="80387"/>
                  </a:cubicBezTo>
                  <a:cubicBezTo>
                    <a:pt x="200968" y="60290"/>
                    <a:pt x="405284" y="194269"/>
                    <a:pt x="482321" y="180871"/>
                  </a:cubicBezTo>
                  <a:cubicBezTo>
                    <a:pt x="559358" y="167473"/>
                    <a:pt x="571081" y="83736"/>
                    <a:pt x="582805" y="0"/>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矩形: 圆角 12"/>
          <p:cNvSpPr/>
          <p:nvPr/>
        </p:nvSpPr>
        <p:spPr>
          <a:xfrm>
            <a:off x="952992" y="5354125"/>
            <a:ext cx="1882670" cy="1107716"/>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0" name="TextBox 39">
                <a:extLst>
                  <a:ext uri="{FF2B5EF4-FFF2-40B4-BE49-F238E27FC236}">
                    <a14:artisticCrisscrossEtching id="{A3F7C1A9-6A12-4D8F-A98C-37D222063E13}"/>
                  </a:ext>
                </a:extLst>
              </p:cNvPr>
              <p:cNvSpPr txBox="1"/>
              <p:nvPr/>
            </p:nvSpPr>
            <p:spPr>
              <a:xfrm>
                <a:off x="2905759" y="6185097"/>
                <a:ext cx="45910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accent2">
                              <a:lumMod val="50000"/>
                            </a:schemeClr>
                          </a:solidFill>
                          <a:latin typeface="Cambria Math" panose="02040503050406030204" pitchFamily="18" charset="0"/>
                        </a:rPr>
                        <m:t>𝑑𝑖𝑠𝑡</m:t>
                      </m:r>
                      <m:d>
                        <m:dPr>
                          <m:ctrlPr>
                            <a:rPr lang="en-US" sz="2000" b="0" i="1" smtClean="0">
                              <a:solidFill>
                                <a:schemeClr val="accent2">
                                  <a:lumMod val="50000"/>
                                </a:schemeClr>
                              </a:solidFill>
                              <a:latin typeface="Cambria Math" panose="02040503050406030204" pitchFamily="18" charset="0"/>
                            </a:rPr>
                          </m:ctrlPr>
                        </m:dPr>
                        <m:e>
                          <m:r>
                            <a:rPr lang="en-US" sz="2000" b="0" i="1" smtClean="0">
                              <a:solidFill>
                                <a:schemeClr val="accent2">
                                  <a:lumMod val="50000"/>
                                </a:schemeClr>
                              </a:solidFill>
                              <a:latin typeface="Cambria Math" panose="02040503050406030204" pitchFamily="18" charset="0"/>
                            </a:rPr>
                            <m:t>𝑢</m:t>
                          </m:r>
                          <m:r>
                            <a:rPr lang="en-US" sz="2000" b="0" i="1" smtClean="0">
                              <a:solidFill>
                                <a:schemeClr val="accent2">
                                  <a:lumMod val="50000"/>
                                </a:schemeClr>
                              </a:solidFill>
                              <a:latin typeface="Cambria Math" panose="02040503050406030204" pitchFamily="18" charset="0"/>
                            </a:rPr>
                            <m:t>,</m:t>
                          </m:r>
                          <m:r>
                            <a:rPr lang="en-US" sz="2000" b="0" i="1" smtClean="0">
                              <a:solidFill>
                                <a:schemeClr val="accent2">
                                  <a:lumMod val="50000"/>
                                </a:schemeClr>
                              </a:solidFill>
                              <a:latin typeface="Cambria Math" panose="02040503050406030204" pitchFamily="18" charset="0"/>
                            </a:rPr>
                            <m:t>𝑣</m:t>
                          </m:r>
                          <m:r>
                            <a:rPr lang="en-US" sz="2000" b="0" i="1" smtClean="0">
                              <a:solidFill>
                                <a:schemeClr val="accent2">
                                  <a:lumMod val="50000"/>
                                </a:schemeClr>
                              </a:solidFill>
                              <a:latin typeface="Cambria Math" panose="02040503050406030204" pitchFamily="18" charset="0"/>
                            </a:rPr>
                            <m:t>,4</m:t>
                          </m:r>
                        </m:e>
                      </m:d>
                      <m:r>
                        <a:rPr lang="en-US" sz="2000" b="0" i="1" smtClean="0">
                          <a:solidFill>
                            <a:schemeClr val="accent2">
                              <a:lumMod val="50000"/>
                            </a:schemeClr>
                          </a:solidFill>
                          <a:latin typeface="Cambria Math" panose="02040503050406030204" pitchFamily="18" charset="0"/>
                        </a:rPr>
                        <m:t>=</m:t>
                      </m:r>
                      <m:r>
                        <a:rPr lang="en-US" sz="2000" b="0" i="1" smtClean="0">
                          <a:solidFill>
                            <a:schemeClr val="accent2">
                              <a:lumMod val="50000"/>
                            </a:schemeClr>
                          </a:solidFill>
                          <a:latin typeface="Cambria Math" panose="02040503050406030204" pitchFamily="18" charset="0"/>
                        </a:rPr>
                        <m:t>𝑤</m:t>
                      </m:r>
                      <m:d>
                        <m:dPr>
                          <m:ctrlPr>
                            <a:rPr lang="en-US" sz="2000" b="0" i="1" smtClean="0">
                              <a:solidFill>
                                <a:schemeClr val="accent2">
                                  <a:lumMod val="50000"/>
                                </a:schemeClr>
                              </a:solidFill>
                              <a:latin typeface="Cambria Math" panose="02040503050406030204" pitchFamily="18" charset="0"/>
                            </a:rPr>
                          </m:ctrlPr>
                        </m:dPr>
                        <m:e>
                          <m:r>
                            <a:rPr lang="en-US" sz="2000" b="0" i="1" smtClean="0">
                              <a:solidFill>
                                <a:schemeClr val="accent2">
                                  <a:lumMod val="50000"/>
                                </a:schemeClr>
                              </a:solidFill>
                              <a:latin typeface="Cambria Math" panose="02040503050406030204" pitchFamily="18" charset="0"/>
                            </a:rPr>
                            <m:t>𝑢</m:t>
                          </m:r>
                          <m:r>
                            <a:rPr lang="en-US" sz="2000" b="0" i="1" smtClean="0">
                              <a:solidFill>
                                <a:schemeClr val="accent2">
                                  <a:lumMod val="50000"/>
                                </a:schemeClr>
                              </a:solidFill>
                              <a:latin typeface="Cambria Math" panose="02040503050406030204" pitchFamily="18" charset="0"/>
                            </a:rPr>
                            <m:t>→</m:t>
                          </m:r>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1</m:t>
                              </m:r>
                            </m:sub>
                          </m:sSub>
                          <m:r>
                            <a:rPr lang="en-US" sz="2000" b="0" i="1" smtClean="0">
                              <a:solidFill>
                                <a:schemeClr val="accent2">
                                  <a:lumMod val="50000"/>
                                </a:schemeClr>
                              </a:solidFill>
                              <a:latin typeface="Cambria Math" panose="02040503050406030204" pitchFamily="18" charset="0"/>
                            </a:rPr>
                            <m:t>→</m:t>
                          </m:r>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2</m:t>
                              </m:r>
                            </m:sub>
                          </m:sSub>
                          <m:r>
                            <a:rPr lang="en-US" sz="2000" i="1">
                              <a:solidFill>
                                <a:schemeClr val="accent2">
                                  <a:lumMod val="50000"/>
                                </a:schemeClr>
                              </a:solidFill>
                              <a:latin typeface="Cambria Math" panose="02040503050406030204" pitchFamily="18" charset="0"/>
                            </a:rPr>
                            <m:t>→</m:t>
                          </m:r>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3</m:t>
                              </m:r>
                            </m:sub>
                          </m:sSub>
                          <m:r>
                            <a:rPr lang="en-US" sz="2000" i="1">
                              <a:solidFill>
                                <a:schemeClr val="accent2">
                                  <a:lumMod val="50000"/>
                                </a:schemeClr>
                              </a:solidFill>
                              <a:latin typeface="Cambria Math" panose="02040503050406030204" pitchFamily="18" charset="0"/>
                            </a:rPr>
                            <m:t>→</m:t>
                          </m:r>
                          <m:r>
                            <a:rPr lang="en-US" sz="2000" b="0" i="1" smtClean="0">
                              <a:solidFill>
                                <a:schemeClr val="accent2">
                                  <a:lumMod val="50000"/>
                                </a:schemeClr>
                              </a:solidFill>
                              <a:latin typeface="Cambria Math" panose="02040503050406030204" pitchFamily="18" charset="0"/>
                            </a:rPr>
                            <m:t>𝑣</m:t>
                          </m:r>
                        </m:e>
                      </m:d>
                    </m:oMath>
                  </m:oMathPara>
                </a14:m>
                <a:endParaRPr lang="en-US" sz="2000" dirty="0">
                  <a:solidFill>
                    <a:schemeClr val="accent2">
                      <a:lumMod val="50000"/>
                    </a:schemeClr>
                  </a:solidFill>
                </a:endParaRPr>
              </a:p>
            </p:txBody>
          </p:sp>
        </mc:Choice>
        <mc:Fallback>
          <p:sp>
            <p:nvSpPr>
              <p:cNvPr id="40" name="TextBox 39"/>
              <p:cNvSpPr txBox="1">
                <a:spLocks noRot="1" noChangeAspect="1" noMove="1" noResize="1" noEditPoints="1" noAdjustHandles="1" noChangeArrowheads="1" noChangeShapeType="1" noTextEdit="1"/>
              </p:cNvSpPr>
              <p:nvPr/>
            </p:nvSpPr>
            <p:spPr>
              <a:xfrm>
                <a:off x="2905759" y="6185097"/>
                <a:ext cx="4591000" cy="307777"/>
              </a:xfrm>
              <a:prstGeom prst="rect">
                <a:avLst/>
              </a:prstGeom>
              <a:blipFill rotWithShape="1">
                <a:blip r:embed="rId8"/>
                <a:stretch>
                  <a:fillRect l="-930" b="-16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4:artisticCrisscrossEtching id="{395BA0EF-27AF-4826-9361-642642EE4D64}"/>
                  </a:ext>
                </a:extLst>
              </p:cNvPr>
              <p:cNvSpPr txBox="1"/>
              <p:nvPr/>
            </p:nvSpPr>
            <p:spPr>
              <a:xfrm>
                <a:off x="2577167" y="4554842"/>
                <a:ext cx="3747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𝑑𝑖𝑠𝑡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𝑤</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𝑥</m:t>
                              </m:r>
                            </m:e>
                            <m:sub>
                              <m:r>
                                <a:rPr lang="en-US" sz="2000" b="0" i="1" smtClean="0">
                                  <a:solidFill>
                                    <a:srgbClr val="C00000"/>
                                  </a:solidFill>
                                  <a:latin typeface="Cambria Math" panose="02040503050406030204" pitchFamily="18" charset="0"/>
                                </a:rPr>
                                <m:t>5</m:t>
                              </m:r>
                            </m:sub>
                          </m:sSub>
                          <m:r>
                            <a:rPr lang="en-US" sz="2000" b="0" i="1" smtClean="0">
                              <a:solidFill>
                                <a:srgbClr val="C00000"/>
                              </a:solidFill>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𝑥</m:t>
                              </m:r>
                            </m:e>
                            <m:sub>
                              <m:r>
                                <a:rPr lang="en-US" sz="2000" b="0" i="1" smtClean="0">
                                  <a:solidFill>
                                    <a:srgbClr val="C00000"/>
                                  </a:solidFill>
                                  <a:latin typeface="Cambria Math" panose="02040503050406030204" pitchFamily="18" charset="0"/>
                                </a:rPr>
                                <m:t>6</m:t>
                              </m:r>
                            </m:sub>
                          </m:sSub>
                          <m:r>
                            <a:rPr lang="en-US" sz="2000" i="1">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oMath>
                  </m:oMathPara>
                </a14:m>
                <a:endParaRPr lang="en-US" sz="2000" dirty="0">
                  <a:solidFill>
                    <a:srgbClr val="C00000"/>
                  </a:solidFill>
                </a:endParaRPr>
              </a:p>
            </p:txBody>
          </p:sp>
        </mc:Choice>
        <mc:Fallback>
          <p:sp>
            <p:nvSpPr>
              <p:cNvPr id="41" name="TextBox 40"/>
              <p:cNvSpPr txBox="1">
                <a:spLocks noRot="1" noChangeAspect="1" noMove="1" noResize="1" noEditPoints="1" noAdjustHandles="1" noChangeArrowheads="1" noChangeShapeType="1" noTextEdit="1"/>
              </p:cNvSpPr>
              <p:nvPr/>
            </p:nvSpPr>
            <p:spPr>
              <a:xfrm>
                <a:off x="2577167" y="4554842"/>
                <a:ext cx="3747949" cy="307777"/>
              </a:xfrm>
              <a:prstGeom prst="rect">
                <a:avLst/>
              </a:prstGeom>
              <a:blipFill rotWithShape="1">
                <a:blip r:embed="rId9"/>
                <a:stretch>
                  <a:fillRect l="-1138" b="-1568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2" name="Rectangle 41">
                <a:extLst>
                  <a:ext uri="{FF2B5EF4-FFF2-40B4-BE49-F238E27FC236}">
                    <a14:artisticCrisscrossEtching id="{B6662F33-4CAA-4B66-9536-EAB70F40E1E7}"/>
                  </a:ext>
                </a:extLst>
              </p:cNvPr>
              <p:cNvSpPr/>
              <p:nvPr/>
            </p:nvSpPr>
            <p:spPr>
              <a:xfrm>
                <a:off x="2845559" y="5758371"/>
                <a:ext cx="23054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chemeClr val="accent2">
                                  <a:lumMod val="75000"/>
                                </a:schemeClr>
                              </a:solidFill>
                              <a:latin typeface="Cambria Math" panose="02040503050406030204" pitchFamily="18" charset="0"/>
                            </a:rPr>
                          </m:ctrlPr>
                        </m:sSubPr>
                        <m:e>
                          <m:r>
                            <a:rPr lang="en-US" sz="2000" i="1">
                              <a:solidFill>
                                <a:schemeClr val="accent2">
                                  <a:lumMod val="75000"/>
                                </a:schemeClr>
                              </a:solidFill>
                              <a:latin typeface="Cambria Math" panose="02040503050406030204" pitchFamily="18" charset="0"/>
                            </a:rPr>
                            <m:t>𝑉</m:t>
                          </m:r>
                        </m:e>
                        <m:sub>
                          <m:r>
                            <a:rPr lang="en-US" sz="2000" b="0" i="1" smtClean="0">
                              <a:solidFill>
                                <a:schemeClr val="accent2">
                                  <a:lumMod val="75000"/>
                                </a:schemeClr>
                              </a:solidFill>
                              <a:latin typeface="Cambria Math" panose="02040503050406030204" pitchFamily="18" charset="0"/>
                            </a:rPr>
                            <m:t>4</m:t>
                          </m:r>
                        </m:sub>
                      </m:sSub>
                      <m:r>
                        <a:rPr lang="en-US" sz="2000" i="1">
                          <a:solidFill>
                            <a:schemeClr val="accent2">
                              <a:lumMod val="75000"/>
                            </a:schemeClr>
                          </a:solidFill>
                          <a:latin typeface="Cambria Math" panose="02040503050406030204" pitchFamily="18" charset="0"/>
                        </a:rPr>
                        <m:t>=</m:t>
                      </m:r>
                      <m:d>
                        <m:dPr>
                          <m:begChr m:val="{"/>
                          <m:endChr m:val="}"/>
                          <m:ctrlPr>
                            <a:rPr lang="en-US" sz="2000" i="1">
                              <a:solidFill>
                                <a:schemeClr val="accent2">
                                  <a:lumMod val="75000"/>
                                </a:schemeClr>
                              </a:solidFill>
                              <a:latin typeface="Cambria Math" panose="02040503050406030204" pitchFamily="18" charset="0"/>
                            </a:rPr>
                          </m:ctrlPr>
                        </m:dPr>
                        <m:e>
                          <m:sSub>
                            <m:sSubPr>
                              <m:ctrlPr>
                                <a:rPr lang="en-US" sz="2000" i="1">
                                  <a:solidFill>
                                    <a:schemeClr val="accent2">
                                      <a:lumMod val="75000"/>
                                    </a:schemeClr>
                                  </a:solidFill>
                                  <a:latin typeface="Cambria Math" panose="02040503050406030204" pitchFamily="18" charset="0"/>
                                </a:rPr>
                              </m:ctrlPr>
                            </m:sSubPr>
                            <m:e>
                              <m:r>
                                <a:rPr lang="en-US" sz="2000" i="1">
                                  <a:solidFill>
                                    <a:schemeClr val="accent2">
                                      <a:lumMod val="75000"/>
                                    </a:schemeClr>
                                  </a:solidFill>
                                  <a:latin typeface="Cambria Math" panose="02040503050406030204" pitchFamily="18" charset="0"/>
                                </a:rPr>
                                <m:t>𝑥</m:t>
                              </m:r>
                            </m:e>
                            <m:sub>
                              <m:r>
                                <a:rPr lang="en-US" sz="2000" i="1">
                                  <a:solidFill>
                                    <a:schemeClr val="accent2">
                                      <a:lumMod val="75000"/>
                                    </a:schemeClr>
                                  </a:solidFill>
                                  <a:latin typeface="Cambria Math" panose="02040503050406030204" pitchFamily="18" charset="0"/>
                                </a:rPr>
                                <m:t>1</m:t>
                              </m:r>
                            </m:sub>
                          </m:sSub>
                          <m:r>
                            <a:rPr lang="en-US" sz="2000" i="1">
                              <a:solidFill>
                                <a:schemeClr val="accent2">
                                  <a:lumMod val="75000"/>
                                </a:schemeClr>
                              </a:solidFill>
                              <a:latin typeface="Cambria Math" panose="02040503050406030204" pitchFamily="18" charset="0"/>
                            </a:rPr>
                            <m:t>,</m:t>
                          </m:r>
                          <m:sSub>
                            <m:sSubPr>
                              <m:ctrlPr>
                                <a:rPr lang="en-US" sz="2000" i="1">
                                  <a:solidFill>
                                    <a:schemeClr val="accent2">
                                      <a:lumMod val="75000"/>
                                    </a:schemeClr>
                                  </a:solidFill>
                                  <a:latin typeface="Cambria Math" panose="02040503050406030204" pitchFamily="18" charset="0"/>
                                </a:rPr>
                              </m:ctrlPr>
                            </m:sSubPr>
                            <m:e>
                              <m:r>
                                <a:rPr lang="en-US" sz="2000" i="1">
                                  <a:solidFill>
                                    <a:schemeClr val="accent2">
                                      <a:lumMod val="75000"/>
                                    </a:schemeClr>
                                  </a:solidFill>
                                  <a:latin typeface="Cambria Math" panose="02040503050406030204" pitchFamily="18" charset="0"/>
                                </a:rPr>
                                <m:t>𝑥</m:t>
                              </m:r>
                            </m:e>
                            <m:sub>
                              <m:r>
                                <a:rPr lang="en-US" sz="2000" i="1">
                                  <a:solidFill>
                                    <a:schemeClr val="accent2">
                                      <a:lumMod val="75000"/>
                                    </a:schemeClr>
                                  </a:solidFill>
                                  <a:latin typeface="Cambria Math" panose="02040503050406030204" pitchFamily="18" charset="0"/>
                                </a:rPr>
                                <m:t>2</m:t>
                              </m:r>
                            </m:sub>
                          </m:sSub>
                          <m:r>
                            <a:rPr lang="en-US" sz="2000" i="1">
                              <a:solidFill>
                                <a:schemeClr val="accent2">
                                  <a:lumMod val="75000"/>
                                </a:schemeClr>
                              </a:solidFill>
                              <a:latin typeface="Cambria Math" panose="02040503050406030204" pitchFamily="18" charset="0"/>
                            </a:rPr>
                            <m:t>,</m:t>
                          </m:r>
                          <m:sSub>
                            <m:sSubPr>
                              <m:ctrlPr>
                                <a:rPr lang="en-US" sz="2000" b="0" i="1" smtClean="0">
                                  <a:solidFill>
                                    <a:schemeClr val="accent2">
                                      <a:lumMod val="75000"/>
                                    </a:schemeClr>
                                  </a:solidFill>
                                  <a:latin typeface="Cambria Math" panose="02040503050406030204" pitchFamily="18" charset="0"/>
                                </a:rPr>
                              </m:ctrlPr>
                            </m:sSubPr>
                            <m:e>
                              <m:r>
                                <a:rPr lang="en-US" sz="2000" b="0" i="1" smtClean="0">
                                  <a:solidFill>
                                    <a:schemeClr val="accent2">
                                      <a:lumMod val="75000"/>
                                    </a:schemeClr>
                                  </a:solidFill>
                                  <a:latin typeface="Cambria Math" panose="02040503050406030204" pitchFamily="18" charset="0"/>
                                </a:rPr>
                                <m:t>𝑥</m:t>
                              </m:r>
                            </m:e>
                            <m:sub>
                              <m:r>
                                <a:rPr lang="en-US" sz="2000" b="0" i="1" smtClean="0">
                                  <a:solidFill>
                                    <a:schemeClr val="accent2">
                                      <a:lumMod val="75000"/>
                                    </a:schemeClr>
                                  </a:solidFill>
                                  <a:latin typeface="Cambria Math" panose="02040503050406030204" pitchFamily="18" charset="0"/>
                                </a:rPr>
                                <m:t>3</m:t>
                              </m:r>
                            </m:sub>
                          </m:sSub>
                          <m:r>
                            <a:rPr lang="en-US" sz="2000" i="1">
                              <a:solidFill>
                                <a:schemeClr val="accent2">
                                  <a:lumMod val="75000"/>
                                </a:schemeClr>
                              </a:solidFill>
                              <a:latin typeface="Cambria Math" panose="02040503050406030204" pitchFamily="18" charset="0"/>
                            </a:rPr>
                            <m:t>,</m:t>
                          </m:r>
                          <m:sSub>
                            <m:sSubPr>
                              <m:ctrlPr>
                                <a:rPr lang="en-US" sz="2000" i="1">
                                  <a:solidFill>
                                    <a:schemeClr val="accent2">
                                      <a:lumMod val="75000"/>
                                    </a:schemeClr>
                                  </a:solidFill>
                                  <a:latin typeface="Cambria Math" panose="02040503050406030204" pitchFamily="18" charset="0"/>
                                </a:rPr>
                              </m:ctrlPr>
                            </m:sSubPr>
                            <m:e>
                              <m:r>
                                <a:rPr lang="en-US" sz="2000" i="1">
                                  <a:solidFill>
                                    <a:schemeClr val="accent2">
                                      <a:lumMod val="75000"/>
                                    </a:schemeClr>
                                  </a:solidFill>
                                  <a:latin typeface="Cambria Math" panose="02040503050406030204" pitchFamily="18" charset="0"/>
                                </a:rPr>
                                <m:t>𝑥</m:t>
                              </m:r>
                            </m:e>
                            <m:sub>
                              <m:r>
                                <a:rPr lang="en-US" sz="2000" b="0" i="1" smtClean="0">
                                  <a:solidFill>
                                    <a:schemeClr val="accent2">
                                      <a:lumMod val="75000"/>
                                    </a:schemeClr>
                                  </a:solidFill>
                                  <a:latin typeface="Cambria Math" panose="02040503050406030204" pitchFamily="18" charset="0"/>
                                </a:rPr>
                                <m:t>4</m:t>
                              </m:r>
                            </m:sub>
                          </m:sSub>
                        </m:e>
                      </m:d>
                    </m:oMath>
                  </m:oMathPara>
                </a14:m>
                <a:endParaRPr lang="en-US" sz="2000" dirty="0">
                  <a:solidFill>
                    <a:schemeClr val="accent2">
                      <a:lumMod val="75000"/>
                    </a:schemeClr>
                  </a:solidFill>
                </a:endParaRPr>
              </a:p>
            </p:txBody>
          </p:sp>
        </mc:Choice>
        <mc:Fallback>
          <p:sp>
            <p:nvSpPr>
              <p:cNvPr id="42" name="Rectangle 41"/>
              <p:cNvSpPr>
                <a:spLocks noRot="1" noChangeAspect="1" noMove="1" noResize="1" noEditPoints="1" noAdjustHandles="1" noChangeArrowheads="1" noChangeShapeType="1" noTextEdit="1"/>
              </p:cNvSpPr>
              <p:nvPr/>
            </p:nvSpPr>
            <p:spPr>
              <a:xfrm>
                <a:off x="2845559" y="5758371"/>
                <a:ext cx="2305439" cy="400110"/>
              </a:xfrm>
              <a:prstGeom prst="rect">
                <a:avLst/>
              </a:prstGeom>
              <a:blipFill rotWithShape="1">
                <a:blip r:embed="rId10"/>
                <a:stretch>
                  <a:fillRect b="-153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90"/>
                <a:ext cx="8515350" cy="2997816"/>
              </a:xfrm>
            </p:spPr>
            <p:txBody>
              <a:bodyPr>
                <a:normAutofit/>
              </a:bodyPr>
              <a:lstStyle/>
              <a:p>
                <a:pPr>
                  <a:lnSpc>
                    <a:spcPct val="100000"/>
                  </a:lnSpc>
                  <a:spcBef>
                    <a:spcPts val="600"/>
                  </a:spcBef>
                </a:pPr>
                <a:r>
                  <a:rPr lang="en-US" sz="2400" b="1" dirty="0"/>
                  <a:t>Strategy:</a:t>
                </a:r>
                <a:r>
                  <a:rPr lang="en-US" sz="2400" dirty="0"/>
                  <a:t> recuse on the </a:t>
                </a:r>
                <a:r>
                  <a:rPr lang="en-US" sz="2400" i="1" dirty="0">
                    <a:solidFill>
                      <a:srgbClr val="C00000"/>
                    </a:solidFill>
                  </a:rPr>
                  <a:t>set of node</a:t>
                </a:r>
                <a:r>
                  <a:rPr lang="en-US" sz="2400" dirty="0"/>
                  <a:t> the shortest paths use.</a:t>
                </a:r>
              </a:p>
              <a:p>
                <a:pPr>
                  <a:lnSpc>
                    <a:spcPct val="100000"/>
                  </a:lnSpc>
                  <a:spcBef>
                    <a:spcPts val="600"/>
                  </a:spcBef>
                </a:pPr>
                <a:r>
                  <a:rPr lang="en-US" sz="2000" dirty="0"/>
                  <a:t>Number nodes arbitrarily: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oMath>
                </a14:m>
                <a:r>
                  <a:rPr lang="en-US" sz="2000" dirty="0"/>
                  <a:t>; let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𝑟</m:t>
                            </m:r>
                          </m:sub>
                        </m:sSub>
                      </m:e>
                    </m:d>
                  </m:oMath>
                </a14:m>
                <a:r>
                  <a:rPr lang="en-US" sz="2000" dirty="0"/>
                  <a:t>.</a:t>
                </a:r>
              </a:p>
              <a:p>
                <a:pPr>
                  <a:lnSpc>
                    <a:spcPct val="100000"/>
                  </a:lnSpc>
                  <a:spcBef>
                    <a:spcPts val="600"/>
                  </a:spcBef>
                </a:pPr>
                <a:r>
                  <a:rPr lang="en-US" sz="2000" dirty="0"/>
                  <a:t>Define </a:t>
                </a:r>
                <a14:m>
                  <m:oMath xmlns:m="http://schemas.openxmlformats.org/officeDocument/2006/math">
                    <m:r>
                      <a:rPr lang="en-US" sz="2000" b="0" i="1" smtClean="0">
                        <a:solidFill>
                          <a:schemeClr val="accent1">
                            <a:lumMod val="75000"/>
                          </a:schemeClr>
                        </a:solidFill>
                        <a:latin typeface="Cambria Math" panose="02040503050406030204" pitchFamily="18" charset="0"/>
                      </a:rPr>
                      <m:t>𝑑𝑖𝑠𝑡</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𝑣</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𝑟</m:t>
                        </m:r>
                      </m:e>
                    </m:d>
                  </m:oMath>
                </a14:m>
                <a:r>
                  <a:rPr lang="en-US" sz="2000" dirty="0"/>
                  <a:t> be length of shortest path from </a:t>
                </a:r>
                <a14:m>
                  <m:oMath xmlns:m="http://schemas.openxmlformats.org/officeDocument/2006/math">
                    <m:r>
                      <a:rPr lang="en-US" sz="2000" i="1" dirty="0" smtClean="0">
                        <a:latin typeface="Cambria Math" panose="02040503050406030204" pitchFamily="18" charset="0"/>
                      </a:rPr>
                      <m:t>𝑢</m:t>
                    </m:r>
                  </m:oMath>
                </a14:m>
                <a:r>
                  <a:rPr lang="en-US" sz="2000" dirty="0"/>
                  <a:t> to </a:t>
                </a:r>
                <a14:m>
                  <m:oMath xmlns:m="http://schemas.openxmlformats.org/officeDocument/2006/math">
                    <m:r>
                      <a:rPr lang="en-US" sz="2000" b="0" i="1" smtClean="0">
                        <a:latin typeface="Cambria Math" panose="02040503050406030204" pitchFamily="18" charset="0"/>
                      </a:rPr>
                      <m:t>𝑣</m:t>
                    </m:r>
                  </m:oMath>
                </a14:m>
                <a:r>
                  <a:rPr lang="en-US" sz="2000" dirty="0"/>
                  <a:t>, </a:t>
                </a:r>
                <a:br>
                  <a:rPr lang="en-US" sz="2000" dirty="0"/>
                </a:br>
                <a:r>
                  <a:rPr lang="en-US" sz="2000" dirty="0" err="1"/>
                  <a:t>s.t.</a:t>
                </a:r>
                <a:r>
                  <a:rPr lang="en-US" sz="2000" dirty="0"/>
                  <a:t> </a:t>
                </a:r>
                <a:r>
                  <a:rPr lang="en-US" sz="2000" dirty="0">
                    <a:solidFill>
                      <a:schemeClr val="accent1">
                        <a:lumMod val="75000"/>
                      </a:schemeClr>
                    </a:solidFill>
                  </a:rPr>
                  <a:t>only nodes in </a:t>
                </a:r>
                <a14:m>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𝑉</m:t>
                        </m:r>
                      </m:e>
                      <m:sub>
                        <m:r>
                          <a:rPr lang="en-US" sz="2000" i="1">
                            <a:solidFill>
                              <a:schemeClr val="accent1">
                                <a:lumMod val="75000"/>
                              </a:schemeClr>
                            </a:solidFill>
                            <a:latin typeface="Cambria Math" panose="02040503050406030204" pitchFamily="18" charset="0"/>
                          </a:rPr>
                          <m:t>𝑟</m:t>
                        </m:r>
                      </m:sub>
                    </m:sSub>
                  </m:oMath>
                </a14:m>
                <a:r>
                  <a:rPr lang="en-US" sz="2000" dirty="0">
                    <a:solidFill>
                      <a:schemeClr val="accent1">
                        <a:lumMod val="75000"/>
                      </a:schemeClr>
                    </a:solidFill>
                  </a:rPr>
                  <a:t> can be </a:t>
                </a:r>
                <a:r>
                  <a:rPr lang="en-US" sz="2000" u="sng" dirty="0">
                    <a:solidFill>
                      <a:schemeClr val="accent1">
                        <a:lumMod val="75000"/>
                      </a:schemeClr>
                    </a:solidFill>
                  </a:rPr>
                  <a:t>intermediate</a:t>
                </a:r>
                <a:r>
                  <a:rPr lang="en-US" sz="2000" dirty="0">
                    <a:solidFill>
                      <a:schemeClr val="accent1">
                        <a:lumMod val="75000"/>
                      </a:schemeClr>
                    </a:solidFill>
                  </a:rPr>
                  <a:t> nodes in paths</a:t>
                </a:r>
                <a:r>
                  <a:rPr lang="en-US" sz="2000" dirty="0"/>
                  <a:t>.</a:t>
                </a:r>
                <a:br>
                  <a:rPr lang="en-US" sz="2000" dirty="0"/>
                </a:br>
                <a:r>
                  <a:rPr lang="en-US" sz="2000" dirty="0"/>
                  <a:t>Let</a:t>
                </a:r>
                <a:r>
                  <a:rPr lang="en-US" sz="2000" dirty="0">
                    <a:solidFill>
                      <a:schemeClr val="accent1">
                        <a:lumMod val="75000"/>
                      </a:schemeClr>
                    </a:solidFill>
                  </a:rPr>
                  <a:t> </a:t>
                </a:r>
                <a14:m>
                  <m:oMath xmlns:m="http://schemas.openxmlformats.org/officeDocument/2006/math">
                    <m:r>
                      <a:rPr lang="en-US" sz="2000" i="1">
                        <a:solidFill>
                          <a:schemeClr val="accent1">
                            <a:lumMod val="75000"/>
                          </a:schemeClr>
                        </a:solidFill>
                        <a:latin typeface="Cambria Math" panose="02040503050406030204" pitchFamily="18" charset="0"/>
                      </a:rPr>
                      <m:t>𝜋</m:t>
                    </m:r>
                    <m:d>
                      <m:dPr>
                        <m:ctrlPr>
                          <a:rPr lang="en-US" sz="2000" i="1">
                            <a:solidFill>
                              <a:schemeClr val="accent1">
                                <a:lumMod val="75000"/>
                              </a:schemeClr>
                            </a:solidFill>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𝑢</m:t>
                        </m:r>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rPr>
                          <m:t>𝑣</m:t>
                        </m:r>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rPr>
                          <m:t>𝑟</m:t>
                        </m:r>
                      </m:e>
                    </m:d>
                  </m:oMath>
                </a14:m>
                <a:r>
                  <a:rPr lang="en-US" sz="2000" dirty="0"/>
                  <a:t> be such a shortest path.</a:t>
                </a:r>
              </a:p>
              <a:p>
                <a:pPr>
                  <a:lnSpc>
                    <a:spcPct val="100000"/>
                  </a:lnSpc>
                  <a:spcBef>
                    <a:spcPts val="600"/>
                  </a:spcBef>
                </a:pPr>
                <a:r>
                  <a:rPr lang="en-US" sz="2400" b="1" dirty="0">
                    <a:solidFill>
                      <a:schemeClr val="tx1"/>
                    </a:solidFill>
                  </a:rPr>
                  <a:t>Observation:</a:t>
                </a:r>
                <a:r>
                  <a:rPr lang="en-US" sz="2400" dirty="0">
                    <a:solidFill>
                      <a:schemeClr val="tx1"/>
                    </a:solidFill>
                  </a:rPr>
                  <a:t> either </a:t>
                </a:r>
                <a14:m>
                  <m:oMath xmlns:m="http://schemas.openxmlformats.org/officeDocument/2006/math">
                    <m:r>
                      <a:rPr lang="en-US" sz="2400" i="1">
                        <a:solidFill>
                          <a:schemeClr val="tx1"/>
                        </a:solidFill>
                        <a:latin typeface="Cambria Math" panose="02040503050406030204" pitchFamily="18" charset="0"/>
                      </a:rPr>
                      <m:t>𝜋</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𝑢</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𝑣</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𝑟</m:t>
                        </m:r>
                      </m:e>
                    </m:d>
                  </m:oMath>
                </a14:m>
                <a:r>
                  <a:rPr lang="en-US" sz="2400" dirty="0">
                    <a:solidFill>
                      <a:schemeClr val="tx1"/>
                    </a:solidFill>
                  </a:rPr>
                  <a:t> go through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𝑥</m:t>
                        </m:r>
                      </m:e>
                      <m:sub>
                        <m:r>
                          <a:rPr lang="en-US" sz="2400" b="0" i="1" smtClean="0">
                            <a:solidFill>
                              <a:srgbClr val="C00000"/>
                            </a:solidFill>
                            <a:latin typeface="Cambria Math" panose="02040503050406030204" pitchFamily="18" charset="0"/>
                          </a:rPr>
                          <m:t>𝑟</m:t>
                        </m:r>
                      </m:sub>
                    </m:sSub>
                  </m:oMath>
                </a14:m>
                <a:r>
                  <a:rPr lang="en-US" sz="2400" dirty="0">
                    <a:solidFill>
                      <a:schemeClr val="tx1"/>
                    </a:solidFill>
                  </a:rPr>
                  <a:t> or not.</a:t>
                </a:r>
              </a:p>
              <a:p>
                <a:pPr>
                  <a:lnSpc>
                    <a:spcPct val="100000"/>
                  </a:lnSpc>
                  <a:spcBef>
                    <a:spcPts val="600"/>
                  </a:spcBef>
                </a:pPr>
                <a:r>
                  <a:rPr lang="en-US" sz="1800" b="1" dirty="0">
                    <a:solidFill>
                      <a:schemeClr val="accent4">
                        <a:lumMod val="75000"/>
                      </a:schemeClr>
                    </a:solidFill>
                  </a:rPr>
                  <a:t>Latter case</a:t>
                </a:r>
                <a:r>
                  <a:rPr lang="en-US" sz="1800" b="1" dirty="0"/>
                  <a:t>:</a:t>
                </a:r>
                <a:r>
                  <a:rPr lang="en-US" sz="1800" dirty="0"/>
                  <a:t> </a:t>
                </a:r>
                <a14:m>
                  <m:oMath xmlns:m="http://schemas.openxmlformats.org/officeDocument/2006/math">
                    <m:r>
                      <a:rPr lang="en-US" sz="1800" b="0" i="1" smtClean="0">
                        <a:latin typeface="Cambria Math" panose="02040503050406030204" pitchFamily="18" charset="0"/>
                      </a:rPr>
                      <m:t>𝜋</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𝜋</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𝑟</m:t>
                        </m:r>
                        <m:r>
                          <a:rPr lang="en-US" sz="1800" b="0" i="1" smtClean="0">
                            <a:latin typeface="Cambria Math" panose="02040503050406030204" pitchFamily="18" charset="0"/>
                          </a:rPr>
                          <m:t>−1</m:t>
                        </m:r>
                      </m:e>
                    </m:d>
                  </m:oMath>
                </a14:m>
                <a:endParaRPr lang="en-US" sz="1800" dirty="0"/>
              </a:p>
              <a:p>
                <a:pPr>
                  <a:lnSpc>
                    <a:spcPct val="100000"/>
                  </a:lnSpc>
                  <a:spcBef>
                    <a:spcPts val="600"/>
                  </a:spcBef>
                </a:pPr>
                <a:r>
                  <a:rPr lang="en-US" sz="1800" b="1" dirty="0">
                    <a:solidFill>
                      <a:schemeClr val="accent2">
                        <a:lumMod val="75000"/>
                      </a:schemeClr>
                    </a:solidFill>
                  </a:rPr>
                  <a:t>Former case</a:t>
                </a:r>
                <a:r>
                  <a:rPr lang="en-US" sz="1800" b="1" dirty="0"/>
                  <a:t>:</a:t>
                </a:r>
                <a:r>
                  <a:rPr lang="en-US" sz="1800" dirty="0"/>
                  <a:t> </a:t>
                </a:r>
                <a14:m>
                  <m:oMath xmlns:m="http://schemas.openxmlformats.org/officeDocument/2006/math">
                    <m:r>
                      <a:rPr lang="en-US" sz="1800" i="1">
                        <a:latin typeface="Cambria Math" panose="02040503050406030204" pitchFamily="18" charset="0"/>
                      </a:rPr>
                      <m:t>𝜋</m:t>
                    </m:r>
                    <m:d>
                      <m:dPr>
                        <m:ctrlPr>
                          <a:rPr lang="en-US" sz="1800" i="1">
                            <a:latin typeface="Cambria Math" panose="02040503050406030204" pitchFamily="18" charset="0"/>
                          </a:rPr>
                        </m:ctrlPr>
                      </m:dPr>
                      <m:e>
                        <m:r>
                          <a:rPr lang="en-US" sz="1800" i="1">
                            <a:latin typeface="Cambria Math" panose="02040503050406030204" pitchFamily="18" charset="0"/>
                          </a:rPr>
                          <m:t>𝑢</m:t>
                        </m:r>
                        <m:r>
                          <a:rPr lang="en-US" sz="1800" i="1">
                            <a:latin typeface="Cambria Math" panose="02040503050406030204" pitchFamily="18" charset="0"/>
                          </a:rPr>
                          <m:t>,</m:t>
                        </m:r>
                        <m:r>
                          <a:rPr lang="en-US" sz="1800" i="1">
                            <a:latin typeface="Cambria Math" panose="02040503050406030204" pitchFamily="18" charset="0"/>
                          </a:rPr>
                          <m:t>𝑣</m:t>
                        </m:r>
                        <m:r>
                          <a:rPr lang="en-US" sz="1800" i="1">
                            <a:latin typeface="Cambria Math" panose="02040503050406030204" pitchFamily="18" charset="0"/>
                          </a:rPr>
                          <m:t>,</m:t>
                        </m:r>
                        <m:r>
                          <a:rPr lang="en-US" sz="1800" i="1">
                            <a:latin typeface="Cambria Math" panose="02040503050406030204" pitchFamily="18" charset="0"/>
                          </a:rPr>
                          <m:t>𝑟</m:t>
                        </m:r>
                      </m:e>
                    </m:d>
                    <m:r>
                      <a:rPr lang="en-US" sz="1800" b="0" i="1" smtClean="0">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r>
                          <a:rPr lang="en-US" sz="1800" i="1">
                            <a:latin typeface="Cambria Math" panose="02040503050406030204" pitchFamily="18" charset="0"/>
                          </a:rPr>
                          <m:t>𝑢</m:t>
                        </m:r>
                        <m:r>
                          <a:rPr lang="en-US" sz="1800" i="1">
                            <a:latin typeface="Cambria Math" panose="02040503050406030204" pitchFamily="18" charset="0"/>
                          </a:rPr>
                          <m:t>,</m:t>
                        </m:r>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𝑥</m:t>
                            </m:r>
                          </m:e>
                          <m:sub>
                            <m:r>
                              <a:rPr lang="en-US" sz="1800" b="0" i="1" smtClean="0">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i="1">
                            <a:latin typeface="Cambria Math" panose="02040503050406030204" pitchFamily="18" charset="0"/>
                          </a:rPr>
                          <m:t>𝑟</m:t>
                        </m:r>
                      </m:e>
                    </m:d>
                    <m:r>
                      <a:rPr lang="en-US" sz="1800" b="0" i="1" smtClean="0">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sSub>
                          <m:sSubPr>
                            <m:ctrlPr>
                              <a:rPr lang="en-US" sz="1800" i="1" smtClean="0">
                                <a:solidFill>
                                  <a:srgbClr val="C00000"/>
                                </a:solidFill>
                                <a:latin typeface="Cambria Math" panose="02040503050406030204" pitchFamily="18" charset="0"/>
                              </a:rPr>
                            </m:ctrlPr>
                          </m:sSubPr>
                          <m:e>
                            <m:r>
                              <a:rPr lang="en-US" sz="1800" i="1">
                                <a:solidFill>
                                  <a:srgbClr val="C00000"/>
                                </a:solidFill>
                                <a:latin typeface="Cambria Math" panose="02040503050406030204" pitchFamily="18" charset="0"/>
                              </a:rPr>
                              <m:t>𝑥</m:t>
                            </m:r>
                          </m:e>
                          <m:sub>
                            <m:r>
                              <a:rPr lang="en-US" sz="1800" i="1">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i="1">
                            <a:latin typeface="Cambria Math" panose="02040503050406030204" pitchFamily="18" charset="0"/>
                          </a:rPr>
                          <m:t>𝑟</m:t>
                        </m:r>
                      </m:e>
                    </m:d>
                    <m:r>
                      <a:rPr lang="en-US" sz="1800" b="0" i="1" smtClean="0">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r>
                          <a:rPr lang="en-US" sz="1800" i="1">
                            <a:latin typeface="Cambria Math" panose="02040503050406030204" pitchFamily="18" charset="0"/>
                          </a:rPr>
                          <m:t>𝑢</m:t>
                        </m:r>
                        <m:r>
                          <a:rPr lang="en-US" sz="1800" i="1">
                            <a:latin typeface="Cambria Math" panose="02040503050406030204" pitchFamily="18" charset="0"/>
                          </a:rPr>
                          <m:t>,</m:t>
                        </m:r>
                        <m:sSub>
                          <m:sSubPr>
                            <m:ctrlPr>
                              <a:rPr lang="en-US" sz="1800" i="1" smtClean="0">
                                <a:solidFill>
                                  <a:srgbClr val="C00000"/>
                                </a:solidFill>
                                <a:latin typeface="Cambria Math" panose="02040503050406030204" pitchFamily="18" charset="0"/>
                              </a:rPr>
                            </m:ctrlPr>
                          </m:sSubPr>
                          <m:e>
                            <m:r>
                              <a:rPr lang="en-US" sz="1800" i="1">
                                <a:solidFill>
                                  <a:srgbClr val="C00000"/>
                                </a:solidFill>
                                <a:latin typeface="Cambria Math" panose="02040503050406030204" pitchFamily="18" charset="0"/>
                              </a:rPr>
                              <m:t>𝑥</m:t>
                            </m:r>
                          </m:e>
                          <m:sub>
                            <m:r>
                              <a:rPr lang="en-US" sz="1800" i="1">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i="1">
                            <a:latin typeface="Cambria Math" panose="02040503050406030204" pitchFamily="18" charset="0"/>
                          </a:rPr>
                          <m:t>𝑟</m:t>
                        </m:r>
                        <m:r>
                          <a:rPr lang="en-US" sz="1800" b="0" i="1" smtClean="0">
                            <a:latin typeface="Cambria Math" panose="02040503050406030204" pitchFamily="18" charset="0"/>
                          </a:rPr>
                          <m:t>−1</m:t>
                        </m:r>
                      </m:e>
                    </m:d>
                    <m:r>
                      <a:rPr lang="en-US" sz="1800" i="1">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sSub>
                          <m:sSubPr>
                            <m:ctrlPr>
                              <a:rPr lang="en-US" sz="1800" i="1" smtClean="0">
                                <a:solidFill>
                                  <a:srgbClr val="C00000"/>
                                </a:solidFill>
                                <a:latin typeface="Cambria Math" panose="02040503050406030204" pitchFamily="18" charset="0"/>
                              </a:rPr>
                            </m:ctrlPr>
                          </m:sSubPr>
                          <m:e>
                            <m:r>
                              <a:rPr lang="en-US" sz="1800" i="1">
                                <a:solidFill>
                                  <a:srgbClr val="C00000"/>
                                </a:solidFill>
                                <a:latin typeface="Cambria Math" panose="02040503050406030204" pitchFamily="18" charset="0"/>
                              </a:rPr>
                              <m:t>𝑥</m:t>
                            </m:r>
                          </m:e>
                          <m:sub>
                            <m:r>
                              <a:rPr lang="en-US" sz="1800" i="1">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i="1">
                            <a:latin typeface="Cambria Math" panose="02040503050406030204" pitchFamily="18" charset="0"/>
                          </a:rPr>
                          <m:t>𝑣</m:t>
                        </m:r>
                        <m:r>
                          <a:rPr lang="en-US" sz="1800" i="1">
                            <a:latin typeface="Cambria Math" panose="02040503050406030204" pitchFamily="18" charset="0"/>
                          </a:rPr>
                          <m:t>,</m:t>
                        </m:r>
                        <m:r>
                          <a:rPr lang="en-US" sz="1800" i="1">
                            <a:latin typeface="Cambria Math" panose="02040503050406030204" pitchFamily="18" charset="0"/>
                          </a:rPr>
                          <m:t>𝑟</m:t>
                        </m:r>
                        <m:r>
                          <a:rPr lang="en-US" sz="1800" b="0" i="1" smtClean="0">
                            <a:latin typeface="Cambria Math" panose="02040503050406030204" pitchFamily="18" charset="0"/>
                          </a:rPr>
                          <m:t>−1</m:t>
                        </m:r>
                      </m:e>
                    </m:d>
                  </m:oMath>
                </a14:m>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90"/>
                <a:ext cx="8515350" cy="2997816"/>
              </a:xfrm>
              <a:blipFill rotWithShape="1">
                <a:blip r:embed="rId1"/>
                <a:stretch>
                  <a:fillRect l="-931" t="-1626" b="-2439"/>
                </a:stretch>
              </a:blipFill>
            </p:spPr>
            <p:txBody>
              <a:bodyPr/>
              <a:lstStyle/>
              <a:p>
                <a:r>
                  <a:rPr lang="en-US">
                    <a:noFill/>
                  </a:rPr>
                  <a:t> </a:t>
                </a:r>
                <a:endParaRPr lang="en-US">
                  <a:noFill/>
                </a:endParaRPr>
              </a:p>
            </p:txBody>
          </p:sp>
        </mc:Fallback>
      </mc:AlternateContent>
      <p:grpSp>
        <p:nvGrpSpPr>
          <p:cNvPr id="20" name="Group 19"/>
          <p:cNvGrpSpPr/>
          <p:nvPr/>
        </p:nvGrpSpPr>
        <p:grpSpPr>
          <a:xfrm>
            <a:off x="1989018" y="4903503"/>
            <a:ext cx="4011979" cy="785347"/>
            <a:chOff x="1989018" y="4903503"/>
            <a:chExt cx="4011979" cy="785347"/>
          </a:xfrm>
        </p:grpSpPr>
        <p:sp>
          <p:nvSpPr>
            <p:cNvPr id="27" name="椭圆 61"/>
            <p:cNvSpPr/>
            <p:nvPr/>
          </p:nvSpPr>
          <p:spPr>
            <a:xfrm>
              <a:off x="1989018" y="5383003"/>
              <a:ext cx="305847" cy="30584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endParaRPr lang="en-US" dirty="0">
                <a:solidFill>
                  <a:schemeClr val="tx1"/>
                </a:solidFill>
              </a:endParaRPr>
            </a:p>
          </p:txBody>
        </p:sp>
        <p:sp>
          <p:nvSpPr>
            <p:cNvPr id="29" name="椭圆 61"/>
            <p:cNvSpPr/>
            <p:nvPr/>
          </p:nvSpPr>
          <p:spPr>
            <a:xfrm>
              <a:off x="5695150" y="5157258"/>
              <a:ext cx="305847" cy="305847"/>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endParaRPr lang="en-US" dirty="0">
                <a:solidFill>
                  <a:schemeClr val="tx1"/>
                </a:solidFill>
              </a:endParaRPr>
            </a:p>
          </p:txBody>
        </p:sp>
        <mc:AlternateContent xmlns:mc="http://schemas.openxmlformats.org/markup-compatibility/2006">
          <mc:Choice xmlns:a14="http://schemas.microsoft.com/office/drawing/2010/main" Requires="a14">
            <p:sp>
              <p:nvSpPr>
                <p:cNvPr id="47" name="椭圆 61">
                  <a:extLst>
                    <a:ext uri="{FF2B5EF4-FFF2-40B4-BE49-F238E27FC236}">
                      <a14:artisticCrisscrossEtching id="{D31E28CA-86A7-4982-B2B9-E21C4DA4B214}"/>
                    </a:ext>
                  </a:extLst>
                </p:cNvPr>
                <p:cNvSpPr/>
                <p:nvPr/>
              </p:nvSpPr>
              <p:spPr>
                <a:xfrm>
                  <a:off x="3536237" y="4941197"/>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en-US" dirty="0">
                    <a:solidFill>
                      <a:schemeClr val="tx1"/>
                    </a:solidFill>
                  </a:endParaRPr>
                </a:p>
              </p:txBody>
            </p:sp>
          </mc:Choice>
          <mc:Fallback>
            <p:sp>
              <p:nvSpPr>
                <p:cNvPr id="47" name="椭圆 61"/>
                <p:cNvSpPr>
                  <a:spLocks noRot="1" noChangeAspect="1" noMove="1" noResize="1" noEditPoints="1" noAdjustHandles="1" noChangeArrowheads="1" noChangeShapeType="1" noTextEdit="1"/>
                </p:cNvSpPr>
                <p:nvPr/>
              </p:nvSpPr>
              <p:spPr>
                <a:xfrm>
                  <a:off x="3536237" y="4941197"/>
                  <a:ext cx="305847" cy="305847"/>
                </a:xfrm>
                <a:prstGeom prst="ellipse">
                  <a:avLst/>
                </a:prstGeom>
                <a:blipFill rotWithShape="1">
                  <a:blip r:embed="rId2"/>
                  <a:stretch>
                    <a:fillRect r="-9615"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8" name="椭圆 61">
                  <a:extLst>
                    <a:ext uri="{FF2B5EF4-FFF2-40B4-BE49-F238E27FC236}">
                      <a14:artisticCrisscrossEtching id="{3693DDD3-9D10-46DD-B1A8-6EE6CF395111}"/>
                    </a:ext>
                  </a:extLst>
                </p:cNvPr>
                <p:cNvSpPr/>
                <p:nvPr/>
              </p:nvSpPr>
              <p:spPr>
                <a:xfrm>
                  <a:off x="4523434" y="4941198"/>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oMath>
                    </m:oMathPara>
                  </a14:m>
                  <a:endParaRPr lang="en-US" dirty="0">
                    <a:solidFill>
                      <a:schemeClr val="tx1"/>
                    </a:solidFill>
                  </a:endParaRPr>
                </a:p>
              </p:txBody>
            </p:sp>
          </mc:Choice>
          <mc:Fallback>
            <p:sp>
              <p:nvSpPr>
                <p:cNvPr id="48" name="椭圆 61"/>
                <p:cNvSpPr>
                  <a:spLocks noRot="1" noChangeAspect="1" noMove="1" noResize="1" noEditPoints="1" noAdjustHandles="1" noChangeArrowheads="1" noChangeShapeType="1" noTextEdit="1"/>
                </p:cNvSpPr>
                <p:nvPr/>
              </p:nvSpPr>
              <p:spPr>
                <a:xfrm>
                  <a:off x="4523434" y="4941198"/>
                  <a:ext cx="305847" cy="305847"/>
                </a:xfrm>
                <a:prstGeom prst="ellipse">
                  <a:avLst/>
                </a:prstGeom>
                <a:blipFill rotWithShape="1">
                  <a:blip r:embed="rId3"/>
                  <a:stretch>
                    <a:fillRect r="-7692" b="-7692"/>
                  </a:stretch>
                </a:blipFill>
                <a:ln>
                  <a:solidFill>
                    <a:schemeClr val="tx1"/>
                  </a:solidFill>
                </a:ln>
              </p:spPr>
              <p:txBody>
                <a:bodyPr/>
                <a:lstStyle/>
                <a:p>
                  <a:r>
                    <a:rPr lang="en-US">
                      <a:noFill/>
                    </a:rPr>
                    <a:t> </a:t>
                  </a:r>
                  <a:endParaRPr lang="en-US">
                    <a:noFill/>
                  </a:endParaRPr>
                </a:p>
              </p:txBody>
            </p:sp>
          </mc:Fallback>
        </mc:AlternateContent>
        <p:sp>
          <p:nvSpPr>
            <p:cNvPr id="4" name="Freeform: Shape 3"/>
            <p:cNvSpPr/>
            <p:nvPr/>
          </p:nvSpPr>
          <p:spPr>
            <a:xfrm>
              <a:off x="2256904" y="5099256"/>
              <a:ext cx="1286189" cy="319263"/>
            </a:xfrm>
            <a:custGeom>
              <a:avLst/>
              <a:gdLst>
                <a:gd name="connsiteX0" fmla="*/ 0 w 1286189"/>
                <a:gd name="connsiteY0" fmla="*/ 319263 h 319263"/>
                <a:gd name="connsiteX1" fmla="*/ 361741 w 1286189"/>
                <a:gd name="connsiteY1" fmla="*/ 7764 h 319263"/>
                <a:gd name="connsiteX2" fmla="*/ 834013 w 1286189"/>
                <a:gd name="connsiteY2" fmla="*/ 88151 h 319263"/>
                <a:gd name="connsiteX3" fmla="*/ 1286189 w 1286189"/>
                <a:gd name="connsiteY3" fmla="*/ 17813 h 319263"/>
              </a:gdLst>
              <a:ahLst/>
              <a:cxnLst>
                <a:cxn ang="0">
                  <a:pos x="connsiteX0" y="connsiteY0"/>
                </a:cxn>
                <a:cxn ang="0">
                  <a:pos x="connsiteX1" y="connsiteY1"/>
                </a:cxn>
                <a:cxn ang="0">
                  <a:pos x="connsiteX2" y="connsiteY2"/>
                </a:cxn>
                <a:cxn ang="0">
                  <a:pos x="connsiteX3" y="connsiteY3"/>
                </a:cxn>
              </a:cxnLst>
              <a:rect l="l" t="t" r="r" b="b"/>
              <a:pathLst>
                <a:path w="1286189" h="319263">
                  <a:moveTo>
                    <a:pt x="0" y="319263"/>
                  </a:moveTo>
                  <a:cubicBezTo>
                    <a:pt x="111369" y="182773"/>
                    <a:pt x="222739" y="46283"/>
                    <a:pt x="361741" y="7764"/>
                  </a:cubicBezTo>
                  <a:cubicBezTo>
                    <a:pt x="500743" y="-30755"/>
                    <a:pt x="679938" y="86476"/>
                    <a:pt x="834013" y="88151"/>
                  </a:cubicBezTo>
                  <a:cubicBezTo>
                    <a:pt x="988088" y="89826"/>
                    <a:pt x="1137138" y="53819"/>
                    <a:pt x="1286189" y="17813"/>
                  </a:cubicBezTo>
                </a:path>
              </a:pathLst>
            </a:custGeom>
            <a:noFill/>
            <a:ln w="19050">
              <a:solidFill>
                <a:schemeClr val="accent4">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p:cNvSpPr/>
            <p:nvPr/>
          </p:nvSpPr>
          <p:spPr>
            <a:xfrm>
              <a:off x="3854592" y="4903503"/>
              <a:ext cx="663191" cy="273658"/>
            </a:xfrm>
            <a:custGeom>
              <a:avLst/>
              <a:gdLst>
                <a:gd name="connsiteX0" fmla="*/ 0 w 663191"/>
                <a:gd name="connsiteY0" fmla="*/ 153276 h 273658"/>
                <a:gd name="connsiteX1" fmla="*/ 231112 w 663191"/>
                <a:gd name="connsiteY1" fmla="*/ 2550 h 273658"/>
                <a:gd name="connsiteX2" fmla="*/ 452176 w 663191"/>
                <a:gd name="connsiteY2" fmla="*/ 263807 h 273658"/>
                <a:gd name="connsiteX3" fmla="*/ 663191 w 663191"/>
                <a:gd name="connsiteY3" fmla="*/ 193469 h 273658"/>
              </a:gdLst>
              <a:ahLst/>
              <a:cxnLst>
                <a:cxn ang="0">
                  <a:pos x="connsiteX0" y="connsiteY0"/>
                </a:cxn>
                <a:cxn ang="0">
                  <a:pos x="connsiteX1" y="connsiteY1"/>
                </a:cxn>
                <a:cxn ang="0">
                  <a:pos x="connsiteX2" y="connsiteY2"/>
                </a:cxn>
                <a:cxn ang="0">
                  <a:pos x="connsiteX3" y="connsiteY3"/>
                </a:cxn>
              </a:cxnLst>
              <a:rect l="l" t="t" r="r" b="b"/>
              <a:pathLst>
                <a:path w="663191" h="273658">
                  <a:moveTo>
                    <a:pt x="0" y="153276"/>
                  </a:moveTo>
                  <a:cubicBezTo>
                    <a:pt x="77874" y="68702"/>
                    <a:pt x="155749" y="-15872"/>
                    <a:pt x="231112" y="2550"/>
                  </a:cubicBezTo>
                  <a:cubicBezTo>
                    <a:pt x="306475" y="20972"/>
                    <a:pt x="380163" y="231987"/>
                    <a:pt x="452176" y="263807"/>
                  </a:cubicBezTo>
                  <a:cubicBezTo>
                    <a:pt x="524189" y="295627"/>
                    <a:pt x="593690" y="244548"/>
                    <a:pt x="663191" y="193469"/>
                  </a:cubicBezTo>
                </a:path>
              </a:pathLst>
            </a:custGeom>
            <a:noFill/>
            <a:ln w="19050">
              <a:solidFill>
                <a:schemeClr val="accent4">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p:cNvSpPr/>
            <p:nvPr/>
          </p:nvSpPr>
          <p:spPr>
            <a:xfrm>
              <a:off x="4819234" y="4922665"/>
              <a:ext cx="1004835" cy="244645"/>
            </a:xfrm>
            <a:custGeom>
              <a:avLst/>
              <a:gdLst>
                <a:gd name="connsiteX0" fmla="*/ 0 w 1004835"/>
                <a:gd name="connsiteY0" fmla="*/ 124065 h 244645"/>
                <a:gd name="connsiteX1" fmla="*/ 582804 w 1004835"/>
                <a:gd name="connsiteY1" fmla="*/ 3485 h 244645"/>
                <a:gd name="connsiteX2" fmla="*/ 1004835 w 1004835"/>
                <a:gd name="connsiteY2" fmla="*/ 244645 h 244645"/>
              </a:gdLst>
              <a:ahLst/>
              <a:cxnLst>
                <a:cxn ang="0">
                  <a:pos x="connsiteX0" y="connsiteY0"/>
                </a:cxn>
                <a:cxn ang="0">
                  <a:pos x="connsiteX1" y="connsiteY1"/>
                </a:cxn>
                <a:cxn ang="0">
                  <a:pos x="connsiteX2" y="connsiteY2"/>
                </a:cxn>
              </a:cxnLst>
              <a:rect l="l" t="t" r="r" b="b"/>
              <a:pathLst>
                <a:path w="1004835" h="244645">
                  <a:moveTo>
                    <a:pt x="0" y="124065"/>
                  </a:moveTo>
                  <a:cubicBezTo>
                    <a:pt x="207666" y="53726"/>
                    <a:pt x="415332" y="-16612"/>
                    <a:pt x="582804" y="3485"/>
                  </a:cubicBezTo>
                  <a:cubicBezTo>
                    <a:pt x="750276" y="23582"/>
                    <a:pt x="914400" y="207801"/>
                    <a:pt x="1004835" y="244645"/>
                  </a:cubicBezTo>
                </a:path>
              </a:pathLst>
            </a:custGeom>
            <a:noFill/>
            <a:ln w="19050">
              <a:solidFill>
                <a:schemeClr val="accent4">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2266952" y="5458713"/>
            <a:ext cx="3705530" cy="756961"/>
            <a:chOff x="2266952" y="5458713"/>
            <a:chExt cx="3705530" cy="756961"/>
          </a:xfrm>
        </p:grpSpPr>
        <mc:AlternateContent xmlns:mc="http://schemas.openxmlformats.org/markup-compatibility/2006">
          <mc:Choice xmlns:a14="http://schemas.microsoft.com/office/drawing/2010/main" Requires="a14">
            <p:sp>
              <p:nvSpPr>
                <p:cNvPr id="43" name="椭圆 61">
                  <a:extLst>
                    <a:ext uri="{FF2B5EF4-FFF2-40B4-BE49-F238E27FC236}">
                      <a14:artisticCrisscrossEtching id="{BEA99748-68D0-441C-B853-0F478D1EB3BC}"/>
                    </a:ext>
                  </a:extLst>
                </p:cNvPr>
                <p:cNvSpPr/>
                <p:nvPr/>
              </p:nvSpPr>
              <p:spPr>
                <a:xfrm>
                  <a:off x="2434410" y="5833646"/>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43" name="椭圆 61"/>
                <p:cNvSpPr>
                  <a:spLocks noRot="1" noChangeAspect="1" noMove="1" noResize="1" noEditPoints="1" noAdjustHandles="1" noChangeArrowheads="1" noChangeShapeType="1" noTextEdit="1"/>
                </p:cNvSpPr>
                <p:nvPr/>
              </p:nvSpPr>
              <p:spPr>
                <a:xfrm>
                  <a:off x="2434410" y="5833646"/>
                  <a:ext cx="305847" cy="305847"/>
                </a:xfrm>
                <a:prstGeom prst="ellipse">
                  <a:avLst/>
                </a:prstGeom>
                <a:blipFill rotWithShape="1">
                  <a:blip r:embed="rId4"/>
                  <a:stretch>
                    <a:fillRect r="-5660"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4" name="椭圆 61">
                  <a:extLst>
                    <a:ext uri="{FF2B5EF4-FFF2-40B4-BE49-F238E27FC236}">
                      <a14:artisticCrisscrossEtching id="{AF033C56-8FC7-4CB3-9FF9-45AEE10AC73F}"/>
                    </a:ext>
                  </a:extLst>
                </p:cNvPr>
                <p:cNvSpPr/>
                <p:nvPr/>
              </p:nvSpPr>
              <p:spPr>
                <a:xfrm>
                  <a:off x="4676358" y="5909827"/>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4</m:t>
                            </m:r>
                          </m:sub>
                        </m:sSub>
                      </m:oMath>
                    </m:oMathPara>
                  </a14:m>
                  <a:endParaRPr lang="en-US" dirty="0">
                    <a:solidFill>
                      <a:schemeClr val="tx1"/>
                    </a:solidFill>
                  </a:endParaRPr>
                </a:p>
              </p:txBody>
            </p:sp>
          </mc:Choice>
          <mc:Fallback>
            <p:sp>
              <p:nvSpPr>
                <p:cNvPr id="44" name="椭圆 61"/>
                <p:cNvSpPr>
                  <a:spLocks noRot="1" noChangeAspect="1" noMove="1" noResize="1" noEditPoints="1" noAdjustHandles="1" noChangeArrowheads="1" noChangeShapeType="1" noTextEdit="1"/>
                </p:cNvSpPr>
                <p:nvPr/>
              </p:nvSpPr>
              <p:spPr>
                <a:xfrm>
                  <a:off x="4676358" y="5909827"/>
                  <a:ext cx="305847" cy="305847"/>
                </a:xfrm>
                <a:prstGeom prst="ellipse">
                  <a:avLst/>
                </a:prstGeom>
                <a:blipFill rotWithShape="1">
                  <a:blip r:embed="rId5"/>
                  <a:stretch>
                    <a:fillRect r="-7692" b="-754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5" name="椭圆 61">
                  <a:extLst>
                    <a:ext uri="{FF2B5EF4-FFF2-40B4-BE49-F238E27FC236}">
                      <a14:artisticCrisscrossEtching id="{FDA26E68-D36D-4D28-A847-1038D7773EB5}"/>
                    </a:ext>
                  </a:extLst>
                </p:cNvPr>
                <p:cNvSpPr/>
                <p:nvPr/>
              </p:nvSpPr>
              <p:spPr>
                <a:xfrm>
                  <a:off x="3144694" y="5523697"/>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45" name="椭圆 61"/>
                <p:cNvSpPr>
                  <a:spLocks noRot="1" noChangeAspect="1" noMove="1" noResize="1" noEditPoints="1" noAdjustHandles="1" noChangeArrowheads="1" noChangeShapeType="1" noTextEdit="1"/>
                </p:cNvSpPr>
                <p:nvPr/>
              </p:nvSpPr>
              <p:spPr>
                <a:xfrm>
                  <a:off x="3144694" y="5523697"/>
                  <a:ext cx="305847" cy="305847"/>
                </a:xfrm>
                <a:prstGeom prst="ellipse">
                  <a:avLst/>
                </a:prstGeom>
                <a:blipFill rotWithShape="1">
                  <a:blip r:embed="rId6"/>
                  <a:stretch>
                    <a:fillRect r="-7692"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6" name="椭圆 61">
                  <a:extLst>
                    <a:ext uri="{FF2B5EF4-FFF2-40B4-BE49-F238E27FC236}">
                      <a14:artisticCrisscrossEtching id="{69BE5096-67AA-4427-8C12-54D5FC955E9E}"/>
                    </a:ext>
                  </a:extLst>
                </p:cNvPr>
                <p:cNvSpPr/>
                <p:nvPr/>
              </p:nvSpPr>
              <p:spPr>
                <a:xfrm>
                  <a:off x="5409780" y="5713166"/>
                  <a:ext cx="305847" cy="305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46" name="椭圆 61"/>
                <p:cNvSpPr>
                  <a:spLocks noRot="1" noChangeAspect="1" noMove="1" noResize="1" noEditPoints="1" noAdjustHandles="1" noChangeArrowheads="1" noChangeShapeType="1" noTextEdit="1"/>
                </p:cNvSpPr>
                <p:nvPr/>
              </p:nvSpPr>
              <p:spPr>
                <a:xfrm>
                  <a:off x="5409780" y="5713166"/>
                  <a:ext cx="305847" cy="305847"/>
                </a:xfrm>
                <a:prstGeom prst="ellipse">
                  <a:avLst/>
                </a:prstGeom>
                <a:blipFill rotWithShape="1">
                  <a:blip r:embed="rId7"/>
                  <a:stretch>
                    <a:fillRect r="-7547" b="-769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8" name="椭圆 61">
                  <a:extLst>
                    <a:ext uri="{FF2B5EF4-FFF2-40B4-BE49-F238E27FC236}">
                      <a14:artisticCrisscrossEtching id="{CF736059-3C95-4400-974E-F529FAD851E9}"/>
                    </a:ext>
                  </a:extLst>
                </p:cNvPr>
                <p:cNvSpPr/>
                <p:nvPr/>
              </p:nvSpPr>
              <p:spPr>
                <a:xfrm>
                  <a:off x="3787608" y="5909827"/>
                  <a:ext cx="305847" cy="305847"/>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𝑟</m:t>
                            </m:r>
                          </m:sub>
                        </m:sSub>
                      </m:oMath>
                    </m:oMathPara>
                  </a14:m>
                  <a:endParaRPr lang="en-US" dirty="0">
                    <a:solidFill>
                      <a:srgbClr val="C00000"/>
                    </a:solidFill>
                  </a:endParaRPr>
                </a:p>
              </p:txBody>
            </p:sp>
          </mc:Choice>
          <mc:Fallback>
            <p:sp>
              <p:nvSpPr>
                <p:cNvPr id="58" name="椭圆 61"/>
                <p:cNvSpPr>
                  <a:spLocks noRot="1" noChangeAspect="1" noMove="1" noResize="1" noEditPoints="1" noAdjustHandles="1" noChangeArrowheads="1" noChangeShapeType="1" noTextEdit="1"/>
                </p:cNvSpPr>
                <p:nvPr/>
              </p:nvSpPr>
              <p:spPr>
                <a:xfrm>
                  <a:off x="3787608" y="5909827"/>
                  <a:ext cx="305847" cy="305847"/>
                </a:xfrm>
                <a:prstGeom prst="ellipse">
                  <a:avLst/>
                </a:prstGeom>
                <a:blipFill rotWithShape="1">
                  <a:blip r:embed="rId8"/>
                  <a:stretch>
                    <a:fillRect r="-3846" b="-3774"/>
                  </a:stretch>
                </a:blipFill>
                <a:ln>
                  <a:solidFill>
                    <a:schemeClr val="tx1"/>
                  </a:solidFill>
                </a:ln>
              </p:spPr>
              <p:txBody>
                <a:bodyPr/>
                <a:lstStyle/>
                <a:p>
                  <a:r>
                    <a:rPr lang="en-US">
                      <a:noFill/>
                    </a:rPr>
                    <a:t> </a:t>
                  </a:r>
                  <a:endParaRPr lang="en-US">
                    <a:noFill/>
                  </a:endParaRPr>
                </a:p>
              </p:txBody>
            </p:sp>
          </mc:Fallback>
        </mc:AlternateContent>
        <p:sp>
          <p:nvSpPr>
            <p:cNvPr id="7" name="Freeform: Shape 6"/>
            <p:cNvSpPr/>
            <p:nvPr/>
          </p:nvSpPr>
          <p:spPr>
            <a:xfrm>
              <a:off x="2266952" y="5629535"/>
              <a:ext cx="231112" cy="251208"/>
            </a:xfrm>
            <a:custGeom>
              <a:avLst/>
              <a:gdLst>
                <a:gd name="connsiteX0" fmla="*/ 0 w 231112"/>
                <a:gd name="connsiteY0" fmla="*/ 0 h 251208"/>
                <a:gd name="connsiteX1" fmla="*/ 50242 w 231112"/>
                <a:gd name="connsiteY1" fmla="*/ 190918 h 251208"/>
                <a:gd name="connsiteX2" fmla="*/ 231112 w 231112"/>
                <a:gd name="connsiteY2" fmla="*/ 251208 h 251208"/>
              </a:gdLst>
              <a:ahLst/>
              <a:cxnLst>
                <a:cxn ang="0">
                  <a:pos x="connsiteX0" y="connsiteY0"/>
                </a:cxn>
                <a:cxn ang="0">
                  <a:pos x="connsiteX1" y="connsiteY1"/>
                </a:cxn>
                <a:cxn ang="0">
                  <a:pos x="connsiteX2" y="connsiteY2"/>
                </a:cxn>
              </a:cxnLst>
              <a:rect l="l" t="t" r="r" b="b"/>
              <a:pathLst>
                <a:path w="231112" h="251208">
                  <a:moveTo>
                    <a:pt x="0" y="0"/>
                  </a:moveTo>
                  <a:cubicBezTo>
                    <a:pt x="5861" y="74525"/>
                    <a:pt x="11723" y="149050"/>
                    <a:pt x="50242" y="190918"/>
                  </a:cubicBezTo>
                  <a:cubicBezTo>
                    <a:pt x="88761" y="232786"/>
                    <a:pt x="159936" y="241997"/>
                    <a:pt x="231112" y="251208"/>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p:nvSpPr>
          <p:spPr>
            <a:xfrm>
              <a:off x="2678935" y="5629867"/>
              <a:ext cx="472272" cy="230780"/>
            </a:xfrm>
            <a:custGeom>
              <a:avLst/>
              <a:gdLst>
                <a:gd name="connsiteX0" fmla="*/ 0 w 472272"/>
                <a:gd name="connsiteY0" fmla="*/ 230780 h 230780"/>
                <a:gd name="connsiteX1" fmla="*/ 150725 w 472272"/>
                <a:gd name="connsiteY1" fmla="*/ 9716 h 230780"/>
                <a:gd name="connsiteX2" fmla="*/ 472272 w 472272"/>
                <a:gd name="connsiteY2" fmla="*/ 59958 h 230780"/>
              </a:gdLst>
              <a:ahLst/>
              <a:cxnLst>
                <a:cxn ang="0">
                  <a:pos x="connsiteX0" y="connsiteY0"/>
                </a:cxn>
                <a:cxn ang="0">
                  <a:pos x="connsiteX1" y="connsiteY1"/>
                </a:cxn>
                <a:cxn ang="0">
                  <a:pos x="connsiteX2" y="connsiteY2"/>
                </a:cxn>
              </a:cxnLst>
              <a:rect l="l" t="t" r="r" b="b"/>
              <a:pathLst>
                <a:path w="472272" h="230780">
                  <a:moveTo>
                    <a:pt x="0" y="230780"/>
                  </a:moveTo>
                  <a:cubicBezTo>
                    <a:pt x="36006" y="134483"/>
                    <a:pt x="72013" y="38186"/>
                    <a:pt x="150725" y="9716"/>
                  </a:cubicBezTo>
                  <a:cubicBezTo>
                    <a:pt x="229437" y="-18754"/>
                    <a:pt x="350854" y="20602"/>
                    <a:pt x="472272" y="59958"/>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p:nvPr/>
          </p:nvSpPr>
          <p:spPr>
            <a:xfrm>
              <a:off x="3462706" y="5719970"/>
              <a:ext cx="462224" cy="180870"/>
            </a:xfrm>
            <a:custGeom>
              <a:avLst/>
              <a:gdLst>
                <a:gd name="connsiteX0" fmla="*/ 0 w 462224"/>
                <a:gd name="connsiteY0" fmla="*/ 0 h 180870"/>
                <a:gd name="connsiteX1" fmla="*/ 311499 w 462224"/>
                <a:gd name="connsiteY1" fmla="*/ 30145 h 180870"/>
                <a:gd name="connsiteX2" fmla="*/ 462224 w 462224"/>
                <a:gd name="connsiteY2" fmla="*/ 180870 h 180870"/>
              </a:gdLst>
              <a:ahLst/>
              <a:cxnLst>
                <a:cxn ang="0">
                  <a:pos x="connsiteX0" y="connsiteY0"/>
                </a:cxn>
                <a:cxn ang="0">
                  <a:pos x="connsiteX1" y="connsiteY1"/>
                </a:cxn>
                <a:cxn ang="0">
                  <a:pos x="connsiteX2" y="connsiteY2"/>
                </a:cxn>
              </a:cxnLst>
              <a:rect l="l" t="t" r="r" b="b"/>
              <a:pathLst>
                <a:path w="462224" h="180870">
                  <a:moveTo>
                    <a:pt x="0" y="0"/>
                  </a:moveTo>
                  <a:cubicBezTo>
                    <a:pt x="117231" y="0"/>
                    <a:pt x="234462" y="0"/>
                    <a:pt x="311499" y="30145"/>
                  </a:cubicBezTo>
                  <a:cubicBezTo>
                    <a:pt x="388536" y="60290"/>
                    <a:pt x="425380" y="120580"/>
                    <a:pt x="462224" y="180870"/>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p:nvPr/>
          </p:nvSpPr>
          <p:spPr>
            <a:xfrm>
              <a:off x="4095752" y="6041517"/>
              <a:ext cx="592853" cy="120616"/>
            </a:xfrm>
            <a:custGeom>
              <a:avLst/>
              <a:gdLst>
                <a:gd name="connsiteX0" fmla="*/ 0 w 592853"/>
                <a:gd name="connsiteY0" fmla="*/ 10048 h 120616"/>
                <a:gd name="connsiteX1" fmla="*/ 241161 w 592853"/>
                <a:gd name="connsiteY1" fmla="*/ 120580 h 120616"/>
                <a:gd name="connsiteX2" fmla="*/ 592853 w 592853"/>
                <a:gd name="connsiteY2" fmla="*/ 0 h 120616"/>
              </a:gdLst>
              <a:ahLst/>
              <a:cxnLst>
                <a:cxn ang="0">
                  <a:pos x="connsiteX0" y="connsiteY0"/>
                </a:cxn>
                <a:cxn ang="0">
                  <a:pos x="connsiteX1" y="connsiteY1"/>
                </a:cxn>
                <a:cxn ang="0">
                  <a:pos x="connsiteX2" y="connsiteY2"/>
                </a:cxn>
              </a:cxnLst>
              <a:rect l="l" t="t" r="r" b="b"/>
              <a:pathLst>
                <a:path w="592853" h="120616">
                  <a:moveTo>
                    <a:pt x="0" y="10048"/>
                  </a:moveTo>
                  <a:cubicBezTo>
                    <a:pt x="71176" y="66151"/>
                    <a:pt x="142352" y="122255"/>
                    <a:pt x="241161" y="120580"/>
                  </a:cubicBezTo>
                  <a:cubicBezTo>
                    <a:pt x="339970" y="118905"/>
                    <a:pt x="466411" y="59452"/>
                    <a:pt x="592853" y="0"/>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p:nvPr/>
          </p:nvSpPr>
          <p:spPr>
            <a:xfrm>
              <a:off x="4919717" y="5686126"/>
              <a:ext cx="522514" cy="234811"/>
            </a:xfrm>
            <a:custGeom>
              <a:avLst/>
              <a:gdLst>
                <a:gd name="connsiteX0" fmla="*/ 0 w 522514"/>
                <a:gd name="connsiteY0" fmla="*/ 234811 h 234811"/>
                <a:gd name="connsiteX1" fmla="*/ 281354 w 522514"/>
                <a:gd name="connsiteY1" fmla="*/ 3699 h 234811"/>
                <a:gd name="connsiteX2" fmla="*/ 522514 w 522514"/>
                <a:gd name="connsiteY2" fmla="*/ 114231 h 234811"/>
              </a:gdLst>
              <a:ahLst/>
              <a:cxnLst>
                <a:cxn ang="0">
                  <a:pos x="connsiteX0" y="connsiteY0"/>
                </a:cxn>
                <a:cxn ang="0">
                  <a:pos x="connsiteX1" y="connsiteY1"/>
                </a:cxn>
                <a:cxn ang="0">
                  <a:pos x="connsiteX2" y="connsiteY2"/>
                </a:cxn>
              </a:cxnLst>
              <a:rect l="l" t="t" r="r" b="b"/>
              <a:pathLst>
                <a:path w="522514" h="234811">
                  <a:moveTo>
                    <a:pt x="0" y="234811"/>
                  </a:moveTo>
                  <a:cubicBezTo>
                    <a:pt x="97134" y="129303"/>
                    <a:pt x="194268" y="23796"/>
                    <a:pt x="281354" y="3699"/>
                  </a:cubicBezTo>
                  <a:cubicBezTo>
                    <a:pt x="368440" y="-16398"/>
                    <a:pt x="445477" y="48916"/>
                    <a:pt x="522514" y="114231"/>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p:cNvSpPr/>
            <p:nvPr/>
          </p:nvSpPr>
          <p:spPr>
            <a:xfrm>
              <a:off x="5623102" y="5458713"/>
              <a:ext cx="349380" cy="251442"/>
            </a:xfrm>
            <a:custGeom>
              <a:avLst/>
              <a:gdLst>
                <a:gd name="connsiteX0" fmla="*/ 0 w 349380"/>
                <a:gd name="connsiteY0" fmla="*/ 251208 h 251442"/>
                <a:gd name="connsiteX1" fmla="*/ 321547 w 349380"/>
                <a:gd name="connsiteY1" fmla="*/ 211015 h 251442"/>
                <a:gd name="connsiteX2" fmla="*/ 311499 w 349380"/>
                <a:gd name="connsiteY2" fmla="*/ 0 h 251442"/>
              </a:gdLst>
              <a:ahLst/>
              <a:cxnLst>
                <a:cxn ang="0">
                  <a:pos x="connsiteX0" y="connsiteY0"/>
                </a:cxn>
                <a:cxn ang="0">
                  <a:pos x="connsiteX1" y="connsiteY1"/>
                </a:cxn>
                <a:cxn ang="0">
                  <a:pos x="connsiteX2" y="connsiteY2"/>
                </a:cxn>
              </a:cxnLst>
              <a:rect l="l" t="t" r="r" b="b"/>
              <a:pathLst>
                <a:path w="349380" h="251442">
                  <a:moveTo>
                    <a:pt x="0" y="251208"/>
                  </a:moveTo>
                  <a:cubicBezTo>
                    <a:pt x="134815" y="252045"/>
                    <a:pt x="269631" y="252883"/>
                    <a:pt x="321547" y="211015"/>
                  </a:cubicBezTo>
                  <a:cubicBezTo>
                    <a:pt x="373463" y="169147"/>
                    <a:pt x="342481" y="84573"/>
                    <a:pt x="311499" y="0"/>
                  </a:cubicBezTo>
                </a:path>
              </a:pathLst>
            </a:custGeom>
            <a:noFill/>
            <a:ln w="19050">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6" name="Rectangle 15">
                <a:extLst>
                  <a:ext uri="{FF2B5EF4-FFF2-40B4-BE49-F238E27FC236}">
                    <a14:artisticCrisscrossEtching id="{27A3F889-429C-4403-8962-4F737D000582}"/>
                  </a:ext>
                </a:extLst>
              </p:cNvPr>
              <p:cNvSpPr/>
              <p:nvPr/>
            </p:nvSpPr>
            <p:spPr>
              <a:xfrm>
                <a:off x="5598132" y="4736494"/>
                <a:ext cx="2724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4">
                              <a:lumMod val="75000"/>
                            </a:schemeClr>
                          </a:solidFill>
                          <a:latin typeface="Cambria Math" panose="02040503050406030204" pitchFamily="18" charset="0"/>
                        </a:rPr>
                        <m:t>𝜋</m:t>
                      </m:r>
                      <m:d>
                        <m:dPr>
                          <m:ctrlPr>
                            <a:rPr lang="en-US" i="1">
                              <a:solidFill>
                                <a:schemeClr val="accent4">
                                  <a:lumMod val="75000"/>
                                </a:schemeClr>
                              </a:solidFill>
                              <a:latin typeface="Cambria Math" panose="02040503050406030204" pitchFamily="18" charset="0"/>
                            </a:rPr>
                          </m:ctrlPr>
                        </m:dPr>
                        <m:e>
                          <m:r>
                            <a:rPr lang="en-US" i="1">
                              <a:solidFill>
                                <a:schemeClr val="accent4">
                                  <a:lumMod val="75000"/>
                                </a:schemeClr>
                              </a:solidFill>
                              <a:latin typeface="Cambria Math" panose="02040503050406030204" pitchFamily="18" charset="0"/>
                            </a:rPr>
                            <m:t>𝑢</m:t>
                          </m:r>
                          <m:r>
                            <a:rPr lang="en-US" i="1">
                              <a:solidFill>
                                <a:schemeClr val="accent4">
                                  <a:lumMod val="75000"/>
                                </a:schemeClr>
                              </a:solidFill>
                              <a:latin typeface="Cambria Math" panose="02040503050406030204" pitchFamily="18" charset="0"/>
                            </a:rPr>
                            <m:t>,</m:t>
                          </m:r>
                          <m:r>
                            <a:rPr lang="en-US" i="1">
                              <a:solidFill>
                                <a:schemeClr val="accent4">
                                  <a:lumMod val="75000"/>
                                </a:schemeClr>
                              </a:solidFill>
                              <a:latin typeface="Cambria Math" panose="02040503050406030204" pitchFamily="18" charset="0"/>
                            </a:rPr>
                            <m:t>𝑣</m:t>
                          </m:r>
                          <m:r>
                            <a:rPr lang="en-US" i="1">
                              <a:solidFill>
                                <a:schemeClr val="accent4">
                                  <a:lumMod val="75000"/>
                                </a:schemeClr>
                              </a:solidFill>
                              <a:latin typeface="Cambria Math" panose="02040503050406030204" pitchFamily="18" charset="0"/>
                            </a:rPr>
                            <m:t>,</m:t>
                          </m:r>
                          <m:r>
                            <a:rPr lang="en-US" i="1">
                              <a:solidFill>
                                <a:schemeClr val="accent4">
                                  <a:lumMod val="75000"/>
                                </a:schemeClr>
                              </a:solidFill>
                              <a:latin typeface="Cambria Math" panose="02040503050406030204" pitchFamily="18" charset="0"/>
                            </a:rPr>
                            <m:t>𝑟</m:t>
                          </m:r>
                        </m:e>
                      </m:d>
                      <m:r>
                        <a:rPr lang="en-US" i="1">
                          <a:solidFill>
                            <a:schemeClr val="accent4">
                              <a:lumMod val="75000"/>
                            </a:schemeClr>
                          </a:solidFill>
                          <a:latin typeface="Cambria Math" panose="02040503050406030204" pitchFamily="18" charset="0"/>
                        </a:rPr>
                        <m:t>=</m:t>
                      </m:r>
                      <m:r>
                        <a:rPr lang="en-US" i="1">
                          <a:solidFill>
                            <a:schemeClr val="accent4">
                              <a:lumMod val="75000"/>
                            </a:schemeClr>
                          </a:solidFill>
                          <a:latin typeface="Cambria Math" panose="02040503050406030204" pitchFamily="18" charset="0"/>
                        </a:rPr>
                        <m:t>𝜋</m:t>
                      </m:r>
                      <m:d>
                        <m:dPr>
                          <m:ctrlPr>
                            <a:rPr lang="en-US" i="1">
                              <a:solidFill>
                                <a:schemeClr val="accent4">
                                  <a:lumMod val="75000"/>
                                </a:schemeClr>
                              </a:solidFill>
                              <a:latin typeface="Cambria Math" panose="02040503050406030204" pitchFamily="18" charset="0"/>
                            </a:rPr>
                          </m:ctrlPr>
                        </m:dPr>
                        <m:e>
                          <m:r>
                            <a:rPr lang="en-US" i="1">
                              <a:solidFill>
                                <a:schemeClr val="accent4">
                                  <a:lumMod val="75000"/>
                                </a:schemeClr>
                              </a:solidFill>
                              <a:latin typeface="Cambria Math" panose="02040503050406030204" pitchFamily="18" charset="0"/>
                            </a:rPr>
                            <m:t>𝑢</m:t>
                          </m:r>
                          <m:r>
                            <a:rPr lang="en-US" i="1">
                              <a:solidFill>
                                <a:schemeClr val="accent4">
                                  <a:lumMod val="75000"/>
                                </a:schemeClr>
                              </a:solidFill>
                              <a:latin typeface="Cambria Math" panose="02040503050406030204" pitchFamily="18" charset="0"/>
                            </a:rPr>
                            <m:t>,</m:t>
                          </m:r>
                          <m:r>
                            <a:rPr lang="en-US" i="1">
                              <a:solidFill>
                                <a:schemeClr val="accent4">
                                  <a:lumMod val="75000"/>
                                </a:schemeClr>
                              </a:solidFill>
                              <a:latin typeface="Cambria Math" panose="02040503050406030204" pitchFamily="18" charset="0"/>
                            </a:rPr>
                            <m:t>𝑣</m:t>
                          </m:r>
                          <m:r>
                            <a:rPr lang="en-US" i="1">
                              <a:solidFill>
                                <a:schemeClr val="accent4">
                                  <a:lumMod val="75000"/>
                                </a:schemeClr>
                              </a:solidFill>
                              <a:latin typeface="Cambria Math" panose="02040503050406030204" pitchFamily="18" charset="0"/>
                            </a:rPr>
                            <m:t>,</m:t>
                          </m:r>
                          <m:r>
                            <a:rPr lang="en-US" i="1">
                              <a:solidFill>
                                <a:schemeClr val="accent4">
                                  <a:lumMod val="75000"/>
                                </a:schemeClr>
                              </a:solidFill>
                              <a:latin typeface="Cambria Math" panose="02040503050406030204" pitchFamily="18" charset="0"/>
                            </a:rPr>
                            <m:t>𝑟</m:t>
                          </m:r>
                          <m:r>
                            <a:rPr lang="en-US" i="1">
                              <a:solidFill>
                                <a:schemeClr val="accent4">
                                  <a:lumMod val="75000"/>
                                </a:schemeClr>
                              </a:solidFill>
                              <a:latin typeface="Cambria Math" panose="02040503050406030204" pitchFamily="18" charset="0"/>
                            </a:rPr>
                            <m:t>−1</m:t>
                          </m:r>
                        </m:e>
                      </m:d>
                    </m:oMath>
                  </m:oMathPara>
                </a14:m>
                <a:endParaRPr lang="en-US" dirty="0">
                  <a:solidFill>
                    <a:schemeClr val="accent4">
                      <a:lumMod val="75000"/>
                    </a:schemeClr>
                  </a:solidFill>
                </a:endParaRPr>
              </a:p>
            </p:txBody>
          </p:sp>
        </mc:Choice>
        <mc:Fallback>
          <p:sp>
            <p:nvSpPr>
              <p:cNvPr id="16" name="Rectangle 15"/>
              <p:cNvSpPr>
                <a:spLocks noRot="1" noChangeAspect="1" noMove="1" noResize="1" noEditPoints="1" noAdjustHandles="1" noChangeArrowheads="1" noChangeShapeType="1" noTextEdit="1"/>
              </p:cNvSpPr>
              <p:nvPr/>
            </p:nvSpPr>
            <p:spPr>
              <a:xfrm>
                <a:off x="5598132" y="4736494"/>
                <a:ext cx="2724144" cy="369332"/>
              </a:xfrm>
              <a:prstGeom prst="rect">
                <a:avLst/>
              </a:prstGeom>
              <a:blipFill rotWithShape="1">
                <a:blip r:embed="rId9"/>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4:artisticCrisscrossEtching id="{4C597377-3093-429A-858D-635ADE3D4CFD}"/>
                  </a:ext>
                </a:extLst>
              </p:cNvPr>
              <p:cNvSpPr/>
              <p:nvPr/>
            </p:nvSpPr>
            <p:spPr>
              <a:xfrm>
                <a:off x="628650" y="5841710"/>
                <a:ext cx="16262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75000"/>
                            </a:schemeClr>
                          </a:solidFill>
                          <a:latin typeface="Cambria Math" panose="02040503050406030204" pitchFamily="18" charset="0"/>
                        </a:rPr>
                        <m:t>𝜋</m:t>
                      </m:r>
                      <m:d>
                        <m:dPr>
                          <m:ctrlPr>
                            <a:rPr lang="en-US" i="1">
                              <a:solidFill>
                                <a:schemeClr val="accent2">
                                  <a:lumMod val="75000"/>
                                </a:schemeClr>
                              </a:solidFill>
                              <a:latin typeface="Cambria Math" panose="02040503050406030204" pitchFamily="18" charset="0"/>
                            </a:rPr>
                          </m:ctrlPr>
                        </m:dPr>
                        <m:e>
                          <m:r>
                            <a:rPr lang="en-US" i="1">
                              <a:solidFill>
                                <a:schemeClr val="accent2">
                                  <a:lumMod val="75000"/>
                                </a:schemeClr>
                              </a:solidFill>
                              <a:latin typeface="Cambria Math" panose="02040503050406030204" pitchFamily="18" charset="0"/>
                            </a:rPr>
                            <m:t>𝑢</m:t>
                          </m:r>
                          <m:r>
                            <a:rPr lang="en-US" i="1">
                              <a:solidFill>
                                <a:schemeClr val="accent2">
                                  <a:lumMod val="75000"/>
                                </a:schemeClr>
                              </a:solidFill>
                              <a:latin typeface="Cambria Math" panose="02040503050406030204" pitchFamily="18" charset="0"/>
                            </a:rPr>
                            <m:t>,</m:t>
                          </m:r>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𝑥</m:t>
                              </m:r>
                            </m:e>
                            <m:sub>
                              <m:r>
                                <a:rPr lang="en-US" i="1">
                                  <a:solidFill>
                                    <a:schemeClr val="accent2">
                                      <a:lumMod val="75000"/>
                                    </a:schemeClr>
                                  </a:solidFill>
                                  <a:latin typeface="Cambria Math" panose="02040503050406030204" pitchFamily="18" charset="0"/>
                                </a:rPr>
                                <m:t>𝑟</m:t>
                              </m:r>
                            </m:sub>
                          </m:sSub>
                          <m:r>
                            <a:rPr lang="en-US" i="1">
                              <a:solidFill>
                                <a:schemeClr val="accent2">
                                  <a:lumMod val="75000"/>
                                </a:schemeClr>
                              </a:solidFill>
                              <a:latin typeface="Cambria Math" panose="02040503050406030204" pitchFamily="18" charset="0"/>
                            </a:rPr>
                            <m:t>,</m:t>
                          </m:r>
                          <m:r>
                            <a:rPr lang="en-US" i="1">
                              <a:solidFill>
                                <a:schemeClr val="accent2">
                                  <a:lumMod val="75000"/>
                                </a:schemeClr>
                              </a:solidFill>
                              <a:latin typeface="Cambria Math" panose="02040503050406030204" pitchFamily="18" charset="0"/>
                            </a:rPr>
                            <m:t>𝑟</m:t>
                          </m:r>
                          <m:r>
                            <a:rPr lang="en-US" i="1">
                              <a:solidFill>
                                <a:schemeClr val="accent2">
                                  <a:lumMod val="75000"/>
                                </a:schemeClr>
                              </a:solidFill>
                              <a:latin typeface="Cambria Math" panose="02040503050406030204" pitchFamily="18" charset="0"/>
                            </a:rPr>
                            <m:t>−1</m:t>
                          </m:r>
                        </m:e>
                      </m:d>
                    </m:oMath>
                  </m:oMathPara>
                </a14:m>
                <a:endParaRPr lang="en-US" dirty="0">
                  <a:solidFill>
                    <a:schemeClr val="accent2">
                      <a:lumMod val="75000"/>
                    </a:schemeClr>
                  </a:solidFill>
                </a:endParaRPr>
              </a:p>
            </p:txBody>
          </p:sp>
        </mc:Choice>
        <mc:Fallback>
          <p:sp>
            <p:nvSpPr>
              <p:cNvPr id="17" name="Rectangle 16"/>
              <p:cNvSpPr>
                <a:spLocks noRot="1" noChangeAspect="1" noMove="1" noResize="1" noEditPoints="1" noAdjustHandles="1" noChangeArrowheads="1" noChangeShapeType="1" noTextEdit="1"/>
              </p:cNvSpPr>
              <p:nvPr/>
            </p:nvSpPr>
            <p:spPr>
              <a:xfrm>
                <a:off x="628650" y="5841710"/>
                <a:ext cx="1626214" cy="369332"/>
              </a:xfrm>
              <a:prstGeom prst="rect">
                <a:avLst/>
              </a:prstGeom>
              <a:blipFill rotWithShape="1">
                <a:blip r:embed="rId10"/>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4:artisticCrisscrossEtching id="{F44133E8-E513-46BC-8CA4-7D640EA2DC75}"/>
                  </a:ext>
                </a:extLst>
              </p:cNvPr>
              <p:cNvSpPr/>
              <p:nvPr/>
            </p:nvSpPr>
            <p:spPr>
              <a:xfrm>
                <a:off x="6100692" y="5913347"/>
                <a:ext cx="1619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75000"/>
                            </a:schemeClr>
                          </a:solidFill>
                          <a:latin typeface="Cambria Math" panose="02040503050406030204" pitchFamily="18" charset="0"/>
                        </a:rPr>
                        <m:t>𝜋</m:t>
                      </m:r>
                      <m:d>
                        <m:dPr>
                          <m:ctrlPr>
                            <a:rPr lang="en-US" i="1">
                              <a:solidFill>
                                <a:schemeClr val="accent2">
                                  <a:lumMod val="75000"/>
                                </a:schemeClr>
                              </a:solidFill>
                              <a:latin typeface="Cambria Math" panose="02040503050406030204" pitchFamily="18" charset="0"/>
                            </a:rPr>
                          </m:ctrlPr>
                        </m:dPr>
                        <m:e>
                          <m:sSub>
                            <m:sSubPr>
                              <m:ctrlPr>
                                <a:rPr lang="en-US" i="1">
                                  <a:solidFill>
                                    <a:schemeClr val="accent2">
                                      <a:lumMod val="75000"/>
                                    </a:schemeClr>
                                  </a:solidFill>
                                  <a:latin typeface="Cambria Math" panose="02040503050406030204" pitchFamily="18" charset="0"/>
                                </a:rPr>
                              </m:ctrlPr>
                            </m:sSubPr>
                            <m:e>
                              <m:r>
                                <a:rPr lang="en-US" i="1">
                                  <a:solidFill>
                                    <a:schemeClr val="accent2">
                                      <a:lumMod val="75000"/>
                                    </a:schemeClr>
                                  </a:solidFill>
                                  <a:latin typeface="Cambria Math" panose="02040503050406030204" pitchFamily="18" charset="0"/>
                                </a:rPr>
                                <m:t>𝑥</m:t>
                              </m:r>
                            </m:e>
                            <m:sub>
                              <m:r>
                                <a:rPr lang="en-US" i="1">
                                  <a:solidFill>
                                    <a:schemeClr val="accent2">
                                      <a:lumMod val="75000"/>
                                    </a:schemeClr>
                                  </a:solidFill>
                                  <a:latin typeface="Cambria Math" panose="02040503050406030204" pitchFamily="18" charset="0"/>
                                </a:rPr>
                                <m:t>𝑟</m:t>
                              </m:r>
                            </m:sub>
                          </m:sSub>
                          <m:r>
                            <a:rPr lang="en-US" i="1">
                              <a:solidFill>
                                <a:schemeClr val="accent2">
                                  <a:lumMod val="75000"/>
                                </a:schemeClr>
                              </a:solidFill>
                              <a:latin typeface="Cambria Math" panose="02040503050406030204" pitchFamily="18" charset="0"/>
                            </a:rPr>
                            <m:t>,</m:t>
                          </m:r>
                          <m:r>
                            <a:rPr lang="en-US" i="1">
                              <a:solidFill>
                                <a:schemeClr val="accent2">
                                  <a:lumMod val="75000"/>
                                </a:schemeClr>
                              </a:solidFill>
                              <a:latin typeface="Cambria Math" panose="02040503050406030204" pitchFamily="18" charset="0"/>
                            </a:rPr>
                            <m:t>𝑣</m:t>
                          </m:r>
                          <m:r>
                            <a:rPr lang="en-US" i="1">
                              <a:solidFill>
                                <a:schemeClr val="accent2">
                                  <a:lumMod val="75000"/>
                                </a:schemeClr>
                              </a:solidFill>
                              <a:latin typeface="Cambria Math" panose="02040503050406030204" pitchFamily="18" charset="0"/>
                            </a:rPr>
                            <m:t>,</m:t>
                          </m:r>
                          <m:r>
                            <a:rPr lang="en-US" i="1">
                              <a:solidFill>
                                <a:schemeClr val="accent2">
                                  <a:lumMod val="75000"/>
                                </a:schemeClr>
                              </a:solidFill>
                              <a:latin typeface="Cambria Math" panose="02040503050406030204" pitchFamily="18" charset="0"/>
                            </a:rPr>
                            <m:t>𝑟</m:t>
                          </m:r>
                          <m:r>
                            <a:rPr lang="en-US" i="1">
                              <a:solidFill>
                                <a:schemeClr val="accent2">
                                  <a:lumMod val="75000"/>
                                </a:schemeClr>
                              </a:solidFill>
                              <a:latin typeface="Cambria Math" panose="02040503050406030204" pitchFamily="18" charset="0"/>
                            </a:rPr>
                            <m:t>−1</m:t>
                          </m:r>
                        </m:e>
                      </m:d>
                    </m:oMath>
                  </m:oMathPara>
                </a14:m>
                <a:endParaRPr lang="en-US" dirty="0">
                  <a:solidFill>
                    <a:schemeClr val="accent2">
                      <a:lumMod val="75000"/>
                    </a:schemeClr>
                  </a:solidFill>
                </a:endParaRPr>
              </a:p>
            </p:txBody>
          </p:sp>
        </mc:Choice>
        <mc:Fallback>
          <p:sp>
            <p:nvSpPr>
              <p:cNvPr id="18" name="Rectangle 17"/>
              <p:cNvSpPr>
                <a:spLocks noRot="1" noChangeAspect="1" noMove="1" noResize="1" noEditPoints="1" noAdjustHandles="1" noChangeArrowheads="1" noChangeShapeType="1" noTextEdit="1"/>
              </p:cNvSpPr>
              <p:nvPr/>
            </p:nvSpPr>
            <p:spPr>
              <a:xfrm>
                <a:off x="6100692" y="5913347"/>
                <a:ext cx="1619097" cy="369332"/>
              </a:xfrm>
              <a:prstGeom prst="rect">
                <a:avLst/>
              </a:prstGeom>
              <a:blipFill rotWithShape="1">
                <a:blip r:embed="rId11"/>
                <a:stretch>
                  <a:fillRect/>
                </a:stretch>
              </a:blipFill>
            </p:spPr>
            <p:txBody>
              <a:bodyPr/>
              <a:lstStyle/>
              <a:p>
                <a:r>
                  <a:rPr lang="en-US">
                    <a:noFill/>
                  </a:rPr>
                  <a:t> </a:t>
                </a:r>
                <a:endParaRPr lang="en-US">
                  <a:noFill/>
                </a:endParaRPr>
              </a:p>
            </p:txBody>
          </p:sp>
        </mc:Fallback>
      </mc:AlternateContent>
      <p:sp>
        <p:nvSpPr>
          <p:cNvPr id="60" name="矩形: 圆角 12"/>
          <p:cNvSpPr/>
          <p:nvPr/>
        </p:nvSpPr>
        <p:spPr>
          <a:xfrm>
            <a:off x="2254863" y="5487659"/>
            <a:ext cx="1504229" cy="723383"/>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矩形: 圆角 12"/>
          <p:cNvSpPr/>
          <p:nvPr/>
        </p:nvSpPr>
        <p:spPr>
          <a:xfrm>
            <a:off x="4118874" y="5429854"/>
            <a:ext cx="1990524" cy="84203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4665418" y="3947437"/>
              <a:ext cx="130510" cy="163653"/>
            </p14:xfrm>
          </p:contentPart>
        </mc:Choice>
        <mc:Fallback xmlns="">
          <p:pic>
            <p:nvPicPr>
              <p:cNvPr id="8" name="墨迹 7"/>
            </p:nvPicPr>
            <p:blipFill>
              <a:blip/>
            </p:blipFill>
            <p:spPr>
              <a:xfrm>
                <a:off x="4665418" y="3947437"/>
                <a:ext cx="130510" cy="16365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4731360" y="4066442"/>
              <a:ext cx="31597" cy="147683"/>
            </p14:xfrm>
          </p:contentPart>
        </mc:Choice>
        <mc:Fallback xmlns="">
          <p:pic>
            <p:nvPicPr>
              <p:cNvPr id="12" name="墨迹 11"/>
            </p:nvPicPr>
            <p:blipFill>
              <a:blip/>
            </p:blipFill>
            <p:spPr>
              <a:xfrm>
                <a:off x="4731360" y="4066442"/>
                <a:ext cx="31597" cy="14768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4802798" y="4071937"/>
              <a:ext cx="57699" cy="49457"/>
            </p14:xfrm>
          </p:contentPart>
        </mc:Choice>
        <mc:Fallback xmlns="">
          <p:pic>
            <p:nvPicPr>
              <p:cNvPr id="15" name="墨迹 14"/>
            </p:nvPicPr>
            <p:blipFill>
              <a:blip/>
            </p:blipFill>
            <p:spPr>
              <a:xfrm>
                <a:off x="4802798" y="4071937"/>
                <a:ext cx="57699" cy="4945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4953915" y="3912576"/>
              <a:ext cx="74186" cy="298458"/>
            </p14:xfrm>
          </p:contentPart>
        </mc:Choice>
        <mc:Fallback xmlns="">
          <p:pic>
            <p:nvPicPr>
              <p:cNvPr id="19" name="墨迹 18"/>
            </p:nvPicPr>
            <p:blipFill>
              <a:blip/>
            </p:blipFill>
            <p:spPr>
              <a:xfrm>
                <a:off x="4953915" y="3912576"/>
                <a:ext cx="74186" cy="29845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1" name="墨迹 20"/>
              <p14:cNvContentPartPr/>
              <p14:nvPr/>
            </p14:nvContentPartPr>
            <p14:xfrm>
              <a:off x="5041838" y="3868615"/>
              <a:ext cx="132229" cy="162108"/>
            </p14:xfrm>
          </p:contentPart>
        </mc:Choice>
        <mc:Fallback xmlns="">
          <p:pic>
            <p:nvPicPr>
              <p:cNvPr id="21" name="墨迹 20"/>
            </p:nvPicPr>
            <p:blipFill>
              <a:blip/>
            </p:blipFill>
            <p:spPr>
              <a:xfrm>
                <a:off x="5041838" y="3868615"/>
                <a:ext cx="132229" cy="16210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墨迹 21"/>
              <p14:cNvContentPartPr/>
              <p14:nvPr/>
            </p14:nvContentPartPr>
            <p14:xfrm>
              <a:off x="5148995" y="3934557"/>
              <a:ext cx="49456" cy="49457"/>
            </p14:xfrm>
          </p:contentPart>
        </mc:Choice>
        <mc:Fallback xmlns="">
          <p:pic>
            <p:nvPicPr>
              <p:cNvPr id="22" name="墨迹 21"/>
            </p:nvPicPr>
            <p:blipFill>
              <a:blip/>
            </p:blipFill>
            <p:spPr>
              <a:xfrm>
                <a:off x="5148995" y="3934557"/>
                <a:ext cx="49456" cy="4945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3" name="墨迹 22"/>
              <p14:cNvContentPartPr/>
              <p14:nvPr/>
            </p14:nvContentPartPr>
            <p14:xfrm>
              <a:off x="5105033" y="4055451"/>
              <a:ext cx="129137" cy="96853"/>
            </p14:xfrm>
          </p:contentPart>
        </mc:Choice>
        <mc:Fallback xmlns="">
          <p:pic>
            <p:nvPicPr>
              <p:cNvPr id="23" name="墨迹 22"/>
            </p:nvPicPr>
            <p:blipFill>
              <a:blip/>
            </p:blipFill>
            <p:spPr>
              <a:xfrm>
                <a:off x="5105033" y="4055451"/>
                <a:ext cx="129137" cy="9685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5324841" y="3962033"/>
              <a:ext cx="112652" cy="10990"/>
            </p14:xfrm>
          </p:contentPart>
        </mc:Choice>
        <mc:Fallback xmlns="">
          <p:pic>
            <p:nvPicPr>
              <p:cNvPr id="24" name="墨迹 23"/>
            </p:nvPicPr>
            <p:blipFill>
              <a:blip/>
            </p:blipFill>
            <p:spPr>
              <a:xfrm>
                <a:off x="5324841" y="3962033"/>
                <a:ext cx="112652" cy="1099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5" name="墨迹 24"/>
              <p14:cNvContentPartPr/>
              <p14:nvPr/>
            </p14:nvContentPartPr>
            <p14:xfrm>
              <a:off x="5363307" y="3918072"/>
              <a:ext cx="49457" cy="250546"/>
            </p14:xfrm>
          </p:contentPart>
        </mc:Choice>
        <mc:Fallback xmlns="">
          <p:pic>
            <p:nvPicPr>
              <p:cNvPr id="25" name="墨迹 24"/>
            </p:nvPicPr>
            <p:blipFill>
              <a:blip/>
            </p:blipFill>
            <p:spPr>
              <a:xfrm>
                <a:off x="5363307" y="3918072"/>
                <a:ext cx="49457" cy="25054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6" name="墨迹 25"/>
              <p14:cNvContentPartPr/>
              <p14:nvPr/>
            </p14:nvContentPartPr>
            <p14:xfrm>
              <a:off x="5247908" y="3945548"/>
              <a:ext cx="173098" cy="296740"/>
            </p14:xfrm>
          </p:contentPart>
        </mc:Choice>
        <mc:Fallback xmlns="">
          <p:pic>
            <p:nvPicPr>
              <p:cNvPr id="26" name="墨迹 25"/>
            </p:nvPicPr>
            <p:blipFill>
              <a:blip/>
            </p:blipFill>
            <p:spPr>
              <a:xfrm>
                <a:off x="5247908" y="3945548"/>
                <a:ext cx="173098" cy="29674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8" name="墨迹 27"/>
              <p14:cNvContentPartPr/>
              <p14:nvPr/>
            </p14:nvContentPartPr>
            <p14:xfrm>
              <a:off x="5566629" y="3951043"/>
              <a:ext cx="124500" cy="274759"/>
            </p14:xfrm>
          </p:contentPart>
        </mc:Choice>
        <mc:Fallback xmlns="">
          <p:pic>
            <p:nvPicPr>
              <p:cNvPr id="28" name="墨迹 27"/>
            </p:nvPicPr>
            <p:blipFill>
              <a:blip/>
            </p:blipFill>
            <p:spPr>
              <a:xfrm>
                <a:off x="5566629" y="3951043"/>
                <a:ext cx="124500" cy="27475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0" name="墨迹 29"/>
              <p14:cNvContentPartPr/>
              <p14:nvPr/>
            </p14:nvContentPartPr>
            <p14:xfrm>
              <a:off x="5569377" y="3956538"/>
              <a:ext cx="90670" cy="219808"/>
            </p14:xfrm>
          </p:contentPart>
        </mc:Choice>
        <mc:Fallback xmlns="">
          <p:pic>
            <p:nvPicPr>
              <p:cNvPr id="30" name="墨迹 29"/>
            </p:nvPicPr>
            <p:blipFill>
              <a:blip/>
            </p:blipFill>
            <p:spPr>
              <a:xfrm>
                <a:off x="5569377" y="3956538"/>
                <a:ext cx="90670" cy="21980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1" name="墨迹 30"/>
              <p14:cNvContentPartPr/>
              <p14:nvPr/>
            </p14:nvContentPartPr>
            <p14:xfrm>
              <a:off x="5764456" y="4088423"/>
              <a:ext cx="93419" cy="141501"/>
            </p14:xfrm>
          </p:contentPart>
        </mc:Choice>
        <mc:Fallback xmlns="">
          <p:pic>
            <p:nvPicPr>
              <p:cNvPr id="31" name="墨迹 30"/>
            </p:nvPicPr>
            <p:blipFill>
              <a:blip/>
            </p:blipFill>
            <p:spPr>
              <a:xfrm>
                <a:off x="5764456" y="4088423"/>
                <a:ext cx="93419" cy="14150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2" name="墨迹 31"/>
              <p14:cNvContentPartPr/>
              <p14:nvPr/>
            </p14:nvContentPartPr>
            <p14:xfrm>
              <a:off x="6341451" y="1387536"/>
              <a:ext cx="146481" cy="312539"/>
            </p14:xfrm>
          </p:contentPart>
        </mc:Choice>
        <mc:Fallback xmlns="">
          <p:pic>
            <p:nvPicPr>
              <p:cNvPr id="32" name="墨迹 31"/>
            </p:nvPicPr>
            <p:blipFill>
              <a:blip/>
            </p:blipFill>
            <p:spPr>
              <a:xfrm>
                <a:off x="6341451" y="1387536"/>
                <a:ext cx="146481" cy="31253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3" name="墨迹 32"/>
              <p14:cNvContentPartPr/>
              <p14:nvPr/>
            </p14:nvContentPartPr>
            <p14:xfrm>
              <a:off x="6539278" y="1670538"/>
              <a:ext cx="90671" cy="114712"/>
            </p14:xfrm>
          </p:contentPart>
        </mc:Choice>
        <mc:Fallback xmlns="">
          <p:pic>
            <p:nvPicPr>
              <p:cNvPr id="33" name="墨迹 32"/>
            </p:nvPicPr>
            <p:blipFill>
              <a:blip/>
            </p:blipFill>
            <p:spPr>
              <a:xfrm>
                <a:off x="6539278" y="1670538"/>
                <a:ext cx="90671" cy="11471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4" name="墨迹 33"/>
              <p14:cNvContentPartPr/>
              <p14:nvPr/>
            </p14:nvContentPartPr>
            <p14:xfrm>
              <a:off x="6764581" y="1516673"/>
              <a:ext cx="82428" cy="21980"/>
            </p14:xfrm>
          </p:contentPart>
        </mc:Choice>
        <mc:Fallback xmlns="">
          <p:pic>
            <p:nvPicPr>
              <p:cNvPr id="34" name="墨迹 33"/>
            </p:nvPicPr>
            <p:blipFill>
              <a:blip/>
            </p:blipFill>
            <p:spPr>
              <a:xfrm>
                <a:off x="6764581" y="1516673"/>
                <a:ext cx="82428" cy="2198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5" name="墨迹 34"/>
              <p14:cNvContentPartPr/>
              <p14:nvPr/>
            </p14:nvContentPartPr>
            <p14:xfrm>
              <a:off x="6764581" y="1593605"/>
              <a:ext cx="57700" cy="38467"/>
            </p14:xfrm>
          </p:contentPart>
        </mc:Choice>
        <mc:Fallback xmlns="">
          <p:pic>
            <p:nvPicPr>
              <p:cNvPr id="35" name="墨迹 34"/>
            </p:nvPicPr>
            <p:blipFill>
              <a:blip/>
            </p:blipFill>
            <p:spPr>
              <a:xfrm>
                <a:off x="6764581" y="1593605"/>
                <a:ext cx="57700" cy="3846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6" name="墨迹 35"/>
              <p14:cNvContentPartPr/>
              <p14:nvPr/>
            </p14:nvContentPartPr>
            <p14:xfrm>
              <a:off x="6975287" y="1357312"/>
              <a:ext cx="36578" cy="384663"/>
            </p14:xfrm>
          </p:contentPart>
        </mc:Choice>
        <mc:Fallback xmlns="">
          <p:pic>
            <p:nvPicPr>
              <p:cNvPr id="36" name="墨迹 35"/>
            </p:nvPicPr>
            <p:blipFill>
              <a:blip/>
            </p:blipFill>
            <p:spPr>
              <a:xfrm>
                <a:off x="6975287" y="1357312"/>
                <a:ext cx="36578" cy="38466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7" name="墨迹 36"/>
              <p14:cNvContentPartPr/>
              <p14:nvPr/>
            </p14:nvContentPartPr>
            <p14:xfrm>
              <a:off x="7105283" y="1412264"/>
              <a:ext cx="65942" cy="187523"/>
            </p14:xfrm>
          </p:contentPart>
        </mc:Choice>
        <mc:Fallback xmlns="">
          <p:pic>
            <p:nvPicPr>
              <p:cNvPr id="37" name="墨迹 36"/>
            </p:nvPicPr>
            <p:blipFill>
              <a:blip/>
            </p:blipFill>
            <p:spPr>
              <a:xfrm>
                <a:off x="7105283" y="1412264"/>
                <a:ext cx="65942" cy="18752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8" name="墨迹 37"/>
              <p14:cNvContentPartPr/>
              <p14:nvPr/>
            </p14:nvContentPartPr>
            <p14:xfrm>
              <a:off x="7132759" y="1417759"/>
              <a:ext cx="49457" cy="195079"/>
            </p14:xfrm>
          </p:contentPart>
        </mc:Choice>
        <mc:Fallback xmlns="">
          <p:pic>
            <p:nvPicPr>
              <p:cNvPr id="38" name="墨迹 37"/>
            </p:nvPicPr>
            <p:blipFill>
              <a:blip/>
            </p:blipFill>
            <p:spPr>
              <a:xfrm>
                <a:off x="7132759" y="1417759"/>
                <a:ext cx="49457" cy="195079"/>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9" name="墨迹 38"/>
              <p14:cNvContentPartPr/>
              <p14:nvPr/>
            </p14:nvContentPartPr>
            <p14:xfrm>
              <a:off x="7270139" y="1637567"/>
              <a:ext cx="360" cy="21981"/>
            </p14:xfrm>
          </p:contentPart>
        </mc:Choice>
        <mc:Fallback xmlns="">
          <p:pic>
            <p:nvPicPr>
              <p:cNvPr id="39" name="墨迹 38"/>
            </p:nvPicPr>
            <p:blipFill>
              <a:blip/>
            </p:blipFill>
            <p:spPr>
              <a:xfrm>
                <a:off x="7270139" y="1637567"/>
                <a:ext cx="360" cy="2198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0" name="墨迹 39"/>
              <p14:cNvContentPartPr/>
              <p14:nvPr/>
            </p14:nvContentPartPr>
            <p14:xfrm>
              <a:off x="7355314" y="1604596"/>
              <a:ext cx="13738" cy="65942"/>
            </p14:xfrm>
          </p:contentPart>
        </mc:Choice>
        <mc:Fallback xmlns="">
          <p:pic>
            <p:nvPicPr>
              <p:cNvPr id="40" name="墨迹 39"/>
            </p:nvPicPr>
            <p:blipFill>
              <a:blip/>
            </p:blipFill>
            <p:spPr>
              <a:xfrm>
                <a:off x="7355314" y="1604596"/>
                <a:ext cx="13738" cy="6594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1" name="墨迹 40"/>
              <p14:cNvContentPartPr/>
              <p14:nvPr/>
            </p14:nvContentPartPr>
            <p14:xfrm>
              <a:off x="7583365" y="1516673"/>
              <a:ext cx="27476" cy="5495"/>
            </p14:xfrm>
          </p:contentPart>
        </mc:Choice>
        <mc:Fallback xmlns="">
          <p:pic>
            <p:nvPicPr>
              <p:cNvPr id="41" name="墨迹 40"/>
            </p:nvPicPr>
            <p:blipFill>
              <a:blip/>
            </p:blipFill>
            <p:spPr>
              <a:xfrm>
                <a:off x="7583365" y="1516673"/>
                <a:ext cx="27476" cy="549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2" name="墨迹 41"/>
              <p14:cNvContentPartPr/>
              <p14:nvPr/>
            </p14:nvContentPartPr>
            <p14:xfrm>
              <a:off x="7693269" y="1516673"/>
              <a:ext cx="43961" cy="16485"/>
            </p14:xfrm>
          </p:contentPart>
        </mc:Choice>
        <mc:Fallback xmlns="">
          <p:pic>
            <p:nvPicPr>
              <p:cNvPr id="42" name="墨迹 41"/>
            </p:nvPicPr>
            <p:blipFill>
              <a:blip/>
            </p:blipFill>
            <p:spPr>
              <a:xfrm>
                <a:off x="7693269" y="1516673"/>
                <a:ext cx="43961" cy="1648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9" name="墨迹 48"/>
              <p14:cNvContentPartPr/>
              <p14:nvPr/>
            </p14:nvContentPartPr>
            <p14:xfrm>
              <a:off x="7935057" y="1394061"/>
              <a:ext cx="87924" cy="219636"/>
            </p14:xfrm>
          </p:contentPart>
        </mc:Choice>
        <mc:Fallback xmlns="">
          <p:pic>
            <p:nvPicPr>
              <p:cNvPr id="49" name="墨迹 48"/>
            </p:nvPicPr>
            <p:blipFill>
              <a:blip/>
            </p:blipFill>
            <p:spPr>
              <a:xfrm>
                <a:off x="7935057" y="1394061"/>
                <a:ext cx="87924" cy="21963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0" name="墨迹 49"/>
              <p14:cNvContentPartPr/>
              <p14:nvPr/>
            </p14:nvContentPartPr>
            <p14:xfrm>
              <a:off x="7962533" y="1384788"/>
              <a:ext cx="71438" cy="189584"/>
            </p14:xfrm>
          </p:contentPart>
        </mc:Choice>
        <mc:Fallback xmlns="">
          <p:pic>
            <p:nvPicPr>
              <p:cNvPr id="50" name="墨迹 49"/>
            </p:nvPicPr>
            <p:blipFill>
              <a:blip/>
            </p:blipFill>
            <p:spPr>
              <a:xfrm>
                <a:off x="7962533" y="1384788"/>
                <a:ext cx="71438" cy="18958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51" name="墨迹 50"/>
              <p14:cNvContentPartPr/>
              <p14:nvPr/>
            </p14:nvContentPartPr>
            <p14:xfrm>
              <a:off x="8091155" y="1511177"/>
              <a:ext cx="77448" cy="136006"/>
            </p14:xfrm>
          </p:contentPart>
        </mc:Choice>
        <mc:Fallback xmlns="">
          <p:pic>
            <p:nvPicPr>
              <p:cNvPr id="51" name="墨迹 50"/>
            </p:nvPicPr>
            <p:blipFill>
              <a:blip/>
            </p:blipFill>
            <p:spPr>
              <a:xfrm>
                <a:off x="8091155" y="1511177"/>
                <a:ext cx="77448" cy="13600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2" name="墨迹 51"/>
              <p14:cNvContentPartPr/>
              <p14:nvPr/>
            </p14:nvContentPartPr>
            <p14:xfrm>
              <a:off x="8275759" y="1313350"/>
              <a:ext cx="126389" cy="464344"/>
            </p14:xfrm>
          </p:contentPart>
        </mc:Choice>
        <mc:Fallback xmlns="">
          <p:pic>
            <p:nvPicPr>
              <p:cNvPr id="52" name="墨迹 51"/>
            </p:nvPicPr>
            <p:blipFill>
              <a:blip/>
            </p:blipFill>
            <p:spPr>
              <a:xfrm>
                <a:off x="8275759" y="1313350"/>
                <a:ext cx="126389" cy="464344"/>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53" name="墨迹 52"/>
              <p14:cNvContentPartPr/>
              <p14:nvPr/>
            </p14:nvContentPartPr>
            <p14:xfrm>
              <a:off x="7248158" y="1621081"/>
              <a:ext cx="5495" cy="104409"/>
            </p14:xfrm>
          </p:contentPart>
        </mc:Choice>
        <mc:Fallback xmlns="">
          <p:pic>
            <p:nvPicPr>
              <p:cNvPr id="53" name="墨迹 52"/>
            </p:nvPicPr>
            <p:blipFill>
              <a:blip/>
            </p:blipFill>
            <p:spPr>
              <a:xfrm>
                <a:off x="7248158" y="1621081"/>
                <a:ext cx="5495" cy="10440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4" name="墨迹 53"/>
              <p14:cNvContentPartPr/>
              <p14:nvPr/>
            </p14:nvContentPartPr>
            <p14:xfrm>
              <a:off x="6980954" y="5225927"/>
              <a:ext cx="165543" cy="285750"/>
            </p14:xfrm>
          </p:contentPart>
        </mc:Choice>
        <mc:Fallback xmlns="">
          <p:pic>
            <p:nvPicPr>
              <p:cNvPr id="54" name="墨迹 53"/>
            </p:nvPicPr>
            <p:blipFill>
              <a:blip/>
            </p:blipFill>
            <p:spPr>
              <a:xfrm>
                <a:off x="6980954" y="5225927"/>
                <a:ext cx="165543" cy="2857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5" name="墨迹 54"/>
              <p14:cNvContentPartPr/>
              <p14:nvPr/>
            </p14:nvContentPartPr>
            <p14:xfrm>
              <a:off x="6893718" y="5390783"/>
              <a:ext cx="228051" cy="157471"/>
            </p14:xfrm>
          </p:contentPart>
        </mc:Choice>
        <mc:Fallback xmlns="">
          <p:pic>
            <p:nvPicPr>
              <p:cNvPr id="55" name="墨迹 54"/>
            </p:nvPicPr>
            <p:blipFill>
              <a:blip/>
            </p:blipFill>
            <p:spPr>
              <a:xfrm>
                <a:off x="6893718" y="5390783"/>
                <a:ext cx="228051" cy="15747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6" name="墨迹 55"/>
              <p14:cNvContentPartPr/>
              <p14:nvPr/>
            </p14:nvContentPartPr>
            <p14:xfrm>
              <a:off x="6841514" y="5363307"/>
              <a:ext cx="272012" cy="87924"/>
            </p14:xfrm>
          </p:contentPart>
        </mc:Choice>
        <mc:Fallback xmlns="">
          <p:pic>
            <p:nvPicPr>
              <p:cNvPr id="56" name="墨迹 55"/>
            </p:nvPicPr>
            <p:blipFill>
              <a:blip/>
            </p:blipFill>
            <p:spPr>
              <a:xfrm>
                <a:off x="6841514" y="5363307"/>
                <a:ext cx="272012" cy="8792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7" name="墨迹 56"/>
              <p14:cNvContentPartPr/>
              <p14:nvPr/>
            </p14:nvContentPartPr>
            <p14:xfrm>
              <a:off x="7187711" y="5396278"/>
              <a:ext cx="71437" cy="65943"/>
            </p14:xfrm>
          </p:contentPart>
        </mc:Choice>
        <mc:Fallback xmlns="">
          <p:pic>
            <p:nvPicPr>
              <p:cNvPr id="57" name="墨迹 56"/>
            </p:nvPicPr>
            <p:blipFill>
              <a:blip/>
            </p:blipFill>
            <p:spPr>
              <a:xfrm>
                <a:off x="7187711" y="5396278"/>
                <a:ext cx="71437" cy="6594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2" name="墨迹 61"/>
              <p14:cNvContentPartPr/>
              <p14:nvPr/>
            </p14:nvContentPartPr>
            <p14:xfrm>
              <a:off x="7326465" y="5324841"/>
              <a:ext cx="61820" cy="168462"/>
            </p14:xfrm>
          </p:contentPart>
        </mc:Choice>
        <mc:Fallback xmlns="">
          <p:pic>
            <p:nvPicPr>
              <p:cNvPr id="62" name="墨迹 61"/>
            </p:nvPicPr>
            <p:blipFill>
              <a:blip/>
            </p:blipFill>
            <p:spPr>
              <a:xfrm>
                <a:off x="7326465" y="5324841"/>
                <a:ext cx="61820" cy="168462"/>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63" name="墨迹 62"/>
              <p14:cNvContentPartPr/>
              <p14:nvPr/>
            </p14:nvContentPartPr>
            <p14:xfrm>
              <a:off x="7462471" y="5300113"/>
              <a:ext cx="104408" cy="221181"/>
            </p14:xfrm>
          </p:contentPart>
        </mc:Choice>
        <mc:Fallback xmlns="">
          <p:pic>
            <p:nvPicPr>
              <p:cNvPr id="63" name="墨迹 62"/>
            </p:nvPicPr>
            <p:blipFill>
              <a:blip/>
            </p:blipFill>
            <p:spPr>
              <a:xfrm>
                <a:off x="7462471" y="5300113"/>
                <a:ext cx="104408" cy="22118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4" name="墨迹 63"/>
              <p14:cNvContentPartPr/>
              <p14:nvPr/>
            </p14:nvContentPartPr>
            <p14:xfrm>
              <a:off x="7627326" y="5335831"/>
              <a:ext cx="68690" cy="360"/>
            </p14:xfrm>
          </p:contentPart>
        </mc:Choice>
        <mc:Fallback xmlns="">
          <p:pic>
            <p:nvPicPr>
              <p:cNvPr id="64" name="墨迹 63"/>
            </p:nvPicPr>
            <p:blipFill>
              <a:blip/>
            </p:blipFill>
            <p:spPr>
              <a:xfrm>
                <a:off x="7627326" y="5335831"/>
                <a:ext cx="6869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5" name="墨迹 64"/>
              <p14:cNvContentPartPr/>
              <p14:nvPr/>
            </p14:nvContentPartPr>
            <p14:xfrm>
              <a:off x="7616336" y="5418259"/>
              <a:ext cx="60447" cy="27476"/>
            </p14:xfrm>
          </p:contentPart>
        </mc:Choice>
        <mc:Fallback xmlns="">
          <p:pic>
            <p:nvPicPr>
              <p:cNvPr id="65" name="墨迹 64"/>
            </p:nvPicPr>
            <p:blipFill>
              <a:blip/>
            </p:blipFill>
            <p:spPr>
              <a:xfrm>
                <a:off x="7616336" y="5418259"/>
                <a:ext cx="60447" cy="2747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6" name="墨迹 65"/>
              <p14:cNvContentPartPr/>
              <p14:nvPr/>
            </p14:nvContentPartPr>
            <p14:xfrm>
              <a:off x="7814163" y="5258898"/>
              <a:ext cx="129824" cy="266517"/>
            </p14:xfrm>
          </p:contentPart>
        </mc:Choice>
        <mc:Fallback xmlns="">
          <p:pic>
            <p:nvPicPr>
              <p:cNvPr id="66" name="墨迹 65"/>
            </p:nvPicPr>
            <p:blipFill>
              <a:blip/>
            </p:blipFill>
            <p:spPr>
              <a:xfrm>
                <a:off x="7814163" y="5258898"/>
                <a:ext cx="129824" cy="266517"/>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67" name="墨迹 66"/>
              <p14:cNvContentPartPr/>
              <p14:nvPr/>
            </p14:nvContentPartPr>
            <p14:xfrm>
              <a:off x="8009242" y="5253403"/>
              <a:ext cx="77620" cy="277508"/>
            </p14:xfrm>
          </p:contentPart>
        </mc:Choice>
        <mc:Fallback xmlns="">
          <p:pic>
            <p:nvPicPr>
              <p:cNvPr id="67" name="墨迹 66"/>
            </p:nvPicPr>
            <p:blipFill>
              <a:blip/>
            </p:blipFill>
            <p:spPr>
              <a:xfrm>
                <a:off x="8009242" y="5253403"/>
                <a:ext cx="77620" cy="27750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60"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via Recursion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90"/>
                <a:ext cx="8515350" cy="4802184"/>
              </a:xfrm>
            </p:spPr>
            <p:txBody>
              <a:bodyPr>
                <a:normAutofit/>
              </a:bodyPr>
              <a:lstStyle/>
              <a:p>
                <a:pPr>
                  <a:lnSpc>
                    <a:spcPct val="100000"/>
                  </a:lnSpc>
                  <a:spcBef>
                    <a:spcPts val="600"/>
                  </a:spcBef>
                </a:pPr>
                <a:r>
                  <a:rPr lang="en-US" sz="2400" b="1" dirty="0"/>
                  <a:t>Strategy:</a:t>
                </a:r>
                <a:r>
                  <a:rPr lang="en-US" sz="2400" dirty="0"/>
                  <a:t> recuse on the </a:t>
                </a:r>
                <a:r>
                  <a:rPr lang="en-US" sz="2400" i="1" dirty="0">
                    <a:solidFill>
                      <a:srgbClr val="C00000"/>
                    </a:solidFill>
                  </a:rPr>
                  <a:t>set of node</a:t>
                </a:r>
                <a:r>
                  <a:rPr lang="en-US" sz="2400" dirty="0"/>
                  <a:t> the shortest paths use.</a:t>
                </a:r>
              </a:p>
              <a:p>
                <a:pPr>
                  <a:lnSpc>
                    <a:spcPct val="100000"/>
                  </a:lnSpc>
                  <a:spcBef>
                    <a:spcPts val="600"/>
                  </a:spcBef>
                </a:pPr>
                <a:r>
                  <a:rPr lang="en-US" sz="2000" dirty="0"/>
                  <a:t>Number nodes arbitrarily: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oMath>
                </a14:m>
                <a:r>
                  <a:rPr lang="en-US" sz="2000" dirty="0"/>
                  <a:t>; let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𝑟</m:t>
                            </m:r>
                          </m:sub>
                        </m:sSub>
                      </m:e>
                    </m:d>
                  </m:oMath>
                </a14:m>
                <a:r>
                  <a:rPr lang="en-US" sz="2000" dirty="0"/>
                  <a:t>.</a:t>
                </a:r>
              </a:p>
              <a:p>
                <a:pPr>
                  <a:lnSpc>
                    <a:spcPct val="100000"/>
                  </a:lnSpc>
                  <a:spcBef>
                    <a:spcPts val="600"/>
                  </a:spcBef>
                </a:pPr>
                <a:r>
                  <a:rPr lang="en-US" sz="2000" dirty="0"/>
                  <a:t>Define </a:t>
                </a:r>
                <a14:m>
                  <m:oMath xmlns:m="http://schemas.openxmlformats.org/officeDocument/2006/math">
                    <m:r>
                      <a:rPr lang="en-US" sz="2000" b="0" i="1" smtClean="0">
                        <a:solidFill>
                          <a:schemeClr val="accent1">
                            <a:lumMod val="75000"/>
                          </a:schemeClr>
                        </a:solidFill>
                        <a:latin typeface="Cambria Math" panose="02040503050406030204" pitchFamily="18" charset="0"/>
                      </a:rPr>
                      <m:t>𝑑𝑖𝑠𝑡</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𝑣</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𝑟</m:t>
                        </m:r>
                      </m:e>
                    </m:d>
                  </m:oMath>
                </a14:m>
                <a:r>
                  <a:rPr lang="en-US" sz="2000" dirty="0"/>
                  <a:t> be length of shortest path from </a:t>
                </a:r>
                <a14:m>
                  <m:oMath xmlns:m="http://schemas.openxmlformats.org/officeDocument/2006/math">
                    <m:r>
                      <a:rPr lang="en-US" sz="2000" i="1" dirty="0" smtClean="0">
                        <a:latin typeface="Cambria Math" panose="02040503050406030204" pitchFamily="18" charset="0"/>
                      </a:rPr>
                      <m:t>𝑢</m:t>
                    </m:r>
                  </m:oMath>
                </a14:m>
                <a:r>
                  <a:rPr lang="en-US" sz="2000" dirty="0"/>
                  <a:t> to </a:t>
                </a:r>
                <a14:m>
                  <m:oMath xmlns:m="http://schemas.openxmlformats.org/officeDocument/2006/math">
                    <m:r>
                      <a:rPr lang="en-US" sz="2000" b="0" i="1" smtClean="0">
                        <a:latin typeface="Cambria Math" panose="02040503050406030204" pitchFamily="18" charset="0"/>
                      </a:rPr>
                      <m:t>𝑣</m:t>
                    </m:r>
                  </m:oMath>
                </a14:m>
                <a:r>
                  <a:rPr lang="en-US" sz="2000" dirty="0"/>
                  <a:t>, </a:t>
                </a:r>
                <a:br>
                  <a:rPr lang="en-US" sz="2000" dirty="0"/>
                </a:br>
                <a:r>
                  <a:rPr lang="en-US" sz="2000" dirty="0" err="1"/>
                  <a:t>s.t.</a:t>
                </a:r>
                <a:r>
                  <a:rPr lang="en-US" sz="2000" dirty="0"/>
                  <a:t> </a:t>
                </a:r>
                <a:r>
                  <a:rPr lang="en-US" sz="2000" dirty="0">
                    <a:solidFill>
                      <a:schemeClr val="accent1">
                        <a:lumMod val="75000"/>
                      </a:schemeClr>
                    </a:solidFill>
                  </a:rPr>
                  <a:t>only nodes in </a:t>
                </a:r>
                <a14:m>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𝑉</m:t>
                        </m:r>
                      </m:e>
                      <m:sub>
                        <m:r>
                          <a:rPr lang="en-US" sz="2000" i="1">
                            <a:solidFill>
                              <a:schemeClr val="accent1">
                                <a:lumMod val="75000"/>
                              </a:schemeClr>
                            </a:solidFill>
                            <a:latin typeface="Cambria Math" panose="02040503050406030204" pitchFamily="18" charset="0"/>
                          </a:rPr>
                          <m:t>𝑟</m:t>
                        </m:r>
                      </m:sub>
                    </m:sSub>
                  </m:oMath>
                </a14:m>
                <a:r>
                  <a:rPr lang="en-US" sz="2000" dirty="0">
                    <a:solidFill>
                      <a:schemeClr val="accent1">
                        <a:lumMod val="75000"/>
                      </a:schemeClr>
                    </a:solidFill>
                  </a:rPr>
                  <a:t> can be </a:t>
                </a:r>
                <a:r>
                  <a:rPr lang="en-US" sz="2000" u="sng" dirty="0">
                    <a:solidFill>
                      <a:schemeClr val="accent1">
                        <a:lumMod val="75000"/>
                      </a:schemeClr>
                    </a:solidFill>
                  </a:rPr>
                  <a:t>intermediate</a:t>
                </a:r>
                <a:r>
                  <a:rPr lang="en-US" sz="2000" dirty="0">
                    <a:solidFill>
                      <a:schemeClr val="accent1">
                        <a:lumMod val="75000"/>
                      </a:schemeClr>
                    </a:solidFill>
                  </a:rPr>
                  <a:t> nodes in paths</a:t>
                </a:r>
                <a:r>
                  <a:rPr lang="en-US" sz="2000" dirty="0"/>
                  <a:t>.</a:t>
                </a:r>
                <a:br>
                  <a:rPr lang="en-US" sz="2000" dirty="0"/>
                </a:br>
                <a:r>
                  <a:rPr lang="en-US" sz="2000" dirty="0"/>
                  <a:t>Let</a:t>
                </a:r>
                <a:r>
                  <a:rPr lang="en-US" sz="2000" dirty="0">
                    <a:solidFill>
                      <a:schemeClr val="accent1">
                        <a:lumMod val="75000"/>
                      </a:schemeClr>
                    </a:solidFill>
                  </a:rPr>
                  <a:t> </a:t>
                </a:r>
                <a14:m>
                  <m:oMath xmlns:m="http://schemas.openxmlformats.org/officeDocument/2006/math">
                    <m:r>
                      <a:rPr lang="en-US" sz="2000" i="1">
                        <a:solidFill>
                          <a:schemeClr val="accent1">
                            <a:lumMod val="75000"/>
                          </a:schemeClr>
                        </a:solidFill>
                        <a:latin typeface="Cambria Math" panose="02040503050406030204" pitchFamily="18" charset="0"/>
                      </a:rPr>
                      <m:t>𝜋</m:t>
                    </m:r>
                    <m:d>
                      <m:dPr>
                        <m:ctrlPr>
                          <a:rPr lang="en-US" sz="2000" i="1">
                            <a:solidFill>
                              <a:schemeClr val="accent1">
                                <a:lumMod val="75000"/>
                              </a:schemeClr>
                            </a:solidFill>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𝑢</m:t>
                        </m:r>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rPr>
                          <m:t>𝑣</m:t>
                        </m:r>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rPr>
                          <m:t>𝑟</m:t>
                        </m:r>
                      </m:e>
                    </m:d>
                  </m:oMath>
                </a14:m>
                <a:r>
                  <a:rPr lang="en-US" sz="2000" dirty="0"/>
                  <a:t> be such a shortest path.</a:t>
                </a:r>
              </a:p>
              <a:p>
                <a:pPr>
                  <a:lnSpc>
                    <a:spcPct val="100000"/>
                  </a:lnSpc>
                  <a:spcBef>
                    <a:spcPts val="600"/>
                  </a:spcBef>
                </a:pPr>
                <a:r>
                  <a:rPr lang="en-US" sz="2400" b="1" dirty="0">
                    <a:solidFill>
                      <a:schemeClr val="tx1"/>
                    </a:solidFill>
                  </a:rPr>
                  <a:t>Observation:</a:t>
                </a:r>
                <a:r>
                  <a:rPr lang="en-US" sz="2400" dirty="0">
                    <a:solidFill>
                      <a:schemeClr val="tx1"/>
                    </a:solidFill>
                  </a:rPr>
                  <a:t> </a:t>
                </a:r>
                <a:r>
                  <a:rPr lang="en-US" sz="2400" dirty="0"/>
                  <a:t>either </a:t>
                </a:r>
                <a14:m>
                  <m:oMath xmlns:m="http://schemas.openxmlformats.org/officeDocument/2006/math">
                    <m:r>
                      <a:rPr lang="en-US" sz="2400" i="1">
                        <a:latin typeface="Cambria Math" panose="02040503050406030204" pitchFamily="18" charset="0"/>
                      </a:rPr>
                      <m:t>𝜋</m:t>
                    </m:r>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𝑟</m:t>
                        </m:r>
                      </m:e>
                    </m:d>
                  </m:oMath>
                </a14:m>
                <a:r>
                  <a:rPr lang="en-US" sz="2400" dirty="0"/>
                  <a:t> go through </a:t>
                </a:r>
                <a14:m>
                  <m:oMath xmlns:m="http://schemas.openxmlformats.org/officeDocument/2006/math">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𝑟</m:t>
                        </m:r>
                      </m:sub>
                    </m:sSub>
                  </m:oMath>
                </a14:m>
                <a:r>
                  <a:rPr lang="en-US" sz="2400" dirty="0"/>
                  <a:t> or not.</a:t>
                </a:r>
                <a:endParaRPr lang="en-US" sz="2400" dirty="0">
                  <a:solidFill>
                    <a:schemeClr val="tx1"/>
                  </a:solidFill>
                </a:endParaRPr>
              </a:p>
              <a:p>
                <a:pPr>
                  <a:lnSpc>
                    <a:spcPct val="100000"/>
                  </a:lnSpc>
                  <a:spcBef>
                    <a:spcPts val="600"/>
                  </a:spcBef>
                </a:pPr>
                <a:r>
                  <a:rPr lang="en-US" sz="1800" b="1" dirty="0">
                    <a:solidFill>
                      <a:schemeClr val="accent4">
                        <a:lumMod val="75000"/>
                      </a:schemeClr>
                    </a:solidFill>
                  </a:rPr>
                  <a:t>Latter case</a:t>
                </a:r>
                <a:r>
                  <a:rPr lang="en-US" sz="1800" b="1" dirty="0"/>
                  <a:t>:</a:t>
                </a:r>
                <a:r>
                  <a:rPr lang="en-US" sz="1800" dirty="0"/>
                  <a:t> </a:t>
                </a:r>
                <a14:m>
                  <m:oMath xmlns:m="http://schemas.openxmlformats.org/officeDocument/2006/math">
                    <m:r>
                      <a:rPr lang="en-US" sz="1800" b="0" i="1" smtClean="0">
                        <a:latin typeface="Cambria Math" panose="02040503050406030204" pitchFamily="18" charset="0"/>
                      </a:rPr>
                      <m:t>𝜋</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𝜋</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𝑟</m:t>
                        </m:r>
                        <m:r>
                          <a:rPr lang="en-US" sz="1800" b="0" i="1" smtClean="0">
                            <a:latin typeface="Cambria Math" panose="02040503050406030204" pitchFamily="18" charset="0"/>
                          </a:rPr>
                          <m:t>−1</m:t>
                        </m:r>
                      </m:e>
                    </m:d>
                  </m:oMath>
                </a14:m>
                <a:endParaRPr lang="en-US" sz="1800" dirty="0"/>
              </a:p>
              <a:p>
                <a:pPr>
                  <a:lnSpc>
                    <a:spcPct val="100000"/>
                  </a:lnSpc>
                  <a:spcBef>
                    <a:spcPts val="600"/>
                  </a:spcBef>
                </a:pPr>
                <a:r>
                  <a:rPr lang="en-US" sz="1800" b="1" dirty="0">
                    <a:solidFill>
                      <a:schemeClr val="accent2">
                        <a:lumMod val="75000"/>
                      </a:schemeClr>
                    </a:solidFill>
                  </a:rPr>
                  <a:t>Former case</a:t>
                </a:r>
                <a:r>
                  <a:rPr lang="en-US" sz="1800" b="1" dirty="0"/>
                  <a:t>:</a:t>
                </a:r>
                <a:r>
                  <a:rPr lang="en-US" sz="1800" dirty="0"/>
                  <a:t> </a:t>
                </a:r>
                <a14:m>
                  <m:oMath xmlns:m="http://schemas.openxmlformats.org/officeDocument/2006/math">
                    <m:r>
                      <a:rPr lang="en-US" sz="1800" i="1">
                        <a:latin typeface="Cambria Math" panose="02040503050406030204" pitchFamily="18" charset="0"/>
                      </a:rPr>
                      <m:t>𝜋</m:t>
                    </m:r>
                    <m:d>
                      <m:dPr>
                        <m:ctrlPr>
                          <a:rPr lang="en-US" sz="1800" i="1">
                            <a:latin typeface="Cambria Math" panose="02040503050406030204" pitchFamily="18" charset="0"/>
                          </a:rPr>
                        </m:ctrlPr>
                      </m:dPr>
                      <m:e>
                        <m:r>
                          <a:rPr lang="en-US" sz="1800" i="1">
                            <a:latin typeface="Cambria Math" panose="02040503050406030204" pitchFamily="18" charset="0"/>
                          </a:rPr>
                          <m:t>𝑢</m:t>
                        </m:r>
                        <m:r>
                          <a:rPr lang="en-US" sz="1800" i="1">
                            <a:latin typeface="Cambria Math" panose="02040503050406030204" pitchFamily="18" charset="0"/>
                          </a:rPr>
                          <m:t>,</m:t>
                        </m:r>
                        <m:r>
                          <a:rPr lang="en-US" sz="1800" i="1">
                            <a:latin typeface="Cambria Math" panose="02040503050406030204" pitchFamily="18" charset="0"/>
                          </a:rPr>
                          <m:t>𝑣</m:t>
                        </m:r>
                        <m:r>
                          <a:rPr lang="en-US" sz="1800" i="1">
                            <a:latin typeface="Cambria Math" panose="02040503050406030204" pitchFamily="18" charset="0"/>
                          </a:rPr>
                          <m:t>,</m:t>
                        </m:r>
                        <m:r>
                          <a:rPr lang="en-US" sz="1800" i="1">
                            <a:latin typeface="Cambria Math" panose="02040503050406030204" pitchFamily="18" charset="0"/>
                          </a:rPr>
                          <m:t>𝑟</m:t>
                        </m:r>
                      </m:e>
                    </m:d>
                    <m:r>
                      <a:rPr lang="en-US" sz="1800" b="0" i="1" smtClean="0">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r>
                          <a:rPr lang="en-US" sz="1800" i="1">
                            <a:latin typeface="Cambria Math" panose="02040503050406030204" pitchFamily="18" charset="0"/>
                          </a:rPr>
                          <m:t>𝑢</m:t>
                        </m:r>
                        <m:r>
                          <a:rPr lang="en-US" sz="1800" i="1">
                            <a:latin typeface="Cambria Math" panose="02040503050406030204" pitchFamily="18" charset="0"/>
                          </a:rPr>
                          <m:t>,</m:t>
                        </m:r>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𝑥</m:t>
                            </m:r>
                          </m:e>
                          <m:sub>
                            <m:r>
                              <a:rPr lang="en-US" sz="1800" b="0" i="1" smtClean="0">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i="1">
                            <a:latin typeface="Cambria Math" panose="02040503050406030204" pitchFamily="18" charset="0"/>
                          </a:rPr>
                          <m:t>𝑟</m:t>
                        </m:r>
                      </m:e>
                    </m:d>
                    <m:r>
                      <a:rPr lang="en-US" sz="1800" b="0" i="1" smtClean="0">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sSub>
                          <m:sSubPr>
                            <m:ctrlPr>
                              <a:rPr lang="en-US" sz="1800" i="1" smtClean="0">
                                <a:solidFill>
                                  <a:srgbClr val="C00000"/>
                                </a:solidFill>
                                <a:latin typeface="Cambria Math" panose="02040503050406030204" pitchFamily="18" charset="0"/>
                              </a:rPr>
                            </m:ctrlPr>
                          </m:sSubPr>
                          <m:e>
                            <m:r>
                              <a:rPr lang="en-US" sz="1800" i="1">
                                <a:solidFill>
                                  <a:srgbClr val="C00000"/>
                                </a:solidFill>
                                <a:latin typeface="Cambria Math" panose="02040503050406030204" pitchFamily="18" charset="0"/>
                              </a:rPr>
                              <m:t>𝑥</m:t>
                            </m:r>
                          </m:e>
                          <m:sub>
                            <m:r>
                              <a:rPr lang="en-US" sz="1800" i="1">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i="1">
                            <a:latin typeface="Cambria Math" panose="02040503050406030204" pitchFamily="18" charset="0"/>
                          </a:rPr>
                          <m:t>𝑟</m:t>
                        </m:r>
                      </m:e>
                    </m:d>
                    <m:r>
                      <a:rPr lang="en-US" sz="1800" b="0" i="1" smtClean="0">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r>
                          <a:rPr lang="en-US" sz="1800" i="1">
                            <a:latin typeface="Cambria Math" panose="02040503050406030204" pitchFamily="18" charset="0"/>
                          </a:rPr>
                          <m:t>𝑢</m:t>
                        </m:r>
                        <m:r>
                          <a:rPr lang="en-US" sz="1800" i="1">
                            <a:latin typeface="Cambria Math" panose="02040503050406030204" pitchFamily="18" charset="0"/>
                          </a:rPr>
                          <m:t>,</m:t>
                        </m:r>
                        <m:sSub>
                          <m:sSubPr>
                            <m:ctrlPr>
                              <a:rPr lang="en-US" sz="1800" i="1" smtClean="0">
                                <a:solidFill>
                                  <a:srgbClr val="C00000"/>
                                </a:solidFill>
                                <a:latin typeface="Cambria Math" panose="02040503050406030204" pitchFamily="18" charset="0"/>
                              </a:rPr>
                            </m:ctrlPr>
                          </m:sSubPr>
                          <m:e>
                            <m:r>
                              <a:rPr lang="en-US" sz="1800" i="1">
                                <a:solidFill>
                                  <a:srgbClr val="C00000"/>
                                </a:solidFill>
                                <a:latin typeface="Cambria Math" panose="02040503050406030204" pitchFamily="18" charset="0"/>
                              </a:rPr>
                              <m:t>𝑥</m:t>
                            </m:r>
                          </m:e>
                          <m:sub>
                            <m:r>
                              <a:rPr lang="en-US" sz="1800" i="1">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i="1">
                            <a:latin typeface="Cambria Math" panose="02040503050406030204" pitchFamily="18" charset="0"/>
                          </a:rPr>
                          <m:t>𝑟</m:t>
                        </m:r>
                        <m:r>
                          <a:rPr lang="en-US" sz="1800" b="0" i="1" smtClean="0">
                            <a:latin typeface="Cambria Math" panose="02040503050406030204" pitchFamily="18" charset="0"/>
                          </a:rPr>
                          <m:t>−1</m:t>
                        </m:r>
                      </m:e>
                    </m:d>
                    <m:r>
                      <a:rPr lang="en-US" sz="1800" i="1">
                        <a:latin typeface="Cambria Math" panose="02040503050406030204" pitchFamily="18" charset="0"/>
                      </a:rPr>
                      <m:t>+</m:t>
                    </m:r>
                    <m:r>
                      <a:rPr lang="en-US" sz="1800" i="1">
                        <a:latin typeface="Cambria Math" panose="02040503050406030204" pitchFamily="18" charset="0"/>
                      </a:rPr>
                      <m:t>𝜋</m:t>
                    </m:r>
                    <m:d>
                      <m:dPr>
                        <m:ctrlPr>
                          <a:rPr lang="en-US" sz="1800" i="1">
                            <a:latin typeface="Cambria Math" panose="02040503050406030204" pitchFamily="18" charset="0"/>
                          </a:rPr>
                        </m:ctrlPr>
                      </m:dPr>
                      <m:e>
                        <m:sSub>
                          <m:sSubPr>
                            <m:ctrlPr>
                              <a:rPr lang="en-US" sz="1800" i="1" smtClean="0">
                                <a:solidFill>
                                  <a:srgbClr val="C00000"/>
                                </a:solidFill>
                                <a:latin typeface="Cambria Math" panose="02040503050406030204" pitchFamily="18" charset="0"/>
                              </a:rPr>
                            </m:ctrlPr>
                          </m:sSubPr>
                          <m:e>
                            <m:r>
                              <a:rPr lang="en-US" sz="1800" i="1">
                                <a:solidFill>
                                  <a:srgbClr val="C00000"/>
                                </a:solidFill>
                                <a:latin typeface="Cambria Math" panose="02040503050406030204" pitchFamily="18" charset="0"/>
                              </a:rPr>
                              <m:t>𝑥</m:t>
                            </m:r>
                          </m:e>
                          <m:sub>
                            <m:r>
                              <a:rPr lang="en-US" sz="1800" i="1">
                                <a:solidFill>
                                  <a:srgbClr val="C00000"/>
                                </a:solidFill>
                                <a:latin typeface="Cambria Math" panose="02040503050406030204" pitchFamily="18" charset="0"/>
                              </a:rPr>
                              <m:t>𝑟</m:t>
                            </m:r>
                          </m:sub>
                        </m:sSub>
                        <m:r>
                          <a:rPr lang="en-US" sz="1800" i="1">
                            <a:latin typeface="Cambria Math" panose="02040503050406030204" pitchFamily="18" charset="0"/>
                          </a:rPr>
                          <m:t>,</m:t>
                        </m:r>
                        <m:r>
                          <a:rPr lang="en-US" sz="1800" i="1">
                            <a:latin typeface="Cambria Math" panose="02040503050406030204" pitchFamily="18" charset="0"/>
                          </a:rPr>
                          <m:t>𝑣</m:t>
                        </m:r>
                        <m:r>
                          <a:rPr lang="en-US" sz="1800" i="1">
                            <a:latin typeface="Cambria Math" panose="02040503050406030204" pitchFamily="18" charset="0"/>
                          </a:rPr>
                          <m:t>,</m:t>
                        </m:r>
                        <m:r>
                          <a:rPr lang="en-US" sz="1800" i="1">
                            <a:latin typeface="Cambria Math" panose="02040503050406030204" pitchFamily="18" charset="0"/>
                          </a:rPr>
                          <m:t>𝑟</m:t>
                        </m:r>
                        <m:r>
                          <a:rPr lang="en-US" sz="1800" b="0" i="1" smtClean="0">
                            <a:latin typeface="Cambria Math" panose="02040503050406030204" pitchFamily="18" charset="0"/>
                          </a:rPr>
                          <m:t>−1</m:t>
                        </m:r>
                      </m:e>
                    </m:d>
                  </m:oMath>
                </a14:m>
                <a:endParaRPr lang="en-US" sz="1800" dirty="0"/>
              </a:p>
              <a:p>
                <a:pPr>
                  <a:lnSpc>
                    <a:spcPct val="100000"/>
                  </a:lnSpc>
                  <a:spcBef>
                    <a:spcPts val="1800"/>
                  </a:spcBef>
                </a:pPr>
                <a14:m>
                  <m:oMath xmlns:m="http://schemas.openxmlformats.org/officeDocument/2006/math">
                    <m:r>
                      <a:rPr lang="en-US" sz="1700" i="1">
                        <a:latin typeface="Cambria Math" panose="02040503050406030204" pitchFamily="18" charset="0"/>
                      </a:rPr>
                      <m:t>𝑑𝑖𝑠𝑡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latin typeface="Cambria Math" panose="02040503050406030204" pitchFamily="18" charset="0"/>
                          </a:rPr>
                          <m:t>𝑟</m:t>
                        </m:r>
                      </m:e>
                    </m:d>
                    <m:r>
                      <a:rPr lang="en-US" sz="1700" i="1">
                        <a:latin typeface="Cambria Math" panose="02040503050406030204" pitchFamily="18" charset="0"/>
                      </a:rPr>
                      <m:t>=</m:t>
                    </m:r>
                    <m:d>
                      <m:dPr>
                        <m:begChr m:val="{"/>
                        <m:endChr m:val=""/>
                        <m:ctrlPr>
                          <a:rPr lang="en-US" sz="1700" i="1">
                            <a:latin typeface="Cambria Math" panose="02040503050406030204" pitchFamily="18" charset="0"/>
                          </a:rPr>
                        </m:ctrlPr>
                      </m:dPr>
                      <m:e>
                        <m:m>
                          <m:mPr>
                            <m:mcs>
                              <m:mc>
                                <m:mcPr>
                                  <m:count m:val="2"/>
                                  <m:mcJc m:val="center"/>
                                </m:mcPr>
                              </m:mc>
                            </m:mcs>
                            <m:ctrlPr>
                              <a:rPr lang="en-US" sz="1700" i="1">
                                <a:latin typeface="Cambria Math" panose="02040503050406030204" pitchFamily="18" charset="0"/>
                              </a:rPr>
                            </m:ctrlPr>
                          </m:mPr>
                          <m:mr>
                            <m:e>
                              <m:r>
                                <m:rPr>
                                  <m:brk m:alnAt="7"/>
                                </m:rPr>
                                <a:rPr lang="en-US" sz="1700" b="0" i="1" smtClean="0">
                                  <a:latin typeface="Cambria Math" panose="02040503050406030204" pitchFamily="18" charset="0"/>
                                </a:rPr>
                                <m:t>𝑤</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r>
                                <a:rPr lang="en-US" sz="1700" i="1">
                                  <a:latin typeface="Cambria Math" panose="02040503050406030204" pitchFamily="18" charset="0"/>
                                </a:rPr>
                                <m:t>∞</m:t>
                              </m:r>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func>
                                <m:funcPr>
                                  <m:ctrlPr>
                                    <a:rPr lang="en-US" sz="1700" i="1">
                                      <a:latin typeface="Cambria Math" panose="02040503050406030204" pitchFamily="18" charset="0"/>
                                    </a:rPr>
                                  </m:ctrlPr>
                                </m:funcPr>
                                <m:fName>
                                  <m:r>
                                    <m:rPr>
                                      <m:sty m:val="p"/>
                                    </m:rPr>
                                    <a:rPr lang="en-US" sz="1700">
                                      <a:latin typeface="Cambria Math" panose="02040503050406030204" pitchFamily="18" charset="0"/>
                                    </a:rPr>
                                    <m:t>min</m:t>
                                  </m:r>
                                </m:fName>
                                <m:e>
                                  <m:d>
                                    <m:dPr>
                                      <m:begChr m:val="{"/>
                                      <m:endChr m:val="}"/>
                                      <m:ctrlPr>
                                        <a:rPr lang="en-US" sz="1700" i="1">
                                          <a:latin typeface="Cambria Math" panose="02040503050406030204" pitchFamily="18" charset="0"/>
                                        </a:rPr>
                                      </m:ctrlPr>
                                    </m:dPr>
                                    <m:e>
                                      <m:m>
                                        <m:mPr>
                                          <m:mcs>
                                            <m:mc>
                                              <m:mcPr>
                                                <m:count m:val="1"/>
                                                <m:mcJc m:val="center"/>
                                              </m:mcPr>
                                            </m:mc>
                                          </m:mcs>
                                          <m:ctrlPr>
                                            <a:rPr lang="en-US" sz="1700" i="1">
                                              <a:latin typeface="Cambria Math" panose="02040503050406030204" pitchFamily="18" charset="0"/>
                                            </a:rPr>
                                          </m:ctrlPr>
                                        </m:mPr>
                                        <m:mr>
                                          <m:e>
                                            <m:r>
                                              <m:rPr>
                                                <m:brk m:alnAt="7"/>
                                              </m:rPr>
                                              <a:rPr lang="en-US" sz="1700" i="1">
                                                <a:latin typeface="Cambria Math" panose="02040503050406030204" pitchFamily="18" charset="0"/>
                                              </a:rPr>
                                              <m:t>𝑑</m:t>
                                            </m:r>
                                            <m:r>
                                              <a:rPr lang="en-US" sz="1700" i="1">
                                                <a:latin typeface="Cambria Math" panose="02040503050406030204" pitchFamily="18" charset="0"/>
                                              </a:rPr>
                                              <m:t>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latin typeface="Cambria Math" panose="02040503050406030204" pitchFamily="18" charset="0"/>
                                                  </a:rPr>
                                                  <m:t>𝑟</m:t>
                                                </m:r>
                                                <m:r>
                                                  <a:rPr lang="en-US" sz="1700" i="1">
                                                    <a:latin typeface="Cambria Math" panose="02040503050406030204" pitchFamily="18" charset="0"/>
                                                  </a:rPr>
                                                  <m:t>−1</m:t>
                                                </m:r>
                                              </m:e>
                                            </m:d>
                                          </m:e>
                                        </m:mr>
                                        <m:mr>
                                          <m:e>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latin typeface="Cambria Math" panose="02040503050406030204" pitchFamily="18" charset="0"/>
                                                  </a:rPr>
                                                  <m:t>𝑟</m:t>
                                                </m:r>
                                                <m:r>
                                                  <a:rPr lang="en-US" sz="1700" b="0" i="1" smtClean="0">
                                                    <a:latin typeface="Cambria Math" panose="02040503050406030204" pitchFamily="18" charset="0"/>
                                                  </a:rPr>
                                                  <m:t>−1</m:t>
                                                </m:r>
                                              </m:e>
                                            </m:d>
                                            <m:r>
                                              <a:rPr lang="en-US" sz="1700" b="0" i="1" smtClean="0">
                                                <a:latin typeface="Cambria Math" panose="02040503050406030204" pitchFamily="18" charset="0"/>
                                              </a:rPr>
                                              <m:t>+</m:t>
                                            </m:r>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latin typeface="Cambria Math" panose="02040503050406030204" pitchFamily="18" charset="0"/>
                                                  </a:rPr>
                                                  <m:t>𝑣</m:t>
                                                </m:r>
                                                <m:r>
                                                  <a:rPr lang="en-US" sz="1700" b="0" i="1" smtClean="0">
                                                    <a:latin typeface="Cambria Math" panose="02040503050406030204" pitchFamily="18" charset="0"/>
                                                  </a:rPr>
                                                  <m:t>,</m:t>
                                                </m:r>
                                                <m:r>
                                                  <a:rPr lang="en-US" sz="1700" b="0" i="1" smtClean="0">
                                                    <a:latin typeface="Cambria Math" panose="02040503050406030204" pitchFamily="18" charset="0"/>
                                                  </a:rPr>
                                                  <m:t>𝑟</m:t>
                                                </m:r>
                                                <m:r>
                                                  <a:rPr lang="en-US" sz="1700" b="0" i="1" smtClean="0">
                                                    <a:latin typeface="Cambria Math" panose="02040503050406030204" pitchFamily="18" charset="0"/>
                                                  </a:rPr>
                                                  <m:t>−1</m:t>
                                                </m:r>
                                              </m:e>
                                            </m:d>
                                          </m:e>
                                        </m:mr>
                                      </m:m>
                                    </m:e>
                                  </m:d>
                                </m:e>
                              </m:func>
                            </m:e>
                            <m:e>
                              <m:r>
                                <m:rPr>
                                  <m:sty m:val="p"/>
                                </m:rPr>
                                <a:rPr lang="en-US" sz="1700">
                                  <a:latin typeface="Cambria Math" panose="02040503050406030204" pitchFamily="18" charset="0"/>
                                </a:rPr>
                                <m:t>otherwise</m:t>
                              </m:r>
                            </m:e>
                          </m:mr>
                        </m:m>
                      </m:e>
                    </m:d>
                  </m:oMath>
                </a14:m>
                <a:endParaRPr lang="en-US" sz="17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90"/>
                <a:ext cx="8515350" cy="4802184"/>
              </a:xfrm>
              <a:blipFill rotWithShape="1">
                <a:blip r:embed="rId1"/>
                <a:stretch>
                  <a:fillRect l="-931" t="-1015"/>
                </a:stretch>
              </a:blipFill>
            </p:spPr>
            <p:txBody>
              <a:bodyPr/>
              <a:lstStyle/>
              <a:p>
                <a:r>
                  <a:rPr lang="en-US">
                    <a:noFill/>
                  </a:rPr>
                  <a:t> </a:t>
                </a:r>
                <a:endParaRPr lang="en-US">
                  <a:noFill/>
                </a:endParaRPr>
              </a:p>
            </p:txBody>
          </p:sp>
        </mc:Fallback>
      </mc:AlternateContent>
      <p:sp>
        <p:nvSpPr>
          <p:cNvPr id="30" name="矩形: 圆角 12"/>
          <p:cNvSpPr/>
          <p:nvPr/>
        </p:nvSpPr>
        <p:spPr>
          <a:xfrm>
            <a:off x="2928103" y="5688628"/>
            <a:ext cx="3392310" cy="29014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23587" y="6037863"/>
            <a:ext cx="5616730" cy="369332"/>
          </a:xfrm>
          <a:prstGeom prst="rect">
            <a:avLst/>
          </a:prstGeom>
          <a:noFill/>
        </p:spPr>
        <p:txBody>
          <a:bodyPr wrap="none" rtlCol="0">
            <a:spAutoFit/>
          </a:bodyPr>
          <a:lstStyle/>
          <a:p>
            <a:r>
              <a:rPr lang="en-US" dirty="0">
                <a:solidFill>
                  <a:srgbClr val="C00000"/>
                </a:solidFill>
              </a:rPr>
              <a:t>No longer needs to enumerate multiple potential choices!</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APSP via Recursion</a:t>
            </a:r>
            <a:br>
              <a:rPr lang="en-US" dirty="0"/>
            </a:br>
            <a:r>
              <a:rPr lang="en-US" dirty="0"/>
              <a:t>The Floyd-</a:t>
            </a:r>
            <a:r>
              <a:rPr lang="en-US" dirty="0" err="1"/>
              <a:t>Warshall</a:t>
            </a:r>
            <a:r>
              <a:rPr lang="en-US" dirty="0"/>
              <a:t>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54646"/>
                <a:ext cx="8515350" cy="4802184"/>
              </a:xfrm>
            </p:spPr>
            <p:txBody>
              <a:bodyPr>
                <a:normAutofit/>
              </a:bodyPr>
              <a:lstStyle/>
              <a:p>
                <a:pPr>
                  <a:lnSpc>
                    <a:spcPct val="100000"/>
                  </a:lnSpc>
                  <a:spcBef>
                    <a:spcPts val="600"/>
                  </a:spcBef>
                </a:pPr>
                <a:r>
                  <a:rPr lang="en-US" sz="2000" b="1" dirty="0"/>
                  <a:t>Strategy:</a:t>
                </a:r>
                <a:r>
                  <a:rPr lang="en-US" sz="2000" dirty="0"/>
                  <a:t> recuse on the </a:t>
                </a:r>
                <a:r>
                  <a:rPr lang="en-US" sz="2000" i="1" dirty="0">
                    <a:solidFill>
                      <a:srgbClr val="C00000"/>
                    </a:solidFill>
                  </a:rPr>
                  <a:t>set of node</a:t>
                </a:r>
                <a:r>
                  <a:rPr lang="en-US" sz="2000" dirty="0"/>
                  <a:t> the shortest paths use.</a:t>
                </a:r>
              </a:p>
              <a:p>
                <a:pPr>
                  <a:lnSpc>
                    <a:spcPct val="100000"/>
                  </a:lnSpc>
                  <a:spcBef>
                    <a:spcPts val="600"/>
                  </a:spcBef>
                </a:pPr>
                <a:r>
                  <a:rPr lang="en-US" sz="2000" dirty="0"/>
                  <a:t>Define </a:t>
                </a:r>
                <a14:m>
                  <m:oMath xmlns:m="http://schemas.openxmlformats.org/officeDocument/2006/math">
                    <m:r>
                      <a:rPr lang="en-US" sz="2000" b="0" i="1" smtClean="0">
                        <a:solidFill>
                          <a:schemeClr val="accent1">
                            <a:lumMod val="75000"/>
                          </a:schemeClr>
                        </a:solidFill>
                        <a:latin typeface="Cambria Math" panose="02040503050406030204" pitchFamily="18" charset="0"/>
                      </a:rPr>
                      <m:t>𝑑𝑖𝑠𝑡</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𝑣</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𝑟</m:t>
                        </m:r>
                      </m:e>
                    </m:d>
                  </m:oMath>
                </a14:m>
                <a:r>
                  <a:rPr lang="en-US" sz="2000" dirty="0"/>
                  <a:t> be length of shortest path from </a:t>
                </a:r>
                <a14:m>
                  <m:oMath xmlns:m="http://schemas.openxmlformats.org/officeDocument/2006/math">
                    <m:r>
                      <a:rPr lang="en-US" sz="2000" i="1" dirty="0" smtClean="0">
                        <a:latin typeface="Cambria Math" panose="02040503050406030204" pitchFamily="18" charset="0"/>
                      </a:rPr>
                      <m:t>𝑢</m:t>
                    </m:r>
                  </m:oMath>
                </a14:m>
                <a:r>
                  <a:rPr lang="en-US" sz="2000" dirty="0"/>
                  <a:t> to </a:t>
                </a:r>
                <a14:m>
                  <m:oMath xmlns:m="http://schemas.openxmlformats.org/officeDocument/2006/math">
                    <m:r>
                      <a:rPr lang="en-US" sz="2000" b="0" i="1" smtClean="0">
                        <a:latin typeface="Cambria Math" panose="02040503050406030204" pitchFamily="18" charset="0"/>
                      </a:rPr>
                      <m:t>𝑣</m:t>
                    </m:r>
                  </m:oMath>
                </a14:m>
                <a:r>
                  <a:rPr lang="en-US" sz="2000" dirty="0"/>
                  <a:t>, </a:t>
                </a:r>
                <a:br>
                  <a:rPr lang="en-US" sz="2000" dirty="0"/>
                </a:br>
                <a:r>
                  <a:rPr lang="en-US" sz="2000" dirty="0" err="1"/>
                  <a:t>s.t.</a:t>
                </a:r>
                <a:r>
                  <a:rPr lang="en-US" sz="2000" dirty="0"/>
                  <a:t> </a:t>
                </a:r>
                <a:r>
                  <a:rPr lang="en-US" sz="2000" dirty="0">
                    <a:solidFill>
                      <a:schemeClr val="accent1">
                        <a:lumMod val="75000"/>
                      </a:schemeClr>
                    </a:solidFill>
                  </a:rPr>
                  <a:t>only nodes in </a:t>
                </a:r>
                <a14:m>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𝑉</m:t>
                        </m:r>
                      </m:e>
                      <m:sub>
                        <m:r>
                          <a:rPr lang="en-US" sz="2000" i="1">
                            <a:solidFill>
                              <a:schemeClr val="accent1">
                                <a:lumMod val="75000"/>
                              </a:schemeClr>
                            </a:solidFill>
                            <a:latin typeface="Cambria Math" panose="02040503050406030204" pitchFamily="18" charset="0"/>
                          </a:rPr>
                          <m:t>𝑟</m:t>
                        </m:r>
                      </m:sub>
                    </m:sSub>
                    <m:r>
                      <a:rPr lang="en-US" sz="2000" i="1">
                        <a:solidFill>
                          <a:schemeClr val="accent1">
                            <a:lumMod val="75000"/>
                          </a:schemeClr>
                        </a:solidFill>
                        <a:latin typeface="Cambria Math" panose="02040503050406030204" pitchFamily="18" charset="0"/>
                      </a:rPr>
                      <m:t>=</m:t>
                    </m:r>
                    <m:d>
                      <m:dPr>
                        <m:begChr m:val="{"/>
                        <m:endChr m:val="}"/>
                        <m:ctrlPr>
                          <a:rPr lang="en-US" sz="2000" i="1">
                            <a:solidFill>
                              <a:schemeClr val="accent1">
                                <a:lumMod val="75000"/>
                              </a:schemeClr>
                            </a:solidFill>
                            <a:latin typeface="Cambria Math" panose="02040503050406030204" pitchFamily="18" charset="0"/>
                          </a:rPr>
                        </m:ctrlPr>
                      </m:dPr>
                      <m:e>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1</m:t>
                            </m:r>
                          </m:sub>
                        </m:sSub>
                        <m:r>
                          <a:rPr lang="en-US" sz="2000" i="1">
                            <a:solidFill>
                              <a:schemeClr val="accent1">
                                <a:lumMod val="75000"/>
                              </a:schemeClr>
                            </a:solidFill>
                            <a:latin typeface="Cambria Math" panose="02040503050406030204" pitchFamily="18" charset="0"/>
                          </a:rPr>
                          <m:t>,</m:t>
                        </m:r>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2</m:t>
                            </m:r>
                          </m:sub>
                        </m:sSub>
                        <m:r>
                          <a:rPr lang="en-US" sz="2000" i="1">
                            <a:solidFill>
                              <a:schemeClr val="accent1">
                                <a:lumMod val="75000"/>
                              </a:schemeClr>
                            </a:solidFill>
                            <a:latin typeface="Cambria Math" panose="02040503050406030204" pitchFamily="18" charset="0"/>
                          </a:rPr>
                          <m:t>,⋯,</m:t>
                        </m:r>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𝑟</m:t>
                            </m:r>
                          </m:sub>
                        </m:sSub>
                      </m:e>
                    </m:d>
                  </m:oMath>
                </a14:m>
                <a:r>
                  <a:rPr lang="en-US" sz="2000" dirty="0">
                    <a:solidFill>
                      <a:schemeClr val="accent1">
                        <a:lumMod val="75000"/>
                      </a:schemeClr>
                    </a:solidFill>
                  </a:rPr>
                  <a:t> can be </a:t>
                </a:r>
                <a:r>
                  <a:rPr lang="en-US" sz="2000" u="sng" dirty="0">
                    <a:solidFill>
                      <a:schemeClr val="accent1">
                        <a:lumMod val="75000"/>
                      </a:schemeClr>
                    </a:solidFill>
                  </a:rPr>
                  <a:t>intermediate</a:t>
                </a:r>
                <a:r>
                  <a:rPr lang="en-US" sz="2000" dirty="0">
                    <a:solidFill>
                      <a:schemeClr val="accent1">
                        <a:lumMod val="75000"/>
                      </a:schemeClr>
                    </a:solidFill>
                  </a:rPr>
                  <a:t> nodes in paths</a:t>
                </a:r>
                <a:r>
                  <a:rPr lang="en-US" sz="2000" dirty="0"/>
                  <a:t>.</a:t>
                </a:r>
              </a:p>
              <a:p>
                <a:pPr>
                  <a:lnSpc>
                    <a:spcPct val="100000"/>
                  </a:lnSpc>
                  <a:spcBef>
                    <a:spcPts val="600"/>
                  </a:spcBef>
                </a:pPr>
                <a14:m>
                  <m:oMath xmlns:m="http://schemas.openxmlformats.org/officeDocument/2006/math">
                    <m:r>
                      <a:rPr lang="en-US" sz="1700" i="1">
                        <a:latin typeface="Cambria Math" panose="02040503050406030204" pitchFamily="18" charset="0"/>
                      </a:rPr>
                      <m:t>𝑑𝑖𝑠𝑡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latin typeface="Cambria Math" panose="02040503050406030204" pitchFamily="18" charset="0"/>
                          </a:rPr>
                          <m:t>𝑟</m:t>
                        </m:r>
                      </m:e>
                    </m:d>
                    <m:r>
                      <a:rPr lang="en-US" sz="1700" i="1">
                        <a:latin typeface="Cambria Math" panose="02040503050406030204" pitchFamily="18" charset="0"/>
                      </a:rPr>
                      <m:t>=</m:t>
                    </m:r>
                    <m:d>
                      <m:dPr>
                        <m:begChr m:val="{"/>
                        <m:endChr m:val=""/>
                        <m:ctrlPr>
                          <a:rPr lang="en-US" sz="1700" i="1">
                            <a:latin typeface="Cambria Math" panose="02040503050406030204" pitchFamily="18" charset="0"/>
                          </a:rPr>
                        </m:ctrlPr>
                      </m:dPr>
                      <m:e>
                        <m:m>
                          <m:mPr>
                            <m:mcs>
                              <m:mc>
                                <m:mcPr>
                                  <m:count m:val="2"/>
                                  <m:mcJc m:val="center"/>
                                </m:mcPr>
                              </m:mc>
                            </m:mcs>
                            <m:ctrlPr>
                              <a:rPr lang="en-US" sz="1700" i="1">
                                <a:latin typeface="Cambria Math" panose="02040503050406030204" pitchFamily="18" charset="0"/>
                              </a:rPr>
                            </m:ctrlPr>
                          </m:mPr>
                          <m:mr>
                            <m:e>
                              <m:r>
                                <m:rPr>
                                  <m:brk m:alnAt="7"/>
                                </m:rPr>
                                <a:rPr lang="en-US" sz="1700" b="0" i="1" smtClean="0">
                                  <a:latin typeface="Cambria Math" panose="02040503050406030204" pitchFamily="18" charset="0"/>
                                </a:rPr>
                                <m:t>𝑤</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r>
                                <a:rPr lang="en-US" sz="1700" i="1">
                                  <a:latin typeface="Cambria Math" panose="02040503050406030204" pitchFamily="18" charset="0"/>
                                </a:rPr>
                                <m:t>∞</m:t>
                              </m:r>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func>
                                <m:funcPr>
                                  <m:ctrlPr>
                                    <a:rPr lang="en-US" sz="1700" i="1">
                                      <a:latin typeface="Cambria Math" panose="02040503050406030204" pitchFamily="18" charset="0"/>
                                    </a:rPr>
                                  </m:ctrlPr>
                                </m:funcPr>
                                <m:fName>
                                  <m:r>
                                    <m:rPr>
                                      <m:sty m:val="p"/>
                                    </m:rPr>
                                    <a:rPr lang="en-US" sz="1700">
                                      <a:latin typeface="Cambria Math" panose="02040503050406030204" pitchFamily="18" charset="0"/>
                                    </a:rPr>
                                    <m:t>min</m:t>
                                  </m:r>
                                </m:fName>
                                <m:e>
                                  <m:d>
                                    <m:dPr>
                                      <m:begChr m:val="{"/>
                                      <m:endChr m:val="}"/>
                                      <m:ctrlPr>
                                        <a:rPr lang="en-US" sz="1700" i="1">
                                          <a:latin typeface="Cambria Math" panose="02040503050406030204" pitchFamily="18" charset="0"/>
                                        </a:rPr>
                                      </m:ctrlPr>
                                    </m:dPr>
                                    <m:e>
                                      <m:m>
                                        <m:mPr>
                                          <m:mcs>
                                            <m:mc>
                                              <m:mcPr>
                                                <m:count m:val="1"/>
                                                <m:mcJc m:val="center"/>
                                              </m:mcPr>
                                            </m:mc>
                                          </m:mcs>
                                          <m:ctrlPr>
                                            <a:rPr lang="en-US" sz="1700" i="1">
                                              <a:latin typeface="Cambria Math" panose="02040503050406030204" pitchFamily="18" charset="0"/>
                                            </a:rPr>
                                          </m:ctrlPr>
                                        </m:mPr>
                                        <m:mr>
                                          <m:e>
                                            <m:r>
                                              <m:rPr>
                                                <m:brk m:alnAt="7"/>
                                              </m:rPr>
                                              <a:rPr lang="en-US" sz="1700" i="1">
                                                <a:latin typeface="Cambria Math" panose="02040503050406030204" pitchFamily="18" charset="0"/>
                                              </a:rPr>
                                              <m:t>𝑑</m:t>
                                            </m:r>
                                            <m:r>
                                              <a:rPr lang="en-US" sz="1700" i="1">
                                                <a:latin typeface="Cambria Math" panose="02040503050406030204" pitchFamily="18" charset="0"/>
                                              </a:rPr>
                                              <m:t>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latin typeface="Cambria Math" panose="02040503050406030204" pitchFamily="18" charset="0"/>
                                                  </a:rPr>
                                                  <m:t>𝑟</m:t>
                                                </m:r>
                                                <m:r>
                                                  <a:rPr lang="en-US" sz="1700" i="1">
                                                    <a:latin typeface="Cambria Math" panose="02040503050406030204" pitchFamily="18" charset="0"/>
                                                  </a:rPr>
                                                  <m:t>−1</m:t>
                                                </m:r>
                                              </m:e>
                                            </m:d>
                                          </m:e>
                                        </m:mr>
                                        <m:mr>
                                          <m:e>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latin typeface="Cambria Math" panose="02040503050406030204" pitchFamily="18" charset="0"/>
                                                  </a:rPr>
                                                  <m:t>𝑟</m:t>
                                                </m:r>
                                                <m:r>
                                                  <a:rPr lang="en-US" sz="1700" b="0" i="1" smtClean="0">
                                                    <a:latin typeface="Cambria Math" panose="02040503050406030204" pitchFamily="18" charset="0"/>
                                                  </a:rPr>
                                                  <m:t>−1</m:t>
                                                </m:r>
                                              </m:e>
                                            </m:d>
                                            <m:r>
                                              <a:rPr lang="en-US" sz="1700" b="0" i="1" smtClean="0">
                                                <a:latin typeface="Cambria Math" panose="02040503050406030204" pitchFamily="18" charset="0"/>
                                              </a:rPr>
                                              <m:t>+</m:t>
                                            </m:r>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latin typeface="Cambria Math" panose="02040503050406030204" pitchFamily="18" charset="0"/>
                                                  </a:rPr>
                                                  <m:t>𝑣</m:t>
                                                </m:r>
                                                <m:r>
                                                  <a:rPr lang="en-US" sz="1700" b="0" i="1" smtClean="0">
                                                    <a:latin typeface="Cambria Math" panose="02040503050406030204" pitchFamily="18" charset="0"/>
                                                  </a:rPr>
                                                  <m:t>,</m:t>
                                                </m:r>
                                                <m:r>
                                                  <a:rPr lang="en-US" sz="1700" b="0" i="1" smtClean="0">
                                                    <a:latin typeface="Cambria Math" panose="02040503050406030204" pitchFamily="18" charset="0"/>
                                                  </a:rPr>
                                                  <m:t>𝑟</m:t>
                                                </m:r>
                                                <m:r>
                                                  <a:rPr lang="en-US" sz="1700" b="0" i="1" smtClean="0">
                                                    <a:latin typeface="Cambria Math" panose="02040503050406030204" pitchFamily="18" charset="0"/>
                                                  </a:rPr>
                                                  <m:t>−1</m:t>
                                                </m:r>
                                              </m:e>
                                            </m:d>
                                          </m:e>
                                        </m:mr>
                                      </m:m>
                                    </m:e>
                                  </m:d>
                                </m:e>
                              </m:func>
                            </m:e>
                            <m:e>
                              <m:r>
                                <m:rPr>
                                  <m:sty m:val="p"/>
                                </m:rPr>
                                <a:rPr lang="en-US" sz="1700">
                                  <a:latin typeface="Cambria Math" panose="02040503050406030204" pitchFamily="18" charset="0"/>
                                </a:rPr>
                                <m:t>otherwise</m:t>
                              </m:r>
                            </m:e>
                          </m:mr>
                        </m:m>
                      </m:e>
                    </m:d>
                  </m:oMath>
                </a14:m>
                <a:endParaRPr lang="en-US" sz="17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54646"/>
                <a:ext cx="8515350" cy="4802184"/>
              </a:xfrm>
              <a:blipFill rotWithShape="1">
                <a:blip r:embed="rId1"/>
                <a:stretch>
                  <a:fillRect l="-644" t="-635"/>
                </a:stretch>
              </a:blipFill>
            </p:spPr>
            <p:txBody>
              <a:bodyPr/>
              <a:lstStyle/>
              <a:p>
                <a:r>
                  <a:rPr lang="en-US">
                    <a:noFill/>
                  </a:rPr>
                  <a:t> </a:t>
                </a:r>
                <a:endParaRPr lang="en-US">
                  <a:noFill/>
                </a:endParaRPr>
              </a:p>
            </p:txBody>
          </p:sp>
        </mc:Fallback>
      </mc:AlternateContent>
      <p:sp>
        <p:nvSpPr>
          <p:cNvPr id="6" name="矩形 4"/>
          <p:cNvSpPr/>
          <p:nvPr/>
        </p:nvSpPr>
        <p:spPr>
          <a:xfrm>
            <a:off x="1057206" y="4061990"/>
            <a:ext cx="7029588" cy="24371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FloydWarshallAPSP</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E) then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[u,v,0]=w(</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(r=1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&gt;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,r-1]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,r-1]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,v,r-1]</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7" name="Rectangle 6">
                <a:extLst>
                  <a:ext uri="{FF2B5EF4-FFF2-40B4-BE49-F238E27FC236}">
                    <a14:artisticCrisscrossEtching id="{67AE0280-D806-43D7-8D7D-DBAF71693746}"/>
                  </a:ext>
                </a:extLst>
              </p:cNvPr>
              <p:cNvSpPr/>
              <p:nvPr/>
            </p:nvSpPr>
            <p:spPr>
              <a:xfrm>
                <a:off x="5647420" y="4055738"/>
                <a:ext cx="2439374" cy="461665"/>
              </a:xfrm>
              <a:prstGeom prst="rect">
                <a:avLst/>
              </a:prstGeom>
            </p:spPr>
            <p:txBody>
              <a:bodyPr wrap="square">
                <a:spAutoFit/>
              </a:bodyPr>
              <a:lstStyle/>
              <a:p>
                <a:r>
                  <a:rPr lang="en-US" sz="2400" dirty="0">
                    <a:solidFill>
                      <a:srgbClr val="C00000"/>
                    </a:solidFill>
                  </a:rPr>
                  <a:t>Runtime is </a:t>
                </a:r>
                <a14:m>
                  <m:oMath xmlns:m="http://schemas.openxmlformats.org/officeDocument/2006/math">
                    <m:r>
                      <a:rPr lang="en-US" sz="2400" i="1" smtClean="0">
                        <a:solidFill>
                          <a:srgbClr val="C00000"/>
                        </a:solidFill>
                        <a:latin typeface="Cambria Math" panose="02040503050406030204" pitchFamily="18" charset="0"/>
                      </a:rPr>
                      <m:t>𝑂</m:t>
                    </m:r>
                    <m:d>
                      <m:dPr>
                        <m:ctrlPr>
                          <a:rPr lang="en-US" sz="2400" i="1">
                            <a:solidFill>
                              <a:srgbClr val="C00000"/>
                            </a:solidFill>
                            <a:latin typeface="Cambria Math" panose="02040503050406030204" pitchFamily="18" charset="0"/>
                          </a:rPr>
                        </m:ctrlPr>
                      </m:dPr>
                      <m:e>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3</m:t>
                            </m:r>
                          </m:sup>
                        </m:sSup>
                      </m:e>
                    </m:d>
                  </m:oMath>
                </a14:m>
                <a:r>
                  <a:rPr lang="en-US" sz="2400" dirty="0">
                    <a:solidFill>
                      <a:srgbClr val="C00000"/>
                    </a:solidFill>
                  </a:rPr>
                  <a:t>.</a:t>
                </a:r>
              </a:p>
            </p:txBody>
          </p:sp>
        </mc:Choice>
        <mc:Fallback>
          <p:sp>
            <p:nvSpPr>
              <p:cNvPr id="7" name="Rectangle 6"/>
              <p:cNvSpPr>
                <a:spLocks noRot="1" noChangeAspect="1" noMove="1" noResize="1" noEditPoints="1" noAdjustHandles="1" noChangeArrowheads="1" noChangeShapeType="1" noTextEdit="1"/>
              </p:cNvSpPr>
              <p:nvPr/>
            </p:nvSpPr>
            <p:spPr>
              <a:xfrm>
                <a:off x="5647420" y="4055738"/>
                <a:ext cx="2439374" cy="461665"/>
              </a:xfrm>
              <a:prstGeom prst="rect">
                <a:avLst/>
              </a:prstGeom>
              <a:blipFill rotWithShape="1">
                <a:blip r:embed="rId2"/>
                <a:stretch>
                  <a:fillRect l="-3741" t="-10526" r="-3242" b="-2894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SSSP and APSP</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CD86F064-B6CD-46E4-8158-1189D1045B1E}"/>
                  </a:ext>
                </a:extLst>
              </p:cNvPr>
              <p:cNvSpPr>
                <a:spLocks noGrp="1"/>
              </p:cNvSpPr>
              <p:nvPr>
                <p:ph idx="1"/>
              </p:nvPr>
            </p:nvSpPr>
            <p:spPr/>
            <p:txBody>
              <a:bodyPr>
                <a:normAutofit/>
              </a:bodyPr>
              <a:lstStyle/>
              <a:p>
                <a:pPr>
                  <a:spcBef>
                    <a:spcPts val="1200"/>
                  </a:spcBef>
                </a:pPr>
                <a:r>
                  <a:rPr lang="en-US" b="1" dirty="0">
                    <a:solidFill>
                      <a:schemeClr val="accent1">
                        <a:lumMod val="75000"/>
                      </a:schemeClr>
                    </a:solidFill>
                  </a:rPr>
                  <a:t>Single-Source Shortest Paths (SSSP) Problem</a:t>
                </a:r>
                <a:r>
                  <a:rPr lang="en-US" b="1" dirty="0"/>
                  <a:t>:</a:t>
                </a:r>
                <a:r>
                  <a:rPr lang="en-US" dirty="0"/>
                  <a:t> </a:t>
                </a:r>
                <a:br>
                  <a:rPr lang="en-US" sz="2400" dirty="0"/>
                </a:br>
                <a:r>
                  <a:rPr lang="en-US" sz="2400" dirty="0"/>
                  <a:t>Given a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 and a weight function </a:t>
                </a:r>
                <a14:m>
                  <m:oMath xmlns:m="http://schemas.openxmlformats.org/officeDocument/2006/math">
                    <m:r>
                      <a:rPr lang="en-US" sz="2400" i="1">
                        <a:latin typeface="Cambria Math" panose="02040503050406030204" pitchFamily="18" charset="0"/>
                      </a:rPr>
                      <m:t>𝑤</m:t>
                    </m:r>
                  </m:oMath>
                </a14:m>
                <a:r>
                  <a:rPr lang="en-US" sz="2400" dirty="0"/>
                  <a:t>, given </a:t>
                </a:r>
                <a:r>
                  <a:rPr lang="en-US" sz="2400" dirty="0">
                    <a:solidFill>
                      <a:srgbClr val="C00000"/>
                    </a:solidFill>
                  </a:rPr>
                  <a:t>a source node </a:t>
                </a:r>
                <a14:m>
                  <m:oMath xmlns:m="http://schemas.openxmlformats.org/officeDocument/2006/math">
                    <m:r>
                      <a:rPr lang="en-US" sz="2400" i="1">
                        <a:solidFill>
                          <a:srgbClr val="C00000"/>
                        </a:solidFill>
                        <a:latin typeface="Cambria Math" panose="02040503050406030204" pitchFamily="18" charset="0"/>
                      </a:rPr>
                      <m:t>𝑠</m:t>
                    </m:r>
                  </m:oMath>
                </a14:m>
                <a:r>
                  <a:rPr lang="en-US" sz="2400" dirty="0"/>
                  <a:t>, find a shortest path from </a:t>
                </a:r>
                <a14:m>
                  <m:oMath xmlns:m="http://schemas.openxmlformats.org/officeDocument/2006/math">
                    <m:r>
                      <a:rPr lang="en-US" sz="2400" i="1">
                        <a:latin typeface="Cambria Math" panose="02040503050406030204" pitchFamily="18" charset="0"/>
                      </a:rPr>
                      <m:t>𝑠</m:t>
                    </m:r>
                  </m:oMath>
                </a14:m>
                <a:r>
                  <a:rPr lang="en-US" sz="2400" dirty="0"/>
                  <a:t> to every </a:t>
                </a:r>
                <a14:m>
                  <m:oMath xmlns:m="http://schemas.openxmlformats.org/officeDocument/2006/math">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𝑉</m:t>
                    </m:r>
                  </m:oMath>
                </a14:m>
                <a:r>
                  <a:rPr lang="en-US" sz="2400" dirty="0"/>
                  <a:t>.</a:t>
                </a:r>
              </a:p>
              <a:p>
                <a:pPr>
                  <a:spcBef>
                    <a:spcPts val="1200"/>
                  </a:spcBef>
                </a:pPr>
                <a:r>
                  <a:rPr lang="en-US" b="1" dirty="0">
                    <a:solidFill>
                      <a:schemeClr val="accent1">
                        <a:lumMod val="75000"/>
                      </a:schemeClr>
                    </a:solidFill>
                  </a:rPr>
                  <a:t>All-Pairs Shortest Paths (APSP) Problem</a:t>
                </a:r>
                <a:r>
                  <a:rPr lang="en-US" b="1" dirty="0"/>
                  <a:t>:</a:t>
                </a:r>
                <a:br>
                  <a:rPr lang="en-US" sz="2400" dirty="0"/>
                </a:br>
                <a:r>
                  <a:rPr lang="en-US" sz="2400" dirty="0"/>
                  <a:t>Given a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 and a weight function </a:t>
                </a:r>
                <a14:m>
                  <m:oMath xmlns:m="http://schemas.openxmlformats.org/officeDocument/2006/math">
                    <m:r>
                      <a:rPr lang="en-US" sz="2400" i="1">
                        <a:latin typeface="Cambria Math" panose="02040503050406030204" pitchFamily="18" charset="0"/>
                      </a:rPr>
                      <m:t>𝑤</m:t>
                    </m:r>
                  </m:oMath>
                </a14:m>
                <a:r>
                  <a:rPr lang="en-US" sz="2400" dirty="0"/>
                  <a:t>, for </a:t>
                </a:r>
                <a:r>
                  <a:rPr lang="en-US" sz="2400" dirty="0">
                    <a:solidFill>
                      <a:srgbClr val="C00000"/>
                    </a:solidFill>
                  </a:rPr>
                  <a:t>every pair </a:t>
                </a:r>
                <a14:m>
                  <m:oMath xmlns:m="http://schemas.openxmlformats.org/officeDocument/2006/math">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𝑢</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𝑣</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𝑉</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𝑉</m:t>
                    </m:r>
                  </m:oMath>
                </a14:m>
                <a:r>
                  <a:rPr lang="en-US" sz="2400" dirty="0"/>
                  <a:t>, find a shortest path from </a:t>
                </a:r>
                <a14:m>
                  <m:oMath xmlns:m="http://schemas.openxmlformats.org/officeDocument/2006/math">
                    <m:r>
                      <a:rPr lang="en-US" sz="2400" b="0" i="1" smtClean="0">
                        <a:latin typeface="Cambria Math" panose="02040503050406030204" pitchFamily="18" charset="0"/>
                      </a:rPr>
                      <m:t>𝑢</m:t>
                    </m:r>
                  </m:oMath>
                </a14:m>
                <a:r>
                  <a:rPr lang="en-US" sz="2400" dirty="0"/>
                  <a:t> to </a:t>
                </a:r>
                <a14:m>
                  <m:oMath xmlns:m="http://schemas.openxmlformats.org/officeDocument/2006/math">
                    <m:r>
                      <a:rPr lang="en-US" sz="2400" b="0" i="1" smtClean="0">
                        <a:latin typeface="Cambria Math" panose="02040503050406030204" pitchFamily="18" charset="0"/>
                      </a:rPr>
                      <m:t>𝑣</m:t>
                    </m:r>
                  </m:oMath>
                </a14:m>
                <a:r>
                  <a:rPr lang="en-US" sz="24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391" t="-2241" r="-1855"/>
                </a:stretch>
              </a:blipFill>
            </p:spPr>
            <p:txBody>
              <a:bodyPr/>
              <a:lstStyle/>
              <a:p>
                <a:r>
                  <a:rPr lang="en-US">
                    <a:noFill/>
                  </a:rPr>
                  <a:t> </a:t>
                </a:r>
                <a:endParaRPr lang="en-US">
                  <a:noFill/>
                </a:endParaRP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Application of APSP</a:t>
            </a:r>
            <a:br>
              <a:rPr lang="en-US" dirty="0"/>
            </a:br>
            <a:r>
              <a:rPr lang="en-US" dirty="0"/>
              <a:t>Compute Transitive Closure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90690"/>
                <a:ext cx="7886700" cy="4802184"/>
              </a:xfrm>
            </p:spPr>
            <p:txBody>
              <a:bodyPr>
                <a:normAutofit/>
              </a:bodyPr>
              <a:lstStyle/>
              <a:p>
                <a:pPr>
                  <a:lnSpc>
                    <a:spcPct val="100000"/>
                  </a:lnSpc>
                  <a:spcBef>
                    <a:spcPts val="600"/>
                  </a:spcBef>
                </a:pPr>
                <a:r>
                  <a:rPr lang="en-US" sz="2000" dirty="0"/>
                  <a:t>What if we don’t care exact distance, but only </a:t>
                </a:r>
                <a:r>
                  <a:rPr lang="en-US" sz="2000" b="1" dirty="0">
                    <a:solidFill>
                      <a:schemeClr val="accent1">
                        <a:lumMod val="75000"/>
                      </a:schemeClr>
                    </a:solidFill>
                  </a:rPr>
                  <a:t>reachability</a:t>
                </a:r>
                <a:r>
                  <a:rPr lang="en-US" sz="2000" dirty="0"/>
                  <a:t>?</a:t>
                </a:r>
              </a:p>
              <a:p>
                <a:pPr>
                  <a:lnSpc>
                    <a:spcPct val="100000"/>
                  </a:lnSpc>
                  <a:spcBef>
                    <a:spcPts val="600"/>
                  </a:spcBef>
                </a:pPr>
                <a:r>
                  <a:rPr lang="en-US" sz="2000" dirty="0"/>
                  <a:t>Given </a:t>
                </a:r>
                <a14:m>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e>
                    </m:d>
                  </m:oMath>
                </a14:m>
                <a:r>
                  <a:rPr lang="en-US" sz="2000" dirty="0"/>
                  <a:t>, compute </a:t>
                </a:r>
                <a:r>
                  <a:rPr lang="en-US" sz="2000" b="1" dirty="0">
                    <a:solidFill>
                      <a:schemeClr val="accent1">
                        <a:lumMod val="75000"/>
                      </a:schemeClr>
                    </a:solidFill>
                  </a:rPr>
                  <a:t>transitive closure</a:t>
                </a:r>
                <a:r>
                  <a:rPr lang="en-US" sz="2000" dirty="0"/>
                  <a: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𝐺</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m:t>
                            </m:r>
                          </m:sup>
                        </m:sSup>
                      </m:e>
                    </m:d>
                  </m:oMath>
                </a14:m>
                <a:r>
                  <a:rPr lang="en-US" sz="2000" dirty="0"/>
                  <a:t>,</a:t>
                </a:r>
                <a:br>
                  <a:rPr lang="en-US" sz="2000" dirty="0"/>
                </a:br>
                <a:r>
                  <a:rPr lang="en-US" sz="2000" dirty="0"/>
                  <a:t>where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m:t>
                        </m:r>
                      </m:sup>
                    </m:sSup>
                  </m:oMath>
                </a14:m>
                <a:r>
                  <a:rPr lang="en-US" sz="2000" dirty="0"/>
                  <a:t> if exists path from </a:t>
                </a:r>
                <a14:m>
                  <m:oMath xmlns:m="http://schemas.openxmlformats.org/officeDocument/2006/math">
                    <m:r>
                      <a:rPr lang="en-US" sz="2000" i="1" dirty="0" smtClean="0">
                        <a:latin typeface="Cambria Math" panose="02040503050406030204" pitchFamily="18" charset="0"/>
                      </a:rPr>
                      <m:t>𝑢</m:t>
                    </m:r>
                  </m:oMath>
                </a14:m>
                <a:r>
                  <a:rPr lang="en-US" sz="2000" dirty="0"/>
                  <a:t> to </a:t>
                </a:r>
                <a14:m>
                  <m:oMath xmlns:m="http://schemas.openxmlformats.org/officeDocument/2006/math">
                    <m:r>
                      <a:rPr lang="en-US" sz="2000" i="1" dirty="0" smtClean="0">
                        <a:latin typeface="Cambria Math" panose="02040503050406030204" pitchFamily="18" charset="0"/>
                      </a:rPr>
                      <m:t>𝑣</m:t>
                    </m:r>
                  </m:oMath>
                </a14:m>
                <a:r>
                  <a:rPr lang="en-US" sz="2000" dirty="0"/>
                  <a:t> in </a:t>
                </a:r>
                <a14:m>
                  <m:oMath xmlns:m="http://schemas.openxmlformats.org/officeDocument/2006/math">
                    <m:r>
                      <a:rPr lang="en-US" sz="2000" i="1" dirty="0" smtClean="0">
                        <a:latin typeface="Cambria Math" panose="02040503050406030204" pitchFamily="18" charset="0"/>
                      </a:rPr>
                      <m:t>𝐺</m:t>
                    </m:r>
                  </m:oMath>
                </a14:m>
                <a:r>
                  <a:rPr lang="en-US" sz="2000" dirty="0"/>
                  <a:t>.</a:t>
                </a:r>
              </a:p>
              <a:p>
                <a:pPr>
                  <a:lnSpc>
                    <a:spcPct val="100000"/>
                  </a:lnSpc>
                  <a:spcBef>
                    <a:spcPts val="600"/>
                  </a:spcBef>
                </a:pPr>
                <a:r>
                  <a:rPr lang="en-US" sz="2000" dirty="0">
                    <a:solidFill>
                      <a:schemeClr val="accent2">
                        <a:lumMod val="75000"/>
                      </a:schemeClr>
                    </a:solidFill>
                  </a:rPr>
                  <a:t>Simple, any APSP algorithm will do! (Check whether </a:t>
                </a:r>
                <a14:m>
                  <m:oMath xmlns:m="http://schemas.openxmlformats.org/officeDocument/2006/math">
                    <m:r>
                      <a:rPr lang="en-US" sz="2000" b="0" i="1" smtClean="0">
                        <a:solidFill>
                          <a:schemeClr val="accent2">
                            <a:lumMod val="75000"/>
                          </a:schemeClr>
                        </a:solidFill>
                        <a:latin typeface="Cambria Math" panose="02040503050406030204" pitchFamily="18" charset="0"/>
                      </a:rPr>
                      <m:t>𝑑𝑖𝑠𝑡</m:t>
                    </m:r>
                    <m:d>
                      <m:dPr>
                        <m:ctrlPr>
                          <a:rPr lang="en-US" sz="2000" b="0" i="1" smtClean="0">
                            <a:solidFill>
                              <a:schemeClr val="accent2">
                                <a:lumMod val="75000"/>
                              </a:schemeClr>
                            </a:solidFill>
                            <a:latin typeface="Cambria Math" panose="02040503050406030204" pitchFamily="18" charset="0"/>
                          </a:rPr>
                        </m:ctrlPr>
                      </m:dPr>
                      <m:e>
                        <m:r>
                          <a:rPr lang="en-US" sz="2000" b="0" i="1" smtClean="0">
                            <a:solidFill>
                              <a:schemeClr val="accent2">
                                <a:lumMod val="75000"/>
                              </a:schemeClr>
                            </a:solidFill>
                            <a:latin typeface="Cambria Math" panose="02040503050406030204" pitchFamily="18" charset="0"/>
                          </a:rPr>
                          <m:t>𝑢</m:t>
                        </m:r>
                        <m:r>
                          <a:rPr lang="en-US" sz="2000" b="0" i="1" smtClean="0">
                            <a:solidFill>
                              <a:schemeClr val="accent2">
                                <a:lumMod val="75000"/>
                              </a:schemeClr>
                            </a:solidFill>
                            <a:latin typeface="Cambria Math" panose="02040503050406030204" pitchFamily="18" charset="0"/>
                          </a:rPr>
                          <m:t>,</m:t>
                        </m:r>
                        <m:r>
                          <a:rPr lang="en-US" sz="2000" b="0" i="1" smtClean="0">
                            <a:solidFill>
                              <a:schemeClr val="accent2">
                                <a:lumMod val="75000"/>
                              </a:schemeClr>
                            </a:solidFill>
                            <a:latin typeface="Cambria Math" panose="02040503050406030204" pitchFamily="18" charset="0"/>
                          </a:rPr>
                          <m:t>𝑣</m:t>
                        </m:r>
                      </m:e>
                    </m:d>
                    <m:r>
                      <a:rPr lang="en-US" sz="2000" b="0" i="1" smtClean="0">
                        <a:solidFill>
                          <a:schemeClr val="accent2">
                            <a:lumMod val="75000"/>
                          </a:schemeClr>
                        </a:solidFill>
                        <a:latin typeface="Cambria Math" panose="02040503050406030204" pitchFamily="18" charset="0"/>
                      </a:rPr>
                      <m:t>=∞</m:t>
                    </m:r>
                  </m:oMath>
                </a14:m>
                <a:r>
                  <a:rPr lang="en-US" sz="2000" dirty="0">
                    <a:solidFill>
                      <a:schemeClr val="accent2">
                        <a:lumMod val="75000"/>
                      </a:schemeClr>
                    </a:solidFill>
                  </a:rPr>
                  <a:t>)</a:t>
                </a:r>
              </a:p>
              <a:p>
                <a:pPr>
                  <a:lnSpc>
                    <a:spcPct val="100000"/>
                  </a:lnSpc>
                  <a:spcBef>
                    <a:spcPts val="600"/>
                  </a:spcBef>
                </a:pPr>
                <a:r>
                  <a:rPr lang="en-US" sz="2000" dirty="0">
                    <a:solidFill>
                      <a:srgbClr val="C00000"/>
                    </a:solidFill>
                  </a:rPr>
                  <a:t>But we can save a lot of space if a bit cleverer.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90"/>
                <a:ext cx="7886700" cy="4802184"/>
              </a:xfrm>
              <a:blipFill rotWithShape="1">
                <a:blip r:embed="rId1"/>
                <a:stretch>
                  <a:fillRect l="-696" t="-635"/>
                </a:stretch>
              </a:blipFill>
            </p:spPr>
            <p:txBody>
              <a:bodyPr/>
              <a:lstStyle/>
              <a:p>
                <a:r>
                  <a:rPr lang="en-US">
                    <a:noFill/>
                  </a:rPr>
                  <a:t> </a:t>
                </a:r>
                <a:endParaRPr lang="en-US">
                  <a:noFill/>
                </a:endParaRPr>
              </a:p>
            </p:txBody>
          </p:sp>
        </mc:Fallback>
      </mc:AlternateContent>
      <p:sp>
        <p:nvSpPr>
          <p:cNvPr id="8" name="矩形 4"/>
          <p:cNvSpPr/>
          <p:nvPr/>
        </p:nvSpPr>
        <p:spPr>
          <a:xfrm>
            <a:off x="628649" y="4091782"/>
            <a:ext cx="7530611" cy="24371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FloydWarshallTransitiveClosure</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E) then t[u,v,0] = </a:t>
            </a:r>
            <a:r>
              <a:rPr lang="en-US" sz="1600" b="1" dirty="0">
                <a:solidFill>
                  <a:schemeClr val="accent2">
                    <a:lumMod val="75000"/>
                  </a:schemeClr>
                </a:solidFill>
                <a:latin typeface="Courier New" pitchFamily="49" charset="0"/>
                <a:cs typeface="Courier New" pitchFamily="49" charset="0"/>
              </a:rPr>
              <a:t>TRUE</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t[u,v,0] = </a:t>
            </a:r>
            <a:r>
              <a:rPr lang="en-US" sz="1600" b="1" dirty="0">
                <a:solidFill>
                  <a:schemeClr val="accent2">
                    <a:lumMod val="75000"/>
                  </a:schemeClr>
                </a:solidFill>
                <a:latin typeface="Courier New" pitchFamily="49" charset="0"/>
                <a:cs typeface="Courier New" pitchFamily="49" charset="0"/>
              </a:rPr>
              <a:t>FALSE</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(r=1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t[u,v,r-1]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(t[u,x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,r-1] </a:t>
            </a:r>
            <a:r>
              <a:rPr lang="en-US" sz="1600" b="1" dirty="0">
                <a:solidFill>
                  <a:schemeClr val="tx1"/>
                </a:solidFill>
                <a:latin typeface="Courier New" pitchFamily="49" charset="0"/>
                <a:cs typeface="Courier New" pitchFamily="49" charset="0"/>
              </a:rPr>
              <a:t>AND</a:t>
            </a:r>
            <a:r>
              <a:rPr lang="en-US" sz="1600" dirty="0">
                <a:solidFill>
                  <a:schemeClr val="tx1"/>
                </a:solidFill>
                <a:latin typeface="Courier New" pitchFamily="49" charset="0"/>
                <a:cs typeface="Courier New" pitchFamily="49" charset="0"/>
              </a:rPr>
              <a:t> t[x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b="1" dirty="0">
                <a:solidFill>
                  <a:schemeClr val="accent2">
                    <a:lumMod val="75000"/>
                  </a:schemeClr>
                </a:solidFill>
                <a:latin typeface="Courier New" pitchFamily="49" charset="0"/>
                <a:cs typeface="Courier New" pitchFamily="49" charset="0"/>
              </a:rPr>
              <a:t>TRUE</a:t>
            </a:r>
            <a:endParaRPr lang="en-GB" sz="1600" b="1" dirty="0">
              <a:solidFill>
                <a:schemeClr val="accent2">
                  <a:lumMod val="75000"/>
                </a:schemeClr>
              </a:solidFill>
              <a:latin typeface="Courier New" pitchFamily="49" charset="0"/>
              <a:cs typeface="Courier New" pitchFamily="49" charset="0"/>
            </a:endParaRPr>
          </a:p>
        </p:txBody>
      </p:sp>
      <p:sp>
        <p:nvSpPr>
          <p:cNvPr id="9" name="矩形 4"/>
          <p:cNvSpPr/>
          <p:nvPr/>
        </p:nvSpPr>
        <p:spPr>
          <a:xfrm>
            <a:off x="628650" y="1583694"/>
            <a:ext cx="7530612" cy="24371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FloydWarshallAPSP</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E) then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[u,v,0]=w(</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(r=1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&gt;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,r-1]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,r-1]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,v,r-1]</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4" name="TextBox 3">
                <a:extLst>
                  <a:ext uri="{FF2B5EF4-FFF2-40B4-BE49-F238E27FC236}">
                    <a14:artisticCrisscrossEtching id="{B6F6D20A-E4F1-4E04-A047-5BB57BE50AD5}"/>
                  </a:ext>
                </a:extLst>
              </p:cNvPr>
              <p:cNvSpPr txBox="1"/>
              <p:nvPr/>
            </p:nvSpPr>
            <p:spPr>
              <a:xfrm>
                <a:off x="4564287" y="4162120"/>
                <a:ext cx="3527048" cy="509643"/>
              </a:xfrm>
              <a:prstGeom prst="round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rgbClr val="C00000"/>
                              </a:solidFill>
                              <a:latin typeface="Cambria Math" panose="02040503050406030204" pitchFamily="18" charset="0"/>
                            </a:rPr>
                          </m:ctrlPr>
                        </m:sSubSupPr>
                        <m:e>
                          <m:r>
                            <a:rPr lang="en-US" sz="2000" b="0" i="1" smtClean="0">
                              <a:solidFill>
                                <a:srgbClr val="C00000"/>
                              </a:solidFill>
                              <a:latin typeface="Cambria Math" panose="02040503050406030204" pitchFamily="18" charset="0"/>
                            </a:rPr>
                            <m:t>𝑡</m:t>
                          </m:r>
                        </m:e>
                        <m:sub>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𝑣</m:t>
                          </m:r>
                        </m:sub>
                        <m:sup>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𝑟</m:t>
                              </m:r>
                            </m:e>
                          </m:d>
                        </m:sup>
                      </m:sSubSup>
                      <m:r>
                        <a:rPr lang="en-US" sz="2000" b="0" i="1" smtClean="0">
                          <a:solidFill>
                            <a:srgbClr val="C00000"/>
                          </a:solidFill>
                          <a:latin typeface="Cambria Math" panose="02040503050406030204" pitchFamily="18" charset="0"/>
                        </a:rPr>
                        <m:t>=</m:t>
                      </m:r>
                      <m:sSubSup>
                        <m:sSubSupPr>
                          <m:ctrlPr>
                            <a:rPr lang="en-US" sz="2000" i="1">
                              <a:solidFill>
                                <a:srgbClr val="C00000"/>
                              </a:solidFill>
                              <a:latin typeface="Cambria Math" panose="02040503050406030204" pitchFamily="18" charset="0"/>
                            </a:rPr>
                          </m:ctrlPr>
                        </m:sSubSupPr>
                        <m:e>
                          <m:r>
                            <a:rPr lang="en-US" sz="2000" i="1">
                              <a:solidFill>
                                <a:srgbClr val="C00000"/>
                              </a:solidFill>
                              <a:latin typeface="Cambria Math" panose="02040503050406030204" pitchFamily="18" charset="0"/>
                            </a:rPr>
                            <m:t>𝑡</m:t>
                          </m:r>
                        </m:e>
                        <m:sub>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𝑣</m:t>
                          </m:r>
                        </m:sub>
                        <m:sup>
                          <m:d>
                            <m:dPr>
                              <m:ctrlPr>
                                <a:rPr lang="en-US" sz="2000" i="1">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𝑟</m:t>
                              </m:r>
                              <m:r>
                                <a:rPr lang="en-US" sz="2000" b="0" i="1" smtClean="0">
                                  <a:solidFill>
                                    <a:srgbClr val="C00000"/>
                                  </a:solidFill>
                                  <a:latin typeface="Cambria Math" panose="02040503050406030204" pitchFamily="18" charset="0"/>
                                </a:rPr>
                                <m:t>−1</m:t>
                              </m:r>
                            </m:e>
                          </m:d>
                        </m:sup>
                      </m:sSubSup>
                      <m:r>
                        <a:rPr lang="en-US" sz="2000" b="0" i="1" smtClean="0">
                          <a:solidFill>
                            <a:srgbClr val="C00000"/>
                          </a:solidFill>
                          <a:latin typeface="Cambria Math" panose="02040503050406030204" pitchFamily="18" charset="0"/>
                        </a:rPr>
                        <m:t>∨</m:t>
                      </m:r>
                      <m:d>
                        <m:dPr>
                          <m:ctrlPr>
                            <a:rPr lang="en-US" sz="2000" b="0" i="1" smtClean="0">
                              <a:solidFill>
                                <a:srgbClr val="C00000"/>
                              </a:solidFill>
                              <a:latin typeface="Cambria Math" panose="02040503050406030204" pitchFamily="18" charset="0"/>
                            </a:rPr>
                          </m:ctrlPr>
                        </m:dPr>
                        <m:e>
                          <m:sSubSup>
                            <m:sSubSupPr>
                              <m:ctrlPr>
                                <a:rPr lang="en-US" sz="2000" i="1">
                                  <a:solidFill>
                                    <a:srgbClr val="C00000"/>
                                  </a:solidFill>
                                  <a:latin typeface="Cambria Math" panose="02040503050406030204" pitchFamily="18" charset="0"/>
                                </a:rPr>
                              </m:ctrlPr>
                            </m:sSubSupPr>
                            <m:e>
                              <m:r>
                                <a:rPr lang="en-US" sz="2000" i="1">
                                  <a:solidFill>
                                    <a:srgbClr val="C00000"/>
                                  </a:solidFill>
                                  <a:latin typeface="Cambria Math" panose="02040503050406030204" pitchFamily="18" charset="0"/>
                                </a:rPr>
                                <m:t>𝑡</m:t>
                              </m:r>
                            </m:e>
                            <m:sub>
                              <m:r>
                                <a:rPr lang="en-US" sz="2000" i="1">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   </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𝑥</m:t>
                                  </m:r>
                                </m:e>
                                <m:sub>
                                  <m:r>
                                    <a:rPr lang="en-US" sz="2000" b="0" i="1" smtClean="0">
                                      <a:solidFill>
                                        <a:srgbClr val="C00000"/>
                                      </a:solidFill>
                                      <a:latin typeface="Cambria Math" panose="02040503050406030204" pitchFamily="18" charset="0"/>
                                    </a:rPr>
                                    <m:t>𝑟</m:t>
                                  </m:r>
                                </m:sub>
                              </m:sSub>
                            </m:sub>
                            <m:sup>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𝑟</m:t>
                                  </m:r>
                                  <m:r>
                                    <a:rPr lang="en-US" sz="2000" i="1">
                                      <a:solidFill>
                                        <a:srgbClr val="C00000"/>
                                      </a:solidFill>
                                      <a:latin typeface="Cambria Math" panose="02040503050406030204" pitchFamily="18" charset="0"/>
                                    </a:rPr>
                                    <m:t>−1</m:t>
                                  </m:r>
                                </m:e>
                              </m:d>
                            </m:sup>
                          </m:sSubSup>
                          <m:r>
                            <a:rPr lang="en-US" sz="2000" b="0" i="1" smtClean="0">
                              <a:solidFill>
                                <a:srgbClr val="C00000"/>
                              </a:solidFill>
                              <a:latin typeface="Cambria Math" panose="02040503050406030204" pitchFamily="18" charset="0"/>
                            </a:rPr>
                            <m:t>∧</m:t>
                          </m:r>
                          <m:sSubSup>
                            <m:sSubSupPr>
                              <m:ctrlPr>
                                <a:rPr lang="en-US" sz="2000" i="1">
                                  <a:solidFill>
                                    <a:srgbClr val="C00000"/>
                                  </a:solidFill>
                                  <a:latin typeface="Cambria Math" panose="02040503050406030204" pitchFamily="18" charset="0"/>
                                </a:rPr>
                              </m:ctrlPr>
                            </m:sSubSupPr>
                            <m:e>
                              <m:r>
                                <a:rPr lang="en-US" sz="2000" i="1">
                                  <a:solidFill>
                                    <a:srgbClr val="C00000"/>
                                  </a:solidFill>
                                  <a:latin typeface="Cambria Math" panose="02040503050406030204" pitchFamily="18" charset="0"/>
                                </a:rPr>
                                <m:t>𝑡</m:t>
                              </m:r>
                            </m:e>
                            <m:sub>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𝑥</m:t>
                                  </m:r>
                                </m:e>
                                <m:sub>
                                  <m:r>
                                    <a:rPr lang="en-US" sz="2000" b="0" i="1" smtClean="0">
                                      <a:solidFill>
                                        <a:srgbClr val="C00000"/>
                                      </a:solidFill>
                                      <a:latin typeface="Cambria Math" panose="02040503050406030204" pitchFamily="18" charset="0"/>
                                    </a:rPr>
                                    <m:t>𝑟</m:t>
                                  </m:r>
                                </m:sub>
                              </m:sSub>
                              <m:r>
                                <a:rPr lang="en-US" sz="2000" b="0" i="1" smtClean="0">
                                  <a:solidFill>
                                    <a:srgbClr val="C00000"/>
                                  </a:solidFill>
                                  <a:latin typeface="Cambria Math" panose="02040503050406030204" pitchFamily="18" charset="0"/>
                                </a:rPr>
                                <m:t>,   </m:t>
                              </m:r>
                              <m:r>
                                <a:rPr lang="en-US" sz="2000" i="1">
                                  <a:solidFill>
                                    <a:srgbClr val="C00000"/>
                                  </a:solidFill>
                                  <a:latin typeface="Cambria Math" panose="02040503050406030204" pitchFamily="18" charset="0"/>
                                </a:rPr>
                                <m:t>𝑣</m:t>
                              </m:r>
                            </m:sub>
                            <m:sup>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𝑟</m:t>
                                  </m:r>
                                  <m:r>
                                    <a:rPr lang="en-US" sz="2000" i="1">
                                      <a:solidFill>
                                        <a:srgbClr val="C00000"/>
                                      </a:solidFill>
                                      <a:latin typeface="Cambria Math" panose="02040503050406030204" pitchFamily="18" charset="0"/>
                                    </a:rPr>
                                    <m:t>−1</m:t>
                                  </m:r>
                                </m:e>
                              </m:d>
                            </m:sup>
                          </m:sSubSup>
                        </m:e>
                      </m:d>
                    </m:oMath>
                  </m:oMathPara>
                </a14:m>
                <a:endParaRPr lang="en-US" sz="2000" dirty="0">
                  <a:solidFill>
                    <a:srgbClr val="C00000"/>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4564287" y="4162120"/>
                <a:ext cx="3527048" cy="509643"/>
              </a:xfrm>
              <a:prstGeom prst="roundRect">
                <a:avLst/>
              </a:prstGeom>
              <a:blipFill rotWithShape="1">
                <a:blip r:embed="rId2"/>
                <a:stretch>
                  <a:fillRect/>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pPr>
              <a:spcBef>
                <a:spcPts val="600"/>
              </a:spcBef>
            </a:pPr>
            <a:r>
              <a:rPr lang="en-GB" sz="2400" dirty="0"/>
              <a:t>[CLRS] Ch.25</a:t>
            </a:r>
            <a:endParaRPr lang="en-US" sz="1600" dirty="0"/>
          </a:p>
          <a:p>
            <a:pPr>
              <a:spcBef>
                <a:spcPts val="600"/>
              </a:spcBef>
            </a:pPr>
            <a:r>
              <a:rPr lang="en-US" sz="2400" dirty="0"/>
              <a:t>[Erickson v1] Ch.9</a:t>
            </a:r>
            <a:endParaRPr lang="en-GB" sz="3600" dirty="0"/>
          </a:p>
        </p:txBody>
      </p:sp>
      <p:pic>
        <p:nvPicPr>
          <p:cNvPr id="8" name="图片 7"/>
          <p:cNvPicPr>
            <a:picLocks noChangeAspect="1"/>
          </p:cNvPicPr>
          <p:nvPr/>
        </p:nvPicPr>
        <p:blipFill>
          <a:blip r:embed="rId1"/>
          <a:stretch>
            <a:fillRect/>
          </a:stretch>
        </p:blipFill>
        <p:spPr>
          <a:xfrm>
            <a:off x="7114602" y="4162471"/>
            <a:ext cx="1400748" cy="201449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APSP from multiple SSSP</a:t>
            </a: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4:artisticCrisscrossEtching id="{C1DDDD7C-1AFC-473C-BBED-ECA52F72EE71}"/>
                  </a:ext>
                </a:extLst>
              </p:cNvPr>
              <p:cNvSpPr txBox="1"/>
              <p:nvPr/>
            </p:nvSpPr>
            <p:spPr>
              <a:xfrm>
                <a:off x="628650" y="1690689"/>
                <a:ext cx="5888663" cy="830997"/>
              </a:xfrm>
              <a:prstGeom prst="rect">
                <a:avLst/>
              </a:prstGeom>
              <a:noFill/>
            </p:spPr>
            <p:txBody>
              <a:bodyPr wrap="none" rtlCol="0">
                <a:spAutoFit/>
              </a:bodyPr>
              <a:lstStyle/>
              <a:p>
                <a:r>
                  <a:rPr lang="en-US" sz="2400" dirty="0"/>
                  <a:t>Straightforward solution for APSP: </a:t>
                </a:r>
                <a:br>
                  <a:rPr lang="en-US" sz="2400" dirty="0"/>
                </a:br>
                <a:r>
                  <a:rPr lang="en-US" sz="2400" dirty="0">
                    <a:solidFill>
                      <a:srgbClr val="C00000"/>
                    </a:solidFill>
                  </a:rPr>
                  <a:t>For each </a:t>
                </a:r>
                <a14:m>
                  <m:oMath xmlns:m="http://schemas.openxmlformats.org/officeDocument/2006/math">
                    <m:r>
                      <a:rPr lang="en-US" sz="2400" b="0" i="1" smtClean="0">
                        <a:solidFill>
                          <a:srgbClr val="C00000"/>
                        </a:solidFill>
                        <a:latin typeface="Cambria Math" panose="02040503050406030204" pitchFamily="18" charset="0"/>
                      </a:rPr>
                      <m:t>𝑣</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𝑉</m:t>
                    </m:r>
                  </m:oMath>
                </a14:m>
                <a:r>
                  <a:rPr lang="en-US" sz="2400" dirty="0">
                    <a:solidFill>
                      <a:srgbClr val="C00000"/>
                    </a:solidFill>
                  </a:rPr>
                  <a:t>, execute SSSP algorithm once!</a:t>
                </a:r>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628650" y="1690689"/>
                <a:ext cx="5888663" cy="830997"/>
              </a:xfrm>
              <a:prstGeom prst="rect">
                <a:avLst/>
              </a:prstGeom>
              <a:blipFill rotWithShape="1">
                <a:blip r:embed="rId1"/>
                <a:stretch>
                  <a:fillRect l="-1553" t="-5839" r="-518" b="-15328"/>
                </a:stretch>
              </a:blipFill>
            </p:spPr>
            <p:txBody>
              <a:bodyPr/>
              <a:lstStyle/>
              <a:p>
                <a:r>
                  <a:rPr lang="en-US">
                    <a:noFill/>
                  </a:rPr>
                  <a:t> </a:t>
                </a:r>
                <a:endParaRPr lang="en-US">
                  <a:noFill/>
                </a:endParaRPr>
              </a:p>
            </p:txBody>
          </p:sp>
        </mc:Fallback>
      </mc:AlternateContent>
      <p:graphicFrame>
        <p:nvGraphicFramePr>
          <p:cNvPr id="5" name="Table 5"/>
          <p:cNvGraphicFramePr>
            <a:graphicFrameLocks noGrp="1"/>
          </p:cNvGraphicFramePr>
          <p:nvPr/>
        </p:nvGraphicFramePr>
        <p:xfrm>
          <a:off x="628650" y="2780578"/>
          <a:ext cx="7863840" cy="3383280"/>
        </p:xfrm>
        <a:graphic>
          <a:graphicData uri="http://schemas.openxmlformats.org/drawingml/2006/table">
            <a:tbl>
              <a:tblPr firstRow="1" bandRow="1">
                <a:tableStyleId>{6E25E649-3F16-4E02-A733-19D2CDBF48F0}</a:tableStyleId>
              </a:tblPr>
              <a:tblGrid>
                <a:gridCol w="2926080"/>
                <a:gridCol w="3474720"/>
                <a:gridCol w="1463040"/>
              </a:tblGrid>
              <a:tr h="457200">
                <a:tc>
                  <a:txBody>
                    <a:bodyPr/>
                    <a:lstStyle/>
                    <a:p>
                      <a:pPr algn="ctr"/>
                      <a:endParaRPr lang="en-US" sz="2400">
                        <a:solidFill>
                          <a:schemeClr val="accent1">
                            <a:lumMod val="75000"/>
                          </a:schemeClr>
                        </a:solidFill>
                      </a:endParaRPr>
                    </a:p>
                  </a:txBody>
                  <a:tcPr anchor="ctr"/>
                </a:tc>
                <a:tc>
                  <a:txBody>
                    <a:bodyPr/>
                    <a:lstStyle/>
                    <a:p>
                      <a:pPr algn="ctr"/>
                      <a:r>
                        <a:rPr lang="en-US" sz="2400" dirty="0"/>
                        <a:t>SSSP</a:t>
                      </a:r>
                      <a:endParaRPr lang="en-US" sz="2400" b="1" dirty="0">
                        <a:solidFill>
                          <a:schemeClr val="accent1">
                            <a:lumMod val="75000"/>
                          </a:schemeClr>
                        </a:solidFill>
                      </a:endParaRPr>
                    </a:p>
                  </a:txBody>
                  <a:tcPr anchor="ctr"/>
                </a:tc>
                <a:tc>
                  <a:txBody>
                    <a:bodyPr/>
                    <a:lstStyle/>
                    <a:p>
                      <a:pPr algn="ctr"/>
                      <a:r>
                        <a:rPr lang="en-US" sz="2400" dirty="0"/>
                        <a:t>APSP</a:t>
                      </a:r>
                      <a:endParaRPr lang="en-US" sz="2400" b="1" dirty="0">
                        <a:solidFill>
                          <a:schemeClr val="accent1">
                            <a:lumMod val="75000"/>
                          </a:schemeClr>
                        </a:solidFill>
                      </a:endParaRPr>
                    </a:p>
                  </a:txBody>
                  <a:tcPr anchor="ctr"/>
                </a:tc>
              </a:tr>
              <a:tr h="731520">
                <a:tc>
                  <a:txBody>
                    <a:bodyPr/>
                    <a:lstStyle/>
                    <a:p>
                      <a:pPr algn="ctr"/>
                      <a:r>
                        <a:rPr lang="en-US" sz="2400" b="1" dirty="0">
                          <a:solidFill>
                            <a:schemeClr val="accent6">
                              <a:lumMod val="50000"/>
                            </a:schemeClr>
                          </a:solidFill>
                        </a:rPr>
                        <a:t>BFS</a:t>
                      </a:r>
                      <a:endParaRPr lang="en-US" sz="2400" b="1" dirty="0">
                        <a:solidFill>
                          <a:schemeClr val="accent6">
                            <a:lumMod val="50000"/>
                          </a:schemeClr>
                        </a:solidFill>
                      </a:endParaRPr>
                    </a:p>
                    <a:p>
                      <a:pPr algn="ctr"/>
                      <a:r>
                        <a:rPr lang="en-US" sz="1600" dirty="0">
                          <a:solidFill>
                            <a:schemeClr val="tx1">
                              <a:lumMod val="65000"/>
                              <a:lumOff val="35000"/>
                            </a:schemeClr>
                          </a:solidFill>
                        </a:rPr>
                        <a:t>(Unit-weight Graphs)</a:t>
                      </a:r>
                      <a:endParaRPr lang="en-US" sz="1600" dirty="0">
                        <a:solidFill>
                          <a:schemeClr val="tx1">
                            <a:lumMod val="65000"/>
                            <a:lumOff val="35000"/>
                          </a:schemeClr>
                        </a:solidFill>
                      </a:endParaRPr>
                    </a:p>
                  </a:txBody>
                  <a:tcPr anchor="ctr"/>
                </a:tc>
                <a:tc>
                  <a:txBody>
                    <a:bodyPr/>
                    <a:lstStyle/>
                    <a:p>
                      <a:endParaRPr lang="en-US"/>
                    </a:p>
                  </a:txBody>
                  <a:tcPr anchor="ctr">
                    <a:blipFill>
                      <a:blip r:embed="rId2"/>
                      <a:stretch>
                        <a:fillRect l="-84063" t="-69167" r="-42382" b="-305000"/>
                      </a:stretch>
                    </a:blipFill>
                  </a:tcPr>
                </a:tc>
                <a:tc>
                  <a:txBody>
                    <a:bodyPr/>
                    <a:lstStyle/>
                    <a:p>
                      <a:endParaRPr lang="en-US"/>
                    </a:p>
                  </a:txBody>
                  <a:tcPr anchor="ctr">
                    <a:blipFill>
                      <a:blip r:embed="rId2"/>
                      <a:stretch>
                        <a:fillRect l="-437917" t="-69167" r="-833" b="-305000"/>
                      </a:stretch>
                    </a:blipFill>
                  </a:tcPr>
                </a:tc>
              </a:tr>
              <a:tr h="731520">
                <a:tc>
                  <a:txBody>
                    <a:bodyPr/>
                    <a:lstStyle/>
                    <a:p>
                      <a:pPr algn="ctr"/>
                      <a:r>
                        <a:rPr lang="en-US" sz="2400" b="1" dirty="0">
                          <a:solidFill>
                            <a:schemeClr val="accent6">
                              <a:lumMod val="50000"/>
                            </a:schemeClr>
                          </a:solidFill>
                        </a:rPr>
                        <a:t>Dijkstra</a:t>
                      </a:r>
                      <a:endParaRPr lang="en-US" sz="2400" b="1" dirty="0">
                        <a:solidFill>
                          <a:schemeClr val="accent6">
                            <a:lumMod val="50000"/>
                          </a:schemeClr>
                        </a:solidFill>
                      </a:endParaRPr>
                    </a:p>
                    <a:p>
                      <a:pPr algn="ctr"/>
                      <a:r>
                        <a:rPr lang="en-US" sz="1600" dirty="0">
                          <a:solidFill>
                            <a:schemeClr val="tx1">
                              <a:lumMod val="65000"/>
                              <a:lumOff val="35000"/>
                            </a:schemeClr>
                          </a:solidFill>
                        </a:rPr>
                        <a:t>(Positive-weight Graphs)</a:t>
                      </a:r>
                      <a:endParaRPr lang="en-US" sz="1600" dirty="0">
                        <a:solidFill>
                          <a:schemeClr val="tx1">
                            <a:lumMod val="65000"/>
                            <a:lumOff val="35000"/>
                          </a:schemeClr>
                        </a:solidFill>
                      </a:endParaRPr>
                    </a:p>
                  </a:txBody>
                  <a:tcPr anchor="ctr"/>
                </a:tc>
                <a:tc>
                  <a:txBody>
                    <a:bodyPr/>
                    <a:lstStyle/>
                    <a:p>
                      <a:endParaRPr lang="en-US"/>
                    </a:p>
                  </a:txBody>
                  <a:tcPr anchor="ctr">
                    <a:blipFill>
                      <a:blip r:embed="rId2"/>
                      <a:stretch>
                        <a:fillRect l="-84063" t="-167769" r="-42382" b="-202479"/>
                      </a:stretch>
                    </a:blipFill>
                  </a:tcPr>
                </a:tc>
                <a:tc>
                  <a:txBody>
                    <a:bodyPr/>
                    <a:lstStyle/>
                    <a:p>
                      <a:endParaRPr lang="en-US"/>
                    </a:p>
                  </a:txBody>
                  <a:tcPr anchor="ctr">
                    <a:blipFill>
                      <a:blip r:embed="rId2"/>
                      <a:stretch>
                        <a:fillRect l="-437917" t="-167769" r="-833" b="-202479"/>
                      </a:stretch>
                    </a:blipFill>
                  </a:tcPr>
                </a:tc>
              </a:tr>
              <a:tr h="731520">
                <a:tc>
                  <a:txBody>
                    <a:bodyPr/>
                    <a:lstStyle/>
                    <a:p>
                      <a:pPr algn="ctr"/>
                      <a:r>
                        <a:rPr lang="en-US" sz="2400" b="1" dirty="0">
                          <a:solidFill>
                            <a:schemeClr val="accent6">
                              <a:lumMod val="50000"/>
                            </a:schemeClr>
                          </a:solidFill>
                        </a:rPr>
                        <a:t>Bellman-Ford</a:t>
                      </a:r>
                      <a:endParaRPr lang="en-US" sz="2400" b="1" dirty="0">
                        <a:solidFill>
                          <a:schemeClr val="accent6">
                            <a:lumMod val="50000"/>
                          </a:schemeClr>
                        </a:solidFill>
                      </a:endParaRPr>
                    </a:p>
                    <a:p>
                      <a:pPr algn="ctr"/>
                      <a:r>
                        <a:rPr lang="en-US" sz="1600" dirty="0">
                          <a:solidFill>
                            <a:schemeClr val="tx1">
                              <a:lumMod val="65000"/>
                              <a:lumOff val="35000"/>
                            </a:schemeClr>
                          </a:solidFill>
                        </a:rPr>
                        <a:t>(Arbitrary-weight Directed)</a:t>
                      </a:r>
                      <a:endParaRPr lang="en-US" sz="1600" dirty="0">
                        <a:solidFill>
                          <a:schemeClr val="tx1">
                            <a:lumMod val="65000"/>
                            <a:lumOff val="35000"/>
                          </a:schemeClr>
                        </a:solidFill>
                      </a:endParaRPr>
                    </a:p>
                  </a:txBody>
                  <a:tcPr anchor="ctr"/>
                </a:tc>
                <a:tc>
                  <a:txBody>
                    <a:bodyPr/>
                    <a:lstStyle/>
                    <a:p>
                      <a:endParaRPr lang="en-US"/>
                    </a:p>
                  </a:txBody>
                  <a:tcPr anchor="ctr">
                    <a:blipFill>
                      <a:blip r:embed="rId2"/>
                      <a:stretch>
                        <a:fillRect l="-84063" t="-270000" r="-42382" b="-104167"/>
                      </a:stretch>
                    </a:blipFill>
                  </a:tcPr>
                </a:tc>
                <a:tc>
                  <a:txBody>
                    <a:bodyPr/>
                    <a:lstStyle/>
                    <a:p>
                      <a:endParaRPr lang="en-US"/>
                    </a:p>
                  </a:txBody>
                  <a:tcPr anchor="ctr">
                    <a:blipFill>
                      <a:blip r:embed="rId2"/>
                      <a:stretch>
                        <a:fillRect l="-437917" t="-270000" r="-833" b="-104167"/>
                      </a:stretch>
                    </a:blipFill>
                  </a:tcPr>
                </a:tc>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solidFill>
                            <a:schemeClr val="accent6">
                              <a:lumMod val="50000"/>
                            </a:schemeClr>
                          </a:solidFill>
                        </a:rPr>
                        <a:t>Topological Sort Variant</a:t>
                      </a:r>
                      <a:endParaRPr lang="en-US" sz="2000" b="1" dirty="0">
                        <a:solidFill>
                          <a:schemeClr val="accent6">
                            <a:lumMod val="50000"/>
                          </a:schemeClr>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solidFill>
                            <a:schemeClr val="tx1">
                              <a:lumMod val="65000"/>
                              <a:lumOff val="35000"/>
                            </a:schemeClr>
                          </a:solidFill>
                        </a:rPr>
                        <a:t>(Arbitrary-weight DAG)</a:t>
                      </a:r>
                      <a:endParaRPr lang="en-US" sz="1600" dirty="0">
                        <a:solidFill>
                          <a:schemeClr val="tx1">
                            <a:lumMod val="65000"/>
                            <a:lumOff val="35000"/>
                          </a:schemeClr>
                        </a:solidFill>
                      </a:endParaRPr>
                    </a:p>
                  </a:txBody>
                  <a:tcPr anchor="ctr"/>
                </a:tc>
                <a:tc>
                  <a:txBody>
                    <a:bodyPr/>
                    <a:lstStyle/>
                    <a:p>
                      <a:endParaRPr lang="en-US"/>
                    </a:p>
                  </a:txBody>
                  <a:tcPr anchor="ctr">
                    <a:blipFill>
                      <a:blip r:embed="rId2"/>
                      <a:stretch>
                        <a:fillRect l="-84063" t="-370000" r="-42382" b="-4167"/>
                      </a:stretch>
                    </a:blipFill>
                  </a:tcPr>
                </a:tc>
                <a:tc>
                  <a:txBody>
                    <a:bodyPr/>
                    <a:lstStyle/>
                    <a:p>
                      <a:endParaRPr lang="en-US"/>
                    </a:p>
                  </a:txBody>
                  <a:tcPr anchor="ctr">
                    <a:blipFill>
                      <a:blip r:embed="rId2"/>
                      <a:stretch>
                        <a:fillRect l="-437917" t="-370000" r="-833" b="-4167"/>
                      </a:stretch>
                    </a:blipFill>
                  </a:tcPr>
                </a:tc>
              </a:tr>
            </a:tbl>
          </a:graphicData>
        </a:graphic>
      </p:graphicFrame>
      <p:sp>
        <p:nvSpPr>
          <p:cNvPr id="7" name="矩形: 圆角 12"/>
          <p:cNvSpPr/>
          <p:nvPr/>
        </p:nvSpPr>
        <p:spPr>
          <a:xfrm>
            <a:off x="651510" y="3989196"/>
            <a:ext cx="7840980" cy="1416817"/>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APSP from multiple SSSP</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4:artisticCrisscrossEtching id="{C5057D56-7943-4706-A1FE-8A80AD6139D9}"/>
                  </a:ext>
                </a:extLst>
              </p:cNvPr>
              <p:cNvSpPr>
                <a:spLocks noGrp="1"/>
              </p:cNvSpPr>
              <p:nvPr>
                <p:ph idx="1"/>
              </p:nvPr>
            </p:nvSpPr>
            <p:spPr>
              <a:xfrm>
                <a:off x="628650" y="1690689"/>
                <a:ext cx="7886700" cy="4802186"/>
              </a:xfrm>
            </p:spPr>
            <p:txBody>
              <a:bodyPr>
                <a:normAutofit/>
              </a:bodyPr>
              <a:lstStyle/>
              <a:p>
                <a:pPr>
                  <a:spcBef>
                    <a:spcPts val="600"/>
                  </a:spcBef>
                </a:pPr>
                <a:r>
                  <a:rPr lang="en-US" sz="2200" b="1" dirty="0"/>
                  <a:t>Positive-weight Graphs:</a:t>
                </a:r>
                <a:r>
                  <a:rPr lang="en-US" sz="2200" dirty="0"/>
                  <a:t> Repeating Dijkstra gives </a:t>
                </a:r>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3</m:t>
                            </m:r>
                          </m:sup>
                        </m:sSup>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lg</m:t>
                            </m:r>
                          </m:fName>
                          <m:e>
                            <m:r>
                              <a:rPr lang="en-US" sz="2200" b="0" i="1" smtClean="0">
                                <a:latin typeface="Cambria Math" panose="02040503050406030204" pitchFamily="18" charset="0"/>
                              </a:rPr>
                              <m:t>𝑛</m:t>
                            </m:r>
                          </m:e>
                        </m:func>
                      </m:e>
                    </m:d>
                  </m:oMath>
                </a14:m>
                <a:r>
                  <a:rPr lang="en-US" sz="2200" dirty="0"/>
                  <a:t>.</a:t>
                </a:r>
                <a:br>
                  <a:rPr lang="en-US" sz="2200" dirty="0"/>
                </a:br>
                <a:r>
                  <a:rPr lang="en-US" sz="2200" b="1" dirty="0"/>
                  <a:t>Arbitrary-weight Graphs:</a:t>
                </a:r>
                <a:r>
                  <a:rPr lang="en-US" sz="2200" dirty="0"/>
                  <a:t> Repeating Bellman-Ford gives </a:t>
                </a:r>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4</m:t>
                            </m:r>
                          </m:sup>
                        </m:sSup>
                      </m:e>
                    </m:d>
                  </m:oMath>
                </a14:m>
                <a:r>
                  <a:rPr lang="en-US" sz="2200" dirty="0"/>
                  <a:t>.</a:t>
                </a:r>
              </a:p>
              <a:p>
                <a:pPr>
                  <a:spcBef>
                    <a:spcPts val="600"/>
                  </a:spcBef>
                </a:pPr>
                <a:r>
                  <a:rPr lang="en-US" sz="2400" dirty="0">
                    <a:solidFill>
                      <a:srgbClr val="C00000"/>
                    </a:solidFill>
                  </a:rPr>
                  <a:t>Faster algorithms for arbitrary-weight graphs?</a:t>
                </a:r>
              </a:p>
              <a:p>
                <a:pPr>
                  <a:spcBef>
                    <a:spcPts val="600"/>
                  </a:spcBef>
                </a:pPr>
                <a:r>
                  <a:rPr lang="en-US" sz="2400" b="1" dirty="0">
                    <a:solidFill>
                      <a:schemeClr val="accent1">
                        <a:lumMod val="75000"/>
                      </a:schemeClr>
                    </a:solidFill>
                  </a:rPr>
                  <a:t>Intuition</a:t>
                </a:r>
                <a:r>
                  <a:rPr lang="en-US" sz="2400" b="1" dirty="0"/>
                  <a:t>:</a:t>
                </a:r>
                <a:r>
                  <a:rPr lang="en-US" sz="2400" dirty="0"/>
                  <a:t> modify edge weights </a:t>
                </a:r>
                <a:r>
                  <a:rPr lang="en-US" sz="2400" i="1" dirty="0">
                    <a:solidFill>
                      <a:srgbClr val="C00000"/>
                    </a:solidFill>
                  </a:rPr>
                  <a:t>without</a:t>
                </a:r>
                <a:r>
                  <a:rPr lang="en-US" sz="2400" dirty="0"/>
                  <a:t> changing shortest path, so that Dijkstra’s algorithm can work.</a:t>
                </a:r>
              </a:p>
              <a:p>
                <a:pPr>
                  <a:spcBef>
                    <a:spcPts val="600"/>
                  </a:spcBef>
                </a:pPr>
                <a:r>
                  <a:rPr lang="en-US" sz="2400" dirty="0">
                    <a:solidFill>
                      <a:schemeClr val="accent2">
                        <a:lumMod val="75000"/>
                      </a:schemeClr>
                    </a:solidFill>
                  </a:rPr>
                  <a:t>Add </a:t>
                </a:r>
                <a14:m>
                  <m:oMath xmlns:m="http://schemas.openxmlformats.org/officeDocument/2006/math">
                    <m:func>
                      <m:funcPr>
                        <m:ctrlPr>
                          <a:rPr lang="en-US" sz="2400" b="0" i="1" smtClean="0">
                            <a:solidFill>
                              <a:schemeClr val="accent2">
                                <a:lumMod val="75000"/>
                              </a:schemeClr>
                            </a:solidFill>
                            <a:latin typeface="Cambria Math" panose="02040503050406030204" pitchFamily="18" charset="0"/>
                          </a:rPr>
                        </m:ctrlPr>
                      </m:funcPr>
                      <m:fName>
                        <m:r>
                          <m:rPr>
                            <m:sty m:val="p"/>
                          </m:rPr>
                          <a:rPr lang="en-US" sz="2400" b="0" i="0" smtClean="0">
                            <a:solidFill>
                              <a:schemeClr val="accent2">
                                <a:lumMod val="75000"/>
                              </a:schemeClr>
                            </a:solidFill>
                            <a:latin typeface="Cambria Math" panose="02040503050406030204" pitchFamily="18" charset="0"/>
                          </a:rPr>
                          <m:t>max</m:t>
                        </m:r>
                      </m:fName>
                      <m:e>
                        <m:d>
                          <m:dPr>
                            <m:begChr m:val="{"/>
                            <m:endChr m:val="}"/>
                            <m:ctrlPr>
                              <a:rPr lang="en-US" sz="2400" b="0" i="1" smtClean="0">
                                <a:solidFill>
                                  <a:schemeClr val="accent2">
                                    <a:lumMod val="75000"/>
                                  </a:schemeClr>
                                </a:solidFill>
                                <a:latin typeface="Cambria Math" panose="02040503050406030204" pitchFamily="18" charset="0"/>
                              </a:rPr>
                            </m:ctrlPr>
                          </m:dPr>
                          <m:e>
                            <m:r>
                              <a:rPr lang="en-US" sz="2400" b="0" i="1" smtClean="0">
                                <a:solidFill>
                                  <a:schemeClr val="accent2">
                                    <a:lumMod val="75000"/>
                                  </a:schemeClr>
                                </a:solidFill>
                                <a:latin typeface="Cambria Math" panose="02040503050406030204" pitchFamily="18" charset="0"/>
                              </a:rPr>
                              <m:t>−1⋅</m:t>
                            </m:r>
                            <m:r>
                              <a:rPr lang="en-US" sz="2400" b="0" i="1" smtClean="0">
                                <a:solidFill>
                                  <a:schemeClr val="accent2">
                                    <a:lumMod val="75000"/>
                                  </a:schemeClr>
                                </a:solidFill>
                                <a:latin typeface="Cambria Math" panose="02040503050406030204" pitchFamily="18" charset="0"/>
                              </a:rPr>
                              <m:t>𝑤</m:t>
                            </m:r>
                            <m:d>
                              <m:dPr>
                                <m:ctrlPr>
                                  <a:rPr lang="en-US" sz="2400" b="0" i="1" smtClean="0">
                                    <a:solidFill>
                                      <a:schemeClr val="accent2">
                                        <a:lumMod val="75000"/>
                                      </a:schemeClr>
                                    </a:solidFill>
                                    <a:latin typeface="Cambria Math" panose="02040503050406030204" pitchFamily="18" charset="0"/>
                                  </a:rPr>
                                </m:ctrlPr>
                              </m:dPr>
                              <m:e>
                                <m:r>
                                  <a:rPr lang="en-US" sz="2400" b="0" i="1" smtClean="0">
                                    <a:solidFill>
                                      <a:schemeClr val="accent2">
                                        <a:lumMod val="75000"/>
                                      </a:schemeClr>
                                    </a:solidFill>
                                    <a:latin typeface="Cambria Math" panose="02040503050406030204" pitchFamily="18" charset="0"/>
                                  </a:rPr>
                                  <m:t>𝑢</m:t>
                                </m:r>
                                <m:r>
                                  <a:rPr lang="en-US" sz="2400" b="0" i="1" smtClean="0">
                                    <a:solidFill>
                                      <a:schemeClr val="accent2">
                                        <a:lumMod val="75000"/>
                                      </a:schemeClr>
                                    </a:solidFill>
                                    <a:latin typeface="Cambria Math" panose="02040503050406030204" pitchFamily="18" charset="0"/>
                                  </a:rPr>
                                  <m:t>,</m:t>
                                </m:r>
                                <m:r>
                                  <a:rPr lang="en-US" sz="2400" b="0" i="1" smtClean="0">
                                    <a:solidFill>
                                      <a:schemeClr val="accent2">
                                        <a:lumMod val="75000"/>
                                      </a:schemeClr>
                                    </a:solidFill>
                                    <a:latin typeface="Cambria Math" panose="02040503050406030204" pitchFamily="18" charset="0"/>
                                  </a:rPr>
                                  <m:t>𝑣</m:t>
                                </m:r>
                              </m:e>
                            </m:d>
                          </m:e>
                        </m:d>
                      </m:e>
                    </m:func>
                  </m:oMath>
                </a14:m>
                <a:r>
                  <a:rPr lang="en-US" sz="2400" dirty="0">
                    <a:solidFill>
                      <a:schemeClr val="accent2">
                        <a:lumMod val="75000"/>
                      </a:schemeClr>
                    </a:solidFill>
                  </a:rPr>
                  <a:t> to each edge?</a:t>
                </a:r>
              </a:p>
              <a:p>
                <a:pPr>
                  <a:spcBef>
                    <a:spcPts val="600"/>
                  </a:spcBef>
                </a:pPr>
                <a:r>
                  <a:rPr lang="en-US" sz="2400" b="1" dirty="0">
                    <a:solidFill>
                      <a:srgbClr val="C00000"/>
                    </a:solidFill>
                  </a:rPr>
                  <a:t>NO!</a:t>
                </a:r>
                <a:r>
                  <a:rPr lang="en-US" sz="2400" dirty="0">
                    <a:solidFill>
                      <a:srgbClr val="C00000"/>
                    </a:solidFill>
                  </a:rPr>
                  <a:t> Shortest paths may change!</a:t>
                </a:r>
              </a:p>
              <a:p>
                <a:pPr lvl="1">
                  <a:spcBef>
                    <a:spcPts val="0"/>
                  </a:spcBef>
                </a:pPr>
                <a:r>
                  <a:rPr lang="en-US" sz="2000" dirty="0"/>
                  <a:t>Given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 different paths may change by different amount!</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628650" y="1690689"/>
                <a:ext cx="7886700" cy="4802186"/>
              </a:xfrm>
              <a:blipFill rotWithShape="1">
                <a:blip r:embed="rId1"/>
                <a:stretch>
                  <a:fillRect l="-1005" t="-1396"/>
                </a:stretch>
              </a:blipFill>
            </p:spPr>
            <p:txBody>
              <a:bodyPr/>
              <a:lstStyle/>
              <a:p>
                <a:r>
                  <a:rPr lang="en-US">
                    <a:noFill/>
                  </a:rPr>
                  <a:t> </a:t>
                </a:r>
                <a:endParaRPr lang="en-US">
                  <a:noFill/>
                </a:endParaRPr>
              </a:p>
            </p:txBody>
          </p:sp>
        </mc:Fallback>
      </mc:AlternateContent>
      <p:grpSp>
        <p:nvGrpSpPr>
          <p:cNvPr id="125" name="Group 124"/>
          <p:cNvGrpSpPr/>
          <p:nvPr/>
        </p:nvGrpSpPr>
        <p:grpSpPr>
          <a:xfrm>
            <a:off x="4933093" y="4889829"/>
            <a:ext cx="2751226" cy="1190259"/>
            <a:chOff x="798215" y="4933968"/>
            <a:chExt cx="2751226" cy="1190259"/>
          </a:xfrm>
        </p:grpSpPr>
        <p:sp>
          <p:nvSpPr>
            <p:cNvPr id="126" name="椭圆 8"/>
            <p:cNvSpPr/>
            <p:nvPr/>
          </p:nvSpPr>
          <p:spPr>
            <a:xfrm>
              <a:off x="798215" y="534331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sp>
          <p:nvSpPr>
            <p:cNvPr id="127" name="椭圆 16"/>
            <p:cNvSpPr/>
            <p:nvPr/>
          </p:nvSpPr>
          <p:spPr>
            <a:xfrm>
              <a:off x="1594063" y="576054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128" name="椭圆 24"/>
            <p:cNvSpPr/>
            <p:nvPr/>
          </p:nvSpPr>
          <p:spPr>
            <a:xfrm>
              <a:off x="2389911" y="576054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129" name="直接箭头连接符 36"/>
            <p:cNvCxnSpPr>
              <a:stCxn id="126" idx="7"/>
              <a:endCxn id="131" idx="2"/>
            </p:cNvCxnSpPr>
            <p:nvPr/>
          </p:nvCxnSpPr>
          <p:spPr>
            <a:xfrm flipV="1">
              <a:off x="1108637" y="5147555"/>
              <a:ext cx="883350" cy="2490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椭圆 24"/>
            <p:cNvSpPr/>
            <p:nvPr/>
          </p:nvSpPr>
          <p:spPr>
            <a:xfrm>
              <a:off x="3185759" y="534331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endParaRPr lang="en-US" dirty="0">
                <a:solidFill>
                  <a:schemeClr val="tx1"/>
                </a:solidFill>
              </a:endParaRPr>
            </a:p>
          </p:txBody>
        </p:sp>
        <p:sp>
          <p:nvSpPr>
            <p:cNvPr id="131" name="椭圆 24"/>
            <p:cNvSpPr/>
            <p:nvPr/>
          </p:nvSpPr>
          <p:spPr>
            <a:xfrm>
              <a:off x="1991987" y="496571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132" name="直接箭头连接符 36"/>
            <p:cNvCxnSpPr>
              <a:stCxn id="131" idx="6"/>
              <a:endCxn id="130" idx="1"/>
            </p:cNvCxnSpPr>
            <p:nvPr/>
          </p:nvCxnSpPr>
          <p:spPr>
            <a:xfrm>
              <a:off x="2355669" y="5147555"/>
              <a:ext cx="883350" cy="2490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36"/>
            <p:cNvCxnSpPr>
              <a:stCxn id="126" idx="5"/>
              <a:endCxn id="127" idx="2"/>
            </p:cNvCxnSpPr>
            <p:nvPr/>
          </p:nvCxnSpPr>
          <p:spPr>
            <a:xfrm>
              <a:off x="1108637" y="5653734"/>
              <a:ext cx="485426" cy="2886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36"/>
            <p:cNvCxnSpPr>
              <a:stCxn id="128" idx="6"/>
              <a:endCxn id="130" idx="3"/>
            </p:cNvCxnSpPr>
            <p:nvPr/>
          </p:nvCxnSpPr>
          <p:spPr>
            <a:xfrm flipV="1">
              <a:off x="2753593" y="5653734"/>
              <a:ext cx="485426" cy="2886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36"/>
            <p:cNvCxnSpPr>
              <a:stCxn id="127" idx="6"/>
              <a:endCxn id="128" idx="2"/>
            </p:cNvCxnSpPr>
            <p:nvPr/>
          </p:nvCxnSpPr>
          <p:spPr>
            <a:xfrm>
              <a:off x="1957745" y="5942386"/>
              <a:ext cx="43216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3"/>
            <p:cNvSpPr txBox="1"/>
            <p:nvPr/>
          </p:nvSpPr>
          <p:spPr>
            <a:xfrm>
              <a:off x="1449632" y="4933968"/>
              <a:ext cx="288862" cy="338554"/>
            </a:xfrm>
            <a:prstGeom prst="rect">
              <a:avLst/>
            </a:prstGeom>
            <a:noFill/>
          </p:spPr>
          <p:txBody>
            <a:bodyPr wrap="none" rtlCol="0">
              <a:spAutoFit/>
            </a:bodyPr>
            <a:lstStyle/>
            <a:p>
              <a:pPr algn="ctr"/>
              <a:r>
                <a:rPr lang="en-US" sz="1600" dirty="0"/>
                <a:t>6</a:t>
              </a:r>
              <a:endParaRPr lang="en-US" sz="1600" dirty="0"/>
            </a:p>
          </p:txBody>
        </p:sp>
        <p:sp>
          <p:nvSpPr>
            <p:cNvPr id="137" name="文本框 43"/>
            <p:cNvSpPr txBox="1"/>
            <p:nvPr/>
          </p:nvSpPr>
          <p:spPr>
            <a:xfrm>
              <a:off x="2652913" y="4933968"/>
              <a:ext cx="288862" cy="338554"/>
            </a:xfrm>
            <a:prstGeom prst="rect">
              <a:avLst/>
            </a:prstGeom>
            <a:noFill/>
          </p:spPr>
          <p:txBody>
            <a:bodyPr wrap="none" rtlCol="0">
              <a:spAutoFit/>
            </a:bodyPr>
            <a:lstStyle/>
            <a:p>
              <a:pPr algn="ctr"/>
              <a:r>
                <a:rPr lang="en-US" sz="1600" dirty="0"/>
                <a:t>6</a:t>
              </a:r>
              <a:endParaRPr lang="en-US" sz="1600" dirty="0"/>
            </a:p>
          </p:txBody>
        </p:sp>
        <p:sp>
          <p:nvSpPr>
            <p:cNvPr id="138" name="文本框 43"/>
            <p:cNvSpPr txBox="1"/>
            <p:nvPr/>
          </p:nvSpPr>
          <p:spPr>
            <a:xfrm>
              <a:off x="2029397" y="5628783"/>
              <a:ext cx="288862" cy="338554"/>
            </a:xfrm>
            <a:prstGeom prst="rect">
              <a:avLst/>
            </a:prstGeom>
            <a:noFill/>
          </p:spPr>
          <p:txBody>
            <a:bodyPr wrap="none" rtlCol="0">
              <a:spAutoFit/>
            </a:bodyPr>
            <a:lstStyle/>
            <a:p>
              <a:pPr algn="ctr"/>
              <a:r>
                <a:rPr lang="en-US" sz="1600" dirty="0"/>
                <a:t>0</a:t>
              </a:r>
              <a:endParaRPr lang="en-US" sz="1600" dirty="0"/>
            </a:p>
          </p:txBody>
        </p:sp>
        <p:sp>
          <p:nvSpPr>
            <p:cNvPr id="139" name="文本框 43"/>
            <p:cNvSpPr txBox="1"/>
            <p:nvPr/>
          </p:nvSpPr>
          <p:spPr>
            <a:xfrm>
              <a:off x="1206919" y="5484457"/>
              <a:ext cx="288862" cy="338554"/>
            </a:xfrm>
            <a:prstGeom prst="rect">
              <a:avLst/>
            </a:prstGeom>
            <a:noFill/>
          </p:spPr>
          <p:txBody>
            <a:bodyPr wrap="none" rtlCol="0">
              <a:spAutoFit/>
            </a:bodyPr>
            <a:lstStyle/>
            <a:p>
              <a:pPr algn="ctr"/>
              <a:r>
                <a:rPr lang="en-US" sz="1600" dirty="0"/>
                <a:t>7</a:t>
              </a:r>
              <a:endParaRPr lang="en-US" sz="1600" dirty="0"/>
            </a:p>
          </p:txBody>
        </p:sp>
        <p:sp>
          <p:nvSpPr>
            <p:cNvPr id="140" name="文本框 43"/>
            <p:cNvSpPr txBox="1"/>
            <p:nvPr/>
          </p:nvSpPr>
          <p:spPr>
            <a:xfrm>
              <a:off x="2822573" y="5500202"/>
              <a:ext cx="288862" cy="338554"/>
            </a:xfrm>
            <a:prstGeom prst="rect">
              <a:avLst/>
            </a:prstGeom>
            <a:noFill/>
          </p:spPr>
          <p:txBody>
            <a:bodyPr wrap="none" rtlCol="0">
              <a:spAutoFit/>
            </a:bodyPr>
            <a:lstStyle/>
            <a:p>
              <a:pPr algn="ctr"/>
              <a:r>
                <a:rPr lang="en-US" sz="1600" dirty="0"/>
                <a:t>7</a:t>
              </a:r>
              <a:endParaRPr lang="en-US" sz="1600" dirty="0"/>
            </a:p>
          </p:txBody>
        </p:sp>
      </p:grpSp>
      <p:sp>
        <p:nvSpPr>
          <p:cNvPr id="141" name="Arrow: Right 140"/>
          <p:cNvSpPr/>
          <p:nvPr/>
        </p:nvSpPr>
        <p:spPr>
          <a:xfrm>
            <a:off x="4036394" y="5299173"/>
            <a:ext cx="643703" cy="3639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50" name="Group 149"/>
          <p:cNvGrpSpPr/>
          <p:nvPr/>
        </p:nvGrpSpPr>
        <p:grpSpPr>
          <a:xfrm>
            <a:off x="1033117" y="4893774"/>
            <a:ext cx="2751226" cy="1190259"/>
            <a:chOff x="1033117" y="4893774"/>
            <a:chExt cx="2751226" cy="1190259"/>
          </a:xfrm>
        </p:grpSpPr>
        <p:grpSp>
          <p:nvGrpSpPr>
            <p:cNvPr id="108" name="Group 107"/>
            <p:cNvGrpSpPr/>
            <p:nvPr/>
          </p:nvGrpSpPr>
          <p:grpSpPr>
            <a:xfrm>
              <a:off x="1033117" y="4893774"/>
              <a:ext cx="2751226" cy="1190259"/>
              <a:chOff x="798215" y="4933968"/>
              <a:chExt cx="2751226" cy="1190259"/>
            </a:xfrm>
          </p:grpSpPr>
          <p:sp>
            <p:nvSpPr>
              <p:cNvPr id="5" name="椭圆 8"/>
              <p:cNvSpPr/>
              <p:nvPr/>
            </p:nvSpPr>
            <p:spPr>
              <a:xfrm>
                <a:off x="798215" y="534331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sp>
            <p:nvSpPr>
              <p:cNvPr id="13" name="椭圆 16"/>
              <p:cNvSpPr/>
              <p:nvPr/>
            </p:nvSpPr>
            <p:spPr>
              <a:xfrm>
                <a:off x="1594063" y="576054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14" name="椭圆 24"/>
              <p:cNvSpPr/>
              <p:nvPr/>
            </p:nvSpPr>
            <p:spPr>
              <a:xfrm>
                <a:off x="2389911" y="576054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17" name="直接箭头连接符 36"/>
              <p:cNvCxnSpPr>
                <a:stCxn id="5" idx="7"/>
                <a:endCxn id="78" idx="2"/>
              </p:cNvCxnSpPr>
              <p:nvPr/>
            </p:nvCxnSpPr>
            <p:spPr>
              <a:xfrm flipV="1">
                <a:off x="1108637" y="5147555"/>
                <a:ext cx="883350" cy="2490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椭圆 24"/>
              <p:cNvSpPr/>
              <p:nvPr/>
            </p:nvSpPr>
            <p:spPr>
              <a:xfrm>
                <a:off x="3185759" y="534331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endParaRPr lang="en-US" dirty="0">
                  <a:solidFill>
                    <a:schemeClr val="tx1"/>
                  </a:solidFill>
                </a:endParaRPr>
              </a:p>
            </p:txBody>
          </p:sp>
          <p:sp>
            <p:nvSpPr>
              <p:cNvPr id="78" name="椭圆 24"/>
              <p:cNvSpPr/>
              <p:nvPr/>
            </p:nvSpPr>
            <p:spPr>
              <a:xfrm>
                <a:off x="1991987" y="496571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82" name="直接箭头连接符 36"/>
              <p:cNvCxnSpPr>
                <a:stCxn id="78" idx="6"/>
                <a:endCxn id="77" idx="1"/>
              </p:cNvCxnSpPr>
              <p:nvPr/>
            </p:nvCxnSpPr>
            <p:spPr>
              <a:xfrm>
                <a:off x="2355669" y="5147555"/>
                <a:ext cx="883350" cy="2490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36"/>
              <p:cNvCxnSpPr>
                <a:stCxn id="5" idx="5"/>
                <a:endCxn id="13" idx="2"/>
              </p:cNvCxnSpPr>
              <p:nvPr/>
            </p:nvCxnSpPr>
            <p:spPr>
              <a:xfrm>
                <a:off x="1108637" y="5653734"/>
                <a:ext cx="485426" cy="2886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36"/>
              <p:cNvCxnSpPr>
                <a:stCxn id="14" idx="6"/>
                <a:endCxn id="77" idx="3"/>
              </p:cNvCxnSpPr>
              <p:nvPr/>
            </p:nvCxnSpPr>
            <p:spPr>
              <a:xfrm flipV="1">
                <a:off x="2753593" y="5653734"/>
                <a:ext cx="485426" cy="2886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36"/>
              <p:cNvCxnSpPr>
                <a:stCxn id="13" idx="6"/>
                <a:endCxn id="14" idx="2"/>
              </p:cNvCxnSpPr>
              <p:nvPr/>
            </p:nvCxnSpPr>
            <p:spPr>
              <a:xfrm>
                <a:off x="1957745" y="5942386"/>
                <a:ext cx="43216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文本框 43"/>
              <p:cNvSpPr txBox="1"/>
              <p:nvPr/>
            </p:nvSpPr>
            <p:spPr>
              <a:xfrm>
                <a:off x="1449632" y="4933968"/>
                <a:ext cx="288862" cy="338554"/>
              </a:xfrm>
              <a:prstGeom prst="rect">
                <a:avLst/>
              </a:prstGeom>
              <a:noFill/>
            </p:spPr>
            <p:txBody>
              <a:bodyPr wrap="none" rtlCol="0">
                <a:spAutoFit/>
              </a:bodyPr>
              <a:lstStyle/>
              <a:p>
                <a:pPr algn="ctr"/>
                <a:r>
                  <a:rPr lang="en-US" sz="1600" dirty="0"/>
                  <a:t>3</a:t>
                </a:r>
                <a:endParaRPr lang="en-US" sz="1600" dirty="0"/>
              </a:p>
            </p:txBody>
          </p:sp>
          <p:sp>
            <p:nvSpPr>
              <p:cNvPr id="104" name="文本框 43"/>
              <p:cNvSpPr txBox="1"/>
              <p:nvPr/>
            </p:nvSpPr>
            <p:spPr>
              <a:xfrm>
                <a:off x="2652913" y="4933968"/>
                <a:ext cx="288862" cy="338554"/>
              </a:xfrm>
              <a:prstGeom prst="rect">
                <a:avLst/>
              </a:prstGeom>
              <a:noFill/>
            </p:spPr>
            <p:txBody>
              <a:bodyPr wrap="none" rtlCol="0">
                <a:spAutoFit/>
              </a:bodyPr>
              <a:lstStyle/>
              <a:p>
                <a:pPr algn="ctr"/>
                <a:r>
                  <a:rPr lang="en-US" sz="1600" dirty="0"/>
                  <a:t>3</a:t>
                </a:r>
                <a:endParaRPr lang="en-US" sz="1600" dirty="0"/>
              </a:p>
            </p:txBody>
          </p:sp>
          <p:sp>
            <p:nvSpPr>
              <p:cNvPr id="105" name="文本框 43"/>
              <p:cNvSpPr txBox="1"/>
              <p:nvPr/>
            </p:nvSpPr>
            <p:spPr>
              <a:xfrm>
                <a:off x="1998139" y="5628783"/>
                <a:ext cx="351378" cy="338554"/>
              </a:xfrm>
              <a:prstGeom prst="rect">
                <a:avLst/>
              </a:prstGeom>
              <a:noFill/>
            </p:spPr>
            <p:txBody>
              <a:bodyPr wrap="none" rtlCol="0">
                <a:spAutoFit/>
              </a:bodyPr>
              <a:lstStyle/>
              <a:p>
                <a:pPr algn="ctr"/>
                <a:r>
                  <a:rPr lang="en-US" sz="1600" dirty="0"/>
                  <a:t>-3</a:t>
                </a:r>
                <a:endParaRPr lang="en-US" sz="1600" dirty="0"/>
              </a:p>
            </p:txBody>
          </p:sp>
          <p:sp>
            <p:nvSpPr>
              <p:cNvPr id="106" name="文本框 43"/>
              <p:cNvSpPr txBox="1"/>
              <p:nvPr/>
            </p:nvSpPr>
            <p:spPr>
              <a:xfrm>
                <a:off x="1206919" y="5484457"/>
                <a:ext cx="288862" cy="338554"/>
              </a:xfrm>
              <a:prstGeom prst="rect">
                <a:avLst/>
              </a:prstGeom>
              <a:noFill/>
            </p:spPr>
            <p:txBody>
              <a:bodyPr wrap="none" rtlCol="0">
                <a:spAutoFit/>
              </a:bodyPr>
              <a:lstStyle/>
              <a:p>
                <a:pPr algn="ctr"/>
                <a:r>
                  <a:rPr lang="en-US" sz="1600" dirty="0"/>
                  <a:t>4</a:t>
                </a:r>
                <a:endParaRPr lang="en-US" sz="1600" dirty="0"/>
              </a:p>
            </p:txBody>
          </p:sp>
          <p:sp>
            <p:nvSpPr>
              <p:cNvPr id="107" name="文本框 43"/>
              <p:cNvSpPr txBox="1"/>
              <p:nvPr/>
            </p:nvSpPr>
            <p:spPr>
              <a:xfrm>
                <a:off x="2822573" y="5500202"/>
                <a:ext cx="288862" cy="338554"/>
              </a:xfrm>
              <a:prstGeom prst="rect">
                <a:avLst/>
              </a:prstGeom>
              <a:noFill/>
            </p:spPr>
            <p:txBody>
              <a:bodyPr wrap="none" rtlCol="0">
                <a:spAutoFit/>
              </a:bodyPr>
              <a:lstStyle/>
              <a:p>
                <a:pPr algn="ctr"/>
                <a:r>
                  <a:rPr lang="en-US" sz="1600" dirty="0"/>
                  <a:t>4</a:t>
                </a:r>
                <a:endParaRPr lang="en-US" sz="1600" dirty="0"/>
              </a:p>
            </p:txBody>
          </p:sp>
        </p:grpSp>
        <p:grpSp>
          <p:nvGrpSpPr>
            <p:cNvPr id="148" name="Group 147"/>
            <p:cNvGrpSpPr/>
            <p:nvPr/>
          </p:nvGrpSpPr>
          <p:grpSpPr>
            <a:xfrm>
              <a:off x="1292183" y="5675474"/>
              <a:ext cx="2224322" cy="311588"/>
              <a:chOff x="1292183" y="5675474"/>
              <a:chExt cx="2224322" cy="311588"/>
            </a:xfrm>
          </p:grpSpPr>
          <p:sp>
            <p:nvSpPr>
              <p:cNvPr id="142" name="矩形: 圆角 12"/>
              <p:cNvSpPr/>
              <p:nvPr/>
            </p:nvSpPr>
            <p:spPr>
              <a:xfrm rot="1810622">
                <a:off x="1292183" y="5679242"/>
                <a:ext cx="579682" cy="17763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矩形: 圆角 12"/>
              <p:cNvSpPr/>
              <p:nvPr/>
            </p:nvSpPr>
            <p:spPr>
              <a:xfrm rot="19812626">
                <a:off x="2936823" y="5675474"/>
                <a:ext cx="579682" cy="17763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矩形: 圆角 12"/>
              <p:cNvSpPr/>
              <p:nvPr/>
            </p:nvSpPr>
            <p:spPr>
              <a:xfrm>
                <a:off x="2106602" y="5809432"/>
                <a:ext cx="579682" cy="17763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9" name="Group 148"/>
          <p:cNvGrpSpPr/>
          <p:nvPr/>
        </p:nvGrpSpPr>
        <p:grpSpPr>
          <a:xfrm>
            <a:off x="5203088" y="5136720"/>
            <a:ext cx="2219575" cy="192455"/>
            <a:chOff x="5203088" y="5136720"/>
            <a:chExt cx="2219575" cy="192455"/>
          </a:xfrm>
        </p:grpSpPr>
        <p:sp>
          <p:nvSpPr>
            <p:cNvPr id="145" name="矩形: 圆角 12"/>
            <p:cNvSpPr/>
            <p:nvPr/>
          </p:nvSpPr>
          <p:spPr>
            <a:xfrm rot="1007619">
              <a:off x="6454590" y="5151545"/>
              <a:ext cx="968073" cy="17763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矩形: 圆角 12"/>
            <p:cNvSpPr/>
            <p:nvPr/>
          </p:nvSpPr>
          <p:spPr>
            <a:xfrm rot="20619268">
              <a:off x="5203088" y="5136720"/>
              <a:ext cx="968073" cy="17763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APSP from multiple SSSP</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4:artisticCrisscrossEtching id="{C5057D56-7943-4706-A1FE-8A80AD6139D9}"/>
                  </a:ext>
                </a:extLst>
              </p:cNvPr>
              <p:cNvSpPr>
                <a:spLocks noGrp="1"/>
              </p:cNvSpPr>
              <p:nvPr>
                <p:ph idx="1"/>
              </p:nvPr>
            </p:nvSpPr>
            <p:spPr>
              <a:xfrm>
                <a:off x="628650" y="1690689"/>
                <a:ext cx="8515350" cy="4802186"/>
              </a:xfrm>
            </p:spPr>
            <p:txBody>
              <a:bodyPr>
                <a:noAutofit/>
              </a:bodyPr>
              <a:lstStyle/>
              <a:p>
                <a:pPr>
                  <a:lnSpc>
                    <a:spcPct val="100000"/>
                  </a:lnSpc>
                  <a:spcBef>
                    <a:spcPts val="600"/>
                  </a:spcBef>
                </a:pPr>
                <a:r>
                  <a:rPr lang="en-US" sz="2400" dirty="0">
                    <a:solidFill>
                      <a:srgbClr val="C00000"/>
                    </a:solidFill>
                  </a:rPr>
                  <a:t>Faster algorithms for arbitrary-weight graphs?</a:t>
                </a:r>
              </a:p>
              <a:p>
                <a:pPr>
                  <a:lnSpc>
                    <a:spcPct val="100000"/>
                  </a:lnSpc>
                  <a:spcBef>
                    <a:spcPts val="600"/>
                  </a:spcBef>
                </a:pPr>
                <a:r>
                  <a:rPr lang="en-US" sz="2400" b="1" dirty="0">
                    <a:solidFill>
                      <a:schemeClr val="accent1">
                        <a:lumMod val="75000"/>
                      </a:schemeClr>
                    </a:solidFill>
                  </a:rPr>
                  <a:t>Intuition</a:t>
                </a:r>
                <a:r>
                  <a:rPr lang="en-US" sz="2400" b="1" dirty="0"/>
                  <a:t>:</a:t>
                </a:r>
                <a:r>
                  <a:rPr lang="en-US" sz="2400" dirty="0"/>
                  <a:t> modify edge weights </a:t>
                </a:r>
                <a:r>
                  <a:rPr lang="en-US" sz="2400" i="1" dirty="0">
                    <a:solidFill>
                      <a:srgbClr val="C00000"/>
                    </a:solidFill>
                  </a:rPr>
                  <a:t>without</a:t>
                </a:r>
                <a:r>
                  <a:rPr lang="en-US" sz="2400" dirty="0"/>
                  <a:t> changing shortest path, so that Dijkstra’s algorithm can work.</a:t>
                </a:r>
              </a:p>
              <a:p>
                <a:pPr>
                  <a:lnSpc>
                    <a:spcPct val="100000"/>
                  </a:lnSpc>
                  <a:spcBef>
                    <a:spcPts val="600"/>
                  </a:spcBef>
                </a:pPr>
                <a:r>
                  <a:rPr lang="en-US" sz="2400" b="1" dirty="0">
                    <a:solidFill>
                      <a:schemeClr val="accent1">
                        <a:lumMod val="75000"/>
                      </a:schemeClr>
                    </a:solidFill>
                  </a:rPr>
                  <a:t>Requirement</a:t>
                </a:r>
                <a:r>
                  <a:rPr lang="en-US" sz="2400" b="1" dirty="0"/>
                  <a:t>:</a:t>
                </a:r>
                <a:r>
                  <a:rPr lang="en-US" sz="2400" dirty="0"/>
                  <a:t> </a:t>
                </a:r>
                <a14:m>
                  <m:oMath xmlns:m="http://schemas.openxmlformats.org/officeDocument/2006/math">
                    <m:acc>
                      <m:accPr>
                        <m:chr m:val="̂"/>
                        <m:ctrlPr>
                          <a:rPr lang="en-US" sz="2000" b="0" i="1" smtClean="0">
                            <a:solidFill>
                              <a:schemeClr val="accent2">
                                <a:lumMod val="75000"/>
                              </a:schemeClr>
                            </a:solidFill>
                            <a:latin typeface="Cambria Math" panose="02040503050406030204" pitchFamily="18" charset="0"/>
                          </a:rPr>
                        </m:ctrlPr>
                      </m:accPr>
                      <m:e>
                        <m:r>
                          <a:rPr lang="en-US" sz="2000" b="0" i="1" smtClean="0">
                            <a:solidFill>
                              <a:schemeClr val="accent2">
                                <a:lumMod val="75000"/>
                              </a:schemeClr>
                            </a:solidFill>
                            <a:latin typeface="Cambria Math" panose="02040503050406030204" pitchFamily="18" charset="0"/>
                          </a:rPr>
                          <m:t>𝑤</m:t>
                        </m:r>
                      </m:e>
                    </m:acc>
                    <m:d>
                      <m:dPr>
                        <m:ctrlPr>
                          <a:rPr lang="en-US" sz="2000" b="0" i="1" dirty="0" smtClean="0">
                            <a:solidFill>
                              <a:schemeClr val="accent2">
                                <a:lumMod val="75000"/>
                              </a:schemeClr>
                            </a:solidFill>
                            <a:latin typeface="Cambria Math" panose="02040503050406030204" pitchFamily="18" charset="0"/>
                          </a:rPr>
                        </m:ctrlPr>
                      </m:dPr>
                      <m:e>
                        <m:r>
                          <a:rPr lang="en-US" sz="2000" b="0" i="1" dirty="0" smtClean="0">
                            <a:solidFill>
                              <a:schemeClr val="accent2">
                                <a:lumMod val="75000"/>
                              </a:schemeClr>
                            </a:solidFill>
                            <a:latin typeface="Cambria Math" panose="02040503050406030204" pitchFamily="18" charset="0"/>
                          </a:rPr>
                          <m:t>𝑢</m:t>
                        </m:r>
                        <m:sSup>
                          <m:sSupPr>
                            <m:ctrlPr>
                              <a:rPr lang="en-US" sz="2000" b="0" i="1" dirty="0" smtClean="0">
                                <a:solidFill>
                                  <a:schemeClr val="accent2">
                                    <a:lumMod val="75000"/>
                                  </a:schemeClr>
                                </a:solidFill>
                                <a:latin typeface="Cambria Math" panose="02040503050406030204" pitchFamily="18" charset="0"/>
                              </a:rPr>
                            </m:ctrlPr>
                          </m:sSupPr>
                          <m:e>
                            <m:r>
                              <a:rPr lang="en-US" sz="2000" b="0" i="1" dirty="0" smtClean="0">
                                <a:solidFill>
                                  <a:schemeClr val="accent2">
                                    <a:lumMod val="75000"/>
                                  </a:schemeClr>
                                </a:solidFill>
                                <a:latin typeface="Cambria Math" panose="02040503050406030204" pitchFamily="18" charset="0"/>
                              </a:rPr>
                              <m:t>→</m:t>
                            </m:r>
                          </m:e>
                          <m:sup>
                            <m:sSub>
                              <m:sSubPr>
                                <m:ctrlPr>
                                  <a:rPr lang="en-US" sz="2000" b="0" i="1" dirty="0" smtClean="0">
                                    <a:solidFill>
                                      <a:schemeClr val="accent2">
                                        <a:lumMod val="75000"/>
                                      </a:schemeClr>
                                    </a:solidFill>
                                    <a:latin typeface="Cambria Math" panose="02040503050406030204" pitchFamily="18" charset="0"/>
                                  </a:rPr>
                                </m:ctrlPr>
                              </m:sSubPr>
                              <m:e>
                                <m:r>
                                  <a:rPr lang="en-US" sz="2000" b="0" i="1" dirty="0" smtClean="0">
                                    <a:solidFill>
                                      <a:schemeClr val="accent2">
                                        <a:lumMod val="75000"/>
                                      </a:schemeClr>
                                    </a:solidFill>
                                    <a:latin typeface="Cambria Math" panose="02040503050406030204" pitchFamily="18" charset="0"/>
                                  </a:rPr>
                                  <m:t>𝑝</m:t>
                                </m:r>
                              </m:e>
                              <m:sub>
                                <m:r>
                                  <a:rPr lang="en-US" sz="2000" b="0" i="1" dirty="0" smtClean="0">
                                    <a:solidFill>
                                      <a:schemeClr val="accent2">
                                        <a:lumMod val="75000"/>
                                      </a:schemeClr>
                                    </a:solidFill>
                                    <a:latin typeface="Cambria Math" panose="02040503050406030204" pitchFamily="18" charset="0"/>
                                  </a:rPr>
                                  <m:t>1</m:t>
                                </m:r>
                              </m:sub>
                            </m:sSub>
                          </m:sup>
                        </m:sSup>
                        <m:r>
                          <a:rPr lang="en-US" sz="2000" b="0" i="1" dirty="0" smtClean="0">
                            <a:solidFill>
                              <a:schemeClr val="accent2">
                                <a:lumMod val="75000"/>
                              </a:schemeClr>
                            </a:solidFill>
                            <a:latin typeface="Cambria Math" panose="02040503050406030204" pitchFamily="18" charset="0"/>
                          </a:rPr>
                          <m:t>𝑣</m:t>
                        </m:r>
                      </m:e>
                    </m:d>
                    <m:r>
                      <a:rPr lang="en-US" sz="2000" b="0" i="1" dirty="0" smtClean="0">
                        <a:solidFill>
                          <a:schemeClr val="accent2">
                            <a:lumMod val="75000"/>
                          </a:schemeClr>
                        </a:solidFill>
                        <a:latin typeface="Cambria Math" panose="02040503050406030204" pitchFamily="18" charset="0"/>
                      </a:rPr>
                      <m:t>&gt;</m:t>
                    </m:r>
                    <m:acc>
                      <m:accPr>
                        <m:chr m:val="̂"/>
                        <m:ctrlPr>
                          <a:rPr lang="en-US" sz="2000" i="1">
                            <a:solidFill>
                              <a:schemeClr val="accent2">
                                <a:lumMod val="75000"/>
                              </a:schemeClr>
                            </a:solidFill>
                            <a:latin typeface="Cambria Math" panose="02040503050406030204" pitchFamily="18" charset="0"/>
                          </a:rPr>
                        </m:ctrlPr>
                      </m:accPr>
                      <m:e>
                        <m:r>
                          <a:rPr lang="en-US" sz="2000" i="1">
                            <a:solidFill>
                              <a:schemeClr val="accent2">
                                <a:lumMod val="75000"/>
                              </a:schemeClr>
                            </a:solidFill>
                            <a:latin typeface="Cambria Math" panose="02040503050406030204" pitchFamily="18" charset="0"/>
                          </a:rPr>
                          <m:t>𝑤</m:t>
                        </m:r>
                      </m:e>
                    </m:acc>
                    <m:d>
                      <m:dPr>
                        <m:ctrlPr>
                          <a:rPr lang="en-US" sz="2000" i="1" dirty="0">
                            <a:solidFill>
                              <a:schemeClr val="accent2">
                                <a:lumMod val="75000"/>
                              </a:schemeClr>
                            </a:solidFill>
                            <a:latin typeface="Cambria Math" panose="02040503050406030204" pitchFamily="18" charset="0"/>
                          </a:rPr>
                        </m:ctrlPr>
                      </m:dPr>
                      <m:e>
                        <m:r>
                          <a:rPr lang="en-US" sz="2000" i="1" dirty="0">
                            <a:solidFill>
                              <a:schemeClr val="accent2">
                                <a:lumMod val="75000"/>
                              </a:schemeClr>
                            </a:solidFill>
                            <a:latin typeface="Cambria Math" panose="02040503050406030204" pitchFamily="18" charset="0"/>
                          </a:rPr>
                          <m:t>𝑢</m:t>
                        </m:r>
                        <m:sSup>
                          <m:sSupPr>
                            <m:ctrlPr>
                              <a:rPr lang="en-US" sz="2000" i="1" dirty="0">
                                <a:solidFill>
                                  <a:schemeClr val="accent2">
                                    <a:lumMod val="75000"/>
                                  </a:schemeClr>
                                </a:solidFill>
                                <a:latin typeface="Cambria Math" panose="02040503050406030204" pitchFamily="18" charset="0"/>
                              </a:rPr>
                            </m:ctrlPr>
                          </m:sSupPr>
                          <m:e>
                            <m:r>
                              <a:rPr lang="en-US" sz="2000" i="1" dirty="0">
                                <a:solidFill>
                                  <a:schemeClr val="accent2">
                                    <a:lumMod val="75000"/>
                                  </a:schemeClr>
                                </a:solidFill>
                                <a:latin typeface="Cambria Math" panose="02040503050406030204" pitchFamily="18" charset="0"/>
                              </a:rPr>
                              <m:t>→</m:t>
                            </m:r>
                          </m:e>
                          <m:sup>
                            <m:sSub>
                              <m:sSubPr>
                                <m:ctrlPr>
                                  <a:rPr lang="en-US" sz="2000" i="1" dirty="0">
                                    <a:solidFill>
                                      <a:schemeClr val="accent2">
                                        <a:lumMod val="75000"/>
                                      </a:schemeClr>
                                    </a:solidFill>
                                    <a:latin typeface="Cambria Math" panose="02040503050406030204" pitchFamily="18" charset="0"/>
                                  </a:rPr>
                                </m:ctrlPr>
                              </m:sSubPr>
                              <m:e>
                                <m:r>
                                  <a:rPr lang="en-US" sz="2000" i="1" dirty="0">
                                    <a:solidFill>
                                      <a:schemeClr val="accent2">
                                        <a:lumMod val="75000"/>
                                      </a:schemeClr>
                                    </a:solidFill>
                                    <a:latin typeface="Cambria Math" panose="02040503050406030204" pitchFamily="18" charset="0"/>
                                  </a:rPr>
                                  <m:t>𝑝</m:t>
                                </m:r>
                              </m:e>
                              <m:sub>
                                <m:r>
                                  <a:rPr lang="en-US" sz="2000" b="0" i="1" dirty="0" smtClean="0">
                                    <a:solidFill>
                                      <a:schemeClr val="accent2">
                                        <a:lumMod val="75000"/>
                                      </a:schemeClr>
                                    </a:solidFill>
                                    <a:latin typeface="Cambria Math" panose="02040503050406030204" pitchFamily="18" charset="0"/>
                                  </a:rPr>
                                  <m:t>2</m:t>
                                </m:r>
                              </m:sub>
                            </m:sSub>
                          </m:sup>
                        </m:sSup>
                        <m:r>
                          <a:rPr lang="en-US" sz="2000" i="1" dirty="0">
                            <a:solidFill>
                              <a:schemeClr val="accent2">
                                <a:lumMod val="75000"/>
                              </a:schemeClr>
                            </a:solidFill>
                            <a:latin typeface="Cambria Math" panose="02040503050406030204" pitchFamily="18" charset="0"/>
                          </a:rPr>
                          <m:t>𝑣</m:t>
                        </m:r>
                      </m:e>
                    </m:d>
                  </m:oMath>
                </a14:m>
                <a:r>
                  <a:rPr lang="en-US" sz="2000" dirty="0">
                    <a:solidFill>
                      <a:schemeClr val="tx1"/>
                    </a:solidFill>
                  </a:rPr>
                  <a:t> </a:t>
                </a:r>
                <a:r>
                  <a:rPr lang="en-US" sz="2000" dirty="0">
                    <a:solidFill>
                      <a:srgbClr val="C00000"/>
                    </a:solidFill>
                  </a:rPr>
                  <a:t>iff</a:t>
                </a:r>
                <a:r>
                  <a:rPr lang="en-US" sz="2000" dirty="0">
                    <a:solidFill>
                      <a:schemeClr val="tx1"/>
                    </a:solidFill>
                  </a:rPr>
                  <a:t> </a:t>
                </a:r>
                <a14:m>
                  <m:oMath xmlns:m="http://schemas.openxmlformats.org/officeDocument/2006/math">
                    <m:r>
                      <a:rPr lang="en-US" sz="2000" b="0" i="1" smtClean="0">
                        <a:solidFill>
                          <a:schemeClr val="accent2">
                            <a:lumMod val="75000"/>
                          </a:schemeClr>
                        </a:solidFill>
                        <a:latin typeface="Cambria Math" panose="02040503050406030204" pitchFamily="18" charset="0"/>
                      </a:rPr>
                      <m:t>𝑤</m:t>
                    </m:r>
                    <m:d>
                      <m:dPr>
                        <m:ctrlPr>
                          <a:rPr lang="en-US" sz="2000" i="1" dirty="0">
                            <a:solidFill>
                              <a:schemeClr val="accent2">
                                <a:lumMod val="75000"/>
                              </a:schemeClr>
                            </a:solidFill>
                            <a:latin typeface="Cambria Math" panose="02040503050406030204" pitchFamily="18" charset="0"/>
                          </a:rPr>
                        </m:ctrlPr>
                      </m:dPr>
                      <m:e>
                        <m:r>
                          <a:rPr lang="en-US" sz="2000" i="1" dirty="0">
                            <a:solidFill>
                              <a:schemeClr val="accent2">
                                <a:lumMod val="75000"/>
                              </a:schemeClr>
                            </a:solidFill>
                            <a:latin typeface="Cambria Math" panose="02040503050406030204" pitchFamily="18" charset="0"/>
                          </a:rPr>
                          <m:t>𝑢</m:t>
                        </m:r>
                        <m:sSup>
                          <m:sSupPr>
                            <m:ctrlPr>
                              <a:rPr lang="en-US" sz="2000" i="1" dirty="0">
                                <a:solidFill>
                                  <a:schemeClr val="accent2">
                                    <a:lumMod val="75000"/>
                                  </a:schemeClr>
                                </a:solidFill>
                                <a:latin typeface="Cambria Math" panose="02040503050406030204" pitchFamily="18" charset="0"/>
                              </a:rPr>
                            </m:ctrlPr>
                          </m:sSupPr>
                          <m:e>
                            <m:r>
                              <a:rPr lang="en-US" sz="2000" i="1" dirty="0">
                                <a:solidFill>
                                  <a:schemeClr val="accent2">
                                    <a:lumMod val="75000"/>
                                  </a:schemeClr>
                                </a:solidFill>
                                <a:latin typeface="Cambria Math" panose="02040503050406030204" pitchFamily="18" charset="0"/>
                              </a:rPr>
                              <m:t>→</m:t>
                            </m:r>
                          </m:e>
                          <m:sup>
                            <m:sSub>
                              <m:sSubPr>
                                <m:ctrlPr>
                                  <a:rPr lang="en-US" sz="2000" i="1" dirty="0">
                                    <a:solidFill>
                                      <a:schemeClr val="accent2">
                                        <a:lumMod val="75000"/>
                                      </a:schemeClr>
                                    </a:solidFill>
                                    <a:latin typeface="Cambria Math" panose="02040503050406030204" pitchFamily="18" charset="0"/>
                                  </a:rPr>
                                </m:ctrlPr>
                              </m:sSubPr>
                              <m:e>
                                <m:r>
                                  <a:rPr lang="en-US" sz="2000" i="1" dirty="0">
                                    <a:solidFill>
                                      <a:schemeClr val="accent2">
                                        <a:lumMod val="75000"/>
                                      </a:schemeClr>
                                    </a:solidFill>
                                    <a:latin typeface="Cambria Math" panose="02040503050406030204" pitchFamily="18" charset="0"/>
                                  </a:rPr>
                                  <m:t>𝑝</m:t>
                                </m:r>
                              </m:e>
                              <m:sub>
                                <m:r>
                                  <a:rPr lang="en-US" sz="2000" i="1" dirty="0">
                                    <a:solidFill>
                                      <a:schemeClr val="accent2">
                                        <a:lumMod val="75000"/>
                                      </a:schemeClr>
                                    </a:solidFill>
                                    <a:latin typeface="Cambria Math" panose="02040503050406030204" pitchFamily="18" charset="0"/>
                                  </a:rPr>
                                  <m:t>1</m:t>
                                </m:r>
                              </m:sub>
                            </m:sSub>
                          </m:sup>
                        </m:sSup>
                        <m:r>
                          <a:rPr lang="en-US" sz="2000" i="1" dirty="0">
                            <a:solidFill>
                              <a:schemeClr val="accent2">
                                <a:lumMod val="75000"/>
                              </a:schemeClr>
                            </a:solidFill>
                            <a:latin typeface="Cambria Math" panose="02040503050406030204" pitchFamily="18" charset="0"/>
                          </a:rPr>
                          <m:t>𝑣</m:t>
                        </m:r>
                      </m:e>
                    </m:d>
                    <m:r>
                      <a:rPr lang="en-US" sz="2000" i="1" dirty="0">
                        <a:solidFill>
                          <a:schemeClr val="accent2">
                            <a:lumMod val="75000"/>
                          </a:schemeClr>
                        </a:solidFill>
                        <a:latin typeface="Cambria Math" panose="02040503050406030204" pitchFamily="18" charset="0"/>
                      </a:rPr>
                      <m:t>&gt;</m:t>
                    </m:r>
                    <m:r>
                      <a:rPr lang="en-US" sz="2000" b="0" i="1" smtClean="0">
                        <a:solidFill>
                          <a:schemeClr val="accent2">
                            <a:lumMod val="75000"/>
                          </a:schemeClr>
                        </a:solidFill>
                        <a:latin typeface="Cambria Math" panose="02040503050406030204" pitchFamily="18" charset="0"/>
                      </a:rPr>
                      <m:t>𝑤</m:t>
                    </m:r>
                    <m:d>
                      <m:dPr>
                        <m:ctrlPr>
                          <a:rPr lang="en-US" sz="2000" i="1" dirty="0">
                            <a:solidFill>
                              <a:schemeClr val="accent2">
                                <a:lumMod val="75000"/>
                              </a:schemeClr>
                            </a:solidFill>
                            <a:latin typeface="Cambria Math" panose="02040503050406030204" pitchFamily="18" charset="0"/>
                          </a:rPr>
                        </m:ctrlPr>
                      </m:dPr>
                      <m:e>
                        <m:r>
                          <a:rPr lang="en-US" sz="2000" i="1" dirty="0">
                            <a:solidFill>
                              <a:schemeClr val="accent2">
                                <a:lumMod val="75000"/>
                              </a:schemeClr>
                            </a:solidFill>
                            <a:latin typeface="Cambria Math" panose="02040503050406030204" pitchFamily="18" charset="0"/>
                          </a:rPr>
                          <m:t>𝑢</m:t>
                        </m:r>
                        <m:sSup>
                          <m:sSupPr>
                            <m:ctrlPr>
                              <a:rPr lang="en-US" sz="2000" i="1" dirty="0">
                                <a:solidFill>
                                  <a:schemeClr val="accent2">
                                    <a:lumMod val="75000"/>
                                  </a:schemeClr>
                                </a:solidFill>
                                <a:latin typeface="Cambria Math" panose="02040503050406030204" pitchFamily="18" charset="0"/>
                              </a:rPr>
                            </m:ctrlPr>
                          </m:sSupPr>
                          <m:e>
                            <m:r>
                              <a:rPr lang="en-US" sz="2000" i="1" dirty="0">
                                <a:solidFill>
                                  <a:schemeClr val="accent2">
                                    <a:lumMod val="75000"/>
                                  </a:schemeClr>
                                </a:solidFill>
                                <a:latin typeface="Cambria Math" panose="02040503050406030204" pitchFamily="18" charset="0"/>
                              </a:rPr>
                              <m:t>→</m:t>
                            </m:r>
                          </m:e>
                          <m:sup>
                            <m:sSub>
                              <m:sSubPr>
                                <m:ctrlPr>
                                  <a:rPr lang="en-US" sz="2000" i="1" dirty="0">
                                    <a:solidFill>
                                      <a:schemeClr val="accent2">
                                        <a:lumMod val="75000"/>
                                      </a:schemeClr>
                                    </a:solidFill>
                                    <a:latin typeface="Cambria Math" panose="02040503050406030204" pitchFamily="18" charset="0"/>
                                  </a:rPr>
                                </m:ctrlPr>
                              </m:sSubPr>
                              <m:e>
                                <m:r>
                                  <a:rPr lang="en-US" sz="2000" i="1" dirty="0">
                                    <a:solidFill>
                                      <a:schemeClr val="accent2">
                                        <a:lumMod val="75000"/>
                                      </a:schemeClr>
                                    </a:solidFill>
                                    <a:latin typeface="Cambria Math" panose="02040503050406030204" pitchFamily="18" charset="0"/>
                                  </a:rPr>
                                  <m:t>𝑝</m:t>
                                </m:r>
                              </m:e>
                              <m:sub>
                                <m:r>
                                  <a:rPr lang="en-US" sz="2000" i="1" dirty="0">
                                    <a:solidFill>
                                      <a:schemeClr val="accent2">
                                        <a:lumMod val="75000"/>
                                      </a:schemeClr>
                                    </a:solidFill>
                                    <a:latin typeface="Cambria Math" panose="02040503050406030204" pitchFamily="18" charset="0"/>
                                  </a:rPr>
                                  <m:t>2</m:t>
                                </m:r>
                              </m:sub>
                            </m:sSub>
                          </m:sup>
                        </m:sSup>
                        <m:r>
                          <a:rPr lang="en-US" sz="2000" i="1" dirty="0">
                            <a:solidFill>
                              <a:schemeClr val="accent2">
                                <a:lumMod val="75000"/>
                              </a:schemeClr>
                            </a:solidFill>
                            <a:latin typeface="Cambria Math" panose="02040503050406030204" pitchFamily="18" charset="0"/>
                          </a:rPr>
                          <m:t>𝑣</m:t>
                        </m:r>
                      </m:e>
                    </m:d>
                  </m:oMath>
                </a14:m>
                <a:endParaRPr lang="en-US" sz="2400" dirty="0"/>
              </a:p>
              <a:p>
                <a:pPr>
                  <a:lnSpc>
                    <a:spcPct val="100000"/>
                  </a:lnSpc>
                  <a:spcBef>
                    <a:spcPts val="600"/>
                  </a:spcBef>
                </a:pPr>
                <a:r>
                  <a:rPr lang="en-US" sz="2400" b="1" dirty="0">
                    <a:solidFill>
                      <a:schemeClr val="accent1">
                        <a:lumMod val="75000"/>
                      </a:schemeClr>
                    </a:solidFill>
                  </a:rPr>
                  <a:t>Alternatively</a:t>
                </a:r>
                <a:r>
                  <a:rPr lang="en-US" sz="2400" b="1" dirty="0"/>
                  <a:t>:</a:t>
                </a:r>
                <a:r>
                  <a:rPr lang="en-US" sz="2400" dirty="0"/>
                  <a:t> </a:t>
                </a:r>
                <a:r>
                  <a:rPr lang="en-US" sz="2000" dirty="0">
                    <a:solidFill>
                      <a:schemeClr val="accent2">
                        <a:lumMod val="75000"/>
                      </a:schemeClr>
                    </a:solidFill>
                  </a:rPr>
                  <a:t>for every path from </a:t>
                </a:r>
                <a14:m>
                  <m:oMath xmlns:m="http://schemas.openxmlformats.org/officeDocument/2006/math">
                    <m:r>
                      <a:rPr lang="en-US" sz="2000" i="1" dirty="0" smtClean="0">
                        <a:solidFill>
                          <a:schemeClr val="accent2">
                            <a:lumMod val="75000"/>
                          </a:schemeClr>
                        </a:solidFill>
                        <a:latin typeface="Cambria Math" panose="02040503050406030204" pitchFamily="18" charset="0"/>
                      </a:rPr>
                      <m:t>𝑢</m:t>
                    </m:r>
                  </m:oMath>
                </a14:m>
                <a:r>
                  <a:rPr lang="en-US" sz="2000" dirty="0">
                    <a:solidFill>
                      <a:schemeClr val="accent2">
                        <a:lumMod val="75000"/>
                      </a:schemeClr>
                    </a:solidFill>
                  </a:rPr>
                  <a:t> to </a:t>
                </a:r>
                <a14:m>
                  <m:oMath xmlns:m="http://schemas.openxmlformats.org/officeDocument/2006/math">
                    <m:r>
                      <a:rPr lang="en-US" sz="2000" i="1" dirty="0" smtClean="0">
                        <a:solidFill>
                          <a:schemeClr val="accent2">
                            <a:lumMod val="75000"/>
                          </a:schemeClr>
                        </a:solidFill>
                        <a:latin typeface="Cambria Math" panose="02040503050406030204" pitchFamily="18" charset="0"/>
                      </a:rPr>
                      <m:t>𝑣</m:t>
                    </m:r>
                  </m:oMath>
                </a14:m>
                <a:r>
                  <a:rPr lang="en-US" sz="2000" dirty="0">
                    <a:solidFill>
                      <a:schemeClr val="accent2">
                        <a:lumMod val="75000"/>
                      </a:schemeClr>
                    </a:solidFill>
                  </a:rPr>
                  <a:t>, </a:t>
                </a:r>
                <a14:m>
                  <m:oMath xmlns:m="http://schemas.openxmlformats.org/officeDocument/2006/math">
                    <m:acc>
                      <m:accPr>
                        <m:chr m:val="̂"/>
                        <m:ctrlPr>
                          <a:rPr lang="en-US" sz="2000" b="0" i="1" smtClean="0">
                            <a:solidFill>
                              <a:schemeClr val="accent2">
                                <a:lumMod val="75000"/>
                              </a:schemeClr>
                            </a:solidFill>
                            <a:latin typeface="Cambria Math" panose="02040503050406030204" pitchFamily="18" charset="0"/>
                          </a:rPr>
                        </m:ctrlPr>
                      </m:accPr>
                      <m:e>
                        <m:r>
                          <a:rPr lang="en-US" sz="2000" b="0" i="1" smtClean="0">
                            <a:solidFill>
                              <a:schemeClr val="accent2">
                                <a:lumMod val="75000"/>
                              </a:schemeClr>
                            </a:solidFill>
                            <a:latin typeface="Cambria Math" panose="02040503050406030204" pitchFamily="18" charset="0"/>
                          </a:rPr>
                          <m:t>𝑤</m:t>
                        </m:r>
                      </m:e>
                    </m:acc>
                  </m:oMath>
                </a14:m>
                <a:r>
                  <a:rPr lang="en-US" sz="2000" dirty="0">
                    <a:solidFill>
                      <a:schemeClr val="accent2">
                        <a:lumMod val="75000"/>
                      </a:schemeClr>
                    </a:solidFill>
                  </a:rPr>
                  <a:t> change it by </a:t>
                </a:r>
                <a:r>
                  <a:rPr lang="en-US" sz="2000" b="1" dirty="0">
                    <a:solidFill>
                      <a:srgbClr val="C00000"/>
                    </a:solidFill>
                  </a:rPr>
                  <a:t>same</a:t>
                </a:r>
                <a:r>
                  <a:rPr lang="en-US" sz="2000" dirty="0">
                    <a:solidFill>
                      <a:schemeClr val="accent2">
                        <a:lumMod val="75000"/>
                      </a:schemeClr>
                    </a:solidFill>
                  </a:rPr>
                  <a:t> amount!</a:t>
                </a:r>
                <a:endParaRPr lang="en-US" sz="2400" dirty="0"/>
              </a:p>
              <a:p>
                <a:pPr>
                  <a:lnSpc>
                    <a:spcPct val="100000"/>
                  </a:lnSpc>
                  <a:spcBef>
                    <a:spcPts val="600"/>
                  </a:spcBef>
                </a:pPr>
                <a14:m>
                  <m:oMath xmlns:m="http://schemas.openxmlformats.org/officeDocument/2006/math">
                    <m:acc>
                      <m:accPr>
                        <m:chr m:val="̂"/>
                        <m:ctrlPr>
                          <a:rPr lang="en-US" sz="2400" b="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𝑤</m:t>
                        </m:r>
                      </m:e>
                    </m:acc>
                    <m:d>
                      <m:dPr>
                        <m:ctrlPr>
                          <a:rPr lang="en-US" sz="2400" b="0" i="1" dirty="0" smtClean="0">
                            <a:solidFill>
                              <a:srgbClr val="C00000"/>
                            </a:solidFill>
                            <a:latin typeface="Cambria Math" panose="02040503050406030204" pitchFamily="18" charset="0"/>
                          </a:rPr>
                        </m:ctrlPr>
                      </m:dPr>
                      <m:e>
                        <m:r>
                          <a:rPr lang="en-US" sz="2400" b="0" i="1" dirty="0" smtClean="0">
                            <a:solidFill>
                              <a:srgbClr val="C00000"/>
                            </a:solidFill>
                            <a:latin typeface="Cambria Math" panose="02040503050406030204" pitchFamily="18" charset="0"/>
                          </a:rPr>
                          <m:t>𝑢</m:t>
                        </m:r>
                        <m:r>
                          <a:rPr lang="en-US" sz="2400" b="0" i="1" dirty="0" smtClean="0">
                            <a:solidFill>
                              <a:srgbClr val="C00000"/>
                            </a:solidFill>
                            <a:latin typeface="Cambria Math" panose="02040503050406030204" pitchFamily="18" charset="0"/>
                          </a:rPr>
                          <m:t>,</m:t>
                        </m:r>
                        <m:r>
                          <a:rPr lang="en-US" sz="2400" b="0" i="1" dirty="0" smtClean="0">
                            <a:solidFill>
                              <a:srgbClr val="C00000"/>
                            </a:solidFill>
                            <a:latin typeface="Cambria Math" panose="02040503050406030204" pitchFamily="18" charset="0"/>
                          </a:rPr>
                          <m:t>𝑣</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h</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𝑢</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𝑤</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𝑢</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𝑣</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h</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𝑣</m:t>
                        </m:r>
                      </m:e>
                    </m:d>
                  </m:oMath>
                </a14:m>
                <a:endParaRPr lang="en-US" sz="2000" b="0" dirty="0">
                  <a:solidFill>
                    <a:schemeClr val="tx1"/>
                  </a:solidFill>
                  <a:latin typeface="Cambria Math" panose="02040503050406030204" pitchFamily="18" charset="0"/>
                </a:endParaRPr>
              </a:p>
              <a:p>
                <a:pPr>
                  <a:lnSpc>
                    <a:spcPct val="100000"/>
                  </a:lnSpc>
                  <a:spcBef>
                    <a:spcPts val="600"/>
                  </a:spcBef>
                </a:pPr>
                <a:r>
                  <a:rPr lang="en-US" sz="2000" b="0" dirty="0"/>
                  <a:t>Imagine </a:t>
                </a:r>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oMath>
                </a14:m>
                <a:r>
                  <a:rPr lang="en-US" sz="2000" dirty="0"/>
                  <a:t> is </a:t>
                </a:r>
                <a:r>
                  <a:rPr lang="en-US" sz="2000" dirty="0">
                    <a:solidFill>
                      <a:schemeClr val="accent6">
                        <a:lumMod val="75000"/>
                      </a:schemeClr>
                    </a:solidFill>
                  </a:rPr>
                  <a:t>entry gift</a:t>
                </a:r>
                <a:r>
                  <a:rPr lang="en-US" sz="2000" dirty="0"/>
                  <a:t> and </a:t>
                </a:r>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𝑣</m:t>
                        </m:r>
                      </m:e>
                    </m:d>
                  </m:oMath>
                </a14:m>
                <a:r>
                  <a:rPr lang="en-US" sz="2000" b="0" dirty="0">
                    <a:solidFill>
                      <a:schemeClr val="tx1"/>
                    </a:solidFill>
                  </a:rPr>
                  <a:t> is </a:t>
                </a:r>
                <a:r>
                  <a:rPr lang="en-US" sz="2000" b="0" dirty="0">
                    <a:solidFill>
                      <a:schemeClr val="accent4">
                        <a:lumMod val="75000"/>
                      </a:schemeClr>
                    </a:solidFill>
                  </a:rPr>
                  <a:t>exit tax</a:t>
                </a:r>
                <a:r>
                  <a:rPr lang="en-US" sz="2000" dirty="0"/>
                  <a:t> </a:t>
                </a:r>
                <a:r>
                  <a:rPr lang="en-US" sz="2000" b="0" dirty="0">
                    <a:solidFill>
                      <a:schemeClr val="tx1"/>
                    </a:solidFill>
                  </a:rPr>
                  <a:t>for traveling through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endParaRPr lang="en-US" sz="2000" b="0" dirty="0">
                  <a:solidFill>
                    <a:schemeClr val="tx1"/>
                  </a:solidFill>
                </a:endParaRPr>
              </a:p>
              <a:p>
                <a:pPr>
                  <a:lnSpc>
                    <a:spcPct val="100000"/>
                  </a:lnSpc>
                  <a:spcBef>
                    <a:spcPts val="600"/>
                  </a:spcBef>
                </a:pPr>
                <a14:m>
                  <m:oMath xmlns:m="http://schemas.openxmlformats.org/officeDocument/2006/math">
                    <m:acc>
                      <m:accPr>
                        <m:chr m:val="̂"/>
                        <m:ctrlPr>
                          <a:rPr lang="en-US" sz="1800" b="0" i="1" smtClean="0">
                            <a:solidFill>
                              <a:schemeClr val="tx1"/>
                            </a:solidFill>
                            <a:latin typeface="Cambria Math" panose="02040503050406030204" pitchFamily="18" charset="0"/>
                          </a:rPr>
                        </m:ctrlPr>
                      </m:accPr>
                      <m:e>
                        <m:r>
                          <a:rPr lang="en-US" sz="1800" b="0" i="1" smtClean="0">
                            <a:solidFill>
                              <a:schemeClr val="tx1"/>
                            </a:solidFill>
                            <a:latin typeface="Cambria Math" panose="02040503050406030204" pitchFamily="18" charset="0"/>
                          </a:rPr>
                          <m:t>𝑤</m:t>
                        </m:r>
                      </m:e>
                    </m:acc>
                    <m:d>
                      <m:dPr>
                        <m:ctrlPr>
                          <a:rPr lang="en-US" sz="1800" b="0" i="1" dirty="0" smtClean="0">
                            <a:solidFill>
                              <a:schemeClr val="tx1"/>
                            </a:solidFill>
                            <a:latin typeface="Cambria Math" panose="02040503050406030204" pitchFamily="18" charset="0"/>
                          </a:rPr>
                        </m:ctrlPr>
                      </m:dPr>
                      <m:e>
                        <m:r>
                          <a:rPr lang="en-US" sz="1800" b="0" i="1" dirty="0" smtClean="0">
                            <a:solidFill>
                              <a:schemeClr val="tx1"/>
                            </a:solidFill>
                            <a:latin typeface="Cambria Math" panose="02040503050406030204" pitchFamily="18" charset="0"/>
                          </a:rPr>
                          <m:t>𝑢</m:t>
                        </m:r>
                        <m:sSup>
                          <m:sSupPr>
                            <m:ctrlPr>
                              <a:rPr lang="en-US" sz="1800" b="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m:t>
                            </m:r>
                          </m:e>
                          <m:sup>
                            <m:sSub>
                              <m:sSubPr>
                                <m:ctrlPr>
                                  <a:rPr lang="en-US" sz="1800" b="0" i="1" dirty="0" smtClean="0">
                                    <a:solidFill>
                                      <a:schemeClr val="tx1"/>
                                    </a:solidFill>
                                    <a:latin typeface="Cambria Math" panose="02040503050406030204" pitchFamily="18" charset="0"/>
                                  </a:rPr>
                                </m:ctrlPr>
                              </m:sSubPr>
                              <m:e>
                                <m:r>
                                  <a:rPr lang="en-US" sz="1800" b="0" i="1" dirty="0" smtClean="0">
                                    <a:solidFill>
                                      <a:schemeClr val="tx1"/>
                                    </a:solidFill>
                                    <a:latin typeface="Cambria Math" panose="02040503050406030204" pitchFamily="18" charset="0"/>
                                  </a:rPr>
                                  <m:t>𝑝</m:t>
                                </m:r>
                              </m:e>
                              <m:sub>
                                <m:r>
                                  <a:rPr lang="en-US" sz="1800" b="0" i="1" dirty="0" smtClean="0">
                                    <a:solidFill>
                                      <a:schemeClr val="tx1"/>
                                    </a:solidFill>
                                    <a:latin typeface="Cambria Math" panose="02040503050406030204" pitchFamily="18" charset="0"/>
                                  </a:rPr>
                                  <m:t>1</m:t>
                                </m:r>
                              </m:sub>
                            </m:sSub>
                          </m:sup>
                        </m:sSup>
                        <m:r>
                          <a:rPr lang="en-US" sz="1800" b="0" i="1" dirty="0" smtClean="0">
                            <a:solidFill>
                              <a:schemeClr val="tx1"/>
                            </a:solidFill>
                            <a:latin typeface="Cambria Math" panose="02040503050406030204" pitchFamily="18" charset="0"/>
                          </a:rPr>
                          <m:t>𝑣</m:t>
                        </m:r>
                      </m:e>
                    </m:d>
                    <m:r>
                      <a:rPr lang="en-US" sz="1800" b="0" i="1" dirty="0" smtClean="0">
                        <a:solidFill>
                          <a:schemeClr val="tx1"/>
                        </a:solidFill>
                        <a:latin typeface="Cambria Math" panose="02040503050406030204" pitchFamily="18" charset="0"/>
                      </a:rPr>
                      <m:t>=</m:t>
                    </m:r>
                    <m:acc>
                      <m:accPr>
                        <m:chr m:val="̂"/>
                        <m:ctrlPr>
                          <a:rPr lang="en-US" sz="1800" b="0" i="1" smtClean="0">
                            <a:solidFill>
                              <a:schemeClr val="tx1"/>
                            </a:solidFill>
                            <a:latin typeface="Cambria Math" panose="02040503050406030204" pitchFamily="18" charset="0"/>
                          </a:rPr>
                        </m:ctrlPr>
                      </m:accPr>
                      <m:e>
                        <m:r>
                          <a:rPr lang="en-US" sz="1800" b="0" i="1" smtClean="0">
                            <a:solidFill>
                              <a:schemeClr val="tx1"/>
                            </a:solidFill>
                            <a:latin typeface="Cambria Math" panose="02040503050406030204" pitchFamily="18" charset="0"/>
                          </a:rPr>
                          <m:t>𝑤</m:t>
                        </m:r>
                      </m:e>
                    </m:acc>
                    <m:d>
                      <m:dPr>
                        <m:ctrlPr>
                          <a:rPr lang="en-US" sz="1800" i="1">
                            <a:solidFill>
                              <a:schemeClr val="tx1"/>
                            </a:solidFill>
                            <a:latin typeface="Cambria Math" panose="02040503050406030204" pitchFamily="18" charset="0"/>
                          </a:rPr>
                        </m:ctrlPr>
                      </m:dPr>
                      <m:e>
                        <m:r>
                          <a:rPr lang="en-US" sz="1800" i="1" smtClean="0">
                            <a:solidFill>
                              <a:schemeClr val="tx1"/>
                            </a:solidFill>
                            <a:latin typeface="Cambria Math" panose="02040503050406030204" pitchFamily="18" charset="0"/>
                          </a:rPr>
                          <m:t>𝑢</m:t>
                        </m:r>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𝑘</m:t>
                            </m:r>
                          </m:sub>
                        </m:sSub>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acc>
                      <m:accPr>
                        <m:chr m:val="̂"/>
                        <m:ctrlPr>
                          <a:rPr lang="en-US" sz="1800" b="0" i="1" smtClean="0">
                            <a:solidFill>
                              <a:schemeClr val="tx1"/>
                            </a:solidFill>
                            <a:latin typeface="Cambria Math" panose="02040503050406030204" pitchFamily="18" charset="0"/>
                          </a:rPr>
                        </m:ctrlPr>
                      </m:accPr>
                      <m:e>
                        <m:r>
                          <a:rPr lang="en-US" sz="1800" i="1">
                            <a:solidFill>
                              <a:schemeClr val="tx1"/>
                            </a:solidFill>
                            <a:latin typeface="Cambria Math" panose="02040503050406030204" pitchFamily="18" charset="0"/>
                          </a:rPr>
                          <m:t>𝑤</m:t>
                        </m:r>
                      </m:e>
                    </m:acc>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𝑢</m:t>
                        </m:r>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acc>
                      <m:accPr>
                        <m:chr m:val="̂"/>
                        <m:ctrlPr>
                          <a:rPr lang="en-US" sz="1800" b="0" i="1" smtClean="0">
                            <a:solidFill>
                              <a:schemeClr val="tx1"/>
                            </a:solidFill>
                            <a:latin typeface="Cambria Math" panose="02040503050406030204" pitchFamily="18" charset="0"/>
                          </a:rPr>
                        </m:ctrlPr>
                      </m:accPr>
                      <m:e>
                        <m:r>
                          <a:rPr lang="en-US" sz="1800" i="1">
                            <a:solidFill>
                              <a:schemeClr val="tx1"/>
                            </a:solidFill>
                            <a:latin typeface="Cambria Math" panose="02040503050406030204" pitchFamily="18" charset="0"/>
                          </a:rPr>
                          <m:t>𝑤</m:t>
                        </m:r>
                      </m:e>
                    </m:acc>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𝑘</m:t>
                            </m:r>
                          </m:sub>
                        </m:sSub>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𝑣</m:t>
                        </m:r>
                      </m:e>
                    </m:d>
                  </m:oMath>
                </a14:m>
                <a:endParaRPr lang="en-US" sz="1800" b="0" i="1" dirty="0">
                  <a:solidFill>
                    <a:schemeClr val="tx1"/>
                  </a:solidFill>
                  <a:latin typeface="Cambria Math" panose="02040503050406030204" pitchFamily="18" charset="0"/>
                </a:endParaRPr>
              </a:p>
              <a:p>
                <a:pPr>
                  <a:lnSpc>
                    <a:spcPct val="100000"/>
                  </a:lnSpc>
                  <a:spcBef>
                    <a:spcPts val="600"/>
                  </a:spcBef>
                </a:pPr>
                <a14:m>
                  <m:oMath xmlns:m="http://schemas.openxmlformats.org/officeDocument/2006/math">
                    <m:r>
                      <a:rPr lang="en-US" sz="1800" b="0" i="1" smtClean="0">
                        <a:solidFill>
                          <a:schemeClr val="bg1"/>
                        </a:solidFill>
                        <a:latin typeface="Cambria Math" panose="02040503050406030204" pitchFamily="18" charset="0"/>
                      </a:rPr>
                      <m:t>=</m:t>
                    </m:r>
                    <m:r>
                      <a:rPr lang="en-US" sz="1800" i="1">
                        <a:solidFill>
                          <a:schemeClr val="tx1"/>
                        </a:solidFill>
                        <a:latin typeface="Cambria Math" panose="02040503050406030204" pitchFamily="18" charset="0"/>
                      </a:rPr>
                      <m:t>=</m:t>
                    </m:r>
                    <m:d>
                      <m:dPr>
                        <m:ctrlPr>
                          <a:rPr lang="en-US" sz="1800" i="1">
                            <a:solidFill>
                              <a:schemeClr val="tx1"/>
                            </a:solidFill>
                            <a:latin typeface="Cambria Math" panose="02040503050406030204" pitchFamily="18" charset="0"/>
                          </a:rPr>
                        </m:ctrlPr>
                      </m:dPr>
                      <m:e>
                        <m:r>
                          <a:rPr lang="en-US" sz="1800" i="1" smtClean="0">
                            <a:solidFill>
                              <a:schemeClr val="accent6">
                                <a:lumMod val="75000"/>
                              </a:schemeClr>
                            </a:solidFill>
                            <a:latin typeface="Cambria Math" panose="02040503050406030204" pitchFamily="18" charset="0"/>
                          </a:rPr>
                          <m:t>h</m:t>
                        </m:r>
                        <m:d>
                          <m:dPr>
                            <m:ctrlPr>
                              <a:rPr lang="en-US" sz="1800" i="1">
                                <a:solidFill>
                                  <a:schemeClr val="accent6">
                                    <a:lumMod val="75000"/>
                                  </a:schemeClr>
                                </a:solidFill>
                                <a:latin typeface="Cambria Math" panose="02040503050406030204" pitchFamily="18" charset="0"/>
                              </a:rPr>
                            </m:ctrlPr>
                          </m:dPr>
                          <m:e>
                            <m:r>
                              <a:rPr lang="en-US" sz="1800" i="1">
                                <a:solidFill>
                                  <a:schemeClr val="accent6">
                                    <a:lumMod val="75000"/>
                                  </a:schemeClr>
                                </a:solidFill>
                                <a:latin typeface="Cambria Math" panose="02040503050406030204" pitchFamily="18" charset="0"/>
                              </a:rPr>
                              <m:t>𝑢</m:t>
                            </m:r>
                          </m:e>
                        </m:d>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𝑤</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𝑢</m:t>
                            </m:r>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r>
                          <a:rPr lang="en-US" sz="1800" i="1" smtClean="0">
                            <a:solidFill>
                              <a:schemeClr val="accent4">
                                <a:lumMod val="75000"/>
                              </a:schemeClr>
                            </a:solidFill>
                            <a:latin typeface="Cambria Math" panose="02040503050406030204" pitchFamily="18" charset="0"/>
                          </a:rPr>
                          <m:t>h</m:t>
                        </m:r>
                        <m:d>
                          <m:dPr>
                            <m:ctrlPr>
                              <a:rPr lang="en-US" sz="1800" i="1">
                                <a:solidFill>
                                  <a:schemeClr val="accent4">
                                    <a:lumMod val="75000"/>
                                  </a:schemeClr>
                                </a:solidFill>
                                <a:latin typeface="Cambria Math" panose="02040503050406030204" pitchFamily="18" charset="0"/>
                              </a:rPr>
                            </m:ctrlPr>
                          </m:dPr>
                          <m:e>
                            <m:sSub>
                              <m:sSubPr>
                                <m:ctrlPr>
                                  <a:rPr lang="en-US" sz="1800" i="1">
                                    <a:solidFill>
                                      <a:schemeClr val="accent4">
                                        <a:lumMod val="75000"/>
                                      </a:schemeClr>
                                    </a:solidFill>
                                    <a:latin typeface="Cambria Math" panose="02040503050406030204" pitchFamily="18" charset="0"/>
                                  </a:rPr>
                                </m:ctrlPr>
                              </m:sSubPr>
                              <m:e>
                                <m:r>
                                  <a:rPr lang="en-US" sz="1800" i="1">
                                    <a:solidFill>
                                      <a:schemeClr val="accent4">
                                        <a:lumMod val="75000"/>
                                      </a:schemeClr>
                                    </a:solidFill>
                                    <a:latin typeface="Cambria Math" panose="02040503050406030204" pitchFamily="18" charset="0"/>
                                  </a:rPr>
                                  <m:t>𝑥</m:t>
                                </m:r>
                              </m:e>
                              <m:sub>
                                <m:r>
                                  <a:rPr lang="en-US" sz="1800" i="1">
                                    <a:solidFill>
                                      <a:schemeClr val="accent4">
                                        <a:lumMod val="75000"/>
                                      </a:schemeClr>
                                    </a:solidFill>
                                    <a:latin typeface="Cambria Math" panose="02040503050406030204" pitchFamily="18" charset="0"/>
                                  </a:rPr>
                                  <m:t>1</m:t>
                                </m:r>
                              </m:sub>
                            </m:sSub>
                          </m:e>
                        </m:d>
                      </m:e>
                    </m:d>
                    <m:r>
                      <a:rPr lang="en-US" sz="1800" i="1">
                        <a:solidFill>
                          <a:schemeClr val="tx1"/>
                        </a:solidFill>
                        <a:latin typeface="Cambria Math" panose="02040503050406030204" pitchFamily="18" charset="0"/>
                      </a:rPr>
                      <m:t>+</m:t>
                    </m:r>
                    <m:d>
                      <m:dPr>
                        <m:ctrlPr>
                          <a:rPr lang="en-US" sz="1800" i="1">
                            <a:solidFill>
                              <a:schemeClr val="tx1"/>
                            </a:solidFill>
                            <a:latin typeface="Cambria Math" panose="02040503050406030204" pitchFamily="18" charset="0"/>
                          </a:rPr>
                        </m:ctrlPr>
                      </m:dPr>
                      <m:e>
                        <m:r>
                          <a:rPr lang="en-US" sz="1800" i="1" smtClean="0">
                            <a:solidFill>
                              <a:schemeClr val="accent6">
                                <a:lumMod val="75000"/>
                              </a:schemeClr>
                            </a:solidFill>
                            <a:latin typeface="Cambria Math" panose="02040503050406030204" pitchFamily="18" charset="0"/>
                          </a:rPr>
                          <m:t>h</m:t>
                        </m:r>
                        <m:d>
                          <m:dPr>
                            <m:ctrlPr>
                              <a:rPr lang="en-US" sz="1800" i="1">
                                <a:solidFill>
                                  <a:schemeClr val="accent6">
                                    <a:lumMod val="75000"/>
                                  </a:schemeClr>
                                </a:solidFill>
                                <a:latin typeface="Cambria Math" panose="02040503050406030204" pitchFamily="18" charset="0"/>
                              </a:rPr>
                            </m:ctrlPr>
                          </m:dPr>
                          <m:e>
                            <m:sSub>
                              <m:sSubPr>
                                <m:ctrlPr>
                                  <a:rPr lang="en-US" sz="1800" i="1">
                                    <a:solidFill>
                                      <a:schemeClr val="accent6">
                                        <a:lumMod val="75000"/>
                                      </a:schemeClr>
                                    </a:solidFill>
                                    <a:latin typeface="Cambria Math" panose="02040503050406030204" pitchFamily="18" charset="0"/>
                                  </a:rPr>
                                </m:ctrlPr>
                              </m:sSubPr>
                              <m:e>
                                <m:r>
                                  <a:rPr lang="en-US" sz="1800" i="1">
                                    <a:solidFill>
                                      <a:schemeClr val="accent6">
                                        <a:lumMod val="75000"/>
                                      </a:schemeClr>
                                    </a:solidFill>
                                    <a:latin typeface="Cambria Math" panose="02040503050406030204" pitchFamily="18" charset="0"/>
                                  </a:rPr>
                                  <m:t>𝑥</m:t>
                                </m:r>
                              </m:e>
                              <m:sub>
                                <m:r>
                                  <a:rPr lang="en-US" sz="1800" i="1">
                                    <a:solidFill>
                                      <a:schemeClr val="accent6">
                                        <a:lumMod val="75000"/>
                                      </a:schemeClr>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𝑤</m:t>
                        </m:r>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sub>
                            </m:sSub>
                          </m:e>
                        </m:d>
                        <m:r>
                          <a:rPr lang="en-US" sz="1800" i="1">
                            <a:solidFill>
                              <a:schemeClr val="tx1"/>
                            </a:solidFill>
                            <a:latin typeface="Cambria Math" panose="02040503050406030204" pitchFamily="18" charset="0"/>
                          </a:rPr>
                          <m:t>−</m:t>
                        </m:r>
                        <m:r>
                          <a:rPr lang="en-US" sz="1800" i="1" smtClean="0">
                            <a:solidFill>
                              <a:schemeClr val="accent4">
                                <a:lumMod val="75000"/>
                              </a:schemeClr>
                            </a:solidFill>
                            <a:latin typeface="Cambria Math" panose="02040503050406030204" pitchFamily="18" charset="0"/>
                          </a:rPr>
                          <m:t>h</m:t>
                        </m:r>
                        <m:d>
                          <m:dPr>
                            <m:ctrlPr>
                              <a:rPr lang="en-US" sz="1800" i="1">
                                <a:solidFill>
                                  <a:schemeClr val="accent4">
                                    <a:lumMod val="75000"/>
                                  </a:schemeClr>
                                </a:solidFill>
                                <a:latin typeface="Cambria Math" panose="02040503050406030204" pitchFamily="18" charset="0"/>
                              </a:rPr>
                            </m:ctrlPr>
                          </m:dPr>
                          <m:e>
                            <m:sSub>
                              <m:sSubPr>
                                <m:ctrlPr>
                                  <a:rPr lang="en-US" sz="1800" i="1">
                                    <a:solidFill>
                                      <a:schemeClr val="accent4">
                                        <a:lumMod val="75000"/>
                                      </a:schemeClr>
                                    </a:solidFill>
                                    <a:latin typeface="Cambria Math" panose="02040503050406030204" pitchFamily="18" charset="0"/>
                                  </a:rPr>
                                </m:ctrlPr>
                              </m:sSubPr>
                              <m:e>
                                <m:r>
                                  <a:rPr lang="en-US" sz="1800" i="1">
                                    <a:solidFill>
                                      <a:schemeClr val="accent4">
                                        <a:lumMod val="75000"/>
                                      </a:schemeClr>
                                    </a:solidFill>
                                    <a:latin typeface="Cambria Math" panose="02040503050406030204" pitchFamily="18" charset="0"/>
                                  </a:rPr>
                                  <m:t>𝑥</m:t>
                                </m:r>
                              </m:e>
                              <m:sub>
                                <m:r>
                                  <a:rPr lang="en-US" sz="1800" i="1">
                                    <a:solidFill>
                                      <a:schemeClr val="accent4">
                                        <a:lumMod val="75000"/>
                                      </a:schemeClr>
                                    </a:solidFill>
                                    <a:latin typeface="Cambria Math" panose="02040503050406030204" pitchFamily="18" charset="0"/>
                                  </a:rPr>
                                  <m:t>2</m:t>
                                </m:r>
                              </m:sub>
                            </m:sSub>
                          </m:e>
                        </m:d>
                      </m:e>
                    </m:d>
                  </m:oMath>
                </a14:m>
                <a:endParaRPr lang="en-US" sz="1800" dirty="0">
                  <a:solidFill>
                    <a:schemeClr val="tx1"/>
                  </a:solidFill>
                </a:endParaRPr>
              </a:p>
              <a:p>
                <a:pPr>
                  <a:lnSpc>
                    <a:spcPct val="100000"/>
                  </a:lnSpc>
                  <a:spcBef>
                    <a:spcPts val="600"/>
                  </a:spcBef>
                </a:pPr>
                <a14:m>
                  <m:oMath xmlns:m="http://schemas.openxmlformats.org/officeDocument/2006/math">
                    <m:r>
                      <a:rPr lang="en-US" sz="1800" i="1">
                        <a:solidFill>
                          <a:schemeClr val="bg1"/>
                        </a:solidFill>
                        <a:latin typeface="Cambria Math" panose="02040503050406030204" pitchFamily="18" charset="0"/>
                      </a:rPr>
                      <m:t>=</m:t>
                    </m:r>
                    <m:r>
                      <a:rPr lang="en-US" sz="1800" i="1" smtClean="0">
                        <a:solidFill>
                          <a:schemeClr val="bg1"/>
                        </a:solidFill>
                        <a:latin typeface="Cambria Math" panose="02040503050406030204" pitchFamily="18" charset="0"/>
                      </a:rPr>
                      <m:t>=</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m:t>
                    </m:r>
                    <m:d>
                      <m:dPr>
                        <m:ctrlPr>
                          <a:rPr lang="en-US" sz="1800" i="1">
                            <a:solidFill>
                              <a:schemeClr val="tx1"/>
                            </a:solidFill>
                            <a:latin typeface="Cambria Math" panose="02040503050406030204" pitchFamily="18" charset="0"/>
                          </a:rPr>
                        </m:ctrlPr>
                      </m:dPr>
                      <m:e>
                        <m:r>
                          <a:rPr lang="en-US" sz="1800" i="1" smtClean="0">
                            <a:solidFill>
                              <a:schemeClr val="accent6">
                                <a:lumMod val="75000"/>
                              </a:schemeClr>
                            </a:solidFill>
                            <a:latin typeface="Cambria Math" panose="02040503050406030204" pitchFamily="18" charset="0"/>
                          </a:rPr>
                          <m:t>h</m:t>
                        </m:r>
                        <m:d>
                          <m:dPr>
                            <m:ctrlPr>
                              <a:rPr lang="en-US" sz="1800" i="1">
                                <a:solidFill>
                                  <a:schemeClr val="accent6">
                                    <a:lumMod val="75000"/>
                                  </a:schemeClr>
                                </a:solidFill>
                                <a:latin typeface="Cambria Math" panose="02040503050406030204" pitchFamily="18" charset="0"/>
                              </a:rPr>
                            </m:ctrlPr>
                          </m:dPr>
                          <m:e>
                            <m:sSub>
                              <m:sSubPr>
                                <m:ctrlPr>
                                  <a:rPr lang="en-US" sz="1800" b="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𝑥</m:t>
                                </m:r>
                              </m:e>
                              <m:sub>
                                <m:r>
                                  <a:rPr lang="en-US" sz="1800" b="0" i="1" smtClean="0">
                                    <a:solidFill>
                                      <a:schemeClr val="accent6">
                                        <a:lumMod val="75000"/>
                                      </a:schemeClr>
                                    </a:solidFill>
                                    <a:latin typeface="Cambria Math" panose="02040503050406030204" pitchFamily="18" charset="0"/>
                                  </a:rPr>
                                  <m:t>𝑘</m:t>
                                </m:r>
                                <m:r>
                                  <a:rPr lang="en-US" sz="1800" b="0" i="1" smtClean="0">
                                    <a:solidFill>
                                      <a:schemeClr val="accent6">
                                        <a:lumMod val="75000"/>
                                      </a:schemeClr>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𝑤</m:t>
                        </m:r>
                        <m:d>
                          <m:dPr>
                            <m:ctrlPr>
                              <a:rPr lang="en-US" sz="1800" i="1">
                                <a:solidFill>
                                  <a:schemeClr val="tx1"/>
                                </a:solidFill>
                                <a:latin typeface="Cambria Math" panose="02040503050406030204" pitchFamily="18" charset="0"/>
                              </a:rPr>
                            </m:ctrlPr>
                          </m:dPr>
                          <m:e>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rPr>
                                  <m:t>𝑘</m:t>
                                </m:r>
                                <m:r>
                                  <a:rPr lang="en-US" sz="1800" b="0" i="1" smtClean="0">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rPr>
                                  <m:t>𝑘</m:t>
                                </m:r>
                              </m:sub>
                            </m:sSub>
                          </m:e>
                        </m:d>
                        <m:r>
                          <a:rPr lang="en-US" sz="1800" i="1">
                            <a:solidFill>
                              <a:schemeClr val="tx1"/>
                            </a:solidFill>
                            <a:latin typeface="Cambria Math" panose="02040503050406030204" pitchFamily="18" charset="0"/>
                          </a:rPr>
                          <m:t>−</m:t>
                        </m:r>
                        <m:r>
                          <a:rPr lang="en-US" sz="1800" i="1" smtClean="0">
                            <a:solidFill>
                              <a:schemeClr val="accent4">
                                <a:lumMod val="75000"/>
                              </a:schemeClr>
                            </a:solidFill>
                            <a:latin typeface="Cambria Math" panose="02040503050406030204" pitchFamily="18" charset="0"/>
                          </a:rPr>
                          <m:t>h</m:t>
                        </m:r>
                        <m:d>
                          <m:dPr>
                            <m:ctrlPr>
                              <a:rPr lang="en-US" sz="1800" i="1">
                                <a:solidFill>
                                  <a:schemeClr val="accent4">
                                    <a:lumMod val="75000"/>
                                  </a:schemeClr>
                                </a:solidFill>
                                <a:latin typeface="Cambria Math" panose="02040503050406030204" pitchFamily="18" charset="0"/>
                              </a:rPr>
                            </m:ctrlPr>
                          </m:dPr>
                          <m:e>
                            <m:sSub>
                              <m:sSubPr>
                                <m:ctrlPr>
                                  <a:rPr lang="en-US" sz="1800" i="1">
                                    <a:solidFill>
                                      <a:schemeClr val="accent4">
                                        <a:lumMod val="75000"/>
                                      </a:schemeClr>
                                    </a:solidFill>
                                    <a:latin typeface="Cambria Math" panose="02040503050406030204" pitchFamily="18" charset="0"/>
                                  </a:rPr>
                                </m:ctrlPr>
                              </m:sSubPr>
                              <m:e>
                                <m:r>
                                  <a:rPr lang="en-US" sz="1800" b="0" i="1" smtClean="0">
                                    <a:solidFill>
                                      <a:schemeClr val="accent4">
                                        <a:lumMod val="75000"/>
                                      </a:schemeClr>
                                    </a:solidFill>
                                    <a:latin typeface="Cambria Math" panose="02040503050406030204" pitchFamily="18" charset="0"/>
                                  </a:rPr>
                                  <m:t>𝑥</m:t>
                                </m:r>
                              </m:e>
                              <m:sub>
                                <m:r>
                                  <a:rPr lang="en-US" sz="1800" b="0" i="1" smtClean="0">
                                    <a:solidFill>
                                      <a:schemeClr val="accent4">
                                        <a:lumMod val="75000"/>
                                      </a:schemeClr>
                                    </a:solidFill>
                                    <a:latin typeface="Cambria Math" panose="02040503050406030204" pitchFamily="18" charset="0"/>
                                  </a:rPr>
                                  <m:t>𝑘</m:t>
                                </m:r>
                              </m:sub>
                            </m:sSub>
                          </m:e>
                        </m:d>
                      </m:e>
                    </m:d>
                    <m:r>
                      <a:rPr lang="en-US" sz="1800" i="1">
                        <a:solidFill>
                          <a:schemeClr val="tx1"/>
                        </a:solidFill>
                        <a:latin typeface="Cambria Math" panose="02040503050406030204" pitchFamily="18" charset="0"/>
                      </a:rPr>
                      <m:t>+</m:t>
                    </m:r>
                    <m:d>
                      <m:dPr>
                        <m:ctrlPr>
                          <a:rPr lang="en-US" sz="1800" i="1">
                            <a:solidFill>
                              <a:schemeClr val="tx1"/>
                            </a:solidFill>
                            <a:latin typeface="Cambria Math" panose="02040503050406030204" pitchFamily="18" charset="0"/>
                          </a:rPr>
                        </m:ctrlPr>
                      </m:dPr>
                      <m:e>
                        <m:r>
                          <a:rPr lang="en-US" sz="1800" i="1" smtClean="0">
                            <a:solidFill>
                              <a:schemeClr val="accent6">
                                <a:lumMod val="75000"/>
                              </a:schemeClr>
                            </a:solidFill>
                            <a:latin typeface="Cambria Math" panose="02040503050406030204" pitchFamily="18" charset="0"/>
                          </a:rPr>
                          <m:t>h</m:t>
                        </m:r>
                        <m:d>
                          <m:dPr>
                            <m:ctrlPr>
                              <a:rPr lang="en-US" sz="1800" i="1">
                                <a:solidFill>
                                  <a:schemeClr val="accent6">
                                    <a:lumMod val="75000"/>
                                  </a:schemeClr>
                                </a:solidFill>
                                <a:latin typeface="Cambria Math" panose="02040503050406030204" pitchFamily="18" charset="0"/>
                              </a:rPr>
                            </m:ctrlPr>
                          </m:dPr>
                          <m:e>
                            <m:sSub>
                              <m:sSubPr>
                                <m:ctrlPr>
                                  <a:rPr lang="en-US" sz="1800" i="1">
                                    <a:solidFill>
                                      <a:schemeClr val="accent6">
                                        <a:lumMod val="75000"/>
                                      </a:schemeClr>
                                    </a:solidFill>
                                    <a:latin typeface="Cambria Math" panose="02040503050406030204" pitchFamily="18" charset="0"/>
                                  </a:rPr>
                                </m:ctrlPr>
                              </m:sSubPr>
                              <m:e>
                                <m:r>
                                  <a:rPr lang="en-US" sz="1800" i="1">
                                    <a:solidFill>
                                      <a:schemeClr val="accent6">
                                        <a:lumMod val="75000"/>
                                      </a:schemeClr>
                                    </a:solidFill>
                                    <a:latin typeface="Cambria Math" panose="02040503050406030204" pitchFamily="18" charset="0"/>
                                  </a:rPr>
                                  <m:t>𝑥</m:t>
                                </m:r>
                              </m:e>
                              <m:sub>
                                <m:r>
                                  <a:rPr lang="en-US" sz="1800" b="0" i="1" smtClean="0">
                                    <a:solidFill>
                                      <a:schemeClr val="accent6">
                                        <a:lumMod val="75000"/>
                                      </a:schemeClr>
                                    </a:solidFill>
                                    <a:latin typeface="Cambria Math" panose="02040503050406030204" pitchFamily="18" charset="0"/>
                                  </a:rPr>
                                  <m:t>𝑘</m:t>
                                </m:r>
                              </m:sub>
                            </m:sSub>
                          </m:e>
                        </m:d>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𝑤</m:t>
                        </m:r>
                        <m:d>
                          <m:dPr>
                            <m:ctrlPr>
                              <a:rPr lang="en-US" sz="1800" i="1">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rPr>
                                  <m:t>𝑘</m:t>
                                </m:r>
                              </m:sub>
                            </m:sSub>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i="1">
                            <a:solidFill>
                              <a:schemeClr val="tx1"/>
                            </a:solidFill>
                            <a:latin typeface="Cambria Math" panose="02040503050406030204" pitchFamily="18" charset="0"/>
                          </a:rPr>
                          <m:t>−</m:t>
                        </m:r>
                        <m:r>
                          <a:rPr lang="en-US" sz="1800" i="1" smtClean="0">
                            <a:solidFill>
                              <a:schemeClr val="accent4">
                                <a:lumMod val="75000"/>
                              </a:schemeClr>
                            </a:solidFill>
                            <a:latin typeface="Cambria Math" panose="02040503050406030204" pitchFamily="18" charset="0"/>
                          </a:rPr>
                          <m:t>h</m:t>
                        </m:r>
                        <m:d>
                          <m:dPr>
                            <m:ctrlPr>
                              <a:rPr lang="en-US" sz="1800" i="1">
                                <a:solidFill>
                                  <a:schemeClr val="accent4">
                                    <a:lumMod val="75000"/>
                                  </a:schemeClr>
                                </a:solidFill>
                                <a:latin typeface="Cambria Math" panose="02040503050406030204" pitchFamily="18" charset="0"/>
                              </a:rPr>
                            </m:ctrlPr>
                          </m:dPr>
                          <m:e>
                            <m:r>
                              <a:rPr lang="en-US" sz="1800" b="0" i="1" smtClean="0">
                                <a:solidFill>
                                  <a:schemeClr val="accent4">
                                    <a:lumMod val="75000"/>
                                  </a:schemeClr>
                                </a:solidFill>
                                <a:latin typeface="Cambria Math" panose="02040503050406030204" pitchFamily="18" charset="0"/>
                              </a:rPr>
                              <m:t>𝑣</m:t>
                            </m:r>
                          </m:e>
                        </m:d>
                      </m:e>
                    </m:d>
                  </m:oMath>
                </a14:m>
                <a:endParaRPr lang="en-US" sz="1800" b="0" i="1" dirty="0">
                  <a:solidFill>
                    <a:schemeClr val="tx1"/>
                  </a:solidFill>
                  <a:latin typeface="Cambria Math" panose="02040503050406030204" pitchFamily="18" charset="0"/>
                </a:endParaRPr>
              </a:p>
              <a:p>
                <a:pPr>
                  <a:lnSpc>
                    <a:spcPct val="100000"/>
                  </a:lnSpc>
                  <a:spcBef>
                    <a:spcPts val="600"/>
                  </a:spcBef>
                </a:pPr>
                <a14:m>
                  <m:oMath xmlns:m="http://schemas.openxmlformats.org/officeDocument/2006/math">
                    <m:r>
                      <a:rPr lang="en-US" sz="1800" i="1">
                        <a:solidFill>
                          <a:schemeClr val="bg1"/>
                        </a:solidFill>
                        <a:latin typeface="Cambria Math" panose="02040503050406030204" pitchFamily="18" charset="0"/>
                      </a:rPr>
                      <m:t>=</m:t>
                    </m:r>
                    <m:r>
                      <a:rPr lang="en-US" sz="1800" b="0" i="1" smtClean="0">
                        <a:solidFill>
                          <a:schemeClr val="tx1"/>
                        </a:solidFill>
                        <a:latin typeface="Cambria Math" panose="02040503050406030204" pitchFamily="18" charset="0"/>
                      </a:rPr>
                      <m:t>=</m:t>
                    </m:r>
                    <m:r>
                      <a:rPr lang="en-US" sz="1800" i="1" smtClean="0">
                        <a:solidFill>
                          <a:schemeClr val="accent6">
                            <a:lumMod val="75000"/>
                          </a:schemeClr>
                        </a:solidFill>
                        <a:latin typeface="Cambria Math" panose="02040503050406030204" pitchFamily="18" charset="0"/>
                      </a:rPr>
                      <m:t>h</m:t>
                    </m:r>
                    <m:d>
                      <m:dPr>
                        <m:ctrlPr>
                          <a:rPr lang="en-US" sz="1800" i="1">
                            <a:solidFill>
                              <a:schemeClr val="accent6">
                                <a:lumMod val="75000"/>
                              </a:schemeClr>
                            </a:solidFill>
                            <a:latin typeface="Cambria Math" panose="02040503050406030204" pitchFamily="18" charset="0"/>
                          </a:rPr>
                        </m:ctrlPr>
                      </m:dPr>
                      <m:e>
                        <m:r>
                          <a:rPr lang="en-US" sz="1800" i="1">
                            <a:solidFill>
                              <a:schemeClr val="accent6">
                                <a:lumMod val="75000"/>
                              </a:schemeClr>
                            </a:solidFill>
                            <a:latin typeface="Cambria Math" panose="02040503050406030204" pitchFamily="18" charset="0"/>
                          </a:rPr>
                          <m:t>𝑢</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rPr>
                              <m:t>1</m:t>
                            </m:r>
                          </m:sub>
                        </m:sSub>
                      </m:e>
                    </m:d>
                    <m:r>
                      <a:rPr lang="en-US" sz="1800" b="0" i="1" smtClean="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𝑤</m:t>
                    </m:r>
                    <m:d>
                      <m:dPr>
                        <m:ctrlPr>
                          <a:rPr lang="en-US" sz="1800" i="1">
                            <a:solidFill>
                              <a:schemeClr val="tx1"/>
                            </a:solidFill>
                            <a:latin typeface="Cambria Math" panose="02040503050406030204" pitchFamily="18" charset="0"/>
                          </a:rPr>
                        </m:ctrlPr>
                      </m:dPr>
                      <m:e>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rPr>
                              <m:t>𝑘</m:t>
                            </m:r>
                          </m:sub>
                        </m:sSub>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accent4">
                            <a:lumMod val="75000"/>
                          </a:schemeClr>
                        </a:solidFill>
                        <a:latin typeface="Cambria Math" panose="02040503050406030204" pitchFamily="18" charset="0"/>
                      </a:rPr>
                      <m:t>h</m:t>
                    </m:r>
                    <m:d>
                      <m:dPr>
                        <m:ctrlPr>
                          <a:rPr lang="en-US" sz="1800" b="0" i="1" smtClean="0">
                            <a:solidFill>
                              <a:schemeClr val="accent4">
                                <a:lumMod val="75000"/>
                              </a:schemeClr>
                            </a:solidFill>
                            <a:latin typeface="Cambria Math" panose="02040503050406030204" pitchFamily="18" charset="0"/>
                          </a:rPr>
                        </m:ctrlPr>
                      </m:dPr>
                      <m:e>
                        <m:r>
                          <a:rPr lang="en-US" sz="1800" b="0" i="1" smtClean="0">
                            <a:solidFill>
                              <a:schemeClr val="accent4">
                                <a:lumMod val="75000"/>
                              </a:schemeClr>
                            </a:solidFill>
                            <a:latin typeface="Cambria Math" panose="02040503050406030204" pitchFamily="18" charset="0"/>
                          </a:rPr>
                          <m:t>𝑣</m:t>
                        </m:r>
                      </m:e>
                    </m:d>
                  </m:oMath>
                </a14:m>
                <a:endParaRPr lang="en-US" sz="1800" dirty="0">
                  <a:solidFill>
                    <a:schemeClr val="tx1"/>
                  </a:solidFill>
                </a:endParaRPr>
              </a:p>
              <a:p>
                <a:pPr>
                  <a:lnSpc>
                    <a:spcPct val="100000"/>
                  </a:lnSpc>
                  <a:spcBef>
                    <a:spcPts val="600"/>
                  </a:spcBef>
                </a:pPr>
                <a14:m>
                  <m:oMath xmlns:m="http://schemas.openxmlformats.org/officeDocument/2006/math">
                    <m:r>
                      <a:rPr lang="en-US" sz="1800" i="1">
                        <a:solidFill>
                          <a:schemeClr val="bg1"/>
                        </a:solidFill>
                        <a:latin typeface="Cambria Math" panose="02040503050406030204" pitchFamily="18" charset="0"/>
                      </a:rPr>
                      <m:t>=</m:t>
                    </m:r>
                    <m:r>
                      <a:rPr lang="en-US" sz="1800" i="1">
                        <a:solidFill>
                          <a:schemeClr val="tx1"/>
                        </a:solidFill>
                        <a:latin typeface="Cambria Math" panose="02040503050406030204" pitchFamily="18" charset="0"/>
                      </a:rPr>
                      <m:t>=</m:t>
                    </m:r>
                    <m:r>
                      <a:rPr lang="en-US" sz="1800" i="1" smtClean="0">
                        <a:solidFill>
                          <a:schemeClr val="accent6">
                            <a:lumMod val="75000"/>
                          </a:schemeClr>
                        </a:solidFill>
                        <a:latin typeface="Cambria Math" panose="02040503050406030204" pitchFamily="18" charset="0"/>
                      </a:rPr>
                      <m:t>h</m:t>
                    </m:r>
                    <m:d>
                      <m:dPr>
                        <m:ctrlPr>
                          <a:rPr lang="en-US" sz="1800" i="1">
                            <a:solidFill>
                              <a:schemeClr val="accent6">
                                <a:lumMod val="75000"/>
                              </a:schemeClr>
                            </a:solidFill>
                            <a:latin typeface="Cambria Math" panose="02040503050406030204" pitchFamily="18" charset="0"/>
                          </a:rPr>
                        </m:ctrlPr>
                      </m:dPr>
                      <m:e>
                        <m:r>
                          <a:rPr lang="en-US" sz="1800" i="1">
                            <a:solidFill>
                              <a:schemeClr val="accent6">
                                <a:lumMod val="75000"/>
                              </a:schemeClr>
                            </a:solidFill>
                            <a:latin typeface="Cambria Math" panose="02040503050406030204" pitchFamily="18" charset="0"/>
                          </a:rPr>
                          <m:t>𝑢</m:t>
                        </m:r>
                      </m:e>
                    </m:d>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𝑤</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𝑢</m:t>
                        </m:r>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𝑘</m:t>
                            </m:r>
                          </m:sub>
                        </m:sSub>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𝑣</m:t>
                        </m:r>
                      </m:e>
                    </m:d>
                    <m:r>
                      <a:rPr lang="en-US" sz="1800" i="1">
                        <a:solidFill>
                          <a:schemeClr val="tx1"/>
                        </a:solidFill>
                        <a:latin typeface="Cambria Math" panose="02040503050406030204" pitchFamily="18" charset="0"/>
                      </a:rPr>
                      <m:t>−</m:t>
                    </m:r>
                    <m:r>
                      <a:rPr lang="en-US" sz="1800" i="1" smtClean="0">
                        <a:solidFill>
                          <a:schemeClr val="accent4">
                            <a:lumMod val="75000"/>
                          </a:schemeClr>
                        </a:solidFill>
                        <a:latin typeface="Cambria Math" panose="02040503050406030204" pitchFamily="18" charset="0"/>
                      </a:rPr>
                      <m:t>h</m:t>
                    </m:r>
                    <m:d>
                      <m:dPr>
                        <m:ctrlPr>
                          <a:rPr lang="en-US" sz="1800" i="1">
                            <a:solidFill>
                              <a:schemeClr val="accent4">
                                <a:lumMod val="75000"/>
                              </a:schemeClr>
                            </a:solidFill>
                            <a:latin typeface="Cambria Math" panose="02040503050406030204" pitchFamily="18" charset="0"/>
                          </a:rPr>
                        </m:ctrlPr>
                      </m:dPr>
                      <m:e>
                        <m:r>
                          <a:rPr lang="en-US" sz="1800" i="1">
                            <a:solidFill>
                              <a:schemeClr val="accent4">
                                <a:lumMod val="75000"/>
                              </a:schemeClr>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h</m:t>
                    </m:r>
                    <m:d>
                      <m:dPr>
                        <m:ctrlPr>
                          <a:rPr lang="en-US" sz="1800" b="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𝑢</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𝑤</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𝑢</m:t>
                        </m:r>
                        <m:sSup>
                          <m:sSupPr>
                            <m:ctrlPr>
                              <a:rPr lang="en-US" sz="1800" b="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m:t>
                            </m:r>
                          </m:e>
                          <m:sup>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1</m:t>
                                </m:r>
                              </m:sub>
                            </m:sSub>
                          </m:sup>
                        </m:sSup>
                        <m:r>
                          <a:rPr lang="en-US" sz="1800" b="0" i="1" smtClean="0">
                            <a:solidFill>
                              <a:schemeClr val="tx1"/>
                            </a:solidFill>
                            <a:latin typeface="Cambria Math" panose="02040503050406030204" pitchFamily="18" charset="0"/>
                          </a:rPr>
                          <m:t>𝑣</m:t>
                        </m:r>
                      </m:e>
                    </m:d>
                    <m:r>
                      <a:rPr lang="en-US" sz="1800" b="0" i="1" smtClean="0">
                        <a:solidFill>
                          <a:schemeClr val="tx1"/>
                        </a:solidFill>
                        <a:latin typeface="Cambria Math" panose="02040503050406030204" pitchFamily="18" charset="0"/>
                      </a:rPr>
                      <m:t>−</m:t>
                    </m:r>
                    <m:r>
                      <a:rPr lang="en-US" sz="1800" b="0" i="1" smtClean="0">
                        <a:solidFill>
                          <a:schemeClr val="accent4">
                            <a:lumMod val="75000"/>
                          </a:schemeClr>
                        </a:solidFill>
                        <a:latin typeface="Cambria Math" panose="02040503050406030204" pitchFamily="18" charset="0"/>
                      </a:rPr>
                      <m:t>h</m:t>
                    </m:r>
                    <m:d>
                      <m:dPr>
                        <m:ctrlPr>
                          <a:rPr lang="en-US" sz="1800" b="0" i="1" smtClean="0">
                            <a:solidFill>
                              <a:schemeClr val="accent4">
                                <a:lumMod val="75000"/>
                              </a:schemeClr>
                            </a:solidFill>
                            <a:latin typeface="Cambria Math" panose="02040503050406030204" pitchFamily="18" charset="0"/>
                          </a:rPr>
                        </m:ctrlPr>
                      </m:dPr>
                      <m:e>
                        <m:r>
                          <a:rPr lang="en-US" sz="1800" b="0" i="1" smtClean="0">
                            <a:solidFill>
                              <a:schemeClr val="accent4">
                                <a:lumMod val="75000"/>
                              </a:schemeClr>
                            </a:solidFill>
                            <a:latin typeface="Cambria Math" panose="02040503050406030204" pitchFamily="18" charset="0"/>
                          </a:rPr>
                          <m:t>𝑣</m:t>
                        </m:r>
                      </m:e>
                    </m:d>
                  </m:oMath>
                </a14:m>
                <a:endParaRPr lang="en-US" sz="1800" dirty="0">
                  <a:solidFill>
                    <a:schemeClr val="tx1"/>
                  </a:solidFill>
                </a:endParaRP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628650" y="1690689"/>
                <a:ext cx="8515350" cy="4802186"/>
              </a:xfrm>
              <a:blipFill rotWithShape="1">
                <a:blip r:embed="rId1"/>
                <a:stretch>
                  <a:fillRect l="-931" t="-1015" b="-1396"/>
                </a:stretch>
              </a:blipFill>
            </p:spPr>
            <p:txBody>
              <a:bodyPr/>
              <a:lstStyle/>
              <a:p>
                <a:r>
                  <a:rPr lang="en-US">
                    <a:noFill/>
                  </a:rPr>
                  <a:t> </a:t>
                </a:r>
                <a:endParaRPr lang="en-US">
                  <a:noFill/>
                </a:endParaRPr>
              </a:p>
            </p:txBody>
          </p:sp>
        </mc:Fallback>
      </mc:AlternateContent>
      <p:sp>
        <p:nvSpPr>
          <p:cNvPr id="45" name="矩形: 圆角 12"/>
          <p:cNvSpPr/>
          <p:nvPr/>
        </p:nvSpPr>
        <p:spPr>
          <a:xfrm>
            <a:off x="842429" y="4612195"/>
            <a:ext cx="1317967" cy="422030"/>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圆角 12"/>
          <p:cNvSpPr/>
          <p:nvPr/>
        </p:nvSpPr>
        <p:spPr>
          <a:xfrm>
            <a:off x="5637167" y="6070844"/>
            <a:ext cx="2713013" cy="422030"/>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圆角 12"/>
          <p:cNvSpPr/>
          <p:nvPr/>
        </p:nvSpPr>
        <p:spPr>
          <a:xfrm>
            <a:off x="842429" y="3429000"/>
            <a:ext cx="7869492" cy="422030"/>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550025" y="3987718"/>
              <a:ext cx="228018" cy="310343"/>
            </p14:xfrm>
          </p:contentPart>
        </mc:Choice>
        <mc:Fallback xmlns="">
          <p:pic>
            <p:nvPicPr>
              <p:cNvPr id="2" name="墨迹 1"/>
            </p:nvPicPr>
            <p:blipFill>
              <a:blip/>
            </p:blipFill>
            <p:spPr>
              <a:xfrm>
                <a:off x="5550025" y="3987718"/>
                <a:ext cx="228018" cy="310343"/>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5821899" y="4042495"/>
              <a:ext cx="54820" cy="241016"/>
            </p14:xfrm>
          </p:contentPart>
        </mc:Choice>
        <mc:Fallback xmlns="">
          <p:pic>
            <p:nvPicPr>
              <p:cNvPr id="5" name="墨迹 4"/>
            </p:nvPicPr>
            <p:blipFill>
              <a:blip/>
            </p:blipFill>
            <p:spPr>
              <a:xfrm>
                <a:off x="5821899" y="4042495"/>
                <a:ext cx="54820" cy="24101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6005546" y="4047972"/>
              <a:ext cx="63043" cy="251972"/>
            </p14:xfrm>
          </p:contentPart>
        </mc:Choice>
        <mc:Fallback xmlns="">
          <p:pic>
            <p:nvPicPr>
              <p:cNvPr id="6" name="墨迹 5"/>
            </p:nvPicPr>
            <p:blipFill>
              <a:blip/>
            </p:blipFill>
            <p:spPr>
              <a:xfrm>
                <a:off x="6005546" y="4047972"/>
                <a:ext cx="63043" cy="25197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6244014" y="3943897"/>
              <a:ext cx="202835" cy="410823"/>
            </p14:xfrm>
          </p:contentPart>
        </mc:Choice>
        <mc:Fallback xmlns="">
          <p:pic>
            <p:nvPicPr>
              <p:cNvPr id="7" name="墨迹 6"/>
            </p:nvPicPr>
            <p:blipFill>
              <a:blip/>
            </p:blipFill>
            <p:spPr>
              <a:xfrm>
                <a:off x="6244014" y="3943897"/>
                <a:ext cx="202835" cy="41082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6545525" y="4064405"/>
              <a:ext cx="106899" cy="54777"/>
            </p14:xfrm>
          </p:contentPart>
        </mc:Choice>
        <mc:Fallback xmlns="">
          <p:pic>
            <p:nvPicPr>
              <p:cNvPr id="8" name="墨迹 7"/>
            </p:nvPicPr>
            <p:blipFill>
              <a:blip/>
            </p:blipFill>
            <p:spPr>
              <a:xfrm>
                <a:off x="6545525" y="4064405"/>
                <a:ext cx="106899" cy="5477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6737395" y="3976763"/>
              <a:ext cx="99362" cy="319757"/>
            </p14:xfrm>
          </p:contentPart>
        </mc:Choice>
        <mc:Fallback xmlns="">
          <p:pic>
            <p:nvPicPr>
              <p:cNvPr id="9" name="墨迹 8"/>
            </p:nvPicPr>
            <p:blipFill>
              <a:blip/>
            </p:blipFill>
            <p:spPr>
              <a:xfrm>
                <a:off x="6737395" y="3976763"/>
                <a:ext cx="99362" cy="31975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6931150" y="3954853"/>
              <a:ext cx="286779" cy="266521"/>
            </p14:xfrm>
          </p:contentPart>
        </mc:Choice>
        <mc:Fallback xmlns="">
          <p:pic>
            <p:nvPicPr>
              <p:cNvPr id="10" name="墨迹 9"/>
            </p:nvPicPr>
            <p:blipFill>
              <a:blip/>
            </p:blipFill>
            <p:spPr>
              <a:xfrm>
                <a:off x="6931150" y="3954853"/>
                <a:ext cx="286779" cy="26652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6940230" y="4217779"/>
              <a:ext cx="301510" cy="93120"/>
            </p14:xfrm>
          </p:contentPart>
        </mc:Choice>
        <mc:Fallback xmlns="">
          <p:pic>
            <p:nvPicPr>
              <p:cNvPr id="11" name="墨迹 10"/>
            </p:nvPicPr>
            <p:blipFill>
              <a:blip/>
            </p:blipFill>
            <p:spPr>
              <a:xfrm>
                <a:off x="6940230" y="4217779"/>
                <a:ext cx="301510" cy="931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7297246" y="3932942"/>
              <a:ext cx="178850" cy="179393"/>
            </p14:xfrm>
          </p:contentPart>
        </mc:Choice>
        <mc:Fallback xmlns="">
          <p:pic>
            <p:nvPicPr>
              <p:cNvPr id="12" name="墨迹 11"/>
            </p:nvPicPr>
            <p:blipFill>
              <a:blip/>
            </p:blipFill>
            <p:spPr>
              <a:xfrm>
                <a:off x="7297246" y="3932942"/>
                <a:ext cx="178850" cy="17939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7325855" y="3965808"/>
              <a:ext cx="242236" cy="384119"/>
            </p14:xfrm>
          </p:contentPart>
        </mc:Choice>
        <mc:Fallback xmlns="">
          <p:pic>
            <p:nvPicPr>
              <p:cNvPr id="13" name="墨迹 12"/>
            </p:nvPicPr>
            <p:blipFill>
              <a:blip/>
            </p:blipFill>
            <p:spPr>
              <a:xfrm>
                <a:off x="7325855" y="3965808"/>
                <a:ext cx="242236" cy="38411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APSP from multiple SSSP</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4:artisticCrisscrossEtching id="{C5057D56-7943-4706-A1FE-8A80AD6139D9}"/>
                  </a:ext>
                </a:extLst>
              </p:cNvPr>
              <p:cNvSpPr>
                <a:spLocks noGrp="1"/>
              </p:cNvSpPr>
              <p:nvPr>
                <p:ph idx="1"/>
              </p:nvPr>
            </p:nvSpPr>
            <p:spPr>
              <a:xfrm>
                <a:off x="628650" y="1690689"/>
                <a:ext cx="8515350" cy="4802186"/>
              </a:xfrm>
            </p:spPr>
            <p:txBody>
              <a:bodyPr>
                <a:noAutofit/>
              </a:bodyPr>
              <a:lstStyle/>
              <a:p>
                <a:pPr>
                  <a:lnSpc>
                    <a:spcPct val="100000"/>
                  </a:lnSpc>
                  <a:spcBef>
                    <a:spcPts val="600"/>
                  </a:spcBef>
                </a:pPr>
                <a:r>
                  <a:rPr lang="en-US" sz="2400" dirty="0">
                    <a:solidFill>
                      <a:srgbClr val="C00000"/>
                    </a:solidFill>
                  </a:rPr>
                  <a:t>Faster algorithms for arbitrary-weight graphs?</a:t>
                </a:r>
              </a:p>
              <a:p>
                <a:pPr>
                  <a:lnSpc>
                    <a:spcPct val="100000"/>
                  </a:lnSpc>
                  <a:spcBef>
                    <a:spcPts val="600"/>
                  </a:spcBef>
                </a:pPr>
                <a:r>
                  <a:rPr lang="en-US" sz="2400" b="1" dirty="0">
                    <a:solidFill>
                      <a:schemeClr val="accent1">
                        <a:lumMod val="75000"/>
                      </a:schemeClr>
                    </a:solidFill>
                  </a:rPr>
                  <a:t>Intuition</a:t>
                </a:r>
                <a:r>
                  <a:rPr lang="en-US" sz="2400" b="1" dirty="0"/>
                  <a:t>:</a:t>
                </a:r>
                <a:r>
                  <a:rPr lang="en-US" sz="2400" dirty="0"/>
                  <a:t> modify edge weights </a:t>
                </a:r>
                <a:r>
                  <a:rPr lang="en-US" sz="2400" i="1" dirty="0">
                    <a:solidFill>
                      <a:srgbClr val="C00000"/>
                    </a:solidFill>
                  </a:rPr>
                  <a:t>without</a:t>
                </a:r>
                <a:r>
                  <a:rPr lang="en-US" sz="2400" dirty="0"/>
                  <a:t> changing shortest path, so that Dijkstra’s algorithm can work.</a:t>
                </a:r>
              </a:p>
              <a:p>
                <a:pPr>
                  <a:lnSpc>
                    <a:spcPct val="100000"/>
                  </a:lnSpc>
                  <a:spcBef>
                    <a:spcPts val="600"/>
                  </a:spcBef>
                </a:pPr>
                <a:r>
                  <a:rPr lang="en-US" sz="2400" b="1" dirty="0">
                    <a:solidFill>
                      <a:schemeClr val="accent1">
                        <a:lumMod val="75000"/>
                      </a:schemeClr>
                    </a:solidFill>
                  </a:rPr>
                  <a:t>Requirement</a:t>
                </a:r>
                <a:r>
                  <a:rPr lang="en-US" sz="2400" b="1" dirty="0"/>
                  <a:t>:</a:t>
                </a:r>
                <a:r>
                  <a:rPr lang="en-US" sz="2400" dirty="0"/>
                  <a:t> </a:t>
                </a:r>
                <a14:m>
                  <m:oMath xmlns:m="http://schemas.openxmlformats.org/officeDocument/2006/math">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𝑤</m:t>
                        </m:r>
                      </m:e>
                    </m:acc>
                    <m:d>
                      <m:dPr>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𝑢</m:t>
                        </m:r>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m:t>
                            </m:r>
                          </m:e>
                          <m:sup>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𝑝</m:t>
                                </m:r>
                              </m:e>
                              <m:sub>
                                <m:r>
                                  <a:rPr lang="en-US" sz="2000" b="0" i="1" dirty="0" smtClean="0">
                                    <a:solidFill>
                                      <a:schemeClr val="tx1"/>
                                    </a:solidFill>
                                    <a:latin typeface="Cambria Math" panose="02040503050406030204" pitchFamily="18" charset="0"/>
                                  </a:rPr>
                                  <m:t>1</m:t>
                                </m:r>
                              </m:sub>
                            </m:sSub>
                          </m:sup>
                        </m:sSup>
                        <m:r>
                          <a:rPr lang="en-US" sz="2000" b="0" i="1" dirty="0" smtClean="0">
                            <a:solidFill>
                              <a:schemeClr val="tx1"/>
                            </a:solidFill>
                            <a:latin typeface="Cambria Math" panose="02040503050406030204" pitchFamily="18" charset="0"/>
                          </a:rPr>
                          <m:t>𝑣</m:t>
                        </m:r>
                      </m:e>
                    </m:d>
                    <m:r>
                      <a:rPr lang="en-US" sz="2000" b="0" i="1" dirty="0" smtClean="0">
                        <a:solidFill>
                          <a:schemeClr val="tx1"/>
                        </a:solidFill>
                        <a:latin typeface="Cambria Math" panose="02040503050406030204" pitchFamily="18" charset="0"/>
                      </a:rPr>
                      <m:t>&gt;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𝑤</m:t>
                        </m:r>
                      </m:e>
                    </m:acc>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𝑢</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m:t>
                            </m:r>
                          </m:e>
                          <m:sup>
                            <m:sSub>
                              <m:sSubPr>
                                <m:ctrlPr>
                                  <a:rPr lang="en-US" sz="2000" i="1" dirty="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𝑝</m:t>
                                </m:r>
                              </m:e>
                              <m:sub>
                                <m:r>
                                  <a:rPr lang="en-US" sz="2000" b="0" i="1" dirty="0" smtClean="0">
                                    <a:solidFill>
                                      <a:schemeClr val="tx1"/>
                                    </a:solidFill>
                                    <a:latin typeface="Cambria Math" panose="02040503050406030204" pitchFamily="18" charset="0"/>
                                  </a:rPr>
                                  <m:t>2</m:t>
                                </m:r>
                              </m:sub>
                            </m:sSub>
                          </m:sup>
                        </m:sSup>
                        <m:r>
                          <a:rPr lang="en-US" sz="2000" i="1" dirty="0">
                            <a:solidFill>
                              <a:schemeClr val="tx1"/>
                            </a:solidFill>
                            <a:latin typeface="Cambria Math" panose="02040503050406030204" pitchFamily="18" charset="0"/>
                          </a:rPr>
                          <m:t>𝑣</m:t>
                        </m:r>
                      </m:e>
                    </m:d>
                  </m:oMath>
                </a14:m>
                <a:r>
                  <a:rPr lang="en-US" sz="2000" dirty="0">
                    <a:solidFill>
                      <a:schemeClr val="tx1"/>
                    </a:solidFill>
                  </a:rPr>
                  <a:t> iff </a:t>
                </a:r>
                <a14:m>
                  <m:oMath xmlns:m="http://schemas.openxmlformats.org/officeDocument/2006/math">
                    <m:r>
                      <a:rPr lang="en-US" sz="2000" b="0" i="1" smtClean="0">
                        <a:solidFill>
                          <a:schemeClr val="tx1"/>
                        </a:solidFill>
                        <a:latin typeface="Cambria Math" panose="02040503050406030204" pitchFamily="18" charset="0"/>
                      </a:rPr>
                      <m:t>𝑤</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𝑢</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m:t>
                            </m:r>
                          </m:e>
                          <m:sup>
                            <m:sSub>
                              <m:sSubPr>
                                <m:ctrlPr>
                                  <a:rPr lang="en-US" sz="2000" i="1" dirty="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𝑝</m:t>
                                </m:r>
                              </m:e>
                              <m:sub>
                                <m:r>
                                  <a:rPr lang="en-US" sz="2000" i="1" dirty="0">
                                    <a:solidFill>
                                      <a:schemeClr val="tx1"/>
                                    </a:solidFill>
                                    <a:latin typeface="Cambria Math" panose="02040503050406030204" pitchFamily="18" charset="0"/>
                                  </a:rPr>
                                  <m:t>1</m:t>
                                </m:r>
                              </m:sub>
                            </m:sSub>
                          </m:sup>
                        </m:sSup>
                        <m:r>
                          <a:rPr lang="en-US" sz="2000" i="1" dirty="0">
                            <a:solidFill>
                              <a:schemeClr val="tx1"/>
                            </a:solidFill>
                            <a:latin typeface="Cambria Math" panose="02040503050406030204" pitchFamily="18" charset="0"/>
                          </a:rPr>
                          <m:t>𝑣</m:t>
                        </m:r>
                      </m:e>
                    </m:d>
                    <m:r>
                      <a:rPr lang="en-US" sz="2000" i="1" dirty="0">
                        <a:solidFill>
                          <a:schemeClr val="tx1"/>
                        </a:solidFill>
                        <a:latin typeface="Cambria Math" panose="02040503050406030204" pitchFamily="18" charset="0"/>
                      </a:rPr>
                      <m:t>&gt;</m:t>
                    </m:r>
                    <m:r>
                      <a:rPr lang="en-US" sz="2000" b="0" i="1" smtClean="0">
                        <a:solidFill>
                          <a:schemeClr val="tx1"/>
                        </a:solidFill>
                        <a:latin typeface="Cambria Math" panose="02040503050406030204" pitchFamily="18" charset="0"/>
                      </a:rPr>
                      <m:t>𝑤</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𝑢</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m:t>
                            </m:r>
                          </m:e>
                          <m:sup>
                            <m:sSub>
                              <m:sSubPr>
                                <m:ctrlPr>
                                  <a:rPr lang="en-US" sz="2000" i="1" dirty="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𝑝</m:t>
                                </m:r>
                              </m:e>
                              <m:sub>
                                <m:r>
                                  <a:rPr lang="en-US" sz="2000" i="1" dirty="0">
                                    <a:solidFill>
                                      <a:schemeClr val="tx1"/>
                                    </a:solidFill>
                                    <a:latin typeface="Cambria Math" panose="02040503050406030204" pitchFamily="18" charset="0"/>
                                  </a:rPr>
                                  <m:t>2</m:t>
                                </m:r>
                              </m:sub>
                            </m:sSub>
                          </m:sup>
                        </m:sSup>
                        <m:r>
                          <a:rPr lang="en-US" sz="2000" i="1" dirty="0">
                            <a:solidFill>
                              <a:schemeClr val="tx1"/>
                            </a:solidFill>
                            <a:latin typeface="Cambria Math" panose="02040503050406030204" pitchFamily="18" charset="0"/>
                          </a:rPr>
                          <m:t>𝑣</m:t>
                        </m:r>
                      </m:e>
                    </m:d>
                  </m:oMath>
                </a14:m>
                <a:endParaRPr lang="en-US" sz="2400" dirty="0"/>
              </a:p>
              <a:p>
                <a:pPr>
                  <a:lnSpc>
                    <a:spcPct val="100000"/>
                  </a:lnSpc>
                  <a:spcBef>
                    <a:spcPts val="600"/>
                  </a:spcBef>
                </a:pPr>
                <a:r>
                  <a:rPr lang="en-US" sz="2400" b="1" dirty="0">
                    <a:solidFill>
                      <a:schemeClr val="accent1">
                        <a:lumMod val="75000"/>
                      </a:schemeClr>
                    </a:solidFill>
                  </a:rPr>
                  <a:t>Alternatively</a:t>
                </a:r>
                <a:r>
                  <a:rPr lang="en-US" sz="2400" b="1" dirty="0"/>
                  <a:t>:</a:t>
                </a:r>
                <a:r>
                  <a:rPr lang="en-US" sz="2400" dirty="0"/>
                  <a:t> </a:t>
                </a:r>
                <a:r>
                  <a:rPr lang="en-US" sz="2000" dirty="0">
                    <a:solidFill>
                      <a:schemeClr val="tx1"/>
                    </a:solidFill>
                  </a:rPr>
                  <a:t>for every path from </a:t>
                </a:r>
                <a14:m>
                  <m:oMath xmlns:m="http://schemas.openxmlformats.org/officeDocument/2006/math">
                    <m:r>
                      <a:rPr lang="en-US" sz="2000" i="1" dirty="0" smtClean="0">
                        <a:solidFill>
                          <a:schemeClr val="tx1"/>
                        </a:solidFill>
                        <a:latin typeface="Cambria Math" panose="02040503050406030204" pitchFamily="18" charset="0"/>
                      </a:rPr>
                      <m:t>𝑢</m:t>
                    </m:r>
                  </m:oMath>
                </a14:m>
                <a:r>
                  <a:rPr lang="en-US" sz="2000" dirty="0">
                    <a:solidFill>
                      <a:schemeClr val="tx1"/>
                    </a:solidFill>
                  </a:rPr>
                  <a:t> to </a:t>
                </a:r>
                <a14:m>
                  <m:oMath xmlns:m="http://schemas.openxmlformats.org/officeDocument/2006/math">
                    <m:r>
                      <a:rPr lang="en-US" sz="2000" i="1" dirty="0" smtClean="0">
                        <a:solidFill>
                          <a:schemeClr val="tx1"/>
                        </a:solidFill>
                        <a:latin typeface="Cambria Math" panose="02040503050406030204" pitchFamily="18" charset="0"/>
                      </a:rPr>
                      <m:t>𝑣</m:t>
                    </m:r>
                  </m:oMath>
                </a14:m>
                <a:r>
                  <a:rPr lang="en-US" sz="2000" dirty="0">
                    <a:solidFill>
                      <a:schemeClr val="tx1"/>
                    </a:solidFill>
                  </a:rPr>
                  <a:t>, </a:t>
                </a:r>
                <a14:m>
                  <m:oMath xmlns:m="http://schemas.openxmlformats.org/officeDocument/2006/math">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𝑤</m:t>
                        </m:r>
                      </m:e>
                    </m:acc>
                  </m:oMath>
                </a14:m>
                <a:r>
                  <a:rPr lang="en-US" sz="2000" dirty="0">
                    <a:solidFill>
                      <a:schemeClr val="tx1"/>
                    </a:solidFill>
                  </a:rPr>
                  <a:t> change it by </a:t>
                </a:r>
                <a:r>
                  <a:rPr lang="en-US" sz="2000" b="1" dirty="0">
                    <a:solidFill>
                      <a:schemeClr val="tx1"/>
                    </a:solidFill>
                  </a:rPr>
                  <a:t>same</a:t>
                </a:r>
                <a:r>
                  <a:rPr lang="en-US" sz="2000" dirty="0">
                    <a:solidFill>
                      <a:schemeClr val="tx1"/>
                    </a:solidFill>
                  </a:rPr>
                  <a:t> amount!</a:t>
                </a:r>
                <a:endParaRPr lang="en-US" sz="2400" dirty="0">
                  <a:solidFill>
                    <a:schemeClr val="tx1"/>
                  </a:solidFill>
                </a:endParaRPr>
              </a:p>
              <a:p>
                <a:pPr>
                  <a:lnSpc>
                    <a:spcPct val="100000"/>
                  </a:lnSpc>
                  <a:spcBef>
                    <a:spcPts val="600"/>
                  </a:spcBef>
                </a:pP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𝑤</m:t>
                        </m:r>
                      </m:e>
                    </m:acc>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𝑢</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𝑣</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h</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𝑢</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𝑤</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𝑣</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h</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𝑣</m:t>
                        </m:r>
                      </m:e>
                    </m:d>
                    <m:r>
                      <a:rPr lang="en-US" sz="2400" b="0" i="1" smtClean="0">
                        <a:solidFill>
                          <a:srgbClr val="C00000"/>
                        </a:solidFill>
                        <a:latin typeface="Cambria Math" panose="02040503050406030204" pitchFamily="18" charset="0"/>
                      </a:rPr>
                      <m:t>≥0</m:t>
                    </m:r>
                  </m:oMath>
                </a14:m>
                <a:endParaRPr lang="en-US" sz="1800" dirty="0">
                  <a:solidFill>
                    <a:schemeClr val="tx1"/>
                  </a:solidFill>
                </a:endParaRPr>
              </a:p>
              <a:p>
                <a:pPr>
                  <a:lnSpc>
                    <a:spcPct val="100000"/>
                  </a:lnSpc>
                  <a:spcBef>
                    <a:spcPts val="600"/>
                  </a:spcBef>
                </a:pPr>
                <a:r>
                  <a:rPr lang="en-US" sz="2000" dirty="0">
                    <a:solidFill>
                      <a:schemeClr val="tx1"/>
                    </a:solidFill>
                  </a:rPr>
                  <a:t>Let </a:t>
                </a:r>
                <a14:m>
                  <m:oMath xmlns:m="http://schemas.openxmlformats.org/officeDocument/2006/math">
                    <m:r>
                      <a:rPr lang="en-US" sz="2000" b="0" i="1" smtClean="0">
                        <a:solidFill>
                          <a:schemeClr val="tx1"/>
                        </a:solidFill>
                        <a:latin typeface="Cambria Math" panose="02040503050406030204" pitchFamily="18" charset="0"/>
                      </a:rPr>
                      <m:t>h</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𝑑𝑖𝑠𝑡</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𝑧</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𝑢</m:t>
                        </m:r>
                      </m:e>
                    </m:d>
                  </m:oMath>
                </a14:m>
                <a:r>
                  <a:rPr lang="en-US" sz="2000" dirty="0">
                    <a:solidFill>
                      <a:schemeClr val="tx1"/>
                    </a:solidFill>
                  </a:rPr>
                  <a:t> for some </a:t>
                </a:r>
                <a:r>
                  <a:rPr lang="en-US" sz="2000" i="1" dirty="0">
                    <a:solidFill>
                      <a:schemeClr val="tx1"/>
                    </a:solidFill>
                  </a:rPr>
                  <a:t>fixed</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𝑧</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𝑉</m:t>
                    </m:r>
                  </m:oMath>
                </a14:m>
                <a:r>
                  <a:rPr lang="en-US" sz="2000" dirty="0">
                    <a:solidFill>
                      <a:schemeClr val="tx1"/>
                    </a:solidFill>
                  </a:rPr>
                  <a:t>, then</a:t>
                </a:r>
                <a:br>
                  <a:rPr lang="en-US" sz="2400" dirty="0">
                    <a:solidFill>
                      <a:schemeClr val="tx1"/>
                    </a:solidFill>
                  </a:rPr>
                </a:br>
                <a14:m>
                  <m:oMath xmlns:m="http://schemas.openxmlformats.org/officeDocument/2006/math">
                    <m:acc>
                      <m:accPr>
                        <m:chr m:val="̂"/>
                        <m:ctrlPr>
                          <a:rPr lang="en-US" sz="2400" b="0" i="1" smtClean="0">
                            <a:solidFill>
                              <a:schemeClr val="accent1">
                                <a:lumMod val="75000"/>
                              </a:schemeClr>
                            </a:solidFill>
                            <a:latin typeface="Cambria Math" panose="02040503050406030204" pitchFamily="18" charset="0"/>
                          </a:rPr>
                        </m:ctrlPr>
                      </m:accPr>
                      <m:e>
                        <m:r>
                          <a:rPr lang="en-US" sz="2400" b="0" i="1" smtClean="0">
                            <a:solidFill>
                              <a:schemeClr val="accent1">
                                <a:lumMod val="75000"/>
                              </a:schemeClr>
                            </a:solidFill>
                            <a:latin typeface="Cambria Math" panose="02040503050406030204" pitchFamily="18" charset="0"/>
                          </a:rPr>
                          <m:t>𝑤</m:t>
                        </m:r>
                      </m:e>
                    </m:acc>
                    <m:d>
                      <m:dPr>
                        <m:ctrlPr>
                          <a:rPr lang="en-US" sz="2400" b="0" i="1" dirty="0" smtClean="0">
                            <a:solidFill>
                              <a:schemeClr val="accent1">
                                <a:lumMod val="75000"/>
                              </a:schemeClr>
                            </a:solidFill>
                            <a:latin typeface="Cambria Math" panose="02040503050406030204" pitchFamily="18" charset="0"/>
                          </a:rPr>
                        </m:ctrlPr>
                      </m:dPr>
                      <m:e>
                        <m:r>
                          <a:rPr lang="en-US" sz="2400" b="0" i="1" dirty="0" smtClean="0">
                            <a:solidFill>
                              <a:schemeClr val="accent1">
                                <a:lumMod val="75000"/>
                              </a:schemeClr>
                            </a:solidFill>
                            <a:latin typeface="Cambria Math" panose="02040503050406030204" pitchFamily="18" charset="0"/>
                          </a:rPr>
                          <m:t>𝑢</m:t>
                        </m:r>
                        <m:r>
                          <a:rPr lang="en-US" sz="2400" b="0" i="1" dirty="0" smtClean="0">
                            <a:solidFill>
                              <a:schemeClr val="accent1">
                                <a:lumMod val="75000"/>
                              </a:schemeClr>
                            </a:solidFill>
                            <a:latin typeface="Cambria Math" panose="02040503050406030204" pitchFamily="18" charset="0"/>
                          </a:rPr>
                          <m:t>,</m:t>
                        </m:r>
                        <m:r>
                          <a:rPr lang="en-US" sz="2400" b="0" i="1" dirty="0" smtClean="0">
                            <a:solidFill>
                              <a:schemeClr val="accent1">
                                <a:lumMod val="75000"/>
                              </a:schemeClr>
                            </a:solidFill>
                            <a:latin typeface="Cambria Math" panose="02040503050406030204" pitchFamily="18" charset="0"/>
                          </a:rPr>
                          <m:t>𝑣</m:t>
                        </m:r>
                      </m:e>
                    </m:d>
                    <m:r>
                      <a:rPr lang="en-US" sz="2400" b="0" i="1" dirty="0" smtClean="0">
                        <a:solidFill>
                          <a:schemeClr val="accent1">
                            <a:lumMod val="75000"/>
                          </a:schemeClr>
                        </a:solidFill>
                        <a:latin typeface="Cambria Math" panose="02040503050406030204" pitchFamily="18" charset="0"/>
                      </a:rPr>
                      <m:t>=</m:t>
                    </m:r>
                    <m:r>
                      <a:rPr lang="en-US" sz="2400" b="0" i="1" dirty="0" smtClean="0">
                        <a:solidFill>
                          <a:schemeClr val="accent1">
                            <a:lumMod val="75000"/>
                          </a:schemeClr>
                        </a:solidFill>
                        <a:latin typeface="Cambria Math" panose="02040503050406030204" pitchFamily="18" charset="0"/>
                      </a:rPr>
                      <m:t>𝑑𝑖𝑠𝑡</m:t>
                    </m:r>
                    <m:d>
                      <m:dPr>
                        <m:ctrlPr>
                          <a:rPr lang="en-US" sz="2400" b="0" i="1" dirty="0" smtClean="0">
                            <a:solidFill>
                              <a:schemeClr val="accent1">
                                <a:lumMod val="75000"/>
                              </a:schemeClr>
                            </a:solidFill>
                            <a:latin typeface="Cambria Math" panose="02040503050406030204" pitchFamily="18" charset="0"/>
                          </a:rPr>
                        </m:ctrlPr>
                      </m:dPr>
                      <m:e>
                        <m:r>
                          <a:rPr lang="en-US" sz="2400" b="0" i="1" dirty="0" smtClean="0">
                            <a:solidFill>
                              <a:schemeClr val="accent1">
                                <a:lumMod val="75000"/>
                              </a:schemeClr>
                            </a:solidFill>
                            <a:latin typeface="Cambria Math" panose="02040503050406030204" pitchFamily="18" charset="0"/>
                          </a:rPr>
                          <m:t>𝑧</m:t>
                        </m:r>
                        <m:r>
                          <a:rPr lang="en-US" sz="2400" b="0" i="1" dirty="0" smtClean="0">
                            <a:solidFill>
                              <a:schemeClr val="accent1">
                                <a:lumMod val="75000"/>
                              </a:schemeClr>
                            </a:solidFill>
                            <a:latin typeface="Cambria Math" panose="02040503050406030204" pitchFamily="18" charset="0"/>
                          </a:rPr>
                          <m:t>,</m:t>
                        </m:r>
                        <m:r>
                          <a:rPr lang="en-US" sz="2400" b="0" i="1" dirty="0" smtClean="0">
                            <a:solidFill>
                              <a:schemeClr val="accent1">
                                <a:lumMod val="75000"/>
                              </a:schemeClr>
                            </a:solidFill>
                            <a:latin typeface="Cambria Math" panose="02040503050406030204" pitchFamily="18" charset="0"/>
                          </a:rPr>
                          <m:t>𝑢</m:t>
                        </m:r>
                      </m:e>
                    </m:d>
                    <m:r>
                      <a:rPr lang="en-US" sz="2400" b="0" i="1" dirty="0" smtClean="0">
                        <a:solidFill>
                          <a:schemeClr val="accent1">
                            <a:lumMod val="75000"/>
                          </a:schemeClr>
                        </a:solidFill>
                        <a:latin typeface="Cambria Math" panose="02040503050406030204" pitchFamily="18" charset="0"/>
                      </a:rPr>
                      <m:t>+</m:t>
                    </m:r>
                    <m:r>
                      <a:rPr lang="en-US" sz="2400" b="0" i="1" dirty="0" smtClean="0">
                        <a:solidFill>
                          <a:schemeClr val="accent1">
                            <a:lumMod val="75000"/>
                          </a:schemeClr>
                        </a:solidFill>
                        <a:latin typeface="Cambria Math" panose="02040503050406030204" pitchFamily="18" charset="0"/>
                      </a:rPr>
                      <m:t>𝑤</m:t>
                    </m:r>
                    <m:d>
                      <m:dPr>
                        <m:ctrlPr>
                          <a:rPr lang="en-US" sz="2400" b="0" i="1" dirty="0" smtClean="0">
                            <a:solidFill>
                              <a:schemeClr val="accent1">
                                <a:lumMod val="75000"/>
                              </a:schemeClr>
                            </a:solidFill>
                            <a:latin typeface="Cambria Math" panose="02040503050406030204" pitchFamily="18" charset="0"/>
                          </a:rPr>
                        </m:ctrlPr>
                      </m:dPr>
                      <m:e>
                        <m:r>
                          <a:rPr lang="en-US" sz="2400" b="0" i="1" dirty="0" smtClean="0">
                            <a:solidFill>
                              <a:schemeClr val="accent1">
                                <a:lumMod val="75000"/>
                              </a:schemeClr>
                            </a:solidFill>
                            <a:latin typeface="Cambria Math" panose="02040503050406030204" pitchFamily="18" charset="0"/>
                          </a:rPr>
                          <m:t>𝑢</m:t>
                        </m:r>
                        <m:r>
                          <a:rPr lang="en-US" sz="2400" b="0" i="1" dirty="0" smtClean="0">
                            <a:solidFill>
                              <a:schemeClr val="accent1">
                                <a:lumMod val="75000"/>
                              </a:schemeClr>
                            </a:solidFill>
                            <a:latin typeface="Cambria Math" panose="02040503050406030204" pitchFamily="18" charset="0"/>
                          </a:rPr>
                          <m:t>,</m:t>
                        </m:r>
                        <m:r>
                          <a:rPr lang="en-US" sz="2400" b="0" i="1" dirty="0" smtClean="0">
                            <a:solidFill>
                              <a:schemeClr val="accent1">
                                <a:lumMod val="75000"/>
                              </a:schemeClr>
                            </a:solidFill>
                            <a:latin typeface="Cambria Math" panose="02040503050406030204" pitchFamily="18" charset="0"/>
                          </a:rPr>
                          <m:t>𝑣</m:t>
                        </m:r>
                      </m:e>
                    </m:d>
                    <m:r>
                      <a:rPr lang="en-US" sz="2400" b="0" i="1" dirty="0" smtClean="0">
                        <a:solidFill>
                          <a:schemeClr val="accent1">
                            <a:lumMod val="75000"/>
                          </a:schemeClr>
                        </a:solidFill>
                        <a:latin typeface="Cambria Math" panose="02040503050406030204" pitchFamily="18" charset="0"/>
                      </a:rPr>
                      <m:t>−</m:t>
                    </m:r>
                    <m:r>
                      <a:rPr lang="en-US" sz="2400" b="0" i="1" dirty="0" smtClean="0">
                        <a:solidFill>
                          <a:schemeClr val="accent1">
                            <a:lumMod val="75000"/>
                          </a:schemeClr>
                        </a:solidFill>
                        <a:latin typeface="Cambria Math" panose="02040503050406030204" pitchFamily="18" charset="0"/>
                      </a:rPr>
                      <m:t>𝑑𝑖𝑠𝑡</m:t>
                    </m:r>
                    <m:d>
                      <m:dPr>
                        <m:ctrlPr>
                          <a:rPr lang="en-US" sz="2400" b="0" i="1" dirty="0" smtClean="0">
                            <a:solidFill>
                              <a:schemeClr val="accent1">
                                <a:lumMod val="75000"/>
                              </a:schemeClr>
                            </a:solidFill>
                            <a:latin typeface="Cambria Math" panose="02040503050406030204" pitchFamily="18" charset="0"/>
                          </a:rPr>
                        </m:ctrlPr>
                      </m:dPr>
                      <m:e>
                        <m:r>
                          <a:rPr lang="en-US" sz="2400" b="0" i="1" dirty="0" smtClean="0">
                            <a:solidFill>
                              <a:schemeClr val="accent1">
                                <a:lumMod val="75000"/>
                              </a:schemeClr>
                            </a:solidFill>
                            <a:latin typeface="Cambria Math" panose="02040503050406030204" pitchFamily="18" charset="0"/>
                          </a:rPr>
                          <m:t>𝑧</m:t>
                        </m:r>
                        <m:r>
                          <a:rPr lang="en-US" sz="2400" b="0" i="1" dirty="0" smtClean="0">
                            <a:solidFill>
                              <a:schemeClr val="accent1">
                                <a:lumMod val="75000"/>
                              </a:schemeClr>
                            </a:solidFill>
                            <a:latin typeface="Cambria Math" panose="02040503050406030204" pitchFamily="18" charset="0"/>
                          </a:rPr>
                          <m:t>,</m:t>
                        </m:r>
                        <m:r>
                          <a:rPr lang="en-US" sz="2400" b="0" i="1" dirty="0" smtClean="0">
                            <a:solidFill>
                              <a:schemeClr val="accent1">
                                <a:lumMod val="75000"/>
                              </a:schemeClr>
                            </a:solidFill>
                            <a:latin typeface="Cambria Math" panose="02040503050406030204" pitchFamily="18" charset="0"/>
                          </a:rPr>
                          <m:t>𝑣</m:t>
                        </m:r>
                      </m:e>
                    </m:d>
                    <m:r>
                      <a:rPr lang="en-US" sz="2400" b="0" i="1" dirty="0" smtClean="0">
                        <a:solidFill>
                          <a:schemeClr val="accent1">
                            <a:lumMod val="75000"/>
                          </a:schemeClr>
                        </a:solidFill>
                        <a:latin typeface="Cambria Math" panose="02040503050406030204" pitchFamily="18" charset="0"/>
                      </a:rPr>
                      <m:t>≥0</m:t>
                    </m:r>
                  </m:oMath>
                </a14:m>
                <a:r>
                  <a:rPr lang="en-US" sz="2400" dirty="0">
                    <a:solidFill>
                      <a:schemeClr val="accent1">
                        <a:lumMod val="75000"/>
                      </a:schemeClr>
                    </a:solidFill>
                  </a:rPr>
                  <a:t> </a:t>
                </a:r>
              </a:p>
              <a:p>
                <a:pPr>
                  <a:lnSpc>
                    <a:spcPct val="100000"/>
                  </a:lnSpc>
                  <a:spcBef>
                    <a:spcPts val="600"/>
                  </a:spcBef>
                </a:pPr>
                <a:r>
                  <a:rPr lang="en-US" sz="2400" dirty="0">
                    <a:solidFill>
                      <a:srgbClr val="C00000"/>
                    </a:solidFill>
                  </a:rPr>
                  <a:t>It is possible that we cannot find such </a:t>
                </a:r>
                <a14:m>
                  <m:oMath xmlns:m="http://schemas.openxmlformats.org/officeDocument/2006/math">
                    <m:r>
                      <a:rPr lang="en-US" sz="2400" b="0" i="1" smtClean="0">
                        <a:solidFill>
                          <a:srgbClr val="C00000"/>
                        </a:solidFill>
                        <a:latin typeface="Cambria Math" panose="02040503050406030204" pitchFamily="18" charset="0"/>
                      </a:rPr>
                      <m:t>𝑧</m:t>
                    </m:r>
                  </m:oMath>
                </a14:m>
                <a:r>
                  <a:rPr lang="en-US" sz="2400" dirty="0">
                    <a:solidFill>
                      <a:srgbClr val="C00000"/>
                    </a:solidFill>
                  </a:rPr>
                  <a:t> that reaches every node!</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628650" y="1690689"/>
                <a:ext cx="8515350" cy="4802186"/>
              </a:xfrm>
              <a:blipFill rotWithShape="1">
                <a:blip r:embed="rId1"/>
                <a:stretch>
                  <a:fillRect l="-931" t="-1015" r="-72"/>
                </a:stretch>
              </a:blipFill>
            </p:spPr>
            <p:txBody>
              <a:bodyPr/>
              <a:lstStyle/>
              <a:p>
                <a:r>
                  <a:rPr lang="en-US">
                    <a:noFill/>
                  </a:rPr>
                  <a:t> </a:t>
                </a:r>
                <a:endParaRPr lang="en-US">
                  <a:noFill/>
                </a:endParaRPr>
              </a:p>
            </p:txBody>
          </p:sp>
        </mc:Fallback>
      </mc:AlternateContent>
      <p:sp>
        <p:nvSpPr>
          <p:cNvPr id="9" name="矩形: 圆角 12"/>
          <p:cNvSpPr/>
          <p:nvPr/>
        </p:nvSpPr>
        <p:spPr>
          <a:xfrm>
            <a:off x="912767" y="3850623"/>
            <a:ext cx="4965519" cy="422030"/>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6221401" y="4288988"/>
              <a:ext cx="178850" cy="268404"/>
            </p14:xfrm>
          </p:contentPart>
        </mc:Choice>
        <mc:Fallback xmlns="">
          <p:pic>
            <p:nvPicPr>
              <p:cNvPr id="2" name="墨迹 1"/>
            </p:nvPicPr>
            <p:blipFill>
              <a:blip/>
            </p:blipFill>
            <p:spPr>
              <a:xfrm>
                <a:off x="6221401" y="4288988"/>
                <a:ext cx="178850" cy="268404"/>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6233050" y="4360198"/>
              <a:ext cx="169942" cy="10955"/>
            </p14:xfrm>
          </p:contentPart>
        </mc:Choice>
        <mc:Fallback xmlns="">
          <p:pic>
            <p:nvPicPr>
              <p:cNvPr id="5" name="墨迹 4"/>
            </p:nvPicPr>
            <p:blipFill>
              <a:blip/>
            </p:blipFill>
            <p:spPr>
              <a:xfrm>
                <a:off x="6233050" y="4360198"/>
                <a:ext cx="169942" cy="1095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6509035" y="4179436"/>
              <a:ext cx="214655" cy="388912"/>
            </p14:xfrm>
          </p:contentPart>
        </mc:Choice>
        <mc:Fallback xmlns="">
          <p:pic>
            <p:nvPicPr>
              <p:cNvPr id="6" name="墨迹 5"/>
            </p:nvPicPr>
            <p:blipFill>
              <a:blip/>
            </p:blipFill>
            <p:spPr>
              <a:xfrm>
                <a:off x="6509035" y="4179436"/>
                <a:ext cx="214655" cy="38891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4" name="墨迹 13"/>
              <p14:cNvContentPartPr/>
              <p14:nvPr/>
            </p14:nvContentPartPr>
            <p14:xfrm>
              <a:off x="2379194" y="4940827"/>
              <a:ext cx="1140259" cy="120508"/>
            </p14:xfrm>
          </p:contentPart>
        </mc:Choice>
        <mc:Fallback xmlns="">
          <p:pic>
            <p:nvPicPr>
              <p:cNvPr id="14" name="墨迹 13"/>
            </p:nvPicPr>
            <p:blipFill>
              <a:blip/>
            </p:blipFill>
            <p:spPr>
              <a:xfrm>
                <a:off x="2379194" y="4940827"/>
                <a:ext cx="1140259" cy="12050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5" name="墨迹 14"/>
              <p14:cNvContentPartPr/>
              <p14:nvPr/>
            </p14:nvContentPartPr>
            <p14:xfrm>
              <a:off x="3130230" y="5033947"/>
              <a:ext cx="27410" cy="779536"/>
            </p14:xfrm>
          </p:contentPart>
        </mc:Choice>
        <mc:Fallback xmlns="">
          <p:pic>
            <p:nvPicPr>
              <p:cNvPr id="15" name="墨迹 14"/>
            </p:nvPicPr>
            <p:blipFill>
              <a:blip/>
            </p:blipFill>
            <p:spPr>
              <a:xfrm>
                <a:off x="3130230" y="5033947"/>
                <a:ext cx="27410" cy="77953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6" name="墨迹 15"/>
              <p14:cNvContentPartPr/>
              <p14:nvPr/>
            </p14:nvContentPartPr>
            <p14:xfrm>
              <a:off x="3026072" y="5644703"/>
              <a:ext cx="241208" cy="205411"/>
            </p14:xfrm>
          </p:contentPart>
        </mc:Choice>
        <mc:Fallback xmlns="">
          <p:pic>
            <p:nvPicPr>
              <p:cNvPr id="16" name="墨迹 15"/>
            </p:nvPicPr>
            <p:blipFill>
              <a:blip/>
            </p:blipFill>
            <p:spPr>
              <a:xfrm>
                <a:off x="3026072" y="5644703"/>
                <a:ext cx="241208" cy="205411"/>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7" name="墨迹 16"/>
              <p14:cNvContentPartPr/>
              <p14:nvPr/>
            </p14:nvContentPartPr>
            <p14:xfrm>
              <a:off x="2647812" y="6005714"/>
              <a:ext cx="109641" cy="275764"/>
            </p14:xfrm>
          </p:contentPart>
        </mc:Choice>
        <mc:Fallback xmlns="">
          <p:pic>
            <p:nvPicPr>
              <p:cNvPr id="17" name="墨迹 16"/>
            </p:nvPicPr>
            <p:blipFill>
              <a:blip/>
            </p:blipFill>
            <p:spPr>
              <a:xfrm>
                <a:off x="2647812" y="6005714"/>
                <a:ext cx="109641" cy="27576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墨迹 17"/>
              <p14:cNvContentPartPr/>
              <p14:nvPr/>
            </p14:nvContentPartPr>
            <p14:xfrm>
              <a:off x="2562156" y="6019921"/>
              <a:ext cx="244635" cy="339613"/>
            </p14:xfrm>
          </p:contentPart>
        </mc:Choice>
        <mc:Fallback xmlns="">
          <p:pic>
            <p:nvPicPr>
              <p:cNvPr id="18" name="墨迹 17"/>
            </p:nvPicPr>
            <p:blipFill>
              <a:blip/>
            </p:blipFill>
            <p:spPr>
              <a:xfrm>
                <a:off x="2562156" y="6019921"/>
                <a:ext cx="244635" cy="33961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9" name="墨迹 18"/>
              <p14:cNvContentPartPr/>
              <p14:nvPr/>
            </p14:nvContentPartPr>
            <p14:xfrm>
              <a:off x="2560100" y="6145907"/>
              <a:ext cx="213799" cy="120508"/>
            </p14:xfrm>
          </p:contentPart>
        </mc:Choice>
        <mc:Fallback xmlns="">
          <p:pic>
            <p:nvPicPr>
              <p:cNvPr id="19" name="墨迹 18"/>
            </p:nvPicPr>
            <p:blipFill>
              <a:blip/>
            </p:blipFill>
            <p:spPr>
              <a:xfrm>
                <a:off x="2560100" y="6145907"/>
                <a:ext cx="213799" cy="12050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 name="墨迹 19"/>
              <p14:cNvContentPartPr/>
              <p14:nvPr/>
            </p14:nvContentPartPr>
            <p14:xfrm>
              <a:off x="2823237" y="5948712"/>
              <a:ext cx="320698" cy="414417"/>
            </p14:xfrm>
          </p:contentPart>
        </mc:Choice>
        <mc:Fallback xmlns="">
          <p:pic>
            <p:nvPicPr>
              <p:cNvPr id="20" name="墨迹 19"/>
            </p:nvPicPr>
            <p:blipFill>
              <a:blip/>
            </p:blipFill>
            <p:spPr>
              <a:xfrm>
                <a:off x="2823237" y="5948712"/>
                <a:ext cx="320698" cy="41441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1" name="墨迹 20"/>
              <p14:cNvContentPartPr/>
              <p14:nvPr/>
            </p14:nvContentPartPr>
            <p14:xfrm>
              <a:off x="3256316" y="6073499"/>
              <a:ext cx="156237" cy="169636"/>
            </p14:xfrm>
          </p:contentPart>
        </mc:Choice>
        <mc:Fallback xmlns="">
          <p:pic>
            <p:nvPicPr>
              <p:cNvPr id="21" name="墨迹 20"/>
            </p:nvPicPr>
            <p:blipFill>
              <a:blip/>
            </p:blipFill>
            <p:spPr>
              <a:xfrm>
                <a:off x="3256316" y="6073499"/>
                <a:ext cx="156237" cy="16963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2" name="墨迹 21"/>
              <p14:cNvContentPartPr/>
              <p14:nvPr/>
            </p14:nvContentPartPr>
            <p14:xfrm>
              <a:off x="3541381" y="5998010"/>
              <a:ext cx="96792" cy="32866"/>
            </p14:xfrm>
          </p:contentPart>
        </mc:Choice>
        <mc:Fallback xmlns="">
          <p:pic>
            <p:nvPicPr>
              <p:cNvPr id="22" name="墨迹 21"/>
            </p:nvPicPr>
            <p:blipFill>
              <a:blip/>
            </p:blipFill>
            <p:spPr>
              <a:xfrm>
                <a:off x="3541381" y="5998010"/>
                <a:ext cx="96792" cy="32866"/>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3" name="墨迹 22"/>
              <p14:cNvContentPartPr/>
              <p14:nvPr/>
            </p14:nvContentPartPr>
            <p14:xfrm>
              <a:off x="3557827" y="6019921"/>
              <a:ext cx="278212" cy="317703"/>
            </p14:xfrm>
          </p:contentPart>
        </mc:Choice>
        <mc:Fallback xmlns="">
          <p:pic>
            <p:nvPicPr>
              <p:cNvPr id="23" name="墨迹 22"/>
            </p:nvPicPr>
            <p:blipFill>
              <a:blip/>
            </p:blipFill>
            <p:spPr>
              <a:xfrm>
                <a:off x="3557827" y="6019921"/>
                <a:ext cx="278212" cy="31770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4" name="墨迹 23"/>
              <p14:cNvContentPartPr/>
              <p14:nvPr/>
            </p14:nvContentPartPr>
            <p14:xfrm>
              <a:off x="3895656" y="5882981"/>
              <a:ext cx="224934" cy="235538"/>
            </p14:xfrm>
          </p:contentPart>
        </mc:Choice>
        <mc:Fallback xmlns="">
          <p:pic>
            <p:nvPicPr>
              <p:cNvPr id="24" name="墨迹 23"/>
            </p:nvPicPr>
            <p:blipFill>
              <a:blip/>
            </p:blipFill>
            <p:spPr>
              <a:xfrm>
                <a:off x="3895656" y="5882981"/>
                <a:ext cx="224934" cy="23553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5" name="墨迹 24"/>
              <p14:cNvContentPartPr/>
              <p14:nvPr/>
            </p14:nvContentPartPr>
            <p14:xfrm>
              <a:off x="3919640" y="6104824"/>
              <a:ext cx="227504" cy="434103"/>
            </p14:xfrm>
          </p:contentPart>
        </mc:Choice>
        <mc:Fallback xmlns="">
          <p:pic>
            <p:nvPicPr>
              <p:cNvPr id="25" name="墨迹 24"/>
            </p:nvPicPr>
            <p:blipFill>
              <a:blip/>
            </p:blipFill>
            <p:spPr>
              <a:xfrm>
                <a:off x="3919640" y="6104824"/>
                <a:ext cx="227504" cy="43410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6" name="墨迹 25"/>
              <p14:cNvContentPartPr/>
              <p14:nvPr/>
            </p14:nvContentPartPr>
            <p14:xfrm>
              <a:off x="4012834" y="6239026"/>
              <a:ext cx="180906" cy="82165"/>
            </p14:xfrm>
          </p:contentPart>
        </mc:Choice>
        <mc:Fallback xmlns="">
          <p:pic>
            <p:nvPicPr>
              <p:cNvPr id="26" name="墨迹 25"/>
            </p:nvPicPr>
            <p:blipFill>
              <a:blip/>
            </p:blipFill>
            <p:spPr>
              <a:xfrm>
                <a:off x="4012834" y="6239026"/>
                <a:ext cx="180906" cy="8216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7" name="墨迹 26"/>
              <p14:cNvContentPartPr/>
              <p14:nvPr/>
            </p14:nvContentPartPr>
            <p14:xfrm>
              <a:off x="4245306" y="5992533"/>
              <a:ext cx="253543" cy="368371"/>
            </p14:xfrm>
          </p:contentPart>
        </mc:Choice>
        <mc:Fallback xmlns="">
          <p:pic>
            <p:nvPicPr>
              <p:cNvPr id="27" name="墨迹 26"/>
            </p:nvPicPr>
            <p:blipFill>
              <a:blip/>
            </p:blipFill>
            <p:spPr>
              <a:xfrm>
                <a:off x="4245306" y="5992533"/>
                <a:ext cx="253543" cy="36837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8" name="墨迹 27"/>
              <p14:cNvContentPartPr/>
              <p14:nvPr/>
            </p14:nvContentPartPr>
            <p14:xfrm>
              <a:off x="4429467" y="5954190"/>
              <a:ext cx="169943" cy="338244"/>
            </p14:xfrm>
          </p:contentPart>
        </mc:Choice>
        <mc:Fallback xmlns="">
          <p:pic>
            <p:nvPicPr>
              <p:cNvPr id="28" name="墨迹 27"/>
            </p:nvPicPr>
            <p:blipFill>
              <a:blip/>
            </p:blipFill>
            <p:spPr>
              <a:xfrm>
                <a:off x="4429467" y="5954190"/>
                <a:ext cx="169943" cy="33824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9" name="墨迹 28"/>
              <p14:cNvContentPartPr/>
              <p14:nvPr/>
            </p14:nvContentPartPr>
            <p14:xfrm>
              <a:off x="6097884" y="6375968"/>
              <a:ext cx="250288" cy="219105"/>
            </p14:xfrm>
          </p:contentPart>
        </mc:Choice>
        <mc:Fallback xmlns="">
          <p:pic>
            <p:nvPicPr>
              <p:cNvPr id="29" name="墨迹 28"/>
            </p:nvPicPr>
            <p:blipFill>
              <a:blip/>
            </p:blipFill>
            <p:spPr>
              <a:xfrm>
                <a:off x="6097884" y="6375968"/>
                <a:ext cx="250288" cy="2191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0" name="墨迹 29"/>
              <p14:cNvContentPartPr/>
              <p14:nvPr/>
            </p14:nvContentPartPr>
            <p14:xfrm>
              <a:off x="5776501" y="6350633"/>
              <a:ext cx="168743" cy="230746"/>
            </p14:xfrm>
          </p:contentPart>
        </mc:Choice>
        <mc:Fallback xmlns="">
          <p:pic>
            <p:nvPicPr>
              <p:cNvPr id="30" name="墨迹 29"/>
            </p:nvPicPr>
            <p:blipFill>
              <a:blip/>
            </p:blipFill>
            <p:spPr>
              <a:xfrm>
                <a:off x="5776501" y="6350633"/>
                <a:ext cx="168743" cy="23074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1" name="墨迹 30"/>
              <p14:cNvContentPartPr/>
              <p14:nvPr/>
            </p14:nvContentPartPr>
            <p14:xfrm>
              <a:off x="5783525" y="6414311"/>
              <a:ext cx="180907" cy="106814"/>
            </p14:xfrm>
          </p:contentPart>
        </mc:Choice>
        <mc:Fallback xmlns="">
          <p:pic>
            <p:nvPicPr>
              <p:cNvPr id="31" name="墨迹 30"/>
            </p:nvPicPr>
            <p:blipFill>
              <a:blip/>
            </p:blipFill>
            <p:spPr>
              <a:xfrm>
                <a:off x="5783525" y="6414311"/>
                <a:ext cx="180907" cy="10681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2" name="墨迹 31"/>
              <p14:cNvContentPartPr/>
              <p14:nvPr/>
            </p14:nvContentPartPr>
            <p14:xfrm>
              <a:off x="6295579" y="5786437"/>
              <a:ext cx="688507" cy="545709"/>
            </p14:xfrm>
          </p:contentPart>
        </mc:Choice>
        <mc:Fallback xmlns="">
          <p:pic>
            <p:nvPicPr>
              <p:cNvPr id="32" name="墨迹 31"/>
            </p:nvPicPr>
            <p:blipFill>
              <a:blip/>
            </p:blipFill>
            <p:spPr>
              <a:xfrm>
                <a:off x="6295579" y="5786437"/>
                <a:ext cx="688507" cy="545709"/>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3" name="墨迹 32"/>
              <p14:cNvContentPartPr/>
              <p14:nvPr/>
            </p14:nvContentPartPr>
            <p14:xfrm>
              <a:off x="6984086" y="5614576"/>
              <a:ext cx="301511" cy="345091"/>
            </p14:xfrm>
          </p:contentPart>
        </mc:Choice>
        <mc:Fallback xmlns="">
          <p:pic>
            <p:nvPicPr>
              <p:cNvPr id="33" name="墨迹 32"/>
            </p:nvPicPr>
            <p:blipFill>
              <a:blip/>
            </p:blipFill>
            <p:spPr>
              <a:xfrm>
                <a:off x="6984086" y="5614576"/>
                <a:ext cx="301511" cy="34509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4" name="墨迹 33"/>
              <p14:cNvContentPartPr/>
              <p14:nvPr/>
            </p14:nvContentPartPr>
            <p14:xfrm>
              <a:off x="7077280" y="5722588"/>
              <a:ext cx="109641" cy="127527"/>
            </p14:xfrm>
          </p:contentPart>
        </mc:Choice>
        <mc:Fallback xmlns="">
          <p:pic>
            <p:nvPicPr>
              <p:cNvPr id="34" name="墨迹 33"/>
            </p:nvPicPr>
            <p:blipFill>
              <a:blip/>
            </p:blipFill>
            <p:spPr>
              <a:xfrm>
                <a:off x="7077280" y="5722588"/>
                <a:ext cx="109641" cy="12752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5" name="墨迹 34"/>
              <p14:cNvContentPartPr/>
              <p14:nvPr/>
            </p14:nvContentPartPr>
            <p14:xfrm>
              <a:off x="7280115" y="5795338"/>
              <a:ext cx="372777" cy="434103"/>
            </p14:xfrm>
          </p:contentPart>
        </mc:Choice>
        <mc:Fallback xmlns="">
          <p:pic>
            <p:nvPicPr>
              <p:cNvPr id="35" name="墨迹 34"/>
            </p:nvPicPr>
            <p:blipFill>
              <a:blip/>
            </p:blipFill>
            <p:spPr>
              <a:xfrm>
                <a:off x="7280115" y="5795338"/>
                <a:ext cx="372777" cy="43410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6" name="墨迹 35"/>
              <p14:cNvContentPartPr/>
              <p14:nvPr/>
            </p14:nvContentPartPr>
            <p14:xfrm>
              <a:off x="7570661" y="6189728"/>
              <a:ext cx="347423" cy="293053"/>
            </p14:xfrm>
          </p:contentPart>
        </mc:Choice>
        <mc:Fallback xmlns="">
          <p:pic>
            <p:nvPicPr>
              <p:cNvPr id="36" name="墨迹 35"/>
            </p:nvPicPr>
            <p:blipFill>
              <a:blip/>
            </p:blipFill>
            <p:spPr>
              <a:xfrm>
                <a:off x="7570661" y="6189728"/>
                <a:ext cx="347423" cy="29305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7" name="墨迹 36"/>
              <p14:cNvContentPartPr/>
              <p14:nvPr/>
            </p14:nvContentPartPr>
            <p14:xfrm>
              <a:off x="7685783" y="6260937"/>
              <a:ext cx="90454" cy="123247"/>
            </p14:xfrm>
          </p:contentPart>
        </mc:Choice>
        <mc:Fallback xmlns="">
          <p:pic>
            <p:nvPicPr>
              <p:cNvPr id="37" name="墨迹 36"/>
            </p:nvPicPr>
            <p:blipFill>
              <a:blip/>
            </p:blipFill>
            <p:spPr>
              <a:xfrm>
                <a:off x="7685783" y="6260937"/>
                <a:ext cx="90454" cy="12324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8" name="墨迹 37"/>
              <p14:cNvContentPartPr/>
              <p14:nvPr/>
            </p14:nvContentPartPr>
            <p14:xfrm>
              <a:off x="6385347" y="6378707"/>
              <a:ext cx="1122271" cy="73948"/>
            </p14:xfrm>
          </p:contentPart>
        </mc:Choice>
        <mc:Fallback xmlns="">
          <p:pic>
            <p:nvPicPr>
              <p:cNvPr id="38" name="墨迹 37"/>
            </p:nvPicPr>
            <p:blipFill>
              <a:blip/>
            </p:blipFill>
            <p:spPr>
              <a:xfrm>
                <a:off x="6385347" y="6378707"/>
                <a:ext cx="1122271" cy="7394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9" name="墨迹 38"/>
              <p14:cNvContentPartPr/>
              <p14:nvPr/>
            </p14:nvContentPartPr>
            <p14:xfrm>
              <a:off x="7395237" y="6299281"/>
              <a:ext cx="144588" cy="219105"/>
            </p14:xfrm>
          </p:contentPart>
        </mc:Choice>
        <mc:Fallback xmlns="">
          <p:pic>
            <p:nvPicPr>
              <p:cNvPr id="39" name="墨迹 38"/>
            </p:nvPicPr>
            <p:blipFill>
              <a:blip/>
            </p:blipFill>
            <p:spPr>
              <a:xfrm>
                <a:off x="7395237" y="6299281"/>
                <a:ext cx="144588" cy="21910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0" name="墨迹 39"/>
              <p14:cNvContentPartPr/>
              <p14:nvPr/>
            </p14:nvContentPartPr>
            <p14:xfrm>
              <a:off x="6850462" y="5742445"/>
              <a:ext cx="100732" cy="195312"/>
            </p14:xfrm>
          </p:contentPart>
        </mc:Choice>
        <mc:Fallback xmlns="">
          <p:pic>
            <p:nvPicPr>
              <p:cNvPr id="40" name="墨迹 39"/>
            </p:nvPicPr>
            <p:blipFill>
              <a:blip/>
            </p:blipFill>
            <p:spPr>
              <a:xfrm>
                <a:off x="6850462" y="5742445"/>
                <a:ext cx="100732" cy="19531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1" name="墨迹 40"/>
              <p14:cNvContentPartPr/>
              <p14:nvPr/>
            </p14:nvContentPartPr>
            <p14:xfrm>
              <a:off x="7439093" y="6063742"/>
              <a:ext cx="189815" cy="180762"/>
            </p14:xfrm>
          </p:contentPart>
        </mc:Choice>
        <mc:Fallback xmlns="">
          <p:pic>
            <p:nvPicPr>
              <p:cNvPr id="41" name="墨迹 40"/>
            </p:nvPicPr>
            <p:blipFill>
              <a:blip/>
            </p:blipFill>
            <p:spPr>
              <a:xfrm>
                <a:off x="7439093" y="6063742"/>
                <a:ext cx="189815" cy="18076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2" name="墨迹 41"/>
              <p14:cNvContentPartPr/>
              <p14:nvPr/>
            </p14:nvContentPartPr>
            <p14:xfrm>
              <a:off x="6905347" y="4308401"/>
              <a:ext cx="138722" cy="95250"/>
            </p14:xfrm>
          </p:contentPart>
        </mc:Choice>
        <mc:Fallback xmlns="">
          <p:pic>
            <p:nvPicPr>
              <p:cNvPr id="42" name="墨迹 41"/>
            </p:nvPicPr>
            <p:blipFill>
              <a:blip/>
            </p:blipFill>
            <p:spPr>
              <a:xfrm>
                <a:off x="6905347" y="4308401"/>
                <a:ext cx="138722" cy="952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3" name="墨迹 42"/>
              <p14:cNvContentPartPr/>
              <p14:nvPr/>
            </p14:nvContentPartPr>
            <p14:xfrm>
              <a:off x="7194697" y="4173279"/>
              <a:ext cx="101895" cy="62023"/>
            </p14:xfrm>
          </p:contentPart>
        </mc:Choice>
        <mc:Fallback xmlns="">
          <p:pic>
            <p:nvPicPr>
              <p:cNvPr id="43" name="墨迹 42"/>
            </p:nvPicPr>
            <p:blipFill>
              <a:blip/>
            </p:blipFill>
            <p:spPr>
              <a:xfrm>
                <a:off x="7194697" y="4173279"/>
                <a:ext cx="101895" cy="62023"/>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4" name="墨迹 43"/>
              <p14:cNvContentPartPr/>
              <p14:nvPr/>
            </p14:nvContentPartPr>
            <p14:xfrm>
              <a:off x="7252290" y="4279604"/>
              <a:ext cx="22152" cy="213620"/>
            </p14:xfrm>
          </p:contentPart>
        </mc:Choice>
        <mc:Fallback xmlns="">
          <p:pic>
            <p:nvPicPr>
              <p:cNvPr id="44" name="墨迹 43"/>
            </p:nvPicPr>
            <p:blipFill>
              <a:blip/>
            </p:blipFill>
            <p:spPr>
              <a:xfrm>
                <a:off x="7252290" y="4279604"/>
                <a:ext cx="22152" cy="21362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5" name="墨迹 44"/>
              <p14:cNvContentPartPr/>
              <p14:nvPr/>
            </p14:nvContentPartPr>
            <p14:xfrm>
              <a:off x="7534579" y="4093534"/>
              <a:ext cx="399829" cy="553779"/>
            </p14:xfrm>
          </p:contentPart>
        </mc:Choice>
        <mc:Fallback xmlns="">
          <p:pic>
            <p:nvPicPr>
              <p:cNvPr id="45" name="墨迹 44"/>
            </p:nvPicPr>
            <p:blipFill>
              <a:blip/>
            </p:blipFill>
            <p:spPr>
              <a:xfrm>
                <a:off x="7534579" y="4093534"/>
                <a:ext cx="399829" cy="55377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6" name="墨迹 45"/>
              <p14:cNvContentPartPr/>
              <p14:nvPr/>
            </p14:nvContentPartPr>
            <p14:xfrm>
              <a:off x="8189838" y="4186569"/>
              <a:ext cx="123493" cy="48733"/>
            </p14:xfrm>
          </p:contentPart>
        </mc:Choice>
        <mc:Fallback xmlns="">
          <p:pic>
            <p:nvPicPr>
              <p:cNvPr id="46" name="墨迹 45"/>
            </p:nvPicPr>
            <p:blipFill>
              <a:blip/>
            </p:blipFill>
            <p:spPr>
              <a:xfrm>
                <a:off x="8189838" y="4186569"/>
                <a:ext cx="123493" cy="4873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7" name="墨迹 46"/>
              <p14:cNvContentPartPr/>
              <p14:nvPr/>
            </p14:nvContentPartPr>
            <p14:xfrm>
              <a:off x="8146090" y="4173279"/>
              <a:ext cx="203791" cy="417549"/>
            </p14:xfrm>
          </p:contentPart>
        </mc:Choice>
        <mc:Fallback xmlns="">
          <p:pic>
            <p:nvPicPr>
              <p:cNvPr id="47" name="墨迹 46"/>
            </p:nvPicPr>
            <p:blipFill>
              <a:blip/>
            </p:blipFill>
            <p:spPr>
              <a:xfrm>
                <a:off x="8146090" y="4173279"/>
                <a:ext cx="203791" cy="41754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8" name="墨迹 47"/>
              <p14:cNvContentPartPr/>
              <p14:nvPr/>
            </p14:nvContentPartPr>
            <p14:xfrm>
              <a:off x="8506046" y="4142267"/>
              <a:ext cx="31011" cy="110756"/>
            </p14:xfrm>
          </p:contentPart>
        </mc:Choice>
        <mc:Fallback xmlns="">
          <p:pic>
            <p:nvPicPr>
              <p:cNvPr id="48" name="墨迹 47"/>
            </p:nvPicPr>
            <p:blipFill>
              <a:blip/>
            </p:blipFill>
            <p:spPr>
              <a:xfrm>
                <a:off x="8506046" y="4142267"/>
                <a:ext cx="31011" cy="11075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9" name="墨迹 48"/>
              <p14:cNvContentPartPr/>
              <p14:nvPr/>
            </p14:nvContentPartPr>
            <p14:xfrm>
              <a:off x="8550348" y="4195430"/>
              <a:ext cx="44303" cy="17720"/>
            </p14:xfrm>
          </p:contentPart>
        </mc:Choice>
        <mc:Fallback xmlns="">
          <p:pic>
            <p:nvPicPr>
              <p:cNvPr id="49" name="墨迹 48"/>
            </p:nvPicPr>
            <p:blipFill>
              <a:blip/>
            </p:blipFill>
            <p:spPr>
              <a:xfrm>
                <a:off x="8550348" y="4195430"/>
                <a:ext cx="44303" cy="177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0" name="墨迹 49"/>
              <p14:cNvContentPartPr/>
              <p14:nvPr/>
            </p14:nvContentPartPr>
            <p14:xfrm>
              <a:off x="8435162" y="4275174"/>
              <a:ext cx="153536" cy="248093"/>
            </p14:xfrm>
          </p:contentPart>
        </mc:Choice>
        <mc:Fallback xmlns="">
          <p:pic>
            <p:nvPicPr>
              <p:cNvPr id="50" name="墨迹 49"/>
            </p:nvPicPr>
            <p:blipFill>
              <a:blip/>
            </p:blipFill>
            <p:spPr>
              <a:xfrm>
                <a:off x="8435162" y="4275174"/>
                <a:ext cx="153536" cy="248093"/>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1" name="墨迹 50"/>
              <p14:cNvContentPartPr/>
              <p14:nvPr/>
            </p14:nvContentPartPr>
            <p14:xfrm>
              <a:off x="8501616" y="4492255"/>
              <a:ext cx="248093" cy="31012"/>
            </p14:xfrm>
          </p:contentPart>
        </mc:Choice>
        <mc:Fallback xmlns="">
          <p:pic>
            <p:nvPicPr>
              <p:cNvPr id="51" name="墨迹 50"/>
            </p:nvPicPr>
            <p:blipFill>
              <a:blip/>
            </p:blipFill>
            <p:spPr>
              <a:xfrm>
                <a:off x="8501616" y="4492255"/>
                <a:ext cx="248093" cy="3101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APSP from multiple SSSP</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4:artisticCrisscrossEtching id="{C5057D56-7943-4706-A1FE-8A80AD6139D9}"/>
                  </a:ext>
                </a:extLst>
              </p:cNvPr>
              <p:cNvSpPr>
                <a:spLocks noGrp="1"/>
              </p:cNvSpPr>
              <p:nvPr>
                <p:ph idx="1"/>
              </p:nvPr>
            </p:nvSpPr>
            <p:spPr>
              <a:xfrm>
                <a:off x="628650" y="1690689"/>
                <a:ext cx="8515350" cy="4802186"/>
              </a:xfrm>
            </p:spPr>
            <p:txBody>
              <a:bodyPr>
                <a:noAutofit/>
              </a:bodyPr>
              <a:lstStyle/>
              <a:p>
                <a:pPr>
                  <a:lnSpc>
                    <a:spcPct val="100000"/>
                  </a:lnSpc>
                  <a:spcBef>
                    <a:spcPts val="600"/>
                  </a:spcBef>
                </a:pPr>
                <a:r>
                  <a:rPr lang="en-US" sz="2400" dirty="0">
                    <a:solidFill>
                      <a:srgbClr val="C00000"/>
                    </a:solidFill>
                  </a:rPr>
                  <a:t>Faster algorithms for arbitrary-weight graphs?</a:t>
                </a:r>
              </a:p>
              <a:p>
                <a:pPr>
                  <a:lnSpc>
                    <a:spcPct val="100000"/>
                  </a:lnSpc>
                  <a:spcBef>
                    <a:spcPts val="600"/>
                  </a:spcBef>
                </a:pPr>
                <a:r>
                  <a:rPr lang="en-US" sz="2400" b="1" dirty="0">
                    <a:solidFill>
                      <a:schemeClr val="accent1">
                        <a:lumMod val="75000"/>
                      </a:schemeClr>
                    </a:solidFill>
                  </a:rPr>
                  <a:t>Intuition</a:t>
                </a:r>
                <a:r>
                  <a:rPr lang="en-US" sz="2400" b="1" dirty="0"/>
                  <a:t>:</a:t>
                </a:r>
                <a:r>
                  <a:rPr lang="en-US" sz="2400" dirty="0"/>
                  <a:t> modify edge weights </a:t>
                </a:r>
                <a:r>
                  <a:rPr lang="en-US" sz="2400" i="1" dirty="0">
                    <a:solidFill>
                      <a:srgbClr val="C00000"/>
                    </a:solidFill>
                  </a:rPr>
                  <a:t>without</a:t>
                </a:r>
                <a:r>
                  <a:rPr lang="en-US" sz="2400" dirty="0"/>
                  <a:t> changing shortest path, so that Dijkstra’s algorithm can work.</a:t>
                </a:r>
              </a:p>
              <a:p>
                <a:pPr>
                  <a:lnSpc>
                    <a:spcPct val="100000"/>
                  </a:lnSpc>
                  <a:spcBef>
                    <a:spcPts val="600"/>
                  </a:spcBef>
                </a:pP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𝑤</m:t>
                        </m:r>
                      </m:e>
                    </m:acc>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𝑢</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𝑣</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h</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𝑢</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𝑤</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𝑣</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h</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𝑣</m:t>
                        </m:r>
                      </m:e>
                    </m:d>
                    <m:r>
                      <a:rPr lang="en-US" sz="2400" b="0" i="1" smtClean="0">
                        <a:solidFill>
                          <a:srgbClr val="C00000"/>
                        </a:solidFill>
                        <a:latin typeface="Cambria Math" panose="02040503050406030204" pitchFamily="18" charset="0"/>
                      </a:rPr>
                      <m:t>≥0</m:t>
                    </m:r>
                  </m:oMath>
                </a14:m>
                <a:endParaRPr lang="en-US" sz="2400" b="0" dirty="0">
                  <a:solidFill>
                    <a:srgbClr val="C00000"/>
                  </a:solidFill>
                </a:endParaRPr>
              </a:p>
              <a:p>
                <a:pPr>
                  <a:lnSpc>
                    <a:spcPct val="100000"/>
                  </a:lnSpc>
                  <a:spcBef>
                    <a:spcPts val="600"/>
                  </a:spcBef>
                </a:pPr>
                <a:r>
                  <a:rPr lang="en-US" sz="2400" dirty="0">
                    <a:solidFill>
                      <a:srgbClr val="C00000"/>
                    </a:solidFill>
                  </a:rPr>
                  <a:t>Add node </a:t>
                </a:r>
                <a14:m>
                  <m:oMath xmlns:m="http://schemas.openxmlformats.org/officeDocument/2006/math">
                    <m:r>
                      <a:rPr lang="en-US" sz="2400" b="0" i="1" smtClean="0">
                        <a:solidFill>
                          <a:srgbClr val="C00000"/>
                        </a:solidFill>
                        <a:latin typeface="Cambria Math" panose="02040503050406030204" pitchFamily="18" charset="0"/>
                      </a:rPr>
                      <m:t>𝑧</m:t>
                    </m:r>
                  </m:oMath>
                </a14:m>
                <a:r>
                  <a:rPr lang="en-US" sz="2400" b="0" dirty="0">
                    <a:solidFill>
                      <a:srgbClr val="C00000"/>
                    </a:solidFill>
                  </a:rPr>
                  <a:t> that goes to every node in </a:t>
                </a:r>
                <a14:m>
                  <m:oMath xmlns:m="http://schemas.openxmlformats.org/officeDocument/2006/math">
                    <m:r>
                      <a:rPr lang="en-US" sz="2400" b="0" i="1" smtClean="0">
                        <a:solidFill>
                          <a:srgbClr val="C00000"/>
                        </a:solidFill>
                        <a:latin typeface="Cambria Math" panose="02040503050406030204" pitchFamily="18" charset="0"/>
                      </a:rPr>
                      <m:t>𝐺</m:t>
                    </m:r>
                  </m:oMath>
                </a14:m>
                <a:r>
                  <a:rPr lang="en-US" sz="2400" b="0" dirty="0">
                    <a:solidFill>
                      <a:srgbClr val="C00000"/>
                    </a:solidFill>
                  </a:rPr>
                  <a:t> with a weight 0 edge.</a:t>
                </a:r>
              </a:p>
              <a:p>
                <a:pPr lvl="1">
                  <a:lnSpc>
                    <a:spcPct val="100000"/>
                  </a:lnSpc>
                  <a:spcBef>
                    <a:spcPts val="600"/>
                  </a:spcBef>
                </a:pPr>
                <a14:m>
                  <m:oMath xmlns:m="http://schemas.openxmlformats.org/officeDocument/2006/math">
                    <m:r>
                      <a:rPr lang="en-US" sz="2000" b="0" i="1" smtClean="0">
                        <a:latin typeface="Cambria Math" panose="02040503050406030204" pitchFamily="18" charset="0"/>
                      </a:rPr>
                      <m:t>𝐻</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𝑧</m:t>
                            </m:r>
                          </m:e>
                        </m:d>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 | </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𝑉</m:t>
                            </m:r>
                          </m:e>
                        </m:d>
                      </m:e>
                    </m:d>
                  </m:oMath>
                </a14:m>
                <a:r>
                  <a:rPr lang="en-US" sz="2000" b="0" dirty="0"/>
                  <a:t> with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=0</m:t>
                    </m:r>
                  </m:oMath>
                </a14:m>
                <a:r>
                  <a:rPr lang="en-US" sz="2000" b="0" dirty="0"/>
                  <a:t>.</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628650" y="1690689"/>
                <a:ext cx="8515350" cy="4802186"/>
              </a:xfrm>
              <a:blipFill rotWithShape="1">
                <a:blip r:embed="rId1"/>
                <a:stretch>
                  <a:fillRect l="-931" t="-1015"/>
                </a:stretch>
              </a:blipFill>
            </p:spPr>
            <p:txBody>
              <a:bodyPr/>
              <a:lstStyle/>
              <a:p>
                <a:r>
                  <a:rPr lang="en-US">
                    <a:noFill/>
                  </a:rPr>
                  <a:t> </a:t>
                </a:r>
                <a:endParaRPr lang="en-US">
                  <a:noFill/>
                </a:endParaRPr>
              </a:p>
            </p:txBody>
          </p:sp>
        </mc:Fallback>
      </mc:AlternateContent>
      <p:sp>
        <p:nvSpPr>
          <p:cNvPr id="9" name="矩形: 圆角 12"/>
          <p:cNvSpPr/>
          <p:nvPr/>
        </p:nvSpPr>
        <p:spPr>
          <a:xfrm>
            <a:off x="882622" y="2956730"/>
            <a:ext cx="4965519" cy="422030"/>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384223" y="4360985"/>
            <a:ext cx="5710642" cy="2131889"/>
            <a:chOff x="1384223" y="4360985"/>
            <a:chExt cx="5710642" cy="2131889"/>
          </a:xfrm>
        </p:grpSpPr>
        <p:pic>
          <p:nvPicPr>
            <p:cNvPr id="6" name="Picture 5"/>
            <p:cNvPicPr>
              <a:picLocks noChangeAspect="1"/>
            </p:cNvPicPr>
            <p:nvPr/>
          </p:nvPicPr>
          <p:blipFill>
            <a:blip r:embed="rId2"/>
            <a:stretch>
              <a:fillRect/>
            </a:stretch>
          </p:blipFill>
          <p:spPr>
            <a:xfrm>
              <a:off x="1384223" y="4644801"/>
              <a:ext cx="1981976" cy="1684537"/>
            </a:xfrm>
            <a:prstGeom prst="rect">
              <a:avLst/>
            </a:prstGeom>
          </p:spPr>
        </p:pic>
        <p:pic>
          <p:nvPicPr>
            <p:cNvPr id="7" name="Picture 6"/>
            <p:cNvPicPr>
              <a:picLocks noChangeAspect="1"/>
            </p:cNvPicPr>
            <p:nvPr/>
          </p:nvPicPr>
          <p:blipFill>
            <a:blip r:embed="rId3"/>
            <a:stretch>
              <a:fillRect/>
            </a:stretch>
          </p:blipFill>
          <p:spPr>
            <a:xfrm>
              <a:off x="4460740" y="4360985"/>
              <a:ext cx="2634125" cy="2131889"/>
            </a:xfrm>
            <a:prstGeom prst="rect">
              <a:avLst/>
            </a:prstGeom>
          </p:spPr>
        </p:pic>
        <p:sp>
          <p:nvSpPr>
            <p:cNvPr id="10" name="Arrow: Right 9"/>
            <p:cNvSpPr/>
            <p:nvPr/>
          </p:nvSpPr>
          <p:spPr>
            <a:xfrm>
              <a:off x="3591618" y="5305082"/>
              <a:ext cx="643703" cy="3639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APSP from multiple SSSP</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4:artisticCrisscrossEtching id="{C5057D56-7943-4706-A1FE-8A80AD6139D9}"/>
                  </a:ext>
                </a:extLst>
              </p:cNvPr>
              <p:cNvSpPr>
                <a:spLocks noGrp="1"/>
              </p:cNvSpPr>
              <p:nvPr>
                <p:ph idx="1"/>
              </p:nvPr>
            </p:nvSpPr>
            <p:spPr>
              <a:xfrm>
                <a:off x="628650" y="1690689"/>
                <a:ext cx="8515350" cy="4802186"/>
              </a:xfrm>
            </p:spPr>
            <p:txBody>
              <a:bodyPr>
                <a:noAutofit/>
              </a:bodyPr>
              <a:lstStyle/>
              <a:p>
                <a:pPr>
                  <a:spcBef>
                    <a:spcPts val="600"/>
                  </a:spcBef>
                </a:pPr>
                <a:r>
                  <a:rPr lang="en-US" sz="2200" dirty="0">
                    <a:solidFill>
                      <a:srgbClr val="C00000"/>
                    </a:solidFill>
                  </a:rPr>
                  <a:t>Faster algorithms for arbitrary-weight graphs?</a:t>
                </a:r>
              </a:p>
              <a:p>
                <a:pPr>
                  <a:spcBef>
                    <a:spcPts val="600"/>
                  </a:spcBef>
                </a:pPr>
                <a:r>
                  <a:rPr lang="en-US" sz="2200" b="1" dirty="0">
                    <a:solidFill>
                      <a:schemeClr val="accent1">
                        <a:lumMod val="75000"/>
                      </a:schemeClr>
                    </a:solidFill>
                  </a:rPr>
                  <a:t>Strategy</a:t>
                </a:r>
                <a:r>
                  <a:rPr lang="en-US" sz="2200" b="1" dirty="0"/>
                  <a:t>:</a:t>
                </a:r>
                <a:r>
                  <a:rPr lang="en-US" sz="2200" dirty="0"/>
                  <a:t> modify edge weights </a:t>
                </a:r>
                <a:r>
                  <a:rPr lang="en-US" sz="2200" i="1" dirty="0">
                    <a:solidFill>
                      <a:srgbClr val="C00000"/>
                    </a:solidFill>
                  </a:rPr>
                  <a:t>without</a:t>
                </a:r>
                <a:r>
                  <a:rPr lang="en-US" sz="2200" dirty="0"/>
                  <a:t> changing shortest path, </a:t>
                </a:r>
                <a:br>
                  <a:rPr lang="en-US" sz="2200" dirty="0"/>
                </a:br>
                <a:r>
                  <a:rPr lang="en-US" sz="2200" dirty="0"/>
                  <a:t>so that Dijkstra’s algorithm can work.</a:t>
                </a:r>
              </a:p>
              <a:p>
                <a:pPr>
                  <a:spcBef>
                    <a:spcPts val="600"/>
                  </a:spcBef>
                </a:pPr>
                <a:r>
                  <a:rPr lang="en-US" sz="2200" dirty="0">
                    <a:solidFill>
                      <a:schemeClr val="accent6">
                        <a:lumMod val="75000"/>
                      </a:schemeClr>
                    </a:solidFill>
                  </a:rPr>
                  <a:t>Add node </a:t>
                </a:r>
                <a14:m>
                  <m:oMath xmlns:m="http://schemas.openxmlformats.org/officeDocument/2006/math">
                    <m:r>
                      <a:rPr lang="en-US" sz="2200" b="0" i="1" smtClean="0">
                        <a:solidFill>
                          <a:schemeClr val="accent6">
                            <a:lumMod val="75000"/>
                          </a:schemeClr>
                        </a:solidFill>
                        <a:latin typeface="Cambria Math" panose="02040503050406030204" pitchFamily="18" charset="0"/>
                      </a:rPr>
                      <m:t>𝑧</m:t>
                    </m:r>
                  </m:oMath>
                </a14:m>
                <a:r>
                  <a:rPr lang="en-US" sz="2200" b="0" dirty="0">
                    <a:solidFill>
                      <a:schemeClr val="accent6">
                        <a:lumMod val="75000"/>
                      </a:schemeClr>
                    </a:solidFill>
                  </a:rPr>
                  <a:t> that goes to every node in </a:t>
                </a:r>
                <a14:m>
                  <m:oMath xmlns:m="http://schemas.openxmlformats.org/officeDocument/2006/math">
                    <m:r>
                      <a:rPr lang="en-US" sz="2200" b="0" i="1" smtClean="0">
                        <a:solidFill>
                          <a:schemeClr val="accent6">
                            <a:lumMod val="75000"/>
                          </a:schemeClr>
                        </a:solidFill>
                        <a:latin typeface="Cambria Math" panose="02040503050406030204" pitchFamily="18" charset="0"/>
                      </a:rPr>
                      <m:t>𝐺</m:t>
                    </m:r>
                  </m:oMath>
                </a14:m>
                <a:r>
                  <a:rPr lang="en-US" sz="2200" b="0" dirty="0">
                    <a:solidFill>
                      <a:schemeClr val="accent6">
                        <a:lumMod val="75000"/>
                      </a:schemeClr>
                    </a:solidFill>
                  </a:rPr>
                  <a:t> with a weight 0 edge.</a:t>
                </a:r>
              </a:p>
              <a:p>
                <a:pPr>
                  <a:spcBef>
                    <a:spcPts val="600"/>
                  </a:spcBef>
                </a:pPr>
                <a:r>
                  <a:rPr lang="en-US" sz="2200" b="1" dirty="0">
                    <a:solidFill>
                      <a:schemeClr val="accent6">
                        <a:lumMod val="75000"/>
                      </a:schemeClr>
                    </a:solidFill>
                  </a:rPr>
                  <a:t>Reweight edges</a:t>
                </a:r>
                <a:r>
                  <a:rPr lang="en-US" sz="2200" b="1" dirty="0"/>
                  <a:t>:</a:t>
                </a:r>
                <a:r>
                  <a:rPr lang="en-US" sz="2200" dirty="0">
                    <a:solidFill>
                      <a:srgbClr val="C00000"/>
                    </a:solidFill>
                  </a:rPr>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𝑤</m:t>
                        </m:r>
                      </m:e>
                    </m:acc>
                    <m:d>
                      <m:dPr>
                        <m:ctrlPr>
                          <a:rPr lang="en-US" sz="2200" i="1" dirty="0">
                            <a:latin typeface="Cambria Math" panose="02040503050406030204" pitchFamily="18" charset="0"/>
                          </a:rPr>
                        </m:ctrlPr>
                      </m:dPr>
                      <m:e>
                        <m:r>
                          <a:rPr lang="en-US" sz="2200" i="1" dirty="0">
                            <a:latin typeface="Cambria Math" panose="02040503050406030204" pitchFamily="18" charset="0"/>
                          </a:rPr>
                          <m:t>𝑢</m:t>
                        </m:r>
                        <m:r>
                          <a:rPr lang="en-US" sz="2200" i="1" dirty="0">
                            <a:latin typeface="Cambria Math" panose="02040503050406030204" pitchFamily="18" charset="0"/>
                          </a:rPr>
                          <m:t>,</m:t>
                        </m:r>
                        <m:r>
                          <a:rPr lang="en-US" sz="2200" i="1" dirty="0">
                            <a:latin typeface="Cambria Math" panose="02040503050406030204" pitchFamily="18" charset="0"/>
                          </a:rPr>
                          <m:t>𝑣</m:t>
                        </m:r>
                      </m:e>
                    </m:d>
                    <m:r>
                      <a:rPr lang="en-US" sz="2200" i="1">
                        <a:latin typeface="Cambria Math" panose="02040503050406030204" pitchFamily="18" charset="0"/>
                      </a:rPr>
                      <m:t>=</m:t>
                    </m:r>
                    <m:r>
                      <a:rPr lang="en-US" sz="2200" b="0" i="1" smtClean="0">
                        <a:latin typeface="Cambria Math" panose="02040503050406030204" pitchFamily="18" charset="0"/>
                      </a:rPr>
                      <m:t>𝑑𝑖𝑠𝑡</m:t>
                    </m:r>
                    <m:d>
                      <m:dPr>
                        <m:ctrlPr>
                          <a:rPr lang="en-US" sz="2200" i="1">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i="1">
                            <a:latin typeface="Cambria Math" panose="02040503050406030204" pitchFamily="18" charset="0"/>
                          </a:rPr>
                          <m:t>𝑢</m:t>
                        </m:r>
                      </m:e>
                    </m:d>
                    <m:r>
                      <a:rPr lang="en-US" sz="2200" i="1">
                        <a:latin typeface="Cambria Math" panose="02040503050406030204" pitchFamily="18" charset="0"/>
                      </a:rPr>
                      <m:t>+</m:t>
                    </m:r>
                    <m:r>
                      <a:rPr lang="en-US" sz="2200" i="1">
                        <a:latin typeface="Cambria Math" panose="02040503050406030204" pitchFamily="18" charset="0"/>
                      </a:rPr>
                      <m:t>𝑤</m:t>
                    </m:r>
                    <m:d>
                      <m:dPr>
                        <m:ctrlPr>
                          <a:rPr lang="en-US" sz="2200" i="1">
                            <a:latin typeface="Cambria Math" panose="02040503050406030204" pitchFamily="18" charset="0"/>
                          </a:rPr>
                        </m:ctrlPr>
                      </m:dPr>
                      <m:e>
                        <m:r>
                          <a:rPr lang="en-US" sz="2200" i="1">
                            <a:latin typeface="Cambria Math" panose="02040503050406030204" pitchFamily="18" charset="0"/>
                          </a:rPr>
                          <m:t>𝑢</m:t>
                        </m:r>
                        <m:r>
                          <a:rPr lang="en-US" sz="2200" i="1">
                            <a:latin typeface="Cambria Math" panose="02040503050406030204" pitchFamily="18" charset="0"/>
                          </a:rPr>
                          <m:t>,</m:t>
                        </m:r>
                        <m:r>
                          <a:rPr lang="en-US" sz="2200" i="1">
                            <a:latin typeface="Cambria Math" panose="02040503050406030204" pitchFamily="18" charset="0"/>
                          </a:rPr>
                          <m:t>𝑣</m:t>
                        </m:r>
                      </m:e>
                    </m:d>
                    <m:r>
                      <a:rPr lang="en-US" sz="2200" i="1">
                        <a:latin typeface="Cambria Math" panose="02040503050406030204" pitchFamily="18" charset="0"/>
                      </a:rPr>
                      <m:t>−</m:t>
                    </m:r>
                    <m:r>
                      <a:rPr lang="en-US" sz="2200" b="0" i="1" smtClean="0">
                        <a:latin typeface="Cambria Math" panose="02040503050406030204" pitchFamily="18" charset="0"/>
                      </a:rPr>
                      <m:t>𝑑𝑖𝑠𝑡</m:t>
                    </m:r>
                    <m:d>
                      <m:dPr>
                        <m:ctrlPr>
                          <a:rPr lang="en-US" sz="2200" i="1">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i="1">
                            <a:latin typeface="Cambria Math" panose="02040503050406030204" pitchFamily="18" charset="0"/>
                          </a:rPr>
                          <m:t>𝑣</m:t>
                        </m:r>
                      </m:e>
                    </m:d>
                    <m:r>
                      <a:rPr lang="en-US" sz="2200" i="1">
                        <a:solidFill>
                          <a:srgbClr val="C00000"/>
                        </a:solidFill>
                        <a:latin typeface="Cambria Math" panose="02040503050406030204" pitchFamily="18" charset="0"/>
                      </a:rPr>
                      <m:t>≥0</m:t>
                    </m:r>
                  </m:oMath>
                </a14:m>
                <a:endParaRPr lang="en-US" sz="2200" b="0" dirty="0"/>
              </a:p>
              <a:p>
                <a:pPr lvl="1">
                  <a:spcBef>
                    <a:spcPts val="0"/>
                  </a:spcBef>
                </a:pPr>
                <a:r>
                  <a:rPr lang="en-US" sz="1800" dirty="0">
                    <a:solidFill>
                      <a:schemeClr val="tx1">
                        <a:lumMod val="65000"/>
                        <a:lumOff val="35000"/>
                      </a:schemeClr>
                    </a:solidFill>
                  </a:rPr>
                  <a:t>For node pairs in </a:t>
                </a:r>
                <a14:m>
                  <m:oMath xmlns:m="http://schemas.openxmlformats.org/officeDocument/2006/math">
                    <m:r>
                      <a:rPr lang="en-US" sz="1800" i="1" dirty="0">
                        <a:solidFill>
                          <a:schemeClr val="tx1">
                            <a:lumMod val="65000"/>
                            <a:lumOff val="35000"/>
                          </a:schemeClr>
                        </a:solidFill>
                        <a:latin typeface="Cambria Math" panose="02040503050406030204" pitchFamily="18" charset="0"/>
                      </a:rPr>
                      <m:t>𝐺</m:t>
                    </m:r>
                  </m:oMath>
                </a14:m>
                <a:r>
                  <a:rPr lang="en-US" sz="1800" dirty="0">
                    <a:solidFill>
                      <a:schemeClr val="tx1">
                        <a:lumMod val="65000"/>
                        <a:lumOff val="35000"/>
                      </a:schemeClr>
                    </a:solidFill>
                  </a:rPr>
                  <a:t>, addition of </a:t>
                </a:r>
                <a14:m>
                  <m:oMath xmlns:m="http://schemas.openxmlformats.org/officeDocument/2006/math">
                    <m:r>
                      <a:rPr lang="en-US" sz="1800" i="1" dirty="0" smtClean="0">
                        <a:solidFill>
                          <a:schemeClr val="tx1">
                            <a:lumMod val="65000"/>
                            <a:lumOff val="35000"/>
                          </a:schemeClr>
                        </a:solidFill>
                        <a:latin typeface="Cambria Math" panose="02040503050406030204" pitchFamily="18" charset="0"/>
                      </a:rPr>
                      <m:t>𝑧</m:t>
                    </m:r>
                  </m:oMath>
                </a14:m>
                <a:r>
                  <a:rPr lang="en-US" sz="1800" dirty="0">
                    <a:solidFill>
                      <a:schemeClr val="tx1">
                        <a:lumMod val="65000"/>
                        <a:lumOff val="35000"/>
                      </a:schemeClr>
                    </a:solidFill>
                  </a:rPr>
                  <a:t> d</a:t>
                </a:r>
                <a:r>
                  <a:rPr lang="en-US" sz="1800" b="0" dirty="0">
                    <a:solidFill>
                      <a:schemeClr val="tx1">
                        <a:lumMod val="65000"/>
                        <a:lumOff val="35000"/>
                      </a:schemeClr>
                    </a:solidFill>
                  </a:rPr>
                  <a:t>oes not create new shortest path.</a:t>
                </a:r>
              </a:p>
              <a:p>
                <a:pPr lvl="1">
                  <a:spcBef>
                    <a:spcPts val="0"/>
                  </a:spcBef>
                </a:pPr>
                <a:r>
                  <a:rPr lang="en-US" sz="1800" dirty="0">
                    <a:solidFill>
                      <a:schemeClr val="tx1">
                        <a:lumMod val="65000"/>
                        <a:lumOff val="35000"/>
                      </a:schemeClr>
                    </a:solidFill>
                  </a:rPr>
                  <a:t>For node pairs in </a:t>
                </a:r>
                <a14:m>
                  <m:oMath xmlns:m="http://schemas.openxmlformats.org/officeDocument/2006/math">
                    <m:r>
                      <a:rPr lang="en-US" sz="1800" i="1" dirty="0">
                        <a:solidFill>
                          <a:schemeClr val="tx1">
                            <a:lumMod val="65000"/>
                            <a:lumOff val="35000"/>
                          </a:schemeClr>
                        </a:solidFill>
                        <a:latin typeface="Cambria Math" panose="02040503050406030204" pitchFamily="18" charset="0"/>
                      </a:rPr>
                      <m:t>𝐺</m:t>
                    </m:r>
                  </m:oMath>
                </a14:m>
                <a:r>
                  <a:rPr lang="en-US" sz="1800" dirty="0">
                    <a:solidFill>
                      <a:schemeClr val="tx1">
                        <a:lumMod val="65000"/>
                        <a:lumOff val="35000"/>
                      </a:schemeClr>
                    </a:solidFill>
                  </a:rPr>
                  <a:t>, a path is shortest under </a:t>
                </a:r>
                <a14:m>
                  <m:oMath xmlns:m="http://schemas.openxmlformats.org/officeDocument/2006/math">
                    <m:r>
                      <a:rPr lang="en-US" sz="1800" i="1" dirty="0" smtClean="0">
                        <a:solidFill>
                          <a:schemeClr val="tx1">
                            <a:lumMod val="65000"/>
                            <a:lumOff val="35000"/>
                          </a:schemeClr>
                        </a:solidFill>
                        <a:latin typeface="Cambria Math" panose="02040503050406030204" pitchFamily="18" charset="0"/>
                      </a:rPr>
                      <m:t>𝑤</m:t>
                    </m:r>
                  </m:oMath>
                </a14:m>
                <a:r>
                  <a:rPr lang="en-US" sz="1800" dirty="0">
                    <a:solidFill>
                      <a:schemeClr val="tx1">
                        <a:lumMod val="65000"/>
                        <a:lumOff val="35000"/>
                      </a:schemeClr>
                    </a:solidFill>
                  </a:rPr>
                  <a:t> </a:t>
                </a:r>
                <a:r>
                  <a:rPr lang="en-US" sz="1800" dirty="0" err="1">
                    <a:solidFill>
                      <a:schemeClr val="tx1">
                        <a:lumMod val="65000"/>
                        <a:lumOff val="35000"/>
                      </a:schemeClr>
                    </a:solidFill>
                  </a:rPr>
                  <a:t>iff</a:t>
                </a:r>
                <a:r>
                  <a:rPr lang="en-US" sz="1800" dirty="0">
                    <a:solidFill>
                      <a:schemeClr val="tx1">
                        <a:lumMod val="65000"/>
                        <a:lumOff val="35000"/>
                      </a:schemeClr>
                    </a:solidFill>
                  </a:rPr>
                  <a:t> this path is shortest under </a:t>
                </a:r>
                <a14:m>
                  <m:oMath xmlns:m="http://schemas.openxmlformats.org/officeDocument/2006/math">
                    <m:acc>
                      <m:accPr>
                        <m:chr m:val="̂"/>
                        <m:ctrlPr>
                          <a:rPr lang="en-US" sz="1800" b="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𝑤</m:t>
                        </m:r>
                      </m:e>
                    </m:acc>
                  </m:oMath>
                </a14:m>
                <a:r>
                  <a:rPr lang="en-US" sz="1800" dirty="0">
                    <a:solidFill>
                      <a:schemeClr val="tx1">
                        <a:lumMod val="65000"/>
                        <a:lumOff val="35000"/>
                      </a:schemeClr>
                    </a:solidFill>
                  </a:rPr>
                  <a:t>.</a:t>
                </a:r>
              </a:p>
              <a:p>
                <a:pPr lvl="1">
                  <a:spcBef>
                    <a:spcPts val="600"/>
                  </a:spcBef>
                </a:pPr>
                <a:endParaRPr lang="en-US" sz="1800" b="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628650" y="1690689"/>
                <a:ext cx="8515350" cy="4802186"/>
              </a:xfrm>
              <a:blipFill rotWithShape="1">
                <a:blip r:embed="rId1"/>
                <a:stretch>
                  <a:fillRect l="-787" t="-152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矩形 4">
                <a:extLst>
                  <a:ext uri="{FF2B5EF4-FFF2-40B4-BE49-F238E27FC236}">
                    <a14:artisticCrisscrossEtching id="{99B99263-B579-4ADA-9216-E522EDCD8732}"/>
                  </a:ext>
                </a:extLst>
              </p:cNvPr>
              <p:cNvSpPr/>
              <p:nvPr/>
            </p:nvSpPr>
            <p:spPr>
              <a:xfrm>
                <a:off x="1059001" y="4033131"/>
                <a:ext cx="7025997" cy="245974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JohnsonAPSP</a:t>
                </a:r>
                <a:r>
                  <a:rPr lang="en-GB" b="1" u="sng" dirty="0">
                    <a:solidFill>
                      <a:schemeClr val="tx1"/>
                    </a:solidFill>
                  </a:rPr>
                  <a:t>(G):</a:t>
                </a:r>
              </a:p>
              <a:p>
                <a:pPr>
                  <a:lnSpc>
                    <a:spcPct val="90000"/>
                  </a:lnSpc>
                </a:pPr>
                <a:r>
                  <a:rPr lang="en-GB" dirty="0">
                    <a:solidFill>
                      <a:schemeClr val="tx1"/>
                    </a:solidFill>
                    <a:latin typeface="Courier New" panose="02070309020205020404" pitchFamily="49" charset="0"/>
                    <a:cs typeface="Courier New" panose="02070309020205020404" pitchFamily="49" charset="0"/>
                  </a:rPr>
                  <a:t>Create H=(V+{z},E+{(</a:t>
                </a:r>
                <a:r>
                  <a:rPr lang="en-GB" dirty="0" err="1">
                    <a:solidFill>
                      <a:schemeClr val="tx1"/>
                    </a:solidFill>
                    <a:latin typeface="Courier New" panose="02070309020205020404" pitchFamily="49" charset="0"/>
                    <a:cs typeface="Courier New" panose="02070309020205020404" pitchFamily="49" charset="0"/>
                  </a:rPr>
                  <a:t>z,v</a:t>
                </a:r>
                <a:r>
                  <a:rPr lang="en-GB" dirty="0">
                    <a:solidFill>
                      <a:schemeClr val="tx1"/>
                    </a:solidFill>
                    <a:latin typeface="Courier New" panose="02070309020205020404" pitchFamily="49" charset="0"/>
                    <a:cs typeface="Courier New" panose="02070309020205020404" pitchFamily="49" charset="0"/>
                  </a:rPr>
                  <a:t>)|v</a:t>
                </a:r>
                <a14:m>
                  <m:oMath xmlns:m="http://schemas.openxmlformats.org/officeDocument/2006/math">
                    <m:r>
                      <a:rPr lang="en-US" b="0" i="1" smtClean="0">
                        <a:solidFill>
                          <a:schemeClr val="tx1"/>
                        </a:solidFill>
                        <a:latin typeface="Cambria Math" panose="02040503050406030204" pitchFamily="18" charset="0"/>
                        <a:cs typeface="Courier New" panose="02070309020205020404" pitchFamily="49" charset="0"/>
                      </a:rPr>
                      <m:t>∈</m:t>
                    </m:r>
                  </m:oMath>
                </a14:m>
                <a:r>
                  <a:rPr lang="en-GB" dirty="0">
                    <a:solidFill>
                      <a:schemeClr val="tx1"/>
                    </a:solidFill>
                    <a:latin typeface="Courier New" panose="02070309020205020404" pitchFamily="49" charset="0"/>
                    <a:cs typeface="Courier New" panose="02070309020205020404" pitchFamily="49" charset="0"/>
                  </a:rPr>
                  <a:t>V}) with w(</a:t>
                </a:r>
                <a:r>
                  <a:rPr lang="en-GB" dirty="0" err="1">
                    <a:solidFill>
                      <a:schemeClr val="tx1"/>
                    </a:solidFill>
                    <a:latin typeface="Courier New" panose="02070309020205020404" pitchFamily="49" charset="0"/>
                    <a:cs typeface="Courier New" panose="02070309020205020404" pitchFamily="49" charset="0"/>
                  </a:rPr>
                  <a:t>z,v</a:t>
                </a:r>
                <a:r>
                  <a:rPr lang="en-GB" dirty="0">
                    <a:solidFill>
                      <a:schemeClr val="tx1"/>
                    </a:solidFill>
                    <a:latin typeface="Courier New" panose="02070309020205020404" pitchFamily="49" charset="0"/>
                    <a:cs typeface="Courier New" panose="02070309020205020404" pitchFamily="49" charset="0"/>
                  </a:rPr>
                  <a:t>)=0</a:t>
                </a:r>
              </a:p>
              <a:p>
                <a:pPr>
                  <a:lnSpc>
                    <a:spcPct val="90000"/>
                  </a:lnSpc>
                </a:pPr>
                <a:r>
                  <a:rPr lang="en-GB" dirty="0">
                    <a:solidFill>
                      <a:schemeClr val="tx1"/>
                    </a:solidFill>
                    <a:latin typeface="Courier New" panose="02070309020205020404" pitchFamily="49" charset="0"/>
                    <a:cs typeface="Courier New" panose="02070309020205020404" pitchFamily="49" charset="0"/>
                  </a:rPr>
                  <a:t>Bellman-</a:t>
                </a:r>
                <a:r>
                  <a:rPr lang="en-GB" dirty="0" err="1">
                    <a:solidFill>
                      <a:schemeClr val="tx1"/>
                    </a:solidFill>
                    <a:latin typeface="Courier New" panose="02070309020205020404" pitchFamily="49" charset="0"/>
                    <a:cs typeface="Courier New" panose="02070309020205020404" pitchFamily="49" charset="0"/>
                  </a:rPr>
                  <a:t>FordSSSP</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H,z</a:t>
                </a:r>
                <a:r>
                  <a:rPr lang="en-GB" dirty="0">
                    <a:solidFill>
                      <a:schemeClr val="tx1"/>
                    </a:solidFill>
                    <a:latin typeface="Courier New" panose="02070309020205020404" pitchFamily="49" charset="0"/>
                    <a:cs typeface="Courier New" panose="02070309020205020404" pitchFamily="49" charset="0"/>
                  </a:rPr>
                  <a:t>) to obtain </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H</a:t>
                </a:r>
                <a:endParaRPr lang="en-GB" dirty="0">
                  <a:solidFill>
                    <a:schemeClr val="tx1"/>
                  </a:solidFill>
                  <a:latin typeface="Courier New" panose="02070309020205020404" pitchFamily="49" charset="0"/>
                  <a:cs typeface="Courier New" panose="02070309020205020404" pitchFamily="49" charset="0"/>
                </a:endParaRPr>
              </a:p>
              <a:p>
                <a:pPr>
                  <a:lnSpc>
                    <a:spcPct val="90000"/>
                  </a:lnSpc>
                </a:pPr>
                <a:r>
                  <a:rPr lang="en-GB" dirty="0">
                    <a:solidFill>
                      <a:schemeClr val="tx1"/>
                    </a:solidFill>
                    <a:latin typeface="Courier New" panose="02070309020205020404" pitchFamily="49" charset="0"/>
                    <a:cs typeface="Courier New" panose="02070309020205020404" pitchFamily="49" charset="0"/>
                  </a:rPr>
                  <a:t>for (each edge (</a:t>
                </a:r>
                <a:r>
                  <a:rPr lang="en-GB" dirty="0" err="1">
                    <a:solidFill>
                      <a:schemeClr val="tx1"/>
                    </a:solidFill>
                    <a:latin typeface="Courier New" panose="02070309020205020404" pitchFamily="49" charset="0"/>
                    <a:cs typeface="Courier New" panose="02070309020205020404" pitchFamily="49" charset="0"/>
                  </a:rPr>
                  <a:t>u,v</a:t>
                </a:r>
                <a:r>
                  <a:rPr lang="en-GB" dirty="0">
                    <a:solidFill>
                      <a:schemeClr val="tx1"/>
                    </a:solidFill>
                    <a:latin typeface="Courier New" panose="02070309020205020404" pitchFamily="49" charset="0"/>
                    <a:cs typeface="Courier New" panose="02070309020205020404" pitchFamily="49" charset="0"/>
                  </a:rPr>
                  <a:t>) in H.E)</a:t>
                </a:r>
              </a:p>
              <a:p>
                <a:pPr>
                  <a:lnSpc>
                    <a:spcPct val="90000"/>
                  </a:lnSpc>
                </a:pPr>
                <a:r>
                  <a:rPr lang="en-GB" dirty="0">
                    <a:solidFill>
                      <a:schemeClr val="tx1"/>
                    </a:solidFill>
                    <a:latin typeface="Courier New" panose="02070309020205020404" pitchFamily="49" charset="0"/>
                    <a:cs typeface="Courier New" panose="02070309020205020404" pitchFamily="49" charset="0"/>
                  </a:rPr>
                  <a:t>  w’(</a:t>
                </a:r>
                <a:r>
                  <a:rPr lang="en-GB" dirty="0" err="1">
                    <a:solidFill>
                      <a:schemeClr val="tx1"/>
                    </a:solidFill>
                    <a:latin typeface="Courier New" panose="02070309020205020404" pitchFamily="49" charset="0"/>
                    <a:cs typeface="Courier New" panose="02070309020205020404" pitchFamily="49" charset="0"/>
                  </a:rPr>
                  <a:t>u,v</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H</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z,u</a:t>
                </a:r>
                <a:r>
                  <a:rPr lang="en-GB" dirty="0">
                    <a:solidFill>
                      <a:schemeClr val="tx1"/>
                    </a:solidFill>
                    <a:latin typeface="Courier New" panose="02070309020205020404" pitchFamily="49" charset="0"/>
                    <a:cs typeface="Courier New" panose="02070309020205020404" pitchFamily="49" charset="0"/>
                  </a:rPr>
                  <a:t>)+w(</a:t>
                </a:r>
                <a:r>
                  <a:rPr lang="en-GB" dirty="0" err="1">
                    <a:solidFill>
                      <a:schemeClr val="tx1"/>
                    </a:solidFill>
                    <a:latin typeface="Courier New" panose="02070309020205020404" pitchFamily="49" charset="0"/>
                    <a:cs typeface="Courier New" panose="02070309020205020404" pitchFamily="49" charset="0"/>
                  </a:rPr>
                  <a:t>u,v</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H</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z,v</a:t>
                </a:r>
                <a:r>
                  <a:rPr lang="en-GB" dirty="0">
                    <a:solidFill>
                      <a:schemeClr val="tx1"/>
                    </a:solidFill>
                    <a:latin typeface="Courier New" panose="02070309020205020404" pitchFamily="49" charset="0"/>
                    <a:cs typeface="Courier New" panose="02070309020205020404" pitchFamily="49" charset="0"/>
                  </a:rPr>
                  <a:t>)</a:t>
                </a:r>
              </a:p>
              <a:p>
                <a:pPr>
                  <a:lnSpc>
                    <a:spcPct val="90000"/>
                  </a:lnSpc>
                </a:pPr>
                <a:r>
                  <a:rPr lang="en-GB" dirty="0">
                    <a:solidFill>
                      <a:schemeClr val="tx1"/>
                    </a:solidFill>
                    <a:latin typeface="Courier New" panose="02070309020205020404" pitchFamily="49" charset="0"/>
                    <a:cs typeface="Courier New" panose="02070309020205020404" pitchFamily="49" charset="0"/>
                  </a:rPr>
                  <a:t>for (each node u in G.V)</a:t>
                </a:r>
              </a:p>
              <a:p>
                <a:pPr>
                  <a:lnSpc>
                    <a:spcPct val="90000"/>
                  </a:lnSpc>
                </a:pPr>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DijkstraSSSP</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G,u</a:t>
                </a:r>
                <a:r>
                  <a:rPr lang="en-GB" dirty="0">
                    <a:solidFill>
                      <a:schemeClr val="tx1"/>
                    </a:solidFill>
                    <a:latin typeface="Courier New" panose="02070309020205020404" pitchFamily="49" charset="0"/>
                    <a:cs typeface="Courier New" panose="02070309020205020404" pitchFamily="49" charset="0"/>
                  </a:rPr>
                  <a:t>) with w’ to obtain </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G,w</a:t>
                </a:r>
                <a:r>
                  <a:rPr lang="en-GB" baseline="-25000"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pPr>
                  <a:lnSpc>
                    <a:spcPct val="90000"/>
                  </a:lnSpc>
                </a:pPr>
                <a:r>
                  <a:rPr lang="en-GB" dirty="0">
                    <a:solidFill>
                      <a:schemeClr val="tx1"/>
                    </a:solidFill>
                    <a:latin typeface="Courier New" panose="02070309020205020404" pitchFamily="49" charset="0"/>
                    <a:cs typeface="Courier New" panose="02070309020205020404" pitchFamily="49" charset="0"/>
                  </a:rPr>
                  <a:t>  for (each node v in G.V)</a:t>
                </a:r>
              </a:p>
              <a:p>
                <a:pPr>
                  <a:lnSpc>
                    <a:spcPct val="90000"/>
                  </a:lnSpc>
                </a:pPr>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G</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u,v</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G,w</a:t>
                </a:r>
                <a:r>
                  <a:rPr lang="en-GB" baseline="-25000" dirty="0">
                    <a:solidFill>
                      <a:schemeClr val="tx1"/>
                    </a:solidFill>
                    <a:latin typeface="Courier New" panose="02070309020205020404" pitchFamily="49" charset="0"/>
                    <a:cs typeface="Courier New" panose="02070309020205020404" pitchFamily="49" charset="0"/>
                  </a:rPr>
                  <a:t>’</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u,v</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H</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z,v</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dist</a:t>
                </a:r>
                <a:r>
                  <a:rPr lang="en-GB" baseline="-25000" dirty="0" err="1">
                    <a:solidFill>
                      <a:schemeClr val="tx1"/>
                    </a:solidFill>
                    <a:latin typeface="Courier New" panose="02070309020205020404" pitchFamily="49" charset="0"/>
                    <a:cs typeface="Courier New" panose="02070309020205020404" pitchFamily="49" charset="0"/>
                  </a:rPr>
                  <a:t>H</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z,u</a:t>
                </a:r>
                <a:r>
                  <a:rPr lang="en-GB" dirty="0">
                    <a:solidFill>
                      <a:schemeClr val="tx1"/>
                    </a:solidFill>
                    <a:latin typeface="Courier New" panose="02070309020205020404" pitchFamily="49" charset="0"/>
                    <a:cs typeface="Courier New" panose="02070309020205020404" pitchFamily="49" charset="0"/>
                  </a:rPr>
                  <a:t>)</a:t>
                </a:r>
              </a:p>
            </p:txBody>
          </p:sp>
        </mc:Choice>
        <mc:Fallback>
          <p:sp>
            <p:nvSpPr>
              <p:cNvPr id="11" name="矩形 4"/>
              <p:cNvSpPr>
                <a:spLocks noRot="1" noChangeAspect="1" noMove="1" noResize="1" noEditPoints="1" noAdjustHandles="1" noChangeArrowheads="1" noChangeShapeType="1" noTextEdit="1"/>
              </p:cNvSpPr>
              <p:nvPr/>
            </p:nvSpPr>
            <p:spPr>
              <a:xfrm>
                <a:off x="1059001" y="4033131"/>
                <a:ext cx="7025997" cy="2459743"/>
              </a:xfrm>
              <a:prstGeom prst="rect">
                <a:avLst/>
              </a:prstGeom>
              <a:blipFill rotWithShape="1">
                <a:blip r:embed="rId2"/>
                <a:stretch>
                  <a:fillRect l="-693" t="-1235" b="-2469"/>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5087309" y="285521"/>
              <a:ext cx="370036" cy="400895"/>
            </p14:xfrm>
          </p:contentPart>
        </mc:Choice>
        <mc:Fallback xmlns="">
          <p:pic>
            <p:nvPicPr>
              <p:cNvPr id="2" name="墨迹 1"/>
            </p:nvPicPr>
            <p:blipFill>
              <a:blip/>
            </p:blipFill>
            <p:spPr>
              <a:xfrm>
                <a:off x="5087309" y="285521"/>
                <a:ext cx="370036" cy="40089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5438157" y="268404"/>
              <a:ext cx="54821" cy="24649"/>
            </p14:xfrm>
          </p:contentPart>
        </mc:Choice>
        <mc:Fallback xmlns="">
          <p:pic>
            <p:nvPicPr>
              <p:cNvPr id="5" name="墨迹 4"/>
            </p:nvPicPr>
            <p:blipFill>
              <a:blip/>
            </p:blipFill>
            <p:spPr>
              <a:xfrm>
                <a:off x="5438157" y="268404"/>
                <a:ext cx="54821" cy="2464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575208" y="273197"/>
              <a:ext cx="263137" cy="323865"/>
            </p14:xfrm>
          </p:contentPart>
        </mc:Choice>
        <mc:Fallback xmlns="">
          <p:pic>
            <p:nvPicPr>
              <p:cNvPr id="6" name="墨迹 5"/>
            </p:nvPicPr>
            <p:blipFill>
              <a:blip/>
            </p:blipFill>
            <p:spPr>
              <a:xfrm>
                <a:off x="5575208" y="273197"/>
                <a:ext cx="263137" cy="32386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5679366" y="328658"/>
              <a:ext cx="189130" cy="35604"/>
            </p14:xfrm>
          </p:contentPart>
        </mc:Choice>
        <mc:Fallback xmlns="">
          <p:pic>
            <p:nvPicPr>
              <p:cNvPr id="7" name="墨迹 6"/>
            </p:nvPicPr>
            <p:blipFill>
              <a:blip/>
            </p:blipFill>
            <p:spPr>
              <a:xfrm>
                <a:off x="5679366" y="328658"/>
                <a:ext cx="189130" cy="3560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5969913" y="312225"/>
              <a:ext cx="41115" cy="205411"/>
            </p14:xfrm>
          </p:contentPart>
        </mc:Choice>
        <mc:Fallback xmlns="">
          <p:pic>
            <p:nvPicPr>
              <p:cNvPr id="8" name="墨迹 7"/>
            </p:nvPicPr>
            <p:blipFill>
              <a:blip/>
            </p:blipFill>
            <p:spPr>
              <a:xfrm>
                <a:off x="5969913" y="312225"/>
                <a:ext cx="41115" cy="205411"/>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6101481" y="273881"/>
              <a:ext cx="139791" cy="228178"/>
            </p14:xfrm>
          </p:contentPart>
        </mc:Choice>
        <mc:Fallback xmlns="">
          <p:pic>
            <p:nvPicPr>
              <p:cNvPr id="9" name="墨迹 8"/>
            </p:nvPicPr>
            <p:blipFill>
              <a:blip/>
            </p:blipFill>
            <p:spPr>
              <a:xfrm>
                <a:off x="6101481" y="273881"/>
                <a:ext cx="139791" cy="22817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6331726" y="405345"/>
              <a:ext cx="43856" cy="112291"/>
            </p14:xfrm>
          </p:contentPart>
        </mc:Choice>
        <mc:Fallback xmlns="">
          <p:pic>
            <p:nvPicPr>
              <p:cNvPr id="10" name="墨迹 9"/>
            </p:nvPicPr>
            <p:blipFill>
              <a:blip/>
            </p:blipFill>
            <p:spPr>
              <a:xfrm>
                <a:off x="6331726" y="405345"/>
                <a:ext cx="43856" cy="11229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6578417" y="298531"/>
              <a:ext cx="137050" cy="153373"/>
            </p14:xfrm>
          </p:contentPart>
        </mc:Choice>
        <mc:Fallback xmlns="">
          <p:pic>
            <p:nvPicPr>
              <p:cNvPr id="12" name="墨迹 11"/>
            </p:nvPicPr>
            <p:blipFill>
              <a:blip/>
            </p:blipFill>
            <p:spPr>
              <a:xfrm>
                <a:off x="6578417" y="298531"/>
                <a:ext cx="137050" cy="15337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6756582" y="230060"/>
              <a:ext cx="41115" cy="279360"/>
            </p14:xfrm>
          </p:contentPart>
        </mc:Choice>
        <mc:Fallback xmlns="">
          <p:pic>
            <p:nvPicPr>
              <p:cNvPr id="13" name="墨迹 12"/>
            </p:nvPicPr>
            <p:blipFill>
              <a:blip/>
            </p:blipFill>
            <p:spPr>
              <a:xfrm>
                <a:off x="6756582" y="230060"/>
                <a:ext cx="41115" cy="279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7161395" y="374533"/>
              <a:ext cx="6339" cy="25334"/>
            </p14:xfrm>
          </p:contentPart>
        </mc:Choice>
        <mc:Fallback xmlns="">
          <p:pic>
            <p:nvPicPr>
              <p:cNvPr id="14" name="墨迹 13"/>
            </p:nvPicPr>
            <p:blipFill>
              <a:blip/>
            </p:blipFill>
            <p:spPr>
              <a:xfrm>
                <a:off x="7161395" y="374533"/>
                <a:ext cx="6339" cy="2533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7252705" y="164842"/>
              <a:ext cx="232985" cy="279531"/>
            </p14:xfrm>
          </p:contentPart>
        </mc:Choice>
        <mc:Fallback xmlns="">
          <p:pic>
            <p:nvPicPr>
              <p:cNvPr id="15" name="墨迹 14"/>
            </p:nvPicPr>
            <p:blipFill>
              <a:blip/>
            </p:blipFill>
            <p:spPr>
              <a:xfrm>
                <a:off x="7252705" y="164842"/>
                <a:ext cx="232985" cy="27953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7499395" y="125985"/>
              <a:ext cx="8223" cy="16433"/>
            </p14:xfrm>
          </p:contentPart>
        </mc:Choice>
        <mc:Fallback xmlns="">
          <p:pic>
            <p:nvPicPr>
              <p:cNvPr id="16" name="墨迹 15"/>
            </p:nvPicPr>
            <p:blipFill>
              <a:blip/>
            </p:blipFill>
            <p:spPr>
              <a:xfrm>
                <a:off x="7499395" y="125985"/>
                <a:ext cx="8223" cy="1643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7636446" y="134202"/>
              <a:ext cx="243949" cy="274566"/>
            </p14:xfrm>
          </p:contentPart>
        </mc:Choice>
        <mc:Fallback xmlns="">
          <p:pic>
            <p:nvPicPr>
              <p:cNvPr id="17" name="墨迹 16"/>
            </p:nvPicPr>
            <p:blipFill>
              <a:blip/>
            </p:blipFill>
            <p:spPr>
              <a:xfrm>
                <a:off x="7636446" y="134202"/>
                <a:ext cx="243949" cy="27456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7740604" y="153373"/>
              <a:ext cx="306992" cy="38344"/>
            </p14:xfrm>
          </p:contentPart>
        </mc:Choice>
        <mc:Fallback xmlns="">
          <p:pic>
            <p:nvPicPr>
              <p:cNvPr id="18" name="墨迹 17"/>
            </p:nvPicPr>
            <p:blipFill>
              <a:blip/>
            </p:blipFill>
            <p:spPr>
              <a:xfrm>
                <a:off x="7740604" y="153373"/>
                <a:ext cx="306992" cy="3834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8009222" y="169806"/>
              <a:ext cx="76748" cy="184015"/>
            </p14:xfrm>
          </p:contentPart>
        </mc:Choice>
        <mc:Fallback xmlns="">
          <p:pic>
            <p:nvPicPr>
              <p:cNvPr id="19" name="墨迹 18"/>
            </p:nvPicPr>
            <p:blipFill>
              <a:blip/>
            </p:blipFill>
            <p:spPr>
              <a:xfrm>
                <a:off x="8009222" y="169806"/>
                <a:ext cx="76748" cy="18401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8087855" y="125985"/>
              <a:ext cx="184504" cy="273882"/>
            </p14:xfrm>
          </p:contentPart>
        </mc:Choice>
        <mc:Fallback xmlns="">
          <p:pic>
            <p:nvPicPr>
              <p:cNvPr id="20" name="墨迹 19"/>
            </p:nvPicPr>
            <p:blipFill>
              <a:blip/>
            </p:blipFill>
            <p:spPr>
              <a:xfrm>
                <a:off x="8087855" y="125985"/>
                <a:ext cx="184504" cy="27388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8107899" y="228348"/>
              <a:ext cx="153496" cy="34578"/>
            </p14:xfrm>
          </p:contentPart>
        </mc:Choice>
        <mc:Fallback xmlns="">
          <p:pic>
            <p:nvPicPr>
              <p:cNvPr id="21" name="墨迹 20"/>
            </p:nvPicPr>
            <p:blipFill>
              <a:blip/>
            </p:blipFill>
            <p:spPr>
              <a:xfrm>
                <a:off x="8107899" y="228348"/>
                <a:ext cx="153496" cy="3457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8354590" y="273881"/>
              <a:ext cx="32892" cy="90381"/>
            </p14:xfrm>
          </p:contentPart>
        </mc:Choice>
        <mc:Fallback xmlns="">
          <p:pic>
            <p:nvPicPr>
              <p:cNvPr id="22" name="墨迹 21"/>
            </p:nvPicPr>
            <p:blipFill>
              <a:blip/>
            </p:blipFill>
            <p:spPr>
              <a:xfrm>
                <a:off x="8354590" y="273881"/>
                <a:ext cx="32892" cy="9038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8480676" y="95858"/>
              <a:ext cx="180906" cy="235538"/>
            </p14:xfrm>
          </p:contentPart>
        </mc:Choice>
        <mc:Fallback xmlns="">
          <p:pic>
            <p:nvPicPr>
              <p:cNvPr id="23" name="墨迹 22"/>
            </p:nvPicPr>
            <p:blipFill>
              <a:blip/>
            </p:blipFill>
            <p:spPr>
              <a:xfrm>
                <a:off x="8480676" y="95858"/>
                <a:ext cx="180906" cy="23553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8686251" y="93119"/>
              <a:ext cx="99533" cy="210889"/>
            </p14:xfrm>
          </p:contentPart>
        </mc:Choice>
        <mc:Fallback xmlns="">
          <p:pic>
            <p:nvPicPr>
              <p:cNvPr id="24" name="墨迹 23"/>
            </p:nvPicPr>
            <p:blipFill>
              <a:blip/>
            </p:blipFill>
            <p:spPr>
              <a:xfrm>
                <a:off x="8686251" y="93119"/>
                <a:ext cx="99533" cy="21088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7381532" y="755913"/>
              <a:ext cx="30151" cy="258134"/>
            </p14:xfrm>
          </p:contentPart>
        </mc:Choice>
        <mc:Fallback xmlns="">
          <p:pic>
            <p:nvPicPr>
              <p:cNvPr id="25" name="墨迹 24"/>
            </p:nvPicPr>
            <p:blipFill>
              <a:blip/>
            </p:blipFill>
            <p:spPr>
              <a:xfrm>
                <a:off x="7381532" y="755913"/>
                <a:ext cx="30151" cy="258134"/>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7444575" y="608017"/>
              <a:ext cx="246691" cy="381380"/>
            </p14:xfrm>
          </p:contentPart>
        </mc:Choice>
        <mc:Fallback xmlns="">
          <p:pic>
            <p:nvPicPr>
              <p:cNvPr id="26" name="墨迹 25"/>
            </p:nvPicPr>
            <p:blipFill>
              <a:blip/>
            </p:blipFill>
            <p:spPr>
              <a:xfrm>
                <a:off x="7444575" y="608017"/>
                <a:ext cx="246691" cy="3813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7477467" y="750436"/>
              <a:ext cx="172684" cy="150635"/>
            </p14:xfrm>
          </p:contentPart>
        </mc:Choice>
        <mc:Fallback xmlns="">
          <p:pic>
            <p:nvPicPr>
              <p:cNvPr id="27" name="墨迹 26"/>
            </p:nvPicPr>
            <p:blipFill>
              <a:blip/>
            </p:blipFill>
            <p:spPr>
              <a:xfrm>
                <a:off x="7477467" y="750436"/>
                <a:ext cx="172684" cy="15063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7565179" y="717570"/>
              <a:ext cx="10965" cy="268404"/>
            </p14:xfrm>
          </p:contentPart>
        </mc:Choice>
        <mc:Fallback xmlns="">
          <p:pic>
            <p:nvPicPr>
              <p:cNvPr id="28" name="墨迹 27"/>
            </p:nvPicPr>
            <p:blipFill>
              <a:blip/>
            </p:blipFill>
            <p:spPr>
              <a:xfrm>
                <a:off x="7565179" y="717570"/>
                <a:ext cx="10965" cy="26840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7850244" y="659370"/>
              <a:ext cx="38374" cy="283468"/>
            </p14:xfrm>
          </p:contentPart>
        </mc:Choice>
        <mc:Fallback xmlns="">
          <p:pic>
            <p:nvPicPr>
              <p:cNvPr id="29" name="墨迹 28"/>
            </p:nvPicPr>
            <p:blipFill>
              <a:blip/>
            </p:blipFill>
            <p:spPr>
              <a:xfrm>
                <a:off x="7850244" y="659370"/>
                <a:ext cx="38374" cy="28346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7870459" y="608017"/>
              <a:ext cx="536210" cy="339613"/>
            </p14:xfrm>
          </p:contentPart>
        </mc:Choice>
        <mc:Fallback xmlns="">
          <p:pic>
            <p:nvPicPr>
              <p:cNvPr id="30" name="墨迹 29"/>
            </p:nvPicPr>
            <p:blipFill>
              <a:blip/>
            </p:blipFill>
            <p:spPr>
              <a:xfrm>
                <a:off x="7870459" y="608017"/>
                <a:ext cx="536210" cy="33961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8458748" y="739480"/>
              <a:ext cx="411151" cy="178023"/>
            </p14:xfrm>
          </p:contentPart>
        </mc:Choice>
        <mc:Fallback xmlns="">
          <p:pic>
            <p:nvPicPr>
              <p:cNvPr id="31" name="墨迹 30"/>
            </p:nvPicPr>
            <p:blipFill>
              <a:blip/>
            </p:blipFill>
            <p:spPr>
              <a:xfrm>
                <a:off x="8458748" y="739480"/>
                <a:ext cx="411151" cy="17802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7433611" y="1119320"/>
              <a:ext cx="333033" cy="388741"/>
            </p14:xfrm>
          </p:contentPart>
        </mc:Choice>
        <mc:Fallback xmlns="">
          <p:pic>
            <p:nvPicPr>
              <p:cNvPr id="32" name="墨迹 31"/>
            </p:nvPicPr>
            <p:blipFill>
              <a:blip/>
            </p:blipFill>
            <p:spPr>
              <a:xfrm>
                <a:off x="7433611" y="1119320"/>
                <a:ext cx="333033" cy="38874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7718676" y="1106482"/>
              <a:ext cx="126086" cy="35605"/>
            </p14:xfrm>
          </p:contentPart>
        </mc:Choice>
        <mc:Fallback xmlns="">
          <p:pic>
            <p:nvPicPr>
              <p:cNvPr id="33" name="墨迹 32"/>
            </p:nvPicPr>
            <p:blipFill>
              <a:blip/>
            </p:blipFill>
            <p:spPr>
              <a:xfrm>
                <a:off x="7718676" y="1106482"/>
                <a:ext cx="126086" cy="3560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7685783" y="1234522"/>
              <a:ext cx="359072" cy="184185"/>
            </p14:xfrm>
          </p:contentPart>
        </mc:Choice>
        <mc:Fallback xmlns="">
          <p:pic>
            <p:nvPicPr>
              <p:cNvPr id="34" name="墨迹 33"/>
            </p:nvPicPr>
            <p:blipFill>
              <a:blip/>
            </p:blipFill>
            <p:spPr>
              <a:xfrm>
                <a:off x="7685783" y="1234522"/>
                <a:ext cx="359072" cy="18418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8129827" y="1126681"/>
              <a:ext cx="200094" cy="279188"/>
            </p14:xfrm>
          </p:contentPart>
        </mc:Choice>
        <mc:Fallback xmlns="">
          <p:pic>
            <p:nvPicPr>
              <p:cNvPr id="35" name="墨迹 34"/>
            </p:nvPicPr>
            <p:blipFill>
              <a:blip/>
            </p:blipFill>
            <p:spPr>
              <a:xfrm>
                <a:off x="8129827" y="1126681"/>
                <a:ext cx="200094" cy="27918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8313474" y="1157664"/>
              <a:ext cx="327550" cy="244610"/>
            </p14:xfrm>
          </p:contentPart>
        </mc:Choice>
        <mc:Fallback xmlns="">
          <p:pic>
            <p:nvPicPr>
              <p:cNvPr id="36" name="墨迹 35"/>
            </p:nvPicPr>
            <p:blipFill>
              <a:blip/>
            </p:blipFill>
            <p:spPr>
              <a:xfrm>
                <a:off x="8313474" y="1157664"/>
                <a:ext cx="327550" cy="24461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8562906" y="1139348"/>
              <a:ext cx="115122" cy="345091"/>
            </p14:xfrm>
          </p:contentPart>
        </mc:Choice>
        <mc:Fallback xmlns="">
          <p:pic>
            <p:nvPicPr>
              <p:cNvPr id="37" name="墨迹 36"/>
            </p:nvPicPr>
            <p:blipFill>
              <a:blip/>
            </p:blipFill>
            <p:spPr>
              <a:xfrm>
                <a:off x="8562906" y="1139348"/>
                <a:ext cx="115122" cy="34509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8549201" y="1265333"/>
              <a:ext cx="101417" cy="134202"/>
            </p14:xfrm>
          </p:contentPart>
        </mc:Choice>
        <mc:Fallback xmlns="">
          <p:pic>
            <p:nvPicPr>
              <p:cNvPr id="38" name="墨迹 37"/>
            </p:nvPicPr>
            <p:blipFill>
              <a:blip/>
            </p:blipFill>
            <p:spPr>
              <a:xfrm>
                <a:off x="8549201" y="1265333"/>
                <a:ext cx="101417" cy="13420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8623208" y="1144825"/>
              <a:ext cx="82230" cy="13694"/>
            </p14:xfrm>
          </p:contentPart>
        </mc:Choice>
        <mc:Fallback xmlns="">
          <p:pic>
            <p:nvPicPr>
              <p:cNvPr id="39" name="墨迹 38"/>
            </p:nvPicPr>
            <p:blipFill>
              <a:blip/>
            </p:blipFill>
            <p:spPr>
              <a:xfrm>
                <a:off x="8623208" y="1144825"/>
                <a:ext cx="82230" cy="1369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7314319" y="5245695"/>
            <a:ext cx="1829681" cy="1497476"/>
          </a:xfrm>
          <a:prstGeom prst="rect">
            <a:avLst/>
          </a:prstGeom>
        </p:spPr>
      </p:pic>
      <p:pic>
        <p:nvPicPr>
          <p:cNvPr id="2" name="Picture 1"/>
          <p:cNvPicPr>
            <a:picLocks noChangeAspect="1"/>
          </p:cNvPicPr>
          <p:nvPr/>
        </p:nvPicPr>
        <p:blipFill rotWithShape="1">
          <a:blip r:embed="rId2"/>
          <a:srcRect r="2909"/>
          <a:stretch>
            <a:fillRect/>
          </a:stretch>
        </p:blipFill>
        <p:spPr>
          <a:xfrm>
            <a:off x="2463623" y="5167312"/>
            <a:ext cx="2072076" cy="1669389"/>
          </a:xfrm>
          <a:prstGeom prst="rect">
            <a:avLst/>
          </a:prstGeom>
        </p:spPr>
      </p:pic>
      <p:sp>
        <p:nvSpPr>
          <p:cNvPr id="3" name="Title 2"/>
          <p:cNvSpPr>
            <a:spLocks noGrp="1"/>
          </p:cNvSpPr>
          <p:nvPr>
            <p:ph type="title"/>
          </p:nvPr>
        </p:nvSpPr>
        <p:spPr/>
        <p:txBody>
          <a:bodyPr/>
          <a:lstStyle/>
          <a:p>
            <a:r>
              <a:rPr lang="en-US" dirty="0"/>
              <a:t>APSP from multiple SSSP</a:t>
            </a:r>
            <a:endParaRPr lang="en-US" dirty="0"/>
          </a:p>
        </p:txBody>
      </p:sp>
      <p:sp>
        <p:nvSpPr>
          <p:cNvPr id="4" name="Content Placeholder 3"/>
          <p:cNvSpPr>
            <a:spLocks noGrp="1"/>
          </p:cNvSpPr>
          <p:nvPr>
            <p:ph idx="1"/>
          </p:nvPr>
        </p:nvSpPr>
        <p:spPr>
          <a:xfrm>
            <a:off x="628650" y="1690688"/>
            <a:ext cx="7633293" cy="4802186"/>
          </a:xfrm>
        </p:spPr>
        <p:txBody>
          <a:bodyPr>
            <a:noAutofit/>
          </a:bodyPr>
          <a:lstStyle/>
          <a:p>
            <a:pPr>
              <a:spcBef>
                <a:spcPts val="600"/>
              </a:spcBef>
            </a:pPr>
            <a:r>
              <a:rPr lang="en-US" sz="2200" dirty="0">
                <a:solidFill>
                  <a:srgbClr val="C00000"/>
                </a:solidFill>
              </a:rPr>
              <a:t>Faster algorithms for arbitrary-weight graphs?</a:t>
            </a:r>
            <a:endParaRPr lang="en-US" sz="2200" dirty="0">
              <a:solidFill>
                <a:srgbClr val="C00000"/>
              </a:solidFill>
            </a:endParaRPr>
          </a:p>
          <a:p>
            <a:pPr>
              <a:spcBef>
                <a:spcPts val="600"/>
              </a:spcBef>
            </a:pPr>
            <a:r>
              <a:rPr lang="en-US" sz="2200" b="1" dirty="0">
                <a:solidFill>
                  <a:schemeClr val="accent1">
                    <a:lumMod val="75000"/>
                  </a:schemeClr>
                </a:solidFill>
              </a:rPr>
              <a:t>Strategy</a:t>
            </a:r>
            <a:r>
              <a:rPr lang="en-US" sz="2200" b="1" dirty="0"/>
              <a:t>:</a:t>
            </a:r>
            <a:r>
              <a:rPr lang="en-US" sz="2200" dirty="0"/>
              <a:t> </a:t>
            </a:r>
            <a:r>
              <a:rPr lang="en-US" sz="2200" i="1" dirty="0">
                <a:solidFill>
                  <a:schemeClr val="accent2">
                    <a:lumMod val="75000"/>
                  </a:schemeClr>
                </a:solidFill>
              </a:rPr>
              <a:t>reweight</a:t>
            </a:r>
            <a:r>
              <a:rPr lang="en-US" sz="2200" dirty="0"/>
              <a:t> edges </a:t>
            </a:r>
            <a:r>
              <a:rPr lang="en-US" sz="2200" i="1" dirty="0">
                <a:solidFill>
                  <a:schemeClr val="accent2">
                    <a:lumMod val="75000"/>
                  </a:schemeClr>
                </a:solidFill>
              </a:rPr>
              <a:t>without</a:t>
            </a:r>
            <a:r>
              <a:rPr lang="en-US" sz="2200" dirty="0"/>
              <a:t> changing shortest path, </a:t>
            </a:r>
            <a:br>
              <a:rPr lang="en-US" sz="2200" dirty="0"/>
            </a:br>
            <a:r>
              <a:rPr lang="en-US" sz="2200" dirty="0"/>
              <a:t>so that Dijkstra’s algorithm can work.</a:t>
            </a:r>
            <a:endParaRPr lang="en-US" sz="1800" b="0" dirty="0"/>
          </a:p>
        </p:txBody>
      </p:sp>
      <mc:AlternateContent xmlns:mc="http://schemas.openxmlformats.org/markup-compatibility/2006">
        <mc:Choice xmlns:a14="http://schemas.microsoft.com/office/drawing/2010/main" Requires="a14">
          <p:sp>
            <p:nvSpPr>
              <p:cNvPr id="11" name="矩形 4">
                <a:extLst>
                  <a:ext uri="{FF2B5EF4-FFF2-40B4-BE49-F238E27FC236}">
                    <a14:artisticCrisscrossEtching id="{99B99263-B579-4ADA-9216-E522EDCD8732}"/>
                  </a:ext>
                </a:extLst>
              </p:cNvPr>
              <p:cNvSpPr/>
              <p:nvPr/>
            </p:nvSpPr>
            <p:spPr>
              <a:xfrm>
                <a:off x="1433852" y="2761428"/>
                <a:ext cx="6276295" cy="21622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JohnsonAPSP</a:t>
                </a:r>
                <a:r>
                  <a:rPr lang="en-GB" sz="1600" b="1" u="sng" dirty="0">
                    <a:solidFill>
                      <a:schemeClr val="tx1"/>
                    </a:solidFill>
                  </a:rPr>
                  <a:t>(G):</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Create H=(V+{z},E+{(</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)|v</a:t>
                </a:r>
                <a14:m>
                  <m:oMath xmlns:m="http://schemas.openxmlformats.org/officeDocument/2006/math">
                    <m:r>
                      <a:rPr lang="en-US" sz="1600" i="1">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V}) with w(</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)=0</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Bellman-</a:t>
                </a:r>
                <a:r>
                  <a:rPr lang="en-GB" sz="1600" dirty="0" err="1">
                    <a:solidFill>
                      <a:schemeClr val="tx1"/>
                    </a:solidFill>
                    <a:latin typeface="Courier New" panose="02070309020205020404" pitchFamily="49" charset="0"/>
                    <a:cs typeface="Courier New" panose="02070309020205020404" pitchFamily="49" charset="0"/>
                  </a:rPr>
                  <a:t>FordSSSP</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H,z</a:t>
                </a:r>
                <a:r>
                  <a:rPr lang="en-GB" sz="1600" dirty="0">
                    <a:solidFill>
                      <a:schemeClr val="tx1"/>
                    </a:solidFill>
                    <a:latin typeface="Courier New" panose="02070309020205020404" pitchFamily="49" charset="0"/>
                    <a:cs typeface="Courier New" panose="02070309020205020404" pitchFamily="49" charset="0"/>
                  </a:rPr>
                  <a:t>) to obtain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edge (</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 in H.E)</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w’(</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z,u</a:t>
                </a:r>
                <a:r>
                  <a:rPr lang="en-GB" sz="1600" dirty="0">
                    <a:solidFill>
                      <a:schemeClr val="tx1"/>
                    </a:solidFill>
                    <a:latin typeface="Courier New" panose="02070309020205020404" pitchFamily="49" charset="0"/>
                    <a:cs typeface="Courier New" panose="02070309020205020404" pitchFamily="49" charset="0"/>
                  </a:rPr>
                  <a:t>)+w(</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node u in G.V)</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DijkstraSSSP</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G,u</a:t>
                </a:r>
                <a:r>
                  <a:rPr lang="en-GB" sz="1600" dirty="0">
                    <a:solidFill>
                      <a:schemeClr val="tx1"/>
                    </a:solidFill>
                    <a:latin typeface="Courier New" panose="02070309020205020404" pitchFamily="49" charset="0"/>
                    <a:cs typeface="Courier New" panose="02070309020205020404" pitchFamily="49" charset="0"/>
                  </a:rPr>
                  <a:t>) with w’ to obtain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G,w</a:t>
                </a:r>
                <a:r>
                  <a:rPr lang="en-GB" sz="1600" baseline="-250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for (each node v in G.V)</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G</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G,w</a:t>
                </a:r>
                <a:r>
                  <a:rPr lang="en-GB" sz="1600" baseline="-25000" dirty="0">
                    <a:solidFill>
                      <a:schemeClr val="tx1"/>
                    </a:solidFill>
                    <a:latin typeface="Courier New" panose="02070309020205020404" pitchFamily="49" charset="0"/>
                    <a:cs typeface="Courier New" panose="02070309020205020404" pitchFamily="49" charset="0"/>
                  </a:rPr>
                  <a:t>’</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z,v</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dist</a:t>
                </a:r>
                <a:r>
                  <a:rPr lang="en-GB" sz="1600" baseline="-25000" dirty="0" err="1">
                    <a:solidFill>
                      <a:schemeClr val="tx1"/>
                    </a:solidFill>
                    <a:latin typeface="Courier New" panose="02070309020205020404" pitchFamily="49" charset="0"/>
                    <a:cs typeface="Courier New" panose="02070309020205020404" pitchFamily="49" charset="0"/>
                  </a:rPr>
                  <a:t>H</a:t>
                </a:r>
                <a:r>
                  <a:rPr lang="en-GB" sz="1600" dirty="0">
                    <a:solidFill>
                      <a:schemeClr val="tx1"/>
                    </a:solidFill>
                    <a:latin typeface="Courier New" panose="02070309020205020404" pitchFamily="49" charset="0"/>
                    <a:cs typeface="Courier New" panose="02070309020205020404" pitchFamily="49" charset="0"/>
                  </a:rPr>
                  <a:t>(</a:t>
                </a:r>
                <a:r>
                  <a:rPr lang="en-GB" sz="1600" dirty="0" err="1">
                    <a:solidFill>
                      <a:schemeClr val="tx1"/>
                    </a:solidFill>
                    <a:latin typeface="Courier New" panose="02070309020205020404" pitchFamily="49" charset="0"/>
                    <a:cs typeface="Courier New" panose="02070309020205020404" pitchFamily="49" charset="0"/>
                  </a:rPr>
                  <a:t>z,u</a:t>
                </a:r>
                <a:r>
                  <a:rPr lang="en-GB" sz="1600" dirty="0">
                    <a:solidFill>
                      <a:schemeClr val="tx1"/>
                    </a:solidFill>
                    <a:latin typeface="Courier New" panose="02070309020205020404" pitchFamily="49" charset="0"/>
                    <a:cs typeface="Courier New" panose="02070309020205020404" pitchFamily="49" charset="0"/>
                  </a:rPr>
                  <a:t>)</a:t>
                </a:r>
              </a:p>
            </p:txBody>
          </p:sp>
        </mc:Choice>
        <mc:Fallback>
          <p:sp>
            <p:nvSpPr>
              <p:cNvPr id="11" name="矩形 4"/>
              <p:cNvSpPr>
                <a:spLocks noRot="1" noChangeAspect="1" noMove="1" noResize="1" noEditPoints="1" noAdjustHandles="1" noChangeArrowheads="1" noChangeShapeType="1" noTextEdit="1"/>
              </p:cNvSpPr>
              <p:nvPr/>
            </p:nvSpPr>
            <p:spPr>
              <a:xfrm>
                <a:off x="1433852" y="2761428"/>
                <a:ext cx="6276295" cy="2162266"/>
              </a:xfrm>
              <a:prstGeom prst="rect">
                <a:avLst/>
              </a:prstGeom>
              <a:blipFill rotWithShape="1">
                <a:blip r:embed="rId3"/>
                <a:stretch>
                  <a:fillRect l="-388" t="-560" b="-3922"/>
                </a:stretch>
              </a:blipFill>
              <a:ln>
                <a:solidFill>
                  <a:schemeClr val="tx1"/>
                </a:solidFill>
              </a:ln>
            </p:spPr>
            <p:txBody>
              <a:bodyPr/>
              <a:lstStyle/>
              <a:p>
                <a:r>
                  <a:rPr lang="en-US">
                    <a:noFill/>
                  </a:rPr>
                  <a:t> </a:t>
                </a:r>
                <a:endParaRPr lang="en-US">
                  <a:noFill/>
                </a:endParaRPr>
              </a:p>
            </p:txBody>
          </p:sp>
        </mc:Fallback>
      </mc:AlternateContent>
      <p:pic>
        <p:nvPicPr>
          <p:cNvPr id="6" name="Picture 5"/>
          <p:cNvPicPr>
            <a:picLocks noChangeAspect="1"/>
          </p:cNvPicPr>
          <p:nvPr/>
        </p:nvPicPr>
        <p:blipFill>
          <a:blip r:embed="rId4"/>
          <a:stretch>
            <a:fillRect/>
          </a:stretch>
        </p:blipFill>
        <p:spPr>
          <a:xfrm>
            <a:off x="96198" y="5152164"/>
            <a:ext cx="1981976" cy="1684537"/>
          </a:xfrm>
          <a:prstGeom prst="rect">
            <a:avLst/>
          </a:prstGeom>
        </p:spPr>
      </p:pic>
      <p:sp>
        <p:nvSpPr>
          <p:cNvPr id="8" name="Arrow: Right 7"/>
          <p:cNvSpPr/>
          <p:nvPr/>
        </p:nvSpPr>
        <p:spPr>
          <a:xfrm>
            <a:off x="2073327" y="5812445"/>
            <a:ext cx="390296" cy="3639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5"/>
          <a:srcRect r="3400"/>
          <a:stretch>
            <a:fillRect/>
          </a:stretch>
        </p:blipFill>
        <p:spPr>
          <a:xfrm>
            <a:off x="4925995" y="5139656"/>
            <a:ext cx="2072076" cy="1697045"/>
          </a:xfrm>
          <a:prstGeom prst="rect">
            <a:avLst/>
          </a:prstGeom>
        </p:spPr>
      </p:pic>
      <p:sp>
        <p:nvSpPr>
          <p:cNvPr id="12" name="Arrow: Right 11"/>
          <p:cNvSpPr/>
          <p:nvPr/>
        </p:nvSpPr>
        <p:spPr>
          <a:xfrm>
            <a:off x="4535699" y="5806191"/>
            <a:ext cx="390296" cy="3639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Arrow: Right 12"/>
          <p:cNvSpPr/>
          <p:nvPr/>
        </p:nvSpPr>
        <p:spPr>
          <a:xfrm>
            <a:off x="6998071" y="5806190"/>
            <a:ext cx="390296" cy="36397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矩形: 圆角 12"/>
          <p:cNvSpPr/>
          <p:nvPr/>
        </p:nvSpPr>
        <p:spPr>
          <a:xfrm>
            <a:off x="1433853" y="3046162"/>
            <a:ext cx="5564218" cy="541100"/>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2"/>
          <p:cNvSpPr/>
          <p:nvPr/>
        </p:nvSpPr>
        <p:spPr>
          <a:xfrm>
            <a:off x="1433853" y="3558063"/>
            <a:ext cx="5564218" cy="451229"/>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圆角 12"/>
          <p:cNvSpPr/>
          <p:nvPr/>
        </p:nvSpPr>
        <p:spPr>
          <a:xfrm rot="19655403">
            <a:off x="5498740" y="5588977"/>
            <a:ext cx="919724" cy="199836"/>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圆角 12"/>
          <p:cNvSpPr/>
          <p:nvPr/>
        </p:nvSpPr>
        <p:spPr>
          <a:xfrm>
            <a:off x="1750101" y="4167902"/>
            <a:ext cx="5866550" cy="755792"/>
          </a:xfrm>
          <a:prstGeom prst="roundRect">
            <a:avLst/>
          </a:prstGeom>
          <a:solidFill>
            <a:schemeClr val="accent6">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圆角 12"/>
          <p:cNvSpPr/>
          <p:nvPr/>
        </p:nvSpPr>
        <p:spPr>
          <a:xfrm>
            <a:off x="7980745" y="5258039"/>
            <a:ext cx="562395" cy="288651"/>
          </a:xfrm>
          <a:prstGeom prst="ellipse">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2"/>
          <p:cNvSpPr/>
          <p:nvPr/>
        </p:nvSpPr>
        <p:spPr>
          <a:xfrm>
            <a:off x="5458448" y="5731073"/>
            <a:ext cx="390296" cy="288651"/>
          </a:xfrm>
          <a:prstGeom prst="ellipse">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圆角 12"/>
          <p:cNvSpPr/>
          <p:nvPr/>
        </p:nvSpPr>
        <p:spPr>
          <a:xfrm rot="3939199">
            <a:off x="64015" y="6108980"/>
            <a:ext cx="757022" cy="199836"/>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圆角 12"/>
          <p:cNvSpPr/>
          <p:nvPr/>
        </p:nvSpPr>
        <p:spPr>
          <a:xfrm rot="17786748">
            <a:off x="1358044" y="6164881"/>
            <a:ext cx="746638" cy="199836"/>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圆角 12"/>
          <p:cNvSpPr/>
          <p:nvPr/>
        </p:nvSpPr>
        <p:spPr>
          <a:xfrm rot="1900523">
            <a:off x="1094379" y="5445913"/>
            <a:ext cx="772253" cy="199836"/>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圆角 12"/>
          <p:cNvSpPr/>
          <p:nvPr/>
        </p:nvSpPr>
        <p:spPr>
          <a:xfrm>
            <a:off x="715728" y="6554542"/>
            <a:ext cx="718124" cy="199836"/>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4" grpId="1" animBg="1"/>
      <p:bldP spid="15" grpId="0" animBg="1"/>
      <p:bldP spid="15" grpId="1" animBg="1"/>
      <p:bldP spid="16" grpId="0" animBg="1"/>
      <p:bldP spid="17" grpId="0" animBg="1"/>
      <p:bldP spid="18" grpId="0" animBg="1"/>
      <p:bldP spid="19" grpId="0" animBg="1"/>
      <p:bldP spid="20" grpId="0" animBg="1"/>
      <p:bldP spid="21" grpId="0" animBg="1"/>
      <p:bldP spid="22" grpId="0" animBg="1"/>
      <p:bldP spid="2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268</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Courier New</vt:lpstr>
      <vt:lpstr>Calibri Light</vt:lpstr>
      <vt:lpstr>Calibri</vt:lpstr>
      <vt:lpstr>等线</vt:lpstr>
      <vt:lpstr>Office Theme</vt:lpstr>
      <vt:lpstr>All-Pairs Shortest Path</vt:lpstr>
      <vt:lpstr>SSSP and APSP</vt:lpstr>
      <vt:lpstr>APSP from multiple SSSP</vt:lpstr>
      <vt:lpstr>APSP from multiple SSSP</vt:lpstr>
      <vt:lpstr>APSP from multiple SSSP</vt:lpstr>
      <vt:lpstr>APSP from multiple SSSP</vt:lpstr>
      <vt:lpstr>APSP from multiple SSSP</vt:lpstr>
      <vt:lpstr>APSP from multiple SSSP</vt:lpstr>
      <vt:lpstr>APSP from multiple SSSP</vt:lpstr>
      <vt:lpstr>APSP from multiple SSSP Johnson’s algorithm</vt:lpstr>
      <vt:lpstr>APSP via Recursion</vt:lpstr>
      <vt:lpstr>APSP via Recursion</vt:lpstr>
      <vt:lpstr>APSP via Recursion</vt:lpstr>
      <vt:lpstr>APSP via Recursion</vt:lpstr>
      <vt:lpstr>APSP via Recursion</vt:lpstr>
      <vt:lpstr>APSP via Recursion</vt:lpstr>
      <vt:lpstr>APSP via Recursion</vt:lpstr>
      <vt:lpstr>APSP via Recursion</vt:lpstr>
      <vt:lpstr>APSP via Recursion The Floyd-Warshall Algorithm</vt:lpstr>
      <vt:lpstr>Application of APSP Compute Transitive Closure</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All-Pairs Shortest Path</dc:title>
  <dc:creator>ZHENG Chaodong</dc:creator>
  <cp:lastModifiedBy>iPad</cp:lastModifiedBy>
  <cp:revision>64</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