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91" r:id="rId5"/>
    <p:sldId id="292" r:id="rId6"/>
    <p:sldId id="293" r:id="rId7"/>
    <p:sldId id="294" r:id="rId8"/>
    <p:sldId id="295" r:id="rId9"/>
    <p:sldId id="296" r:id="rId10"/>
    <p:sldId id="297" r:id="rId11"/>
    <p:sldId id="298" r:id="rId12"/>
    <p:sldId id="299" r:id="rId13"/>
    <p:sldId id="300" r:id="rId14"/>
    <p:sldId id="301" r:id="rId15"/>
    <p:sldId id="302" r:id="rId16"/>
    <p:sldId id="304" r:id="rId17"/>
    <p:sldId id="303" r:id="rId18"/>
    <p:sldId id="309"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10" r:id="rId36"/>
    <p:sldId id="311" r:id="rId37"/>
    <p:sldId id="312" r:id="rId38"/>
    <p:sldId id="313" r:id="rId39"/>
    <p:sldId id="315" r:id="rId40"/>
    <p:sldId id="333" r:id="rId41"/>
    <p:sldId id="316" r:id="rId42"/>
    <p:sldId id="334" r:id="rId43"/>
    <p:sldId id="335" r:id="rId44"/>
    <p:sldId id="336" r:id="rId45"/>
    <p:sldId id="337" r:id="rId46"/>
    <p:sldId id="314" r:id="rId47"/>
    <p:sldId id="290" r:id="rId48"/>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Calibri Light" panose="020F0302020204030204" pitchFamily="34" charset="0"/>
      <p:regular r:id="rId57"/>
      <p:italic r:id="rId58"/>
    </p:embeddedFont>
    <p:embeddedFont>
      <p:font typeface="Cambria Math" panose="02040503050406030204" pitchFamily="18" charset="0"/>
      <p:regular r:id="rId5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Chaodong" initials="Z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52" autoAdjust="0"/>
  </p:normalViewPr>
  <p:slideViewPr>
    <p:cSldViewPr snapToGrid="0" showGuides="1">
      <p:cViewPr varScale="1">
        <p:scale>
          <a:sx n="89" d="100"/>
          <a:sy n="89" d="100"/>
        </p:scale>
        <p:origin x="22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283043179661036" units="cm"/>
      <inkml:brushProperty name="height" value="0.0283043179661036" units="cm"/>
      <inkml:brushProperty name="color" value="#F2395B"/>
      <inkml:brushProperty name="ignorePressure" value="0"/>
    </inkml:brush>
  </inkml:definitions>
  <inkml:trace contextRef="#ctx0" brushRef="#br0">26350.000000 75600.000000 1000,'117.000000'23.000000'-1,"-16.000000"-3.000000"-1 ,-15.000000-3.000000-1,-15.000000-2.000000-1,-12.000000-3.000000-2,-6.000000 1.000000-1,-6.000000-1.000000-1,-6.000000 1.000000 0,-13.000000 5.000000-3,-19.000000 14.000000-1,-18.000000 11.000000-2,-19.000000 14.000000-3,-8.000000-1.000000 1,3.000000-12.000000 1,3.000000-13.000000 1,4.000000-12.000000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22441384196281" units="cm"/>
      <inkml:brushProperty name="height" value="0.0322441384196281" units="cm"/>
      <inkml:brushProperty name="color" value="#F2395B"/>
      <inkml:brushProperty name="ignorePressure" value="0"/>
    </inkml:brush>
  </inkml:definitions>
  <inkml:trace contextRef="#ctx0" brushRef="#br0">38600.000000 76650.000000 943,'-25.000000'125.000000'-3,"0.000000"0.000000"-5 ,0.000000 0.000000-5,0.000000 0.000000-6,-2.000000 0.000000-1,-3.000000 0.000000 4,-3.000000 0.000000 3,-2.000000 0.000000 4,2.000000-11.000000 4,9.000000-22.000000 6,10.000000-22.000000 5,10.000000-21.000000 5,-3.000000 5.000000 5,-11.000000 35.000000 4,-14.000000 35.000000 3,-11.000000 34.000000 3,-4.000000 10.000000-2,6.000000-11.000000-5,7.000000-14.000000-8,6.000000-11.000000-5,4.000000-14.000000-8,4.000000-11.000000-5,3.000000-14.000000-7,3.000000-11.000000-6,-2.000000-26.000000-5,-6.000000-37.000000-4,-6.000000-38.000000-5,-6.000000-37.000000-3,-4.000000-23.000000 2,1.000000-5.000000 7,-1.000000-7.000000 9,1.000000-5.000000 7,2.000000 5.000000 5,7.000000 19.000000 1,6.000000 19.000000 2,7.000000 19.000000 2</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7:21"/>
    </inkml:context>
    <inkml:brush xml:id="br0">
      <inkml:brushProperty name="width" value="0.038967065513134" units="cm"/>
      <inkml:brushProperty name="height" value="0.038967065513134" units="cm"/>
      <inkml:brushProperty name="color" value="#F2385B"/>
      <inkml:brushProperty name="ignorePressure" value="0"/>
    </inkml:brush>
  </inkml:definitions>
  <inkml:trace contextRef="#ctx0" brushRef="#br0">73350.000000 6600.000000 564,'-25.000000'262.000000'56,"0.000000"-24.000000"-8 ,0.000000-26.000000-9,0.000000-24.000000-9,-2.000000-7.000000-5,-3.000000 13.000000-2,-3.000000 12.000000-2,-2.000000 13.000000-1,-3.000000-4.000000 0,1.000000-18.000000 2,-1.000000-19.000000 2,1.000000-18.000000 2,4.000000-20.000000-1,9.000000-18.000000-5,10.000000-19.000000-5,10.000000-18.000000-5,8.000000-23.000000-4,10.000000-24.000000-2,10.000000-26.000000-2,9.000000-24.000000-4,7.000000-29.000000-9,7.000000-31.000000-19,6.000000-31.000000-18,7.000000-31.000000-17,0.000000-9.000000-4,-2.000000 17.000000 12,-3.000000 15.000000 12,-3.000000 16.000000 12,-4.000000 16.000000 10,-3.000000 20.000000 9,-3.000000 18.000000 9,-2.000000 20.000000 9,-5.000000 14.000000 3,-2.000000 14.000000 0,-3.000000 11.000000-2,-3.000000 14.000000 0,-4.000000 10.000000 5,-3.000000 9.000000 13,-3.000000 10.000000 12,-2.000000 10.000000 13,-5.000000 4.000000 2,-2.000000 0.000000-7,-3.000000 0.000000-7,-3.000000 0.000000-7,2.000000-5.000000-10,10.000000-9.000000-11,10.000000-10.000000-10,9.000000-8.000000-12</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7:22"/>
    </inkml:context>
    <inkml:brush xml:id="br0">
      <inkml:brushProperty name="width" value="0.0397101677954197" units="cm"/>
      <inkml:brushProperty name="height" value="0.0397101677954197" units="cm"/>
      <inkml:brushProperty name="color" value="#F2385B"/>
      <inkml:brushProperty name="ignorePressure" value="0"/>
    </inkml:brush>
  </inkml:definitions>
  <inkml:trace contextRef="#ctx0" brushRef="#br0">75100.000000 6250.000000 554,'118.000000'67.000000'-9,"-11.000000"-16.000000"5 ,-14.000000-15.000000 3,-11.000000-15.000000 3,-9.000000-7.000000 3,-3.000000 3.000000 1,-3.000000 3.000000 2,-2.000000 4.000000 0,-8.000000 2.000000-1,-8.000000 4.000000-4,-10.000000 3.000000-4,-9.000000 3.000000-5,-10.000000 3.000000-1,-9.000000 3.000000 1,-10.000000 3.000000-1,-8.000000 4.000000 1,-12.000000 1.000000 2,-12.000000 0.000000 4,-13.000000 0.000000 4,-12.000000 0.000000 4,-4.000000-4.000000 2,7.000000-5.000000 2,6.000000-7.000000 2,7.000000-5.000000 1,4.000000-4.000000 1,3.000000 0.000000 0,3.000000 0.000000-1,4.000000 0.000000 0,4.000000 1.000000-1,6.000000 4.000000-4,7.000000 3.000000-3,6.000000 3.000000-3,3.000000-1.000000-2,0.000000-2.000000 2,0.000000-3.000000 0,0.000000-3.000000 2,3.000000-1.000000-7,6.000000 4.000000-14,7.000000 3.000000-16,6.000000 3.000000-14,1.000000-2.000000-1,-3.000000-6.000000 9,-3.000000-6.000000 11,-2.000000-6.000000 11,-3.000000-1.000000 7,1.000000 7.000000 4,-1.000000 6.000000 3,1.000000 7.000000 3,-3.000000 4.000000 6,-2.000000 3.000000 6,-3.000000 3.000000 6,-3.000000 4.000000 7,-7.000000 2.000000 1,-9.000000 4.000000-1,-10.000000 3.000000-1,-8.000000 3.000000-3,-3.000000-2.000000 1,7.000000-6.000000 1,6.000000-6.000000 3,7.000000-6.000000 2,11.000000-7.000000-6,20.000000-6.000000-14,18.000000-6.000000-14,20.000000-6.000000-13,8.000000-7.000000-8,1.000000-6.000000 1,-1.000000-6.000000 0,1.000000-6.000000 0,-3.000000-2.000000 0,-2.000000 3.000000 2,-3.000000 3.000000 1,-3.000000 4.000000 2,-1.000000 2.000000 2,4.000000 4.000000 3,3.000000 3.000000 3,3.000000 3.000000 4,-5.000000 4.000000 5,-12.000000 7.000000 8,-13.000000 6.000000 7,-12.000000 7.000000 8,-10.000000 7.000000 3,-6.000000 9.000000-1,-6.000000 10.000000-2,-6.000000 10.000000-2,-9.000000 7.000000 0,-8.000000 6.000000 2,-10.000000 7.000000 2,-9.000000 6.000000 2,-4.000000 1.000000 0,4.000000-3.000000-3,3.000000-3.000000-1,3.000000-2.000000-2,6.000000-9.000000-2,9.000000-12.000000-2,10.000000-13.000000-2,10.000000-12.000000-2,10.000000-16.000000-3,13.000000-19.000000-4,12.000000-18.000000-3,13.000000-19.000000-4,10.000000-19.000000-2,10.000000-19.000000 1,10.000000-18.000000 2,9.000000-19.000000 0,-2.000000-1.000000 0,-12.000000 20.000000-1,-13.000000 18.000000-1,-12.000000 20.000000-2,9.000000-12.000000-3,31.000000-41.000000-4,32.000000-40.000000-6,31.000000-40.000000-5,15.000000-23.000000-3,1.000000-3.000000 0,-1.000000-3.000000-2,1.000000-2.000000-1,-4.000000 6.000000 2,-6.000000 20.000000 5,-6.000000 18.000000 6,-6.000000 20.000000 6,-13.000000 17.000000 4,-19.000000 20.000000 5,-18.000000 18.000000 5,-19.000000 20.000000 4,-26.000000 17.000000 7,-30.000000 20.000000 9,-32.000000 18.000000 9,-30.000000 20.000000 9,-14.000000 13.000000 1,7.000000 9.000000-7,6.000000 10.000000-7,7.000000 10.000000-7,5.000000 10.000000-5,7.000000 13.000000-2,6.000000 12.000000-1,7.000000 13.000000-3,2.000000 6.000000-2,1.000000 0.000000 0,-1.000000 0.000000-1,1.000000 0.000000-1,1.000000-8.000000 0,3.000000-16.000000-1,3.000000-15.000000 0,4.000000-15.000000 0,-1.000000 4.000000-1,-3.000000 25.000000 1,-3.000000 25.000000 1,-2.000000 25.000000-1,-1.000000 9.000000 0,3.000000-6.000000-3,3.000000-6.000000-4,4.000000-6.000000-1,1.000000-12.000000-7,0.000000-15.000000-6,0.000000-15.000000-8,0.000000-16.000000-7,4.000000-16.000000-4,10.000000-16.000000 4,10.000000-15.000000 1,9.000000-15.000000 3,1.000000-14.000000 0,-6.000000-8.000000-1,-6.000000-10.000000-2,-6.000000-9.000000 0,-4.000000-4.000000-3,1.000000 4.000000-1,-1.000000 3.000000-2,1.000000 3.000000-2</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7:23"/>
    </inkml:context>
    <inkml:brush xml:id="br0">
      <inkml:brushProperty name="width" value="0.035291314125061" units="cm"/>
      <inkml:brushProperty name="height" value="0.035291314125061" units="cm"/>
      <inkml:brushProperty name="color" value="#F2385B"/>
      <inkml:brushProperty name="ignorePressure" value="0"/>
    </inkml:brush>
  </inkml:definitions>
  <inkml:trace contextRef="#ctx0" brushRef="#br0">79250.000000 6300.000000 623,'139.000000'-19.000000'-13,"-22.000000"13.000000"6 ,-22.000000 12.000000 7,-21.000000 13.000000 7,-15.000000 9.000000 6,-6.000000 6.000000 7,-6.000000 7.000000 7,-6.000000 6.000000 7,-7.000000 3.000000 1,-6.000000 0.000000-4,-6.000000 0.000000-4,-6.000000 0.000000-5,-7.000000 1.000000-3,-6.000000 4.000000-1,-6.000000 3.000000-3,-6.000000 3.000000-1,-13.000000 3.000000-3,-19.000000 3.000000-4,-18.000000 3.000000-2,-19.000000 4.000000-3,-7.000000-3.000000-4,7.000000-5.000000-1,6.000000-7.000000-4,7.000000-5.000000-2,15.000000-11.000000-2,25.000000-11.000000-3,25.000000-14.000000-3,25.000000-11.000000-3,14.000000-7.000000-1,3.000000 0.000000-1,3.000000 0.000000-1,4.000000 0.000000 0,-1.000000 1.000000 0,-3.000000 4.000000 1,-3.000000 3.000000 1,-2.000000 3.000000 1,-5.000000 3.000000 1,-2.000000 3.000000 1,-3.000000 3.000000 0,-3.000000 4.000000 2,-6.000000 4.000000 2,-5.000000 6.000000 4,-7.000000 7.000000 3,-5.000000 6.000000 3,-11.000000 3.000000 2,-11.000000 0.000000 0,-14.000000 0.000000 0,-11.000000 0.000000-1,-20.000000 7.000000 1,-24.000000 17.000000 2,-26.000000 15.000000 1,-24.000000 16.000000 2,-21.000000 12.000000 1,-16.000000 9.000000-1,-15.000000 10.000000 0,-15.000000 10.000000 0,0.000000-1.000000-1,20.000000-9.000000 0,18.000000-10.000000-1,20.000000-8.000000 0,22.000000-17.000000 2,29.000000-21.000000 7,28.000000-22.000000 5,28.000000-22.000000 6,9.000000-8.000000 5,-9.000000 6.000000 4,-10.000000 7.000000 3,-8.000000 6.000000 4,21.000000-10.000000 0,53.000000-24.000000-4,53.000000-26.000000-4,54.000000-24.000000-4,33.000000-17.000000-3,17.000000-5.000000-1,15.000000-7.000000-2,16.000000-5.000000-1,5.000000-1.000000-3,-2.000000 6.000000-6,-3.000000 7.000000-4,-3.000000 6.000000-6,-9.000000 7.000000-3,-11.000000 10.000000 0,-14.000000 10.000000-1,-11.000000 9.000000 1,-17.000000 6.000000-3,-18.000000 3.000000-3,-19.000000 3.000000-3,-18.000000 4.000000-4,-23.000000-4.000000-3,-24.000000-9.000000-5,-26.000000-10.000000-4,-24.000000-8.000000-4,-13.000000-3.000000-3,0.000000 7.000000 3,0.000000 6.000000 1,0.000000 7.000000 2,-10.000000-3.000000 1,-18.000000-8.000000 1,-19.000000-10.000000 0,-18.000000-9.000000 1,-9.000000-2.000000 3,4.000000 6.000000 6,3.000000 7.000000 5,3.000000 6.000000 5,7.000000 4.000000 3,14.000000 4.000000 3,11.000000 3.000000 3,14.000000 3.000000 1,10.000000 6.000000 1,9.000000 9.000000-1,10.000000 10.000000 0,10.000000 10.000000 0,4.000000 11.000000 3,0.000000 17.000000 9,0.000000 15.000000 9,0.000000 16.000000 8,1.000000 13.000000 4,4.000000 14.000000-4,3.000000 11.000000-4,3.000000 14.000000-2,-1.000000 11.000000-3,-2.000000 14.000000 0,-3.000000 11.000000-1,-3.000000 14.000000 0,-4.000000 5.000000 0,-3.000000 1.000000 3,-3.000000-1.000000 1,-2.000000 1.000000 3,-3.000000-10.000000-1,1.000000-19.000000-4,-1.000000-18.000000-2,1.000000-19.000000-5,1.000000-13.000000-2,3.000000-6.000000-2,3.000000-6.000000-2,4.000000-6.000000-1,2.000000-34.000000-12,4.000000-58.000000-20,3.000000-60.000000-19,3.000000-59.000000-21,-4.000000-32.000000-5,-8.000000-3.000000 8,-10.000000-3.000000 8,-9.000000-2.000000 8,-2.000000 3.000000 6,6.000000 14.000000 6,7.000000 11.000000 6,6.000000 14.000000 5,3.000000 14.000000 5,0.000000 20.000000 8,0.000000 18.000000 6,0.000000 20.000000 7,-7.000000 19.000000 9,-11.000000 22.000000 14,-14.000000 22.000000 14,-11.000000 23.000000 13,-9.000000 14.000000 2,-3.000000 10.000000-7,-3.000000 10.000000-9,-2.000000 9.000000-7,2.000000-4.000000-7,9.000000-15.000000-8,10.000000-15.000000-6,10.000000-16.000000-8,-3.000000 4.000000-4,-11.000000 26.000000-2,-14.000000 24.000000-3,-11.000000 26.000000-3,-4.000000 4.000000-1,6.000000-16.000000 0,7.000000-15.000000 0,6.000000-15.000000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7:23"/>
    </inkml:context>
    <inkml:brush xml:id="br0">
      <inkml:brushProperty name="width" value="0.0307032968848944" units="cm"/>
      <inkml:brushProperty name="height" value="0.0307032968848944" units="cm"/>
      <inkml:brushProperty name="color" value="#F2385B"/>
      <inkml:brushProperty name="ignorePressure" value="0"/>
    </inkml:brush>
  </inkml:definitions>
  <inkml:trace contextRef="#ctx0" brushRef="#br0">79150.000000 10500.000000 716,'189.000000'-24.000000'5,"-22.000000"4.000000"11 ,-22.000000 3.000000 10,-21.000000 3.000000 11,-17.000000 4.000000 1,-8.000000 7.000000-4,-10.000000 6.000000-7,-9.000000 7.000000-5,-12.000000 2.000000-5,-11.000000 1.000000-4,-14.000000-1.000000-3,-11.000000 1.000000-3,-4.000000 1.000000-1,6.000000 3.000000 0,7.000000 3.000000 3,6.000000 4.000000 0,3.000000 4.000000-7,0.000000 6.000000-18,0.000000 7.000000-16,0.000000 6.000000-16</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7:23"/>
    </inkml:context>
    <inkml:brush xml:id="br0">
      <inkml:brushProperty name="width" value="0.0317739024758339" units="cm"/>
      <inkml:brushProperty name="height" value="0.0317739024758339" units="cm"/>
      <inkml:brushProperty name="color" value="#F2385B"/>
      <inkml:brushProperty name="ignorePressure" value="0"/>
    </inkml:brush>
  </inkml:definitions>
  <inkml:trace contextRef="#ctx0" brushRef="#br0">82150.000000 7850.000000 692,'68.000000'123.000000'40,"-11.000000"-3.000000"-7 ,-14.000000-3.000000-9,-11.000000-2.000000-8,-9.000000 3.000000-1,-3.000000 14.000000 6,-3.000000 11.000000 7,-2.000000 14.000000 5,-14.000000 8.000000 1,-21.000000 7.000000-8,-22.000000 6.000000-6,-22.000000 7.000000-7,-19.000000 0.000000-9,-16.000000-2.000000-7,-15.000000-3.000000-10,-15.000000-3.000000-7,-3.000000-15.000000-7,14.000000-24.000000-3,11.000000-26.000000-3,14.000000-24.000000-3,10.000000-20.000000-3,9.000000-11.000000-2,10.000000-14.000000-3,10.000000-11.000000-2</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2"/>
    </inkml:context>
    <inkml:brush xml:id="br0">
      <inkml:brushProperty name="width" value="0.033389613032341" units="cm"/>
      <inkml:brushProperty name="height" value="0.033389613032341" units="cm"/>
      <inkml:brushProperty name="color" value="#F2385B"/>
      <inkml:brushProperty name="ignorePressure" value="0"/>
    </inkml:brush>
  </inkml:definitions>
  <inkml:trace contextRef="#ctx0" brushRef="#br0">11700.000000 13050.000000 658,'42.000000'29.000000'25,"-16.000000"10.000000"2 ,-15.000000 10.000000 3,-15.000000 9.000000 3,-14.000000 10.000000 1,-8.000000 14.000000 0,-10.000000 11.000000-1,-9.000000 14.000000-1,-9.000000 10.000000-4,-5.000000 9.000000-4,-7.000000 10.000000-6,-5.000000 10.000000-6,-4.000000 0.000000-4,0.000000-5.000000-4,0.000000-7.000000-6,0.000000-5.000000-3,1.000000-12.000000-1,4.000000-16.000000 3,3.000000-15.000000 3,3.000000-15.000000 3,3.000000-14.000000-8,3.000000-8.000000-19,3.000000-10.000000-21,4.000000-9.000000-19,4.000000-16.000000-6,6.000000-22.000000 9,7.000000-22.000000 8,6.000000-21.000000 8,6.000000-12.000000 9,6.000000 1.000000 7,7.000000-1.000000 9,6.000000 1.000000 8,4.000000-1.000000 5,4.000000 1.000000 1,3.000000-1.000000 2,3.000000 1.000000 2,4.000000 1.000000 0,7.000000 3.000000 1,6.000000 3.000000 0,7.000000 4.000000 1,4.000000 4.000000 1,3.000000 6.000000 3,3.000000 7.000000 4,4.000000 6.000000 2,2.000000 6.000000 4,4.000000 6.000000 2,3.000000 7.000000 3,3.000000 6.000000 2,3.000000 9.000000 2,3.000000 13.000000-2,3.000000 12.000000-1,4.000000 13.000000 0,-3.000000 10.000000-2,-5.000000 10.000000 0,-7.000000 10.000000-1,-5.000000 9.000000-1,-8.000000 6.000000-1,-5.000000 3.000000 0,-7.000000 3.000000-2,-5.000000 4.000000-2,-8.000000-7.000000-1,-5.000000-16.000000-2,-7.000000-15.000000-2,-5.000000-15.000000-3,-4.000000 2.000000 0,0.000000 22.000000 1,0.000000 22.000000 2,0.000000 23.000000 1,0.000000 2.000000 0,0.000000-16.000000-1,0.000000-15.000000-3,0.000000-15.000000-1,-4.000000 4.000000-1,-5.000000 25.000000-1,-7.000000 25.000000 0,-5.000000 25.000000 0,-4.000000 3.000000-1,0.000000-19.000000-1,0.000000-18.000000-1,0.000000-19.000000-1,0.000000-18.000000-2,0.000000-15.000000-2,0.000000-15.000000-3,0.000000-16.000000-3,-4.000000-21.000000-1,-5.000000-24.000000-2,-7.000000-26.000000-1,-5.000000-24.000000-2,-1.000000-21.000000-2,6.000000-16.000000-6,7.000000-15.000000-4,6.000000-15.000000-5,6.000000-3.000000 2,6.000000 14.000000 7,7.000000 11.000000 6,6.000000 14.000000 9,3.000000 11.000000 3,0.000000 14.000000 3,0.000000 11.000000 2,0.000000 14.000000 2</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2"/>
    </inkml:context>
    <inkml:brush xml:id="br0">
      <inkml:brushProperty name="width" value="0.0254471022635698" units="cm"/>
      <inkml:brushProperty name="height" value="0.0254471022635698" units="cm"/>
      <inkml:brushProperty name="color" value="#F2385B"/>
      <inkml:brushProperty name="ignorePressure" value="0"/>
    </inkml:brush>
  </inkml:definitions>
  <inkml:trace contextRef="#ctx0" brushRef="#br0">11150.000000 15500.000000 864,'20.000000'-40.000000'2,"-9.000000"23.000000"2 ,-10.000000 22.000000 4,-8.000000 22.000000 2,-9.000000 16.000000 3,-6.000000 14.000000-1,-6.000000 11.000000 1,-6.000000 14.000000 1,-7.000000 8.000000-1,-6.000000 7.000000-1,-6.000000 6.000000-1,-6.000000 7.000000 0,-1.000000-3.000000-3,7.000000-8.000000-3,6.000000-10.000000-6,7.000000-9.000000-3,4.000000-12.000000-3,3.000000-11.000000-1,3.000000-14.000000-3,4.000000-11.000000-1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11:1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11850.000000 14750.000000 999,'46.000000'75.000000'-6,"-5.000000"0.000000"-12 ,-7.000000 0.000000-12,-5.000000 0.000000-12,-4.000000 1.000000 1,0.000000 4.000000 18,0.000000 3.000000 17,0.000000 3.000000 16,-2.000000-5.000000 8,-3.000000-12.000000-4,-3.000000-13.000000-2,-2.000000-12.000000-3,-3.000000-15.000000-5,1.000000-15.000000-9,-1.000000-15.000000-7,1.000000-16.000000-9,-4.000000-7.000000-2,-6.000000 4.000000 4,-6.000000 3.000000 3,-6.000000 3.000000 3</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3"/>
    </inkml:context>
    <inkml:brush xml:id="br0">
      <inkml:brushProperty name="width" value="0.0244444590061903" units="cm"/>
      <inkml:brushProperty name="height" value="0.0244444590061903" units="cm"/>
      <inkml:brushProperty name="color" value="#F2385B"/>
      <inkml:brushProperty name="ignorePressure" value="0"/>
    </inkml:brush>
  </inkml:definitions>
  <inkml:trace contextRef="#ctx0" brushRef="#br0">12150.000000 15000.000000 899,'71.000000'-111.000000'-12,"-5.000000"28.000000"6 ,-7.000000 28.000000 5,-5.000000 29.000000 7,-1.000000 13.000000 2,6.000000 1.000000-1,7.000000-1.000000-1,6.000000 1.000000-1,-1.000000-1.000000-2,-5.000000 1.000000 1,-7.000000-1.000000 0,-5.000000 1.000000-1,-8.000000 1.000000 0,-5.000000 3.000000 2,-7.000000 3.000000 0,-5.000000 4.000000 1,-8.000000 8.000000 0,-5.000000 17.000000-1,-7.000000 15.000000-1,-5.000000 16.000000-1,-8.000000 9.000000 0,-5.000000 3.000000 0,-7.000000 3.000000 1,-5.000000 4.000000 1,-3.000000-6.000000-1,4.000000-11.000000-2,3.000000-14.000000-1,3.000000-11.000000-1,-7.000000 3.000000-1,-15.000000 23.000000 1,-15.000000 22.000000 0,-16.000000 22.000000 2,-5.000000 5.000000 0,6.000000-8.000000 0,7.000000-10.000000 1,6.000000-9.000000 0,10.000000-20.000000 0,17.000000-27.000000-3,15.000000-28.000000 0,16.000000-28.000000-3,13.000000-17.000000 0,14.000000-2.000000 1,11.000000-3.000000-1,14.000000-3.000000 2,3.000000-2.000000-1,-2.000000 0.000000 0,-3.000000 0.000000 0,-3.000000 0.000000 1,-4.000000 1.000000-1,-3.000000 4.000000 0,-3.000000 3.000000 0,-2.000000 3.000000-1,-5.000000-1.000000 1,-2.000000-2.000000-1,-3.000000-3.000000 1,-3.000000-3.000000 0,-6.000000-2.000000-5,-5.000000 0.000000-8,-7.000000 0.000000-8,-5.000000 0.000000-8,-6.000000 4.000000-2,-3.000000 10.000000 5,-3.000000 10.000000 6,-2.000000 9.000000 4,-3.000000 4.000000 3,1.000000 1.000000 0,-1.000000-1.000000 0,1.000000 1.000000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11:13"/>
    </inkml:context>
    <inkml:brush xml:id="br0">
      <inkml:brushProperty name="width" value="0.0326633416116238" units="cm"/>
      <inkml:brushProperty name="height" value="0.0326633416116238" units="cm"/>
      <inkml:brushProperty name="color" value="#F2385B"/>
      <inkml:brushProperty name="ignorePressure" value="0"/>
    </inkml:brush>
  </inkml:definitions>
  <inkml:trace contextRef="#ctx0" brushRef="#br0">12550.000000 14050.000000 673,'21.000000'76.000000'1,"-5.000000"4.000000"1 ,-7.000000 3.000000 2,-5.000000 3.000000 2,-3.000000 4.000000 2,4.000000 7.000000 2,3.000000 6.000000 2,3.000000 7.000000 2,-1.000000 8.000000 2,-2.000000 14.000000 2,-3.000000 11.000000 1,-3.000000 14.000000 1,-2.000000 5.000000 1,0.000000 1.000000 0,0.000000-1.000000 0,0.000000 1.000000 0,0.000000-6.000000-1,0.000000-8.000000-1,0.000000-10.000000-2,0.000000-9.000000-2,0.000000-13.000000-2,0.000000-16.000000-2,0.000000-15.000000-3,0.000000-15.000000-3,4.000000-25.000000-2,10.000000-30.000000-4,10.000000-32.000000-3,9.000000-30.000000-4,4.000000-23.000000-3,1.000000-12.000000-4,-1.000000-13.000000-3,1.000000-12.000000-5,1.000000-5.000000 2,3.000000 3.000000 2,3.000000 3.000000 5,4.000000 4.000000 4,-1.000000 8.000000 3,-3.000000 17.000000 4,-3.000000 15.000000 3,-2.000000 16.000000 4,-5.000000 12.000000 2,-2.000000 9.000000 0,-3.000000 10.000000 1,-3.000000 10.000000 0,-2.000000 14.000000 1,0.000000 23.000000 4,0.000000 22.000000 2,0.000000 22.000000 4,-4.000000 12.000000 0,-5.000000 3.000000-2,-7.000000 3.000000-2,-5.000000 4.000000-2,-3.000000-4.000000-3,4.000000-9.000000-4,3.000000-10.000000-6,3.000000-8.000000-3,3.000000-18.000000-8,3.000000-25.000000-9,3.000000-25.000000-10,4.000000-25.000000-9,-1.000000-15.000000-7,-3.000000-2.000000-3,-3.000000-3.000000-3,-2.000000-3.000000-4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73087264597416" units="cm"/>
      <inkml:brushProperty name="height" value="0.0373087264597416" units="cm"/>
      <inkml:brushProperty name="color" value="#F2395B"/>
      <inkml:brushProperty name="ignorePressure" value="0"/>
    </inkml:brush>
  </inkml:definitions>
  <inkml:trace contextRef="#ctx0" brushRef="#br0">37550.000000 78400.000000 815,'34.000000'-71.000000'-1,"19.000000"10.000000"-1 ,19.000000 10.000000-1,19.000000 9.000000-1,10.000000 4.000000 1,4.000000 1.000000 5,3.000000-1.000000 5,3.000000 1.000000 5,1.000000 1.000000 2,1.000000 3.000000-1,-1.000000 3.000000 0,1.000000 4.000000-1,-3.000000 5.000000-1,-2.000000 10.000000 0,-3.000000 10.000000-1,-3.000000 9.000000 0,-4.000000 10.000000-1,-3.000000 14.000000 1,-3.000000 11.000000 1,-2.000000 14.000000 1,-12.000000 13.000000-1,-19.000000 16.000000-3,-18.000000 15.000000-2,-19.000000 17.000000-1,-13.000000 8.000000-2,-6.000000 4.000000-1,-6.000000 3.000000 1,-6.000000 3.000000 0,-6.000000-8.000000-4,-2.000000-19.000000-3,-3.000000-18.000000-6,-3.000000-19.000000-4,-2.000000-12.000000-2,0.000000-2.000000 1,0.000000-3.000000 3,0.000000-3.000000 1,-2.000000-6.000000 2,-3.000000-5.000000 0,-3.000000-7.000000 1,-2.000000-5.000000 1,-8.000000-11.000000-6,-8.000000-11.000000-10,-10.000000-14.000000-11,-9.000000-11.000000-11,-1.000000-12.000000-1,10.000000-9.000000 11,10.000000-10.000000 10,9.000000-8.000000 10,6.000000-1.000000 5,3.000000 9.000000 3,3.000000 10.000000 2,4.000000 10.000000 2</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4"/>
    </inkml:context>
    <inkml:brush xml:id="br0">
      <inkml:brushProperty name="width" value="0.0332610718905926" units="cm"/>
      <inkml:brushProperty name="height" value="0.0332610718905926" units="cm"/>
      <inkml:brushProperty name="color" value="#F2385B"/>
      <inkml:brushProperty name="ignorePressure" value="0"/>
    </inkml:brush>
  </inkml:definitions>
  <inkml:trace contextRef="#ctx0" brushRef="#br0">15300.000000 12650.000000 661,'120.000000'-22.000000'0,"-9.000000"6.000000"0 ,-10.000000 7.000000-1,-8.000000 6.000000 1,-12.000000 3.000000 1,-12.000000 0.000000 3,-13.000000 0.000000 3,-12.000000 0.000000 3,-9.000000 0.000000 2,-2.000000 0.000000-1,-3.000000 0.000000 0,-3.000000 0.000000 0,-4.000000 4.000000-1,-3.000000 10.000000-3,-3.000000 10.000000-1,-2.000000 9.000000-3,-8.000000 9.000000-2,-8.000000 9.000000-1,-10.000000 10.000000-3,-9.000000 10.000000-2,-10.000000 5.000000 0,-9.000000 4.000000-1,-10.000000 3.000000 1,-8.000000 3.000000-1,0.000000-7.000000 1,14.000000-15.000000 0,11.000000-15.000000 1,14.000000-16.000000 0,-1.000000-1.000000 1,-12.000000 17.000000 0,-13.000000 15.000000 2,-12.000000 16.000000 0,-2.000000-1.000000 1,9.000000-15.000000 1,10.000000-15.000000 1,10.000000-16.000000 0,11.000000-12.000000 1,17.000000-5.000000 0,15.000000-7.000000-1,16.000000-5.000000 0,9.000000-6.000000 0,3.000000-3.000000 0,3.000000-3.000000-2,4.000000-2.000000 0,-1.000000-1.000000-1,-3.000000 3.000000 0,-3.000000 3.000000-1,-2.000000 4.000000 0,-6.000000 4.000000 1,-6.000000 6.000000 2,-6.000000 7.000000 2,-6.000000 6.000000 2,-9.000000 10.000000 2,-8.000000 17.000000 3,-10.000000 15.000000 1,-9.000000 16.000000 3,-7.000000 9.000000 0,-3.000000 3.000000-1,-3.000000 3.000000-1,-2.000000 4.000000 0,0.000000-9.000000-3,7.000000-18.000000 0,6.000000-19.000000-3,7.000000-18.000000-1,-1.000000-3.000000-2,-6.000000 17.000000 1,-6.000000 15.000000-2,-6.000000 16.000000 1,-1.000000 1.000000-1,7.000000-12.000000 2,6.000000-13.000000 1,7.000000-12.000000 1,10.000000-16.000000-6,16.000000-19.000000-12,15.000000-18.000000-12,17.000000-19.000000-14,7.000000-10.000000-3,0.000000 1.000000 5,0.000000-1.000000 4,0.000000 1.000000 6,1.000000-1.000000 3,4.000000 1.000000 5,3.000000-1.000000 4,3.000000 1.000000 5,-2.000000 2.000000 1,-6.000000 7.000000 0,-6.000000 6.000000-1,-6.000000 7.000000 0,-6.000000 4.000000 4,-2.000000 3.000000 9,-3.000000 3.000000 9,-3.000000 4.000000 10,-6.000000 8.000000 3,-5.000000 17.000000-2,-7.000000 15.000000-1,-5.000000 16.000000-2,-8.000000 12.000000-1,-5.000000 9.000000-2,-7.000000 10.000000-1,-5.000000 10.000000-1,-6.000000 7.000000-1,-3.000000 6.000000-1,-3.000000 7.000000-1,-2.000000 6.000000 0,2.000000-5.000000-2,9.000000-16.000000 2,10.000000-15.000000-1,10.000000-15.000000 1,14.000000-34.000000-1,23.000000-49.000000-4,22.000000-51.000000-2,22.000000-49.000000-3,10.000000-34.000000-3,1.000000-15.000000-5,-1.000000-15.000000-4,1.000000-16.000000-3,-4.000000-5.000000-4,-6.000000 6.000000-2,-6.000000 7.000000-1,-6.000000 6.000000-2,-10.000000 18.000000 0,-12.000000 32.000000 4,-13.000000 31.000000 3,-12.000000 32.000000 3,2.000000-4.000000 1,20.000000-37.000000-1,18.000000-38.000000-1,20.000000-37.000000-1,5.000000-16.000000 1,-6.000000 6.000000 4,-6.000000 7.000000 4,-6.000000 6.000000 4,-4.000000 9.000000 2,1.000000 13.000000 3,-1.000000 12.000000 3,1.000000 13.000000 2,-4.000000 15.000000 3,-6.000000 19.000000 0,-6.000000 19.000000 1,-6.000000 19.000000 2,-9.000000 19.000000 1,-8.000000 23.000000 0,-10.000000 22.000000 1,-9.000000 22.000000 1,-10.000000 19.000000-2,-9.000000 20.000000-2,-10.000000 18.000000-5,-8.000000 20.000000-2,-6.000000 10.000000-2,1.000000 3.000000-1,-1.000000 3.000000-1,1.000000 4.000000 0,4.000000 2.000000 0,9.000000 4.000000 4,10.000000 3.000000 1,10.000000 3.000000 3,4.000000-5.000000 2,0.000000-12.000000-2,0.000000-13.000000 1,0.000000-12.000000-1,0.000000-10.000000-2,0.000000-6.000000-1,0.000000-6.000000-2,0.000000-6.000000-2,0.000000-18.000000-9,0.000000-28.000000-18,0.000000-28.000000-18,0.000000-27.000000-18,-2.000000-17.000000-5,-3.000000-3.000000 8,-3.000000-3.000000 7,-2.000000-2.000000 7,-3.000000 0.000000 7,1.000000 7.000000 4,-1.000000 6.000000 4,1.000000 7.000000 5</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5"/>
    </inkml:context>
    <inkml:brush xml:id="br0">
      <inkml:brushProperty name="width" value="0.0282833557575941" units="cm"/>
      <inkml:brushProperty name="height" value="0.0282833557575941" units="cm"/>
      <inkml:brushProperty name="color" value="#F2385B"/>
      <inkml:brushProperty name="ignorePressure" value="0"/>
    </inkml:brush>
  </inkml:definitions>
  <inkml:trace contextRef="#ctx0" brushRef="#br0">18500.000000 11500.000000 777,'92.000000'46.000000'-10,"-16.000000"-5.000000"3 ,-15.000000-7.000000 5,-15.000000-5.000000 3,-12.000000-1.000000 5,-6.000000 6.000000 6,-6.000000 7.000000 6,-6.000000 6.000000 6,-9.000000 3.000000-1,-8.000000 0.000000-6,-10.000000 0.000000-6,-9.000000 0.000000-6,-10.000000 1.000000-5,-9.000000 4.000000-3,-10.000000 3.000000-4,-8.000000 3.000000-3,-1.000000-1.000000-1,9.000000-2.000000 4,10.000000-3.000000 3,10.000000-3.000000 3,4.000000-6.000000 1,0.000000-5.000000 0,0.000000-7.000000-2,0.000000-5.000000-1,9.000000-9.000000-1,19.000000-9.000000 0,19.000000-10.000000-1,19.000000-8.000000-1,9.000000-6.000000 1,0.000000 1.000000 0,0.000000-1.000000 0,0.000000 1.000000 2,-2.000000 1.000000-1,-3.000000 3.000000 1,-3.000000 3.000000 0,-2.000000 4.000000 0,-8.000000 7.000000 1,-8.000000 13.000000 3,-10.000000 12.000000 2,-9.000000 13.000000 4,-10.000000 7.000000-1,-9.000000 4.000000 0,-10.000000 3.000000-2,-8.000000 3.000000-2,-4.000000-2.000000-1,3.000000-6.000000 1,3.000000-6.000000-1,4.000000-6.000000 1,2.000000-6.000000 0,4.000000-2.000000 1,3.000000-3.000000 1,3.000000-3.000000 1,6.000000-4.000000-2,9.000000-3.000000-3,10.000000-3.000000-4,10.000000-2.000000-3,4.000000-3.000000-2,0.000000 1.000000 1,0.000000-1.000000 0,0.000000 1.000000 1,0.000000-3.000000-1,0.000000-2.000000 2,0.000000-3.000000-1,0.000000-3.000000 1,-4.000000 1.000000-1,-5.000000 6.000000 1,-7.000000 7.000000-1,-5.000000 6.000000-1,-9.000000 7.000000 2,-9.000000 10.000000 0,-10.000000 10.000000 2,-8.000000 9.000000 2,-12.000000 10.000000 1,-12.000000 14.000000 1,-13.000000 11.000000 2,-12.000000 14.000000 0,-10.000000 8.000000 2,-6.000000 7.000000 2,-6.000000 6.000000 4,-6.000000 7.000000 2,2.000000-4.000000 1,14.000000-12.000000-2,11.000000-13.000000 0,14.000000-12.000000-1,7.000000-10.000000 1,3.000000-6.000000 2,3.000000-6.000000 3,4.000000-6.000000 2,18.000000-15.000000 0,34.000000-21.000000-4,35.000000-22.000000-3,35.000000-22.000000-3,21.000000-16.000000-2,9.000000-9.000000 1,10.000000-10.000000 0,10.000000-8.000000 0,4.000000-6.000000 1,0.000000 1.000000-2,0.000000-1.000000 0,0.000000 1.000000-1,-7.000000 1.000000 0,-11.000000 3.000000 1,-14.000000 3.000000 0,-11.000000 4.000000 0,-11.000000 4.000000 0,-5.000000 6.000000 0,-7.000000 7.000000 1,-5.000000 6.000000-1,-15.000000 9.000000-12,-22.000000 13.000000-22,-22.000000 12.000000-23,-21.000000 13.000000-22</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5"/>
    </inkml:context>
    <inkml:brush xml:id="br0">
      <inkml:brushProperty name="width" value="0.0285654980689287" units="cm"/>
      <inkml:brushProperty name="height" value="0.0285654980689287" units="cm"/>
      <inkml:brushProperty name="color" value="#F2385B"/>
      <inkml:brushProperty name="ignorePressure" value="0"/>
    </inkml:brush>
  </inkml:definitions>
  <inkml:trace contextRef="#ctx0" brushRef="#br0">18800.000000 14650.000000 770,'1.000000'46.000000'0,"4.000000"-5.000000"2 ,3.000000-7.000000 2,3.000000-5.000000 1,-1.000000-3.000000 0,-2.000000 4.000000 2,-3.000000 3.000000 1,-3.000000 3.000000 1,-2.000000-1.000000-1,0.000000-2.000000-5,0.000000-3.000000-3,0.000000-3.000000-5,1.000000-2.000000-2,4.000000 0.000000 2,3.000000 0.000000 0,3.000000 0.000000 0,-1.000000 0.000000 1,-2.000000 0.000000 2,-3.000000 0.000000 0,-3.000000 0.000000 1,-2.000000 1.000000 0,0.000000 4.000000 1,0.000000 3.000000-1,0.000000 3.000000 1,0.000000 1.000000 1,0.000000 1.000000-1,0.000000-1.000000 2,0.000000 1.000000 0,0.000000-3.000000 0,0.000000-2.000000 1,0.000000-3.000000 0,0.000000-3.000000 1,0.000000 1.000000-1,0.000000 6.000000 1,0.000000 7.000000 0,0.000000 6.000000-1,0.000000 1.000000 1,0.000000-3.000000 1,0.000000-3.000000 0,0.000000-2.000000 2,1.000000 2.000000 0,4.000000 9.000000 1,3.000000 10.000000 1,3.000000 10.000000 1,-1.000000-1.000000 0,-2.000000-9.000000 0,-3.000000-10.000000-1,-3.000000-8.000000 0,-2.000000-6.000000 0,0.000000 1.000000 0,0.000000-1.000000 0,0.000000 1.000000 0,0.000000-3.000000 0,0.000000-2.000000-2,0.000000-3.000000 0,0.000000-3.000000-1,0.000000-2.000000-1,0.000000 0.000000 0,0.000000 0.000000 0,0.000000 0.000000-1,0.000000 0.000000 0,0.000000 0.000000-2,0.000000 0.000000 0,0.000000 0.000000-3,1.000000 1.000000 1,4.000000 4.000000 0,3.000000 3.000000 0,3.000000 3.000000 2,-2.000000-1.000000-3,-6.000000-2.000000-2,-6.000000-3.000000-4,-6.000000-3.000000-3,-6.000000-13.000000-4,-2.000000-22.000000-7,-3.000000-22.000000-7,-3.000000-21.000000-6,-1.000000-7.000000 0,4.000000 9.000000 4,3.000000 10.000000 5,3.000000 10.000000 5,1.000000 2.000000 1,1.000000-3.000000-4,-1.000000-3.000000-3,1.000000-2.000000-3</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5"/>
    </inkml:context>
    <inkml:brush xml:id="br0">
      <inkml:brushProperty name="width" value="0.0261428598314524" units="cm"/>
      <inkml:brushProperty name="height" value="0.0261428598314524" units="cm"/>
      <inkml:brushProperty name="color" value="#F2385B"/>
      <inkml:brushProperty name="ignorePressure" value="0"/>
    </inkml:brush>
  </inkml:definitions>
  <inkml:trace contextRef="#ctx0" brushRef="#br0">18600.000000 15250.000000 841,'-50.000000'100.000000'27,"0.000000"0.000000"-3 ,0.000000 0.000000-3,0.000000 0.000000-4,0.000000-2.000000-2,0.000000-3.000000-2,0.000000-3.000000-2,0.000000-2.000000-2,6.000000-11.000000-2,13.000000-15.000000-2,12.000000-15.000000-2,13.000000-16.000000-1,2.000000-8.000000-1,-5.000000 0.000000 0,-7.000000 0.000000 0,-5.000000 0.000000 1,-4.000000 0.000000-10,0.000000 0.000000-19,0.000000 0.000000-18,0.000000 0.000000-19</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1:15"/>
    </inkml:context>
    <inkml:brush xml:id="br0">
      <inkml:brushProperty name="width" value="0.0331016555428505" units="cm"/>
      <inkml:brushProperty name="height" value="0.0331016555428505" units="cm"/>
      <inkml:brushProperty name="color" value="#F2385B"/>
      <inkml:brushProperty name="ignorePressure" value="0"/>
    </inkml:brush>
  </inkml:definitions>
  <inkml:trace contextRef="#ctx0" brushRef="#br0">18750.000000 16000.000000 664,'135.000000'112.000000'37,"-27.000000"-24.000000"-7 ,-28.000000-26.000000-7,-28.000000-24.000000-6,-17.000000-12.000000-4,-2.000000 4.000000-1,-3.000000 3.000000-2,-3.000000 3.000000-2,-1.000000-1.000000 0,4.000000-2.000000-2,3.000000-3.000000 0,3.000000-3.000000-2,1.000000-2.000000 2,1.000000 0.000000 3,-1.000000 0.000000 5,1.000000 0.000000 2,-1.000000 0.000000 2,1.000000 0.000000-1,-1.000000 0.000000-1,1.000000 0.000000-2,-1.000000-2.000000 0,1.000000-3.000000-2,-1.000000-3.000000-1,1.000000-2.000000-1,-1.000000-1.000000-5,1.000000 3.000000-11,-1.000000 3.000000-8,1.000000 4.000000-11,-1.000000-1.000000-10,1.000000-3.000000-13,-1.000000-3.000000-12,1.000000-2.000000-13</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35"/>
    </inkml:context>
    <inkml:brush xml:id="br0">
      <inkml:brushProperty name="width" value="0.0375882647931576" units="cm"/>
      <inkml:brushProperty name="height" value="0.0375882647931576" units="cm"/>
      <inkml:brushProperty name="color" value="#F2385B"/>
      <inkml:brushProperty name="ignorePressure" value="0"/>
    </inkml:brush>
  </inkml:definitions>
  <inkml:trace contextRef="#ctx0" brushRef="#br0">40650.000000 52500.000000 585,'68.000000'-18.000000'3,"-11.000000"17.000000"6 ,-14.000000 15.000000 7,-11.000000 16.000000 5,-11.000000 10.000000 3,-5.000000 7.000000-2,-7.000000 6.000000-2,-5.000000 7.000000-1,-9.000000 2.000000-2,-9.000000 1.000000-3,-10.000000-1.000000 0,-8.000000 1.000000-3,-6.000000-3.000000 0,1.000000-2.000000 1,-1.000000-3.000000 1,1.000000-3.000000 0,-1.000000-4.000000-3,1.000000-3.000000-6,-1.000000-3.000000-6,1.000000-2.000000-6,1.000000-5.000000-4,3.000000-2.000000-1,3.000000-3.000000 0,4.000000-3.000000 0,5.000000-1.000000-1,10.000000 4.000000-1,10.000000 3.000000 1,9.000000 3.000000-1,4.000000 1.000000 2,1.000000 1.000000 6,-1.000000-1.000000 5,1.000000 1.000000 5,-1.000000 4.000000 4,1.000000 9.000000 3,-1.000000 10.000000 3,1.000000 10.000000 2,-3.000000 13.000000 3,-2.000000 19.000000-1,-3.000000 19.000000 1,-3.000000 19.000000 1,-2.000000 10.000000-1,0.000000 4.000000 0,0.000000 3.000000-1,0.000000 3.000000-1,0.000000-5.000000 0,0.000000-12.000000 0,0.000000-13.000000-1,0.000000-12.000000-1,0.000000-5.000000 0,0.000000 3.000000-2,0.000000 3.000000 0,0.000000 4.000000-1,0.000000-31.000000-7,0.000000-61.000000-16,0.000000-64.000000-14,0.000000-61.000000-16,1.000000-31.000000-4,4.000000 4.000000 2,3.000000 3.000000 4,3.000000 3.000000 3,-1.000000 9.000000 0,-2.000000 16.000000-3,-3.000000 15.000000-3,-3.000000 17.000000-4</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36"/>
    </inkml:context>
    <inkml:brush xml:id="br0">
      <inkml:brushProperty name="width" value="0.0350197963416576" units="cm"/>
      <inkml:brushProperty name="height" value="0.0350197963416576" units="cm"/>
      <inkml:brushProperty name="color" value="#F2385B"/>
      <inkml:brushProperty name="ignorePressure" value="0"/>
    </inkml:brush>
  </inkml:definitions>
  <inkml:trace contextRef="#ctx0" brushRef="#br0">41300.000000 53200.000000 628,'0.000000'93.000000'31,"0.000000"-11.000000"-4 ,0.000000-14.000000-6,0.000000-11.000000-5,0.000000-11.000000-3,0.000000-5.000000-1,0.000000-7.000000-2,0.000000-5.000000 0,0.000000 2.000000-1,0.000000 13.000000 1,0.000000 12.000000 0,0.000000 13.000000 1,0.000000 1.000000-2,0.000000-9.000000-2,0.000000-10.000000-3,0.000000-8.000000-2,0.000000-14.000000-5,0.000000-15.000000-5,0.000000-15.000000-6,0.000000-16.000000-5,0.000000-16.000000-7,0.000000-16.000000-4,0.000000-15.000000-6,0.000000-15.000000-6,0.000000-7.000000 2,0.000000 3.000000 5,0.000000 3.000000 8,0.000000 4.000000 6,3.000000 2.000000 5,6.000000 4.000000 3,7.000000 3.000000 4,6.000000 3.000000 4,3.000000 6.000000 3,0.000000 9.000000 3,0.000000 10.000000 3,0.000000 10.000000 3,1.000000 5.000000 1,4.000000 4.000000-1,3.000000 3.000000-1,3.000000 3.000000 0,3.000000 6.000000 2,3.000000 9.000000 9,3.000000 10.000000 8,4.000000 10.000000 8,-4.000000 7.000000 3,-9.000000 6.000000-5,-10.000000 7.000000-5,-8.000000 6.000000-3,-8.000000 4.000000-4,-2.000000 4.000000-2,-3.000000 3.000000-2,-3.000000 3.000000-3,-4.000000-2.000000-2,-3.000000-6.000000 0,-3.000000-6.000000-1,-2.000000-6.000000 0,-6.000000-2.000000-3,-6.000000 3.000000-5,-6.000000 3.000000-5,-6.000000 4.000000-5,-4.000000-6.000000-4,1.000000-11.000000 0,-1.000000-14.000000-1,1.000000-11.000000-2,1.000000-9.000000 0,3.000000-3.000000 2,3.000000-3.000000 0,4.000000-2.000000 2,4.000000-5.000000 1,6.000000-2.000000 1,7.000000-3.000000 1,6.000000-3.000000 2,9.000000-2.000000 1,13.000000 0.000000 4,12.000000 0.000000 4,13.000000 0.000000 3,6.000000 3.000000 0,0.000000 6.000000-1,0.000000 7.000000-1,0.000000 6.000000-3,-4.000000 3.000000-1,-5.000000 0.000000-4,-7.000000 0.000000-3,-5.000000 0.000000-4,-8.000000 3.000000 0,-5.000000 6.000000 1,-7.000000 7.000000 1,-5.000000 6.000000 1,-6.000000 6.000000 3,-3.000000 6.000000 5,-3.000000 7.000000 4,-2.000000 6.000000 5,-8.000000 4.000000 2,-8.000000 4.000000 0,-10.000000 3.000000-1,-9.000000 3.000000 1,-5.000000-2.000000-1,0.000000-6.000000-1,0.000000-6.000000-2,0.000000-6.000000-1,1.000000-7.000000 0,4.000000-6.000000-1,3.000000-6.000000 0,3.000000-6.000000 0,9.000000-4.000000 1,16.000000 1.000000 4,15.000000-1.000000 3,17.000000 1.000000 3,11.000000-1.000000 1,10.000000 1.000000-4,10.000000-1.000000-2,9.000000 1.000000-4,2.000000-3.000000-3,-2.000000-2.000000-2,-3.000000-3.000000-3,-3.000000-3.000000-2,-6.000000-1.000000-1,-5.000000 4.000000 0,-7.000000 3.000000 0,-5.000000 3.000000 0,-8.000000 7.000000-2,-5.000000 14.000000-4,-7.000000 11.000000-4,-5.000000 14.000000-3,-9.000000 7.000000-2,-9.000000 3.000000 4,-10.000000 3.000000 3,-8.000000 4.000000 2,-11.000000 1.000000 4,-8.000000 0.000000 2,-10.000000 0.000000 5,-9.000000 0.000000 2,-5.000000 0.000000 3,0.000000 0.000000 0,0.000000 0.000000 0,0.000000 0.000000 0,4.000000-7.000000 1,10.000000-11.000000 1,10.000000-14.000000 0,9.000000-11.000000 1,6.000000-7.000000 7,3.000000 0.000000 11,3.000000 0.000000 11,4.000000 0.000000 11,8.000000-5.000000 2,17.000000-9.000000-9,15.000000-10.000000-9,16.000000-8.000000-8,15.000000-8.000000-8,16.000000-2.000000-4,15.000000-3.000000-6,17.000000-3.000000-5,5.000000-2.000000-3,-3.000000 0.000000 1,-3.000000 0.000000 1,-2.000000 0.000000 0,-8.000000 1.000000 1,-8.000000 4.000000 0,-10.000000 3.000000 1,-9.000000 3.000000 0,-7.000000 3.000000-4,-3.000000 3.000000-4,-3.000000 3.000000-7,-2.000000 4.000000-5,-1.000000-1.000000-4,3.000000-3.000000 0,3.000000-3.000000 0,4.000000-2.000000 0,-1.000000-3.000000-2,-3.000000 1.000000-1,-3.000000-1.000000-2,-2.000000 1.000000-2,-5.000000-3.000000-1,-2.000000-2.000000 2,-3.000000-3.000000 0,-3.000000-3.000000 0,-4.000000-1.000000 3,-3.000000 4.000000 5,-3.000000 3.000000 3,-2.000000 3.000000 4,-3.000000 1.000000 2,1.000000 1.000000 0,-1.000000-1.000000 0,1.000000 1.000000 0,-1.000000-3.000000 1,1.000000-2.000000 0,-1.000000-3.000000 1,1.000000-3.000000 1</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37"/>
    </inkml:context>
    <inkml:brush xml:id="br0">
      <inkml:brushProperty name="width" value="0.039124745875597" units="cm"/>
      <inkml:brushProperty name="height" value="0.039124745875597" units="cm"/>
      <inkml:brushProperty name="color" value="#F2385B"/>
      <inkml:brushProperty name="ignorePressure" value="0"/>
    </inkml:brush>
  </inkml:definitions>
  <inkml:trace contextRef="#ctx0" brushRef="#br0">43050.000000 53350.000000 562,'43.000000'120.000000'30,"-11.000000"-9.000000"-3 ,-14.000000-10.000000-3,-11.000000-8.000000-2,-7.000000-8.000000-2,0.000000-2.000000 0,0.000000-3.000000-1,0.000000-3.000000-1,0.000000-6.000000-1,0.000000-5.000000-1,0.000000-7.000000-1,0.000000-5.000000-2,1.000000-14.000000-6,4.000000-18.000000-11,3.000000-19.000000-11,3.000000-18.000000-11,-1.000000-10.000000-4,-2.000000 0.000000 2,-3.000000 0.000000 2,-3.000000 0.000000 2,-4.000000-10.000000-1,-3.000000-18.000000-3,-3.000000-19.000000-4,-2.000000-18.000000-3,-1.000000-10.000000 1,3.000000 0.000000 8,3.000000 0.000000 8,4.000000 0.000000 7,1.000000 6.000000 4,0.000000 13.000000 2,0.000000 12.000000 1,0.000000 13.000000 2,3.000000 9.000000 2,6.000000 6.000000 2,7.000000 7.000000 3,6.000000 6.000000 2,3.000000 6.000000 3,0.000000 6.000000 3,0.000000 7.000000 4,0.000000 6.000000 3,1.000000 3.000000 2,4.000000 0.000000 1,3.000000 0.000000 1,3.000000 0.000000 2,-1.000000 1.000000-1,-2.000000 4.000000-2,-3.000000 3.000000-3,-3.000000 3.000000-2,-4.000000 3.000000-2,-3.000000 3.000000-3,-3.000000 3.000000-3,-2.000000 4.000000-2,-5.000000 1.000000-3,-2.000000 0.000000-4,-3.000000 0.000000-2,-3.000000 0.000000-4,-9.000000 7.000000-2,-11.000000 17.000000-2,-14.000000 15.000000-1,-11.000000 16.000000-1,-4.000000-2.000000 0,6.000000-19.000000 3,7.000000-18.000000 1,6.000000-19.000000 3,10.000000-12.000000-1,17.000000-2.000000-4,15.000000-3.000000-4,16.000000-3.000000-4,5.000000-2.000000-2,-2.000000 0.000000 3,-3.000000 0.000000 3,-3.000000 0.000000 2,-2.000000 1.000000 2,0.000000 4.000000 0,0.000000 3.000000 3,0.000000 3.000000 0,0.000000 1.000000 1,0.000000 1.000000-1,0.000000-1.000000 1,0.000000 1.000000 0,-4.000000 1.000000 1,-5.000000 3.000000 4,-7.000000 3.000000 2,-5.000000 4.000000 4,-3.000000-1.000000 2,4.000000-3.000000-2,3.000000-3.000000-1,3.000000-2.000000-1,-4.000000 2.000000 0,-8.000000 9.000000 4,-10.000000 10.000000 2,-9.000000 10.000000 2,-5.000000-1.000000 1,0.000000-9.000000-2,0.000000-10.000000-2,0.000000-8.000000-1,-4.000000-4.000000 0,-5.000000 3.000000 0,-7.000000 3.000000 0,-5.000000 4.000000 0,-1.000000-3.000000 1,6.000000-5.000000-1,7.000000-7.000000 0,6.000000-5.000000-1,3.000000-3.000000-1,0.000000 4.000000-1,0.000000 3.000000-1,0.000000 3.000000-1,6.000000 3.000000-1,13.000000 3.000000 2,12.000000 3.000000 0,13.000000 4.000000 2,7.000000-1.000000-1,4.000000-3.000000-2,3.000000-3.000000-2,3.000000-2.000000-1,-1.000000-3.000000-1,-2.000000 1.000000 0,-3.000000-1.000000 1,-3.000000 1.000000 1,-2.000000-1.000000-2,0.000000 1.000000-4,0.000000-1.000000-3,0.000000 1.000000-4,0.000000 2.000000 0,0.000000 7.000000 0,0.000000 6.000000 3,0.000000 7.000000 0,-4.000000 0.000000 3,-5.000000-2.000000 2,-7.000000-3.000000 3,-5.000000-3.000000 3,-3.000000-2.000000 1,4.000000 0.000000 1,3.000000 0.000000 0,3.000000 0.000000 1,1.000000 0.000000 0,1.000000 0.000000 1,-1.000000 0.000000 0,1.000000 0.000000 0,-3.000000 0.000000 0,-2.000000 0.000000 0,-3.000000 0.000000 1,-3.000000 0.000000-1,-2.000000 0.000000 0,0.000000 0.000000 0,0.000000 0.000000 0,0.000000 0.000000 0,-2.000000 0.000000 0,-3.000000 0.000000 0,-3.000000 0.000000-1,-2.000000 0.000000 1,-5.000000-2.000000 0,-2.000000-3.000000-1,-3.000000-3.000000-1,-3.000000-2.000000 0,-4.000000-1.000000 0,-3.000000 3.000000-2,-3.000000 3.000000-1,-2.000000 4.000000-1,-5.000000-1.000000-1,-2.000000-3.000000 0,-3.000000-3.000000 1,-3.000000-2.000000 0,1.000000-3.000000 0,6.000000 1.000000-1,7.000000-1.000000 0,6.000000 1.000000-2,3.000000-3.000000 1,0.000000-2.000000 1,0.000000-3.000000 0,0.000000-3.000000 0,1.000000 1.000000 2,4.000000 6.000000 3,3.000000 7.000000 3,3.000000 6.000000 2,12.000000 3.000000 4,22.000000 0.000000 3,22.000000 0.000000 4,23.000000 0.000000 3,8.000000-4.000000 0,-3.000000-5.000000-3,-3.000000-7.000000-3,-2.000000-5.000000-3,-5.000000-4.000000-3,-2.000000 0.000000 0,-3.000000 0.000000-2,-3.000000 0.000000 0,-2.000000 0.000000-2,0.000000 0.000000 0,0.000000 0.000000-1,0.000000 0.000000 0,9.000000-2.000000-7,19.000000-3.000000-13,19.000000-3.000000-11,19.000000-2.000000-13,-2.000000-3.000000-6,-22.000000 1.000000-2,-22.000000-1.000000 0,-21.000000 1.000000-2,-14.000000-1.000000 0,-2.000000 1.000000 2,-3.000000-1.000000 1,-3.000000 1.000000 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38"/>
    </inkml:context>
    <inkml:brush xml:id="br0">
      <inkml:brushProperty name="width" value="0.0364730507135391" units="cm"/>
      <inkml:brushProperty name="height" value="0.0364730507135391" units="cm"/>
      <inkml:brushProperty name="color" value="#F2385B"/>
      <inkml:brushProperty name="ignorePressure" value="0"/>
    </inkml:brush>
  </inkml:definitions>
  <inkml:trace contextRef="#ctx0" brushRef="#br0">45550.000000 52950.000000 603,'0.000000'156.000000'0,"0.000000"-37.000000"3 ,0.000000-38.000000 0,0.000000-37.000000 2,1.000000-9.000000 1,4.000000 23.000000 1,3.000000 22.000000 1,3.000000 22.000000 0,-1.000000 4.000000 2,-2.000000-12.000000 1,-3.000000-13.000000 1,-3.000000-12.000000 2,-2.000000-19.000000-5,0.000000-25.000000-12,0.000000-25.000000-10,0.000000-25.000000-11,-4.000000-19.000000-6,-5.000000-12.000000 1,-7.000000-13.000000-1,-5.000000-12.000000 2,-1.000000-7.000000 2,6.000000 1.000000 6,7.000000-1.000000 6,6.000000 1.000000 6,6.000000 5.000000 2,6.000000 14.000000 2,7.000000 11.000000 2,6.000000 14.000000 0,4.000000 10.000000 2,4.000000 9.000000 4,3.000000 10.000000 2,3.000000 10.000000 3,4.000000 4.000000 4,7.000000 0.000000 2,6.000000 0.000000 2,7.000000 0.000000 4,-1.000000 3.000000 0,-6.000000 6.000000-2,-6.000000 7.000000-3,-6.000000 6.000000-1,-9.000000 4.000000-1,-8.000000 4.000000-1,-10.000000 3.000000 1,-9.000000 3.000000-1,-12.000000-1.000000-2,-11.000000-2.000000-2,-14.000000-3.000000-3,-11.000000-3.000000-3,-7.000000-2.000000-1,0.000000 0.000000-1,0.000000 0.000000-1,0.000000 0.000000-1,9.000000-2.000000 0,19.000000-3.000000-1,19.000000-3.000000 0,19.000000-2.000000 1,12.000000-5.000000-1,6.000000-2.000000-1,7.000000-3.000000 1,6.000000-3.000000-1,4.000000-1.000000 0,4.000000 4.000000-2,3.000000 3.000000-1,3.000000 3.000000-2,-4.000000 3.000000 1,-8.000000 3.000000-1,-10.000000 3.000000 0,-9.000000 4.000000 0,-9.000000 1.000000 0,-5.000000 0.000000 1,-7.000000 0.000000 0,-5.000000 0.000000 0,-9.000000 0.000000 3,-9.000000 0.000000 3,-10.000000 0.000000 4,-8.000000 0.000000 4,-11.000000 0.000000 2,-8.000000 0.000000 0,-10.000000 0.000000 0,-9.000000 0.000000 1,-4.000000 0.000000-2,4.000000 0.000000 0,3.000000 0.000000-1,3.000000 0.000000-1,6.000000-4.000000-1,9.000000-5.000000 0,10.000000-7.000000 0,10.000000-5.000000 1,10.000000-3.000000-1,13.000000 4.000000 1,12.000000 3.000000 1,13.000000 3.000000 1,9.000000-1.000000-2,6.000000-2.000000-1,7.000000-3.000000-3,6.000000-3.000000-2,3.000000-1.000000-2,0.000000 4.000000-1,0.000000 3.000000 0,0.000000 3.000000-2,-2.000000 1.000000 1,-3.000000 1.000000 0,-3.000000-1.000000 0,-2.000000 1.000000 2,-6.000000 2.000000 1,-6.000000 7.000000 1,-6.000000 6.000000 2,-6.000000 7.000000 1,-10.000000-1.000000 2,-12.000000-6.000000 0,-13.000000-6.000000 1,-12.000000-6.000000-1,-9.000000-2.000000 1,-2.000000 3.000000-1,-3.000000 3.000000-1,-3.000000 4.000000-1,1.000000-3.000000-1,6.000000-5.000000 1,7.000000-7.000000 1,6.000000-5.000000-1,10.000000 2.000000 2,17.000000 13.000000 2,15.000000 12.000000 3,16.000000 13.000000 1,10.000000 4.000000 1,7.000000-3.000000-1,6.000000-3.000000-2,7.000000-2.000000-1,0.000000-5.000000-3,-2.000000-2.000000-5,-3.000000-3.000000-4,-3.000000-3.000000-4,-6.000000-4.000000-2,-5.000000-3.000000 1,-7.000000-3.000000 0,-5.000000-2.000000 2,-15.000000-1.000000 0,-22.000000 3.000000 0,-22.000000 3.000000-2,-21.000000 4.000000 1,-12.000000-1.000000-1,1.000000-3.000000 2,-1.000000-3.000000 0,1.000000-2.000000 2,-4.000000-3.000000 4,-6.000000 1.000000 6,-6.000000-1.000000 7,-6.000000 1.000000 8,4.000000-3.000000 2,16.000000-2.000000 0,15.000000-3.000000 0,17.000000-3.000000 0,17.000000 1.000000 1,23.000000 6.000000 1,22.000000 7.000000 2,22.000000 6.000000 1,15.000000-1.000000-4,9.000000-5.000000-9,10.000000-7.000000-9,10.000000-5.000000-11,5.000000-3.000000-3,4.000000 4.000000 2,3.000000 3.000000 1,3.000000 3.000000 2,-1.000000-2.000000-7,-2.000000-6.000000-14,-3.000000-6.000000-14,-3.000000-6.000000-15,-7.000000-7.000000-5,-9.000000-6.000000 7,-10.000000-6.000000 6,-8.000000-6.000000 5,-11.000000-2.000000 5,-8.000000 3.000000 4,-10.000000 3.000000 4,-9.000000 4.000000 5</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39"/>
    </inkml:context>
    <inkml:brush xml:id="br0">
      <inkml:brushProperty name="width" value="0.0262279771268368" units="cm"/>
      <inkml:brushProperty name="height" value="0.0262279771268368" units="cm"/>
      <inkml:brushProperty name="color" value="#F2385B"/>
      <inkml:brushProperty name="ignorePressure" value="0"/>
    </inkml:brush>
  </inkml:definitions>
  <inkml:trace contextRef="#ctx0" brushRef="#br0">47450.000000 53500.000000 838,'137.000000'-22.000000'0,"-24.000000"6.000000"0 ,-26.000000 7.000000 0,-24.000000 6.000000 0,-10.000000 4.000000 5,6.000000 4.000000 9,7.000000 3.000000 9,6.000000 3.000000 9,-2.000000 3.000000 1,-9.000000 3.000000-8,-10.000000 3.000000-6,-8.000000 4.000000-9</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08270584791899" units="cm"/>
      <inkml:brushProperty name="height" value="0.0308270584791899" units="cm"/>
      <inkml:brushProperty name="color" value="#F2395B"/>
      <inkml:brushProperty name="ignorePressure" value="0"/>
    </inkml:brush>
  </inkml:definitions>
  <inkml:trace contextRef="#ctx0" brushRef="#br0">38600.000000 78500.000000 960,'142.000000'3.000000'12,"-16.000000"6.000000"-1 ,-15.000000 7.000000-3,-15.000000 6.000000-2,-12.000000 3.000000-3,-6.000000 0.000000-5,-6.000000 0.000000-2,-6.000000 0.000000-5,-6.000000-2.000000-1,-2.000000-3.000000 3,-3.000000-3.000000 2,-3.000000-2.000000 3</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39"/>
    </inkml:context>
    <inkml:brush xml:id="br0">
      <inkml:brushProperty name="width" value="0.0433320663869381" units="cm"/>
      <inkml:brushProperty name="height" value="0.0433320663869381" units="cm"/>
      <inkml:brushProperty name="color" value="#F2385B"/>
      <inkml:brushProperty name="ignorePressure" value="0"/>
    </inkml:brush>
  </inkml:definitions>
  <inkml:trace contextRef="#ctx0" brushRef="#br0">48150.000000 53000.000000 507,'-22.000000'78.000000'33,"6.000000"6.000000"-5 ,7.000000 7.000000-5,6.000000 6.000000-7,4.000000 7.000000 0,4.000000 10.000000 2,3.000000 10.000000 4,3.000000 9.000000 3,-1.000000 6.000000 0,-2.000000 3.000000 1,-3.000000 3.000000-1,-3.000000 4.000000 0,-2.000000-10.000000-2,0.000000-22.000000-4,0.000000-22.000000-4,0.000000-21.000000-4,0.000000 4.000000-1,0.000000 31.000000 2,0.000000 32.000000 2,0.000000 31.000000 2,0.000000-2.000000 0,0.000000-34.000000-3,0.000000-35.000000-2,0.000000-33.000000-2,0.000000-20.000000-2,0.000000-3.000000-1,0.000000-3.000000-2,0.000000-2.000000-1,0.000000-3.000000-1,0.000000 1.000000 0,0.000000-1.000000-1,0.000000 1.000000 0,0.000000 2.000000 1,0.000000 7.000000 1,0.000000 6.000000 1,0.000000 7.000000 1,-5.000000-10.000000-3,-9.000000-25.000000-9,-10.000000-25.000000-8,-8.000000-25.000000-8,-6.000000-29.000000-7,1.000000-30.000000-7,-1.000000-32.000000-5,1.000000-30.000000-7,4.000000-1.000000 0,9.000000 31.000000 7,10.000000 32.000000 7,10.000000 31.000000 7,2.000000-2.000000 2,-3.000000-34.000000-1,-3.000000-35.000000-2,-2.000000-33.000000-1,-1.000000-8.000000 2,3.000000 23.000000 4,3.000000 22.000000 4,4.000000 22.000000 5,1.000000 15.000000 3,0.000000 9.000000 1,0.000000 10.000000 2,0.000000 10.000000 1,-4.000000 10.000000 3,-5.000000 13.000000 5,-7.000000 12.000000 3,-5.000000 13.000000 4,-4.000000 6.000000 3,0.000000 0.000000 5,0.000000 0.000000 3,0.000000 0.000000 3,1.000000 4.000000 2,4.000000 10.000000 1,3.000000 10.000000-1,3.000000 9.000000 1,1.000000 10.000000-1,1.000000 14.000000-3,-1.000000 11.000000-3,1.000000 14.000000-2,1.000000 0.000000-2,3.000000-8.000000-1,3.000000-10.000000-3,4.000000-9.000000-1,1.000000-9.000000-3,0.000000-5.000000-3,0.000000-7.000000-4,0.000000-5.000000-3,6.000000-9.000000-3,13.000000-9.000000-1,12.000000-10.000000-3,13.000000-8.000000-1,6.000000-14.000000-2,0.000000-15.000000-2,0.000000-15.000000-1,0.000000-16.000000-3,1.000000-8.000000 0,4.000000 0.000000-1,3.000000 0.000000 0,3.000000 0.000000 0,-1.000000 1.000000 2,-2.000000 4.000000 2,-3.000000 3.000000 3,-3.000000 3.000000 2,-2.000000 4.000000 3,0.000000 7.000000 2,0.000000 6.000000 2,0.000000 7.000000 3,-2.000000 2.000000 3,-3.000000 1.000000 4,-3.000000-1.000000 3,-2.000000 1.000000 5,-5.000000 2.000000 3,-2.000000 7.000000 0,-3.000000 6.000000 1,-3.000000 7.000000 1,-4.000000 8.000000 1,-3.000000 14.000000 4,-3.000000 11.000000 3,-2.000000 14.000000 3,-8.000000 14.000000 1,-8.000000 20.000000-2,-10.000000 18.000000-1,-9.000000 20.000000-2,-4.000000 11.000000-2,4.000000 7.000000-4,3.000000 6.000000-3,3.000000 7.000000-4,3.000000-3.000000-1,3.000000-8.000000 1,3.000000-10.000000 0,4.000000-9.000000 1,1.000000-12.000000-2,0.000000-11.000000-7,0.000000-14.000000-5,0.000000-11.000000-6,-2.000000-23.000000-10,-3.000000-31.000000-16,-3.000000-31.000000-16,-2.000000-31.000000-15,-3.000000-16.000000-1,1.000000 0.000000 14,-1.000000 0.000000 13,1.000000 0.000000 14,1.000000 4.000000 8,3.000000 10.000000 4,3.000000 10.000000 4,4.000000 9.000000 3</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0"/>
    </inkml:context>
    <inkml:brush xml:id="br0">
      <inkml:brushProperty name="width" value="0.0341020561754704" units="cm"/>
      <inkml:brushProperty name="height" value="0.0341020561754704" units="cm"/>
      <inkml:brushProperty name="color" value="#F2385B"/>
      <inkml:brushProperty name="ignorePressure" value="0"/>
    </inkml:brush>
  </inkml:definitions>
  <inkml:trace contextRef="#ctx0" brushRef="#br0">48850.000000 53950.000000 645,'159.000000'-155.000000'33,"-31.000000"41.000000"-6 ,-31.000000 40.000000-8,-31.000000 42.000000-7,-18.000000 21.000000-2,-3.000000 3.000000 2,-3.000000 3.000000 4,-2.000000 4.000000 1,-6.000000 7.000000 3,-6.000000 13.000000 0,-6.000000 12.000000 1,-6.000000 13.000000 1,-7.000000 9.000000-3,-6.000000 6.000000-5,-6.000000 7.000000-5,-6.000000 6.000000-6,-4.000000 1.000000-2,1.000000-3.000000 0,-1.000000-3.000000 1,1.000000-2.000000 0,2.000000-8.000000 1,7.000000-8.000000-1,6.000000-10.000000 2,7.000000-9.000000 0,4.000000-7.000000 0,3.000000-3.000000-1,3.000000-3.000000 1,4.000000-2.000000-1,2.000000-3.000000 0,4.000000 1.000000-1,3.000000-1.000000-1,3.000000 1.000000-1,1.000000 5.000000 0,1.000000 14.000000 0,-1.000000 11.000000-1,1.000000 14.000000 1,-6.000000 5.000000 1,-8.000000 1.000000 1,-10.000000-1.000000 3,-9.000000 1.000000 0,-12.000000 1.000000 2,-11.000000 3.000000-1,-14.000000 3.000000-1,-11.000000 4.000000 0,-7.000000-3.000000 0,0.000000-5.000000-3,0.000000-7.000000-3,0.000000-5.000000-1,0.000000-9.000000-4,0.000000-9.000000-5,0.000000-10.000000-6,0.000000-8.000000-5,-2.000000-8.000000-5,-3.000000-2.000000-7,-3.000000-3.000000-6,-2.000000-3.000000-6,-5.000000-12.000000-2,-2.000000-18.000000 2,-3.000000-19.000000 2,-3.000000-18.000000 1,5.000000-6.000000 6,17.000000 10.000000 8,15.000000 10.000000 8,16.000000 9.000000 8</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0"/>
    </inkml:context>
    <inkml:brush xml:id="br0">
      <inkml:brushProperty name="width" value="0.0325083285570145" units="cm"/>
      <inkml:brushProperty name="height" value="0.0325083285570145" units="cm"/>
      <inkml:brushProperty name="color" value="#F2385B"/>
      <inkml:brushProperty name="ignorePressure" value="0"/>
    </inkml:brush>
  </inkml:definitions>
  <inkml:trace contextRef="#ctx0" brushRef="#br0">48800.000000 54950.000000 676,'73.000000'4.000000'-18,"-3.000000"10.000000"16 ,-3.000000 10.000000 15,-2.000000 9.000000 16,-1.000000 7.000000 8,3.000000 7.000000 3,3.000000 6.000000 3,4.000000 7.000000 3,1.000000 0.000000-3,0.000000-2.000000-8,0.000000-3.000000-7,0.000000-3.000000-8,0.000000-4.000000-11,0.000000-3.000000-12,0.000000-3.000000-13,0.000000-2.000000-14,-5.000000-6.000000-11,-9.000000-6.000000-9,-10.000000-6.000000-9,-8.000000-6.000000-9</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40"/>
    </inkml:context>
    <inkml:brush xml:id="br0">
      <inkml:brushProperty name="width" value="0.0253307912498713" units="cm"/>
      <inkml:brushProperty name="height" value="0.0253307912498713" units="cm"/>
      <inkml:brushProperty name="color" value="#F2385B"/>
      <inkml:brushProperty name="ignorePressure" value="0"/>
    </inkml:brush>
  </inkml:definitions>
  <inkml:trace contextRef="#ctx0" brushRef="#br0">50750.000000 54200.000000 868,'140.000000'20.000000'60,"-18.000000"-9.000000"-18 ,-19.000000-10.000000-18,-18.000000-8.000000-18,-7.000000-4.000000-12,6.000000 3.000000-5,7.000000 3.000000-4,6.000000 4.000000-4,1.000000-1.000000-3,-3.000000-3.000000 0,-3.000000-3.000000-1,-2.000000-2.000000 0,-11.000000-1.000000 1,-15.000000 3.000000 2,-15.000000 3.000000 1,-16.000000 4.000000 3,-8.000000-1.000000 0,0.000000-3.000000-1,0.000000-3.000000-1,0.000000-2.000000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0"/>
    </inkml:context>
    <inkml:brush xml:id="br0">
      <inkml:brushProperty name="width" value="0.0341488905251026" units="cm"/>
      <inkml:brushProperty name="height" value="0.0341488905251026" units="cm"/>
      <inkml:brushProperty name="color" value="#F2385B"/>
      <inkml:brushProperty name="ignorePressure" value="0"/>
    </inkml:brush>
  </inkml:definitions>
  <inkml:trace contextRef="#ctx0" brushRef="#br0">51900.000000 53750.000000 644,'-46.000000'50.000000'13,"10.000000"0.000000"-1 ,10.000000 0.000000 0,9.000000 0.000000-1,2.000000 3.000000 2,-2.000000 6.000000 5,-3.000000 7.000000 3,-3.000000 6.000000 4,-4.000000 12.000000 3,-3.000000 19.000000 1,-3.000000 19.000000 1,-2.000000 19.000000 1,-1.000000 4.000000-1,3.000000-9.000000-5,3.000000-10.000000-5,4.000000-8.000000-4,2.000000-12.000000-4,4.000000-12.000000-5,3.000000-13.000000-5,3.000000-12.000000-3,-2.000000-21.000000-13,-6.000000-28.000000-21,-6.000000-28.000000-19,-6.000000-27.000000-20,1.000000-19.000000-5,9.000000-5.000000 14,10.000000-7.000000 13,10.000000-5.000000 13,4.000000 0.000000 9,0.000000 10.000000 7,0.000000 10.000000 7,0.000000 9.000000 6,0.000000 6.000000 4,0.000000 3.000000 2,0.000000 3.000000 0,0.000000 4.000000 2</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40"/>
    </inkml:context>
    <inkml:brush xml:id="br0">
      <inkml:brushProperty name="width" value="0.0312823280692101" units="cm"/>
      <inkml:brushProperty name="height" value="0.0312823280692101" units="cm"/>
      <inkml:brushProperty name="color" value="#F2385B"/>
      <inkml:brushProperty name="ignorePressure" value="0"/>
    </inkml:brush>
  </inkml:definitions>
  <inkml:trace contextRef="#ctx0" brushRef="#br0">51450.000000 54600.000000 703,'51.000000'7.000000'1,"4.000000"17.000000"5 ,3.000000 15.000000 2,3.000000 16.000000 4,7.000000 12.000000 4,14.000000 9.000000 3,11.000000 10.000000 5,14.000000 10.000000 4,3.000000 0.000000 2,-2.000000-5.000000 1,-3.000000-7.000000 1,-3.000000-5.000000 2,-4.000000-8.000000-5,-3.000000-5.000000-10,-3.000000-7.000000-11,-2.000000-5.000000-11,-9.000000-9.000000-16,-12.000000-9.000000-20,-13.000000-10.000000-20,-12.000000-8.000000-20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1"/>
    </inkml:context>
    <inkml:brush xml:id="br0">
      <inkml:brushProperty name="width" value="0.0383137911558151" units="cm"/>
      <inkml:brushProperty name="height" value="0.0383137911558151" units="cm"/>
      <inkml:brushProperty name="color" value="#F2385B"/>
      <inkml:brushProperty name="ignorePressure" value="0"/>
    </inkml:brush>
  </inkml:definitions>
  <inkml:trace contextRef="#ctx0" brushRef="#br0">43350.000000 57550.000000 574,'-47.000000'-22.000000'1,"6.000000"6.000000"1 ,7.000000 7.000000 3,6.000000 6.000000 1,4.000000 6.000000 3,4.000000 6.000000 3,3.000000 7.000000 2,3.000000 6.000000 3,1.000000 3.000000 4,1.000000 0.000000 2,-1.000000 0.000000 5,1.000000 0.000000 3,-4.000000 6.000000 1,-6.000000 13.000000 0,-6.000000 12.000000-1,-6.000000 13.000000-1,-9.000000 12.000000-1,-8.000000 13.000000-3,-10.000000 12.000000-3,-9.000000 13.000000-2,-4.000000 2.000000-5,4.000000-5.000000-5,3.000000-7.000000-6,3.000000-5.000000-5,-1.000000-3.000000-7,-2.000000 4.000000-9,-3.000000 3.000000-9,-3.000000 3.000000-8,2.000000-10.000000-6,10.000000-21.000000-2,10.000000-22.000000-3,9.000000-22.000000-2,6.000000-16.000000-1,3.000000-9.000000 3,3.000000-10.000000 2,4.000000-8.000000 2,2.000000-17.000000 5,4.000000-21.000000 6,3.000000-22.000000 6,3.000000-22.000000 8,3.000000-2.000000 3,3.000000 19.000000 3,3.000000 19.000000 3,4.000000 19.000000 2,-1.000000 9.000000 2,-3.000000 0.000000 0,-3.000000 0.000000 1,-2.000000 0.000000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2"/>
    </inkml:context>
    <inkml:brush xml:id="br0">
      <inkml:brushProperty name="width" value="0.0365925841033459" units="cm"/>
      <inkml:brushProperty name="height" value="0.0365925841033459" units="cm"/>
      <inkml:brushProperty name="color" value="#F2385B"/>
      <inkml:brushProperty name="ignorePressure" value="0"/>
    </inkml:brush>
  </inkml:definitions>
  <inkml:trace contextRef="#ctx0" brushRef="#br0">41900.000000 58350.000000 601,'164.000000'-22.000000'-10,"-22.000000"6.000000"8 ,-22.000000 7.000000 8,-21.000000 6.000000 8,-10.000000 9.000000 5,3.000000 13.000000 2,3.000000 12.000000 3,4.000000 13.000000 2,-1.000000 9.000000 0,-3.000000 6.000000 0,-3.000000 7.000000-3,-2.000000 6.000000 0,-8.000000 10.000000-2,-8.000000 17.000000 1,-10.000000 15.000000-1,-9.000000 16.000000 0,-10.000000 9.000000-2,-9.000000 3.000000-1,-10.000000 3.000000-2,-8.000000 4.000000-3,-9.000000-4.000000-1,-6.000000-9.000000-1,-6.000000-10.000000-2,-6.000000-8.000000-1,-7.000000-6.000000-2,-6.000000 1.000000-2,-6.000000-1.000000-3,-6.000000 1.000000-1,-6.000000-9.000000-8,-2.000000-15.000000-10,-3.000000-15.000000-11,-3.000000-16.000000-12,-4.000000-21.000000-5,-3.000000-24.000000-1,-3.000000-26.000000-1,-2.000000-24.000000 0,0.000000-23.000000 1,7.000000-18.000000 5,6.000000-19.000000 4,7.000000-18.000000 5,7.000000-10.000000 6,9.000000 0.000000 5,10.000000 0.000000 5,10.000000 0.000000 7,4.000000 3.000000 3,0.000000 6.000000 2,0.000000 7.000000 1,0.000000 6.000000 2,1.000000 3.000000 0,4.000000 0.000000 1,3.000000 0.000000 0,3.000000 0.000000 1,3.000000 7.000000 2,3.000000 17.000000 7,3.000000 15.000000 5,4.000000 16.000000 6,-1.000000 10.000000 3,-3.000000 7.000000-1,-3.000000 6.000000 0,-2.000000 7.000000 0,-3.000000 11.000000 0,1.000000 20.000000 2,-1.000000 18.000000 3,1.000000 20.000000 1,-6.000000 13.000000 1,-8.000000 9.000000 0,-10.000000 10.000000-1,-9.000000 10.000000-1,-9.000000 4.000000-2,-5.000000 0.000000-4,-7.000000 0.000000-5,-5.000000 0.000000-4,-3.000000-2.000000-3,4.000000-3.000000-1,3.000000-3.000000-1,3.000000-2.000000-2,1.000000-8.000000-3,1.000000-8.000000-6,-1.000000-10.000000-5,1.000000-9.000000-6,4.000000-16.000000-11,9.000000-22.000000-13,10.000000-22.000000-15,10.000000-21.000000-15,5.000000-10.000000 0,4.000000 3.000000 15,3.000000 3.000000 15,3.000000 4.000000 15</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2"/>
    </inkml:context>
    <inkml:brush xml:id="br0">
      <inkml:brushProperty name="width" value="0.030465854331851" units="cm"/>
      <inkml:brushProperty name="height" value="0.030465854331851" units="cm"/>
      <inkml:brushProperty name="color" value="#F2385B"/>
      <inkml:brushProperty name="ignorePressure" value="0"/>
    </inkml:brush>
  </inkml:definitions>
  <inkml:trace contextRef="#ctx0" brushRef="#br0">43900.000000 58250.000000 722,'46.000000'31.000000'3,"-5.000000"13.000000"6 ,-7.000000 12.000000 7,-5.000000 13.000000 7,-6.000000 12.000000 3,-3.000000 13.000000 2,-3.000000 12.000000 0,-2.000000 13.000000 2,-1.000000 1.000000-1,3.000000-9.000000-3,3.000000-10.000000-3,4.000000-8.000000-4,1.000000-11.000000-5,0.000000-8.000000-10,0.000000-10.000000-10,0.000000-9.000000-9,-4.000000-15.000000-11,-5.000000-18.000000-11,-7.000000-19.000000-12,-5.000000-18.000000-12,-6.000000-9.000000 1,-3.000000 4.000000 11,-3.000000 3.000000 11,-2.000000 3.000000 11,-3.000000-1.000000 7,1.000000-2.000000 4,-1.000000-3.000000 3,1.000000-3.000000 2</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42"/>
    </inkml:context>
    <inkml:brush xml:id="br0">
      <inkml:brushProperty name="width" value="0.0278570894151926" units="cm"/>
      <inkml:brushProperty name="height" value="0.0278570894151926" units="cm"/>
      <inkml:brushProperty name="color" value="#F2385B"/>
      <inkml:brushProperty name="ignorePressure" value="0"/>
    </inkml:brush>
  </inkml:definitions>
  <inkml:trace contextRef="#ctx0" brushRef="#br0">44000.000000 58600.000000 789,'50.000000'-22.000000'4,"0.000000"6.000000"6 ,0.000000 7.000000 8,0.000000 6.000000 7,3.000000 1.000000 0,6.000000-3.000000-5,7.000000-3.000000-7,6.000000-2.000000-6,1.000000-1.000000-1,-3.000000 3.000000 1,-3.000000 3.000000 3,-2.000000 4.000000 1,-8.000000 1.000000 1,-8.000000 0.000000-4,-10.000000 0.000000-1,-9.000000 0.000000-4,-2.000000 1.000000 0,6.000000 4.000000 1,7.000000 3.000000 1,6.000000 3.000000 0,1.000000 4.000000 0,-3.000000 7.000000-3,-3.000000 6.000000-2,-2.000000 7.000000-3,-11.000000 5.000000-1,-15.000000 7.000000 1,-15.000000 6.000000 1,-16.000000 7.000000 2,-16.000000 5.000000-1,-16.000000 7.000000-1,-15.000000 6.000000-1,-15.000000 7.000000-2,-9.000000-1.000000-1,1.000000-6.000000-3,-1.000000-6.000000-1,1.000000-6.000000-2,4.000000-9.000000-1,9.000000-8.000000 1,10.000000-10.000000 1,10.000000-9.000000 0,13.000000-12.000000 1,19.000000-11.000000 1,19.000000-14.000000 2,19.000000-11.000000 1,15.000000-7.000000 2,13.000000 0.000000 4,12.000000 0.000000 4,13.000000 0.000000 3,6.000000 0.000000 2,0.000000 0.000000-1,0.000000 0.000000-1,0.000000 0.000000 0,-2.000000 1.000000-2,-3.000000 4.000000 0,-3.000000 3.000000-1,-2.000000 3.000000 0,-6.000000-4.000000-1,-6.000000-8.000000-3,-6.000000-10.000000-2,-6.000000-9.000000-2,-7.000000-2.000000-4,-6.000000 6.000000-5,-6.000000 7.000000-5,-6.000000 6.000000-5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86352203786373" units="cm"/>
      <inkml:brushProperty name="height" value="0.0386352203786373" units="cm"/>
      <inkml:brushProperty name="color" value="#F2395B"/>
      <inkml:brushProperty name="ignorePressure" value="0"/>
    </inkml:brush>
  </inkml:definitions>
  <inkml:trace contextRef="#ctx0" brushRef="#br0">41350.000000 77300.000000 787,'0.000000'145.000000'11,"0.000000"-9.000000"-8 ,0.000000-10.000000-7,0.000000-8.000000-9,-2.000000-8.000000 0,-3.000000-2.000000 8,-3.000000-3.000000 8,-2.000000-3.000000 7,-5.000000 2.000000 5,-2.000000 10.000000-3,-3.000000 10.000000-1,-3.000000 9.000000-1,-1.000000-8.000000-2,4.000000-25.000000 0,3.000000-25.000000-1,3.000000-25.000000-1,4.000000-27.000000-1,7.000000-28.000000-2,6.000000-28.000000-1,7.000000-27.000000-3,5.000000-19.000000-1,7.000000-5.000000-1,6.000000-7.000000 0,7.000000-5.000000-2,-1.000000 3.000000 0,-6.000000 17.000000-1,-6.000000 15.000000 1,-6.000000 16.000000-1,1.000000-2.000000 1,9.000000-19.000000 0,10.000000-18.000000 1,10.000000-19.000000 1,4.000000-4.000000 1,0.000000 14.000000 3,0.000000 11.000000 3,0.000000 14.000000 3,0.000000 16.000000 4,0.000000 22.000000 4,0.000000 22.000000 6,0.000000 23.000000 4,-7.000000 19.000000 0,-11.000000 19.000000-3,-14.000000 19.000000-4,-11.000000 19.000000-4,-4.000000 10.000000-3,6.000000 4.000000-3,7.000000 3.000000-3,6.000000 3.000000-4,6.000000-4.000000-1,6.000000-8.000000-3,7.000000-10.000000-1,6.000000-9.000000-2,6.000000-13.000000-4,6.000000-16.000000-3,7.000000-15.000000-5,6.000000-15.000000-4,-1.000000-14.000000-1,-5.000000-8.000000 4,-7.000000-10.000000 2,-5.000000-9.000000 4,-8.000000-5.000000 0,-5.000000 0.000000-4,-7.000000 0.000000-3,-5.000000 0.000000-4</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43"/>
    </inkml:context>
    <inkml:brush xml:id="br0">
      <inkml:brushProperty name="width" value="0.0328742787241936" units="cm"/>
      <inkml:brushProperty name="height" value="0.0328742787241936" units="cm"/>
      <inkml:brushProperty name="color" value="#F2385B"/>
      <inkml:brushProperty name="ignorePressure" value="0"/>
    </inkml:brush>
  </inkml:definitions>
  <inkml:trace contextRef="#ctx0" brushRef="#br0">44750.000000 57850.000000 669,'1.000000'165.000000'2,"4.000000"-18.000000"6 ,3.000000-19.000000 4,3.000000-18.000000 5,-1.000000-1.000000 4,-2.000000 19.000000 3,-3.000000 19.000000 3,-3.000000 19.000000 2,-1.000000 5.000000 1,4.000000-5.000000-3,3.000000-7.000000-2,3.000000-5.000000-4,1.000000-8.000000-1,1.000000-5.000000-2,-1.000000-7.000000-1,1.000000-5.000000-1,1.000000-14.000000-4,3.000000-18.000000-7,3.000000-19.000000-8,4.000000-18.000000-6,-1.000000-20.000000-5,-3.000000-18.000000-3,-3.000000-19.000000-2,-2.000000-18.000000-4,-1.000000-15.000000 1,3.000000-9.000000 0,3.000000-10.000000 2,4.000000-8.000000 1,-3.000000-1.000000 2,-5.000000 9.000000 1,-7.000000 10.000000 2,-5.000000 10.000000 1,0.000000-1.000000 1,10.000000-9.000000 0,10.000000-10.000000 0,9.000000-8.000000-1,4.000000-3.000000 2,1.000000 7.000000 0,-1.000000 6.000000 3,1.000000 7.000000 1,-3.000000 7.000000 3,-2.000000 9.000000 7,-3.000000 10.000000 6,-3.000000 10.000000 7,-2.000000 7.000000 4,0.000000 6.000000 4,0.000000 7.000000 3,0.000000 6.000000 4,-2.000000 6.000000 1,-3.000000 6.000000-1,-3.000000 7.000000-1,-2.000000 6.000000 0,-5.000000 1.000000-5,-2.000000-3.000000-7,-3.000000-3.000000-8,-3.000000-2.000000-8,-1.000000-14.000000-13,4.000000-21.000000-19,3.000000-22.000000-20,3.000000-22.000000-20,-1.000000-8.000000-2,-2.000000 6.000000 13,-3.000000 7.000000 13,-3.000000 6.000000 13,-1.000000 1.000000 9,4.000000-3.000000 3,3.000000-3.000000 4,3.000000-2.000000 3</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3"/>
    </inkml:context>
    <inkml:brush xml:id="br0">
      <inkml:brushProperty name="width" value="0.0367084890604019" units="cm"/>
      <inkml:brushProperty name="height" value="0.0367084890604019" units="cm"/>
      <inkml:brushProperty name="color" value="#F2385B"/>
      <inkml:brushProperty name="ignorePressure" value="0"/>
    </inkml:brush>
  </inkml:definitions>
  <inkml:trace contextRef="#ctx0" brushRef="#br0">46650.000000 57300.000000 599,'92.000000'71.000000'0,"-16.000000"-5.000000"1 ,-15.000000-7.000000 2,-15.000000-5.000000 0,-14.000000-6.000000-2,-8.000000-3.000000-2,-10.000000-3.000000-3,-9.000000-2.000000-4,-7.000000-3.000000 0,-3.000000 1.000000 2,-3.000000-1.000000 2,-2.000000 1.000000 3,-6.000000 2.000000 1,-6.000000 7.000000 2,-6.000000 6.000000 1,-6.000000 7.000000 2,-4.000000 0.000000 1,1.000000-2.000000 0,-1.000000-3.000000 0,1.000000-3.000000-1,8.000000-4.000000-1,20.000000-3.000000 0,18.000000-3.000000-1,20.000000-2.000000-1,6.000000-5.000000 0,-2.000000-2.000000-1,-3.000000-3.000000 0,-3.000000-3.000000-1,-4.000000-1.000000 2,-3.000000 4.000000 2,-3.000000 3.000000 1,-2.000000 3.000000 4,-8.000000 4.000000 1,-8.000000 7.000000 1,-10.000000 6.000000 3,-9.000000 7.000000 1,-5.000000 4.000000 1,0.000000 3.000000 0,0.000000 3.000000 0,0.000000 4.000000 1,0.000000-3.000000-1,0.000000-5.000000-1,0.000000-7.000000 0,0.000000-5.000000-1,4.000000-8.000000-5,10.000000-5.000000-8,10.000000-7.000000-9,9.000000-5.000000-10,7.000000-9.000000-4,7.000000-9.000000-2,6.000000-10.000000-1,7.000000-8.000000-2,0.000000-4.000000 0,-2.000000 3.000000 2,-3.000000 3.000000 1,-3.000000 4.000000 2,-1.000000 1.000000 2,4.000000 0.000000 4,3.000000 0.000000 2,3.000000 0.000000 4,-1.000000 0.000000 2,-2.000000 0.000000 2,-3.000000 0.000000 2,-3.000000 0.000000 2,-2.000000 0.000000 6,0.000000 0.000000 9,0.000000 0.000000 10,0.000000 0.000000 9,-4.000000 6.000000 6,-5.000000 13.000000 0,-7.000000 12.000000 2,-5.000000 13.000000 0,-4.000000 7.000000 0,0.000000 4.000000-3,0.000000 3.000000-3,0.000000 3.000000-3,0.000000-1.000000-4,0.000000-2.000000-2,0.000000-3.000000-5,0.000000-3.000000-3,10.000000-23.000000-6,23.000000-40.000000-9,22.000000-40.000000-10,22.000000-41.000000-8,12.000000-29.000000-9,3.000000-15.000000-6,3.000000-15.000000-6,4.000000-16.000000-8,-4.000000-2.000000 0,-9.000000 13.000000 3,-10.000000 12.000000 4,-8.000000 13.000000 4,-6.000000 7.000000 4,1.000000 4.000000 5,-1.000000 3.000000 6,1.000000 3.000000 4,-6.000000 1.000000 4,-8.000000 1.000000 1,-10.000000-1.000000 1,-9.000000 1.000000 2,-4.000000 1.000000 1,4.000000 3.000000-1,3.000000 3.000000 0,3.000000 4.000000 0,1.000000 2.000000 4,1.000000 4.000000 9,-1.000000 3.000000 9,1.000000 3.000000 9,-6.000000 15.000000 6,-8.000000 29.000000 1,-10.000000 28.000000 1,-9.000000 28.000000 2,-9.000000 23.000000 0,-5.000000 19.000000-3,-7.000000 19.000000-1,-5.000000 19.000000-2,-4.000000 9.000000-3,0.000000 0.000000-4,0.000000 0.000000-2,0.000000 0.000000-5,1.000000 1.000000-1,4.000000 4.000000-3,3.000000 3.000000-1,3.000000 3.000000-2,3.000000-5.000000-1,3.000000-12.000000 0,3.000000-13.000000-2,4.000000-12.000000 0,2.000000-10.000000-1,4.000000-6.000000 0,3.000000-6.000000 1,3.000000-6.000000-1,1.000000 9.000000 0,1.000000 25.000000 0,-1.000000 25.000000 1,1.000000 25.000000-1,-1.000000-21.000000-11,1.000000-65.000000-22,-1.000000-65.000000-22,1.000000-66.000000-23,-1.000000-40.000000-4,1.000000-11.000000 11,-1.000000-14.000000 11,1.000000-11.000000 13,-1.000000 8.000000 9,1.000000 32.000000 8,-1.000000 31.000000 8,1.000000 32.000000 8</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4"/>
    </inkml:context>
    <inkml:brush xml:id="br0">
      <inkml:brushProperty name="width" value="0.0325790084898472" units="cm"/>
      <inkml:brushProperty name="height" value="0.0325790084898472" units="cm"/>
      <inkml:brushProperty name="color" value="#F2385B"/>
      <inkml:brushProperty name="ignorePressure" value="0"/>
    </inkml:brush>
  </inkml:definitions>
  <inkml:trace contextRef="#ctx0" brushRef="#br0">49450.000000 56750.000000 675,'93.000000'-90.000000'25,"-11.000000"23.000000"-1 ,-14.000000 22.000000 0,-11.000000 22.000000-2,-4.000000 12.000000 0,6.000000 3.000000-3,7.000000 3.000000-1,6.000000 4.000000-2,-2.000000 2.000000-2,-9.000000 4.000000 0,-10.000000 3.000000-2,-8.000000 3.000000-1,-11.000000 4.000000-3,-8.000000 7.000000-1,-10.000000 6.000000-4,-9.000000 7.000000-3,-12.000000 5.000000-3,-11.000000 7.000000-5,-14.000000 6.000000-6,-11.000000 7.000000-5,-9.000000 4.000000 0,-3.000000 3.000000 1,-3.000000 3.000000 4,-2.000000 4.000000 2,0.000000-1.000000 2,7.000000-3.000000 3,6.000000-3.000000 1,7.000000-2.000000 3,5.000000-8.000000 1,7.000000-8.000000 4,6.000000-10.000000 3,7.000000-9.000000 2,7.000000-7.000000 2,9.000000-3.000000-3,10.000000-3.000000-2,10.000000-2.000000-2,7.000000-5.000000-3,6.000000-2.000000-3,7.000000-3.000000-4,6.000000-3.000000-3,3.000000-2.000000-2,0.000000 0.000000-2,0.000000 0.000000 0,0.000000 0.000000-1,-4.000000 0.000000 1,-5.000000 0.000000 3,-7.000000 0.000000 3,-5.000000 0.000000 3,-11.000000 4.000000 3,-11.000000 10.000000 1,-14.000000 10.000000 3,-11.000000 9.000000 1,-11.000000 4.000000 3,-5.000000 1.000000 2,-7.000000-1.000000 4,-5.000000 1.000000 2,-1.000000-3.000000 0,6.000000-2.000000 1,7.000000-3.000000-2,6.000000-3.000000 0,4.000000-1.000000-1,4.000000 4.000000 0,3.000000 3.000000-1,3.000000 3.000000 1,7.000000-4.000000-3,14.000000-8.000000-5,11.000000-10.000000-3,14.000000-9.000000-5,5.000000-5.000000-3,1.000000 0.000000-1,-1.000000 0.000000-1,1.000000 0.000000-1,-3.000000 1.000000 0,-2.000000 4.000000-2,-3.000000 3.000000-1,-3.000000 3.000000 0,-4.000000 3.000000 0,-3.000000 3.000000 2,-3.000000 3.000000 1,-2.000000 4.000000 1,-9.000000 2.000000 2,-12.000000 4.000000 3,-13.000000 3.000000 4,-12.000000 3.000000 2,-13.000000 6.000000 4,-12.000000 9.000000 4,-13.000000 10.000000 3,-12.000000 10.000000 5,-10.000000 7.000000 0,-6.000000 6.000000-3,-6.000000 7.000000-1,-6.000000 6.000000-3,5.000000-5.000000-1,20.000000-16.000000-1,18.000000-15.000000 1,20.000000-15.000000 0,0.000000-1.000000 0,-15.000000 16.000000 4,-15.000000 15.000000 2,-16.000000 17.000000 2,-1.000000-3.000000 2,17.000000-18.000000-1,15.000000-19.000000 1,16.000000-18.000000 0,21.000000-18.000000-1,29.000000-16.000000-3,28.000000-15.000000-2,28.000000-15.000000-3,18.000000-11.000000-3,10.000000-2.000000-5,10.000000-3.000000-3,9.000000-3.000000-5,6.000000-1.000000-2,3.000000 4.000000-2,3.000000 3.000000-2,4.000000 3.000000-1,-3.000000 3.000000-1,-5.000000 3.000000 3,-7.000000 3.000000 1,-5.000000 4.000000 2,-11.000000-1.000000 0,-11.000000-3.000000 0,-14.000000-3.000000-2,-11.000000-2.000000 0,-14.000000-3.000000-2,-11.000000 1.000000-2,-14.000000-1.000000-2,-11.000000 1.000000-2,-12.000000 2.000000-4,-9.000000 7.000000-2,-10.000000 6.000000-5,-8.000000 7.000000-3,-9.000000 2.000000-1,-6.000000 1.000000 2,-6.000000-1.000000 3,-6.000000 1.000000 2,1.000000-1.000000 4,9.000000 1.000000 5,10.000000-1.000000 4,10.000000 1.000000 6</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4"/>
    </inkml:context>
    <inkml:brush xml:id="br0">
      <inkml:brushProperty name="width" value="0.0363275520503521" units="cm"/>
      <inkml:brushProperty name="height" value="0.0363275520503521" units="cm"/>
      <inkml:brushProperty name="color" value="#F2385B"/>
      <inkml:brushProperty name="ignorePressure" value="0"/>
    </inkml:brush>
  </inkml:definitions>
  <inkml:trace contextRef="#ctx0" brushRef="#br0">49800.000000 58600.000000 605,'-21.000000'123.000000'34,"10.000000"-3.000000"-7 ,10.000000-3.000000-9,9.000000-2.000000-9,4.000000 2.000000 0,1.000000 9.000000 6,-1.000000 10.000000 5,1.000000 10.000000 7,-3.000000 4.000000 2,-2.000000 0.000000-3,-3.000000 0.000000-1,-3.000000 0.000000-3,-2.000000-8.000000-2,0.000000-16.000000-1,0.000000-15.000000-3,0.000000-15.000000-1,-4.000000-12.000000-1,-5.000000-6.000000 0,-7.000000-6.000000 1,-5.000000-6.000000 0,-8.000000-13.000000-10,-5.000000-19.000000-18,-7.000000-18.000000-19,-5.000000-19.000000-18,-1.000000-22.000000-10,6.000000-25.000000 1,7.000000-25.000000 0,6.000000-25.000000 2,4.000000-13.000000 5,4.000000 1.000000 9,3.000000-1.000000 9,3.000000 1.000000 10,3.000000 5.000000 7,3.000000 14.000000 3,3.000000 11.000000 5,4.000000 14.000000 3,2.000000 10.000000 2,4.000000 9.000000 2,3.000000 10.000000 0,3.000000 10.000000 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44"/>
    </inkml:context>
    <inkml:brush xml:id="br0">
      <inkml:brushProperty name="width" value="0.0332655422389507" units="cm"/>
      <inkml:brushProperty name="height" value="0.0332655422389507" units="cm"/>
      <inkml:brushProperty name="color" value="#F2385B"/>
      <inkml:brushProperty name="ignorePressure" value="0"/>
    </inkml:brush>
  </inkml:definitions>
  <inkml:trace contextRef="#ctx0" brushRef="#br0">49550.000000 59550.000000 661,'-29.000000'50.000000'35,"-5.000000"0.000000"-3 ,-7.000000 0.000000-4,-5.000000 0.000000-5,-4.000000 1.000000 1,0.000000 4.000000 2,0.000000 3.000000 4,0.000000 3.000000 3,0.000000-2.000000-1,0.000000-6.000000-5,0.000000-6.000000-5,0.000000-6.000000-5,0.000000-9.000000-7,0.000000-8.000000-13,0.000000-10.000000-11,0.000000-9.000000-12,1.000000-10.000000-9,4.000000-9.000000-8,3.000000-10.000000-8,3.000000-8.000000-7,3.000000-4.000000 0,3.000000 3.000000 8,3.000000 3.000000 8,4.000000 4.000000 9</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44"/>
    </inkml:context>
    <inkml:brush xml:id="br0">
      <inkml:brushProperty name="width" value="0.0239214990288019" units="cm"/>
      <inkml:brushProperty name="height" value="0.0239214990288019" units="cm"/>
      <inkml:brushProperty name="color" value="#F2385B"/>
      <inkml:brushProperty name="ignorePressure" value="0"/>
    </inkml:brush>
  </inkml:definitions>
  <inkml:trace contextRef="#ctx0" brushRef="#br0">49300.000000 59550.000000 919,'187.000000'135.000000'51,"-24.000000"-27.000000"-24 ,-26.000000-28.000000-25,-24.000000-28.000000-23,-21.000000-20.000000-13,-16.000000-8.000000 1,-15.000000-10.000000 1,-15.000000-9.000000-1,-11.000000-4.000000 3,-2.000000 4.000000 4,-3.000000 3.000000 3,-3.000000 3.000000 4</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4000.000000 14750.000000 999,'-4.000000'70.000000'-6,"-5.000000"-9.000000"-12 ,-7.000000-10.000000-12,-5.000000-8.000000-12</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5"/>
    </inkml:context>
    <inkml:brush xml:id="br0">
      <inkml:brushProperty name="width" value="0.0309881344437599" units="cm"/>
      <inkml:brushProperty name="height" value="0.0309881344437599" units="cm"/>
      <inkml:brushProperty name="color" value="#F2385B"/>
      <inkml:brushProperty name="ignorePressure" value="0"/>
    </inkml:brush>
  </inkml:definitions>
  <inkml:trace contextRef="#ctx0" brushRef="#br0">3450.000000 13250.000000 709,'1.000000'-47.000000'19,"4.000000"6.000000"-2 ,3.000000 7.000000 1,3.000000 6.000000-1,4.000000 6.000000-3,7.000000 6.000000-5,6.000000 7.000000-6,7.000000 6.000000-6,2.000000 3.000000-2,1.000000 0.000000 2,-1.000000 0.000000 2,1.000000 0.000000 1,-3.000000 0.000000 2,-2.000000 0.000000 0,-3.000000 0.000000 1,-3.000000 0.000000 0,-2.000000 0.000000 1,0.000000 0.000000 0,0.000000 0.000000 0,0.000000 0.000000 0,0.000000 0.000000 0,0.000000 0.000000 1,0.000000 0.000000 0,0.000000 0.000000 1,0.000000 0.000000 0,0.000000 0.000000-1,0.000000 0.000000 1,0.000000 0.000000-2,0.000000 0.000000 1,0.000000 0.000000 0,0.000000 0.000000 0,0.000000 0.000000 0,0.000000 0.000000 0,0.000000 0.000000 0,0.000000 0.000000 0,0.000000 0.000000 0,1.000000 0.000000-1,4.000000 0.000000 1,3.000000 0.000000-1,3.000000 0.000000 0,-1.000000 0.000000 1,-2.000000 0.000000-1,-3.000000 0.000000 0,-3.000000 0.000000 1,-2.000000 0.000000-1,0.000000 0.000000 0,0.000000 0.000000 1,0.000000 0.000000-1,0.000000 0.000000 0,0.000000 0.000000 0,0.000000 0.000000 1,0.000000 0.000000-1,1.000000 0.000000-1,4.000000 0.000000-2,3.000000 0.000000-3,3.000000 0.000000-2,1.000000 0.000000-1,1.000000 0.000000 1,-1.000000 0.000000 0,1.000000 0.000000 1,-3.000000 0.000000 0,-2.000000 0.000000 0,-3.000000 0.000000 0,-3.000000 0.000000-1,-2.000000 0.000000 0,0.000000 0.000000 0,0.000000 0.000000 0,0.000000 0.000000 0,-7.000000 4.000000 0,-11.000000 10.000000 0,-14.000000 10.000000 1,-11.000000 9.000000 0,-15.000000 12.000000 1,-16.000000 16.000000-1,-15.000000 15.000000 1,-15.000000 17.000000-1,-1.000000-3.000000 2,16.000000-18.000000 2,15.000000-19.000000 3,17.000000-18.000000 2,5.000000-9.000000 2,-3.000000 4.000000-1,-3.000000 3.000000-1,-2.000000 3.000000 0,-1.000000 1.000000 0,3.000000 1.000000 0,3.000000-1.000000 0,4.000000 1.000000 0,1.000000-1.000000-1,0.000000 1.000000 0,0.000000-1.000000-2,0.000000 1.000000 0,0.000000-1.000000-2,0.000000 1.000000 1,0.000000-1.000000-1,0.000000 1.000000 0,0.000000-3.000000 0,0.000000-2.000000 0,0.000000-3.000000 0,0.000000-3.000000 1,-2.000000-1.000000-1,-3.000000 4.000000 1,-3.000000 3.000000-1,-2.000000 3.000000 1,-1.000000-1.000000 0,3.000000-2.000000 0,3.000000-3.000000-1,4.000000-3.000000 1,1.000000-1.000000-1,0.000000 4.000000-3,0.000000 3.000000-1,0.000000 3.000000-2,1.000000-1.000000-1,4.000000-2.000000 1,3.000000-3.000000 0,3.000000-3.000000 1,-1.000000-2.000000 0,-2.000000 0.000000-2,-3.000000 0.000000-1,-3.000000 0.000000 0,-2.000000 0.000000-1,0.000000 0.000000 1,0.000000 0.000000 1,0.000000 0.000000 1,1.000000 0.000000 0,4.000000 0.000000 1,3.000000 0.000000 0,3.000000 0.000000 0,-2.000000 1.000000 1,-6.000000 4.000000-2,-6.000000 3.000000-2,-6.000000 3.000000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5"/>
    </inkml:context>
    <inkml:brush xml:id="br0">
      <inkml:brushProperty name="width" value="0.0279580559581518" units="cm"/>
      <inkml:brushProperty name="height" value="0.0279580559581518" units="cm"/>
      <inkml:brushProperty name="color" value="#F2385B"/>
      <inkml:brushProperty name="ignorePressure" value="0"/>
    </inkml:brush>
  </inkml:definitions>
  <inkml:trace contextRef="#ctx0" brushRef="#br0">4200.000000 14300.000000 786,'-2.000000'121.000000'3,"-3.000000"-5.000000"5 ,-3.000000-7.000000 5,-2.000000-5.000000 5,-1.000000 0.000000 3,3.000000 10.000000-1,3.000000 10.000000 0,4.000000 9.000000-1,1.000000 4.000000 0,0.000000 1.000000-3,0.000000-1.000000-2,0.000000 1.000000-2,1.000000-6.000000-2,4.000000-8.000000-3,3.000000-10.000000-3,3.000000-9.000000-2,-1.000000-12.000000-2,-2.000000-11.000000 2,-3.000000-14.000000 0,-3.000000-11.000000 1,-2.000000-11.000000-3,0.000000-5.000000-8,0.000000-7.000000-9,0.000000-5.000000-7,0.000000-11.000000-9,0.000000-11.000000-7,0.000000-14.000000-8,0.000000-11.000000-8</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5"/>
    </inkml:context>
    <inkml:brush xml:id="br0">
      <inkml:brushProperty name="width" value="0.0240682642906904" units="cm"/>
      <inkml:brushProperty name="height" value="0.0240682642906904" units="cm"/>
      <inkml:brushProperty name="color" value="#F2385B"/>
      <inkml:brushProperty name="ignorePressure" value="0"/>
    </inkml:brush>
  </inkml:definitions>
  <inkml:trace contextRef="#ctx0" brushRef="#br0">4850.000000 14950.000000 914,'46.000000'95.000000'17,"-5.000000"-9.000000"-2 ,-7.000000-10.000000-1,-5.000000-8.000000-1,-4.000000-6.000000-3,0.000000 1.000000-2,0.000000-1.000000-3,0.000000 1.000000-2,0.000000-4.000000-3,0.000000-6.000000-1,0.000000-6.000000-2,0.000000-6.000000-1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61398793756962" units="cm"/>
      <inkml:brushProperty name="height" value="0.0361398793756962" units="cm"/>
      <inkml:brushProperty name="color" value="#F2395B"/>
      <inkml:brushProperty name="ignorePressure" value="0"/>
    </inkml:brush>
  </inkml:definitions>
  <inkml:trace contextRef="#ctx0" brushRef="#br0">44700.000000 76950.000000 777,'-74.000000'-40.000000'96,"4.000000"23.000000"-27 ,3.000000 22.000000-27,3.000000 22.000000-26,-2.000000 12.000000-17,-6.000000 3.000000-3,-6.000000 3.000000-4,-6.000000 4.000000-4,-4.000000-4.000000-7,1.000000-9.000000-10,-1.000000-10.000000-10,1.000000-8.000000-10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6"/>
    </inkml:context>
    <inkml:brush xml:id="br0">
      <inkml:brushProperty name="width" value="0.0298944395035505" units="cm"/>
      <inkml:brushProperty name="height" value="0.0298944395035505" units="cm"/>
      <inkml:brushProperty name="color" value="#F2385B"/>
      <inkml:brushProperty name="ignorePressure" value="0"/>
    </inkml:brush>
  </inkml:definitions>
  <inkml:trace contextRef="#ctx0" brushRef="#br0">6100.000000 13650.000000 735,'23.000000'53.000000'2,"-3.000000"6.000000"3 ,-3.000000 7.000000 4,-2.000000 6.000000 3,-5.000000-2.000000 0,-2.000000-9.000000-1,-3.000000-10.000000-2,-3.000000-8.000000-1,-1.000000-6.000000-2,4.000000 1.000000 1,3.000000-1.000000 1,3.000000 1.000000 0,-1.000000-3.000000 1,-2.000000-2.000000-1,-3.000000-3.000000-1,-3.000000-3.000000-1,-2.000000 1.000000 0,0.000000 6.000000 0,0.000000 7.000000-1,0.000000 6.000000 0,0.000000-1.000000 0,0.000000-5.000000 0,0.000000-7.000000-1,0.000000-5.000000 1,0.000000-1.000000-1,0.000000 6.000000 1,0.000000 7.000000-1,0.000000 6.000000 1,1.000000 15.000000-1,4.000000 26.000000 1,3.000000 24.000000 0,3.000000 26.000000 0,-1.000000-4.000000 0,-2.000000-31.000000 0,-3.000000-31.000000 0,-3.000000-31.000000-1,-2.000000-16.000000 0,0.000000 0.000000 0,0.000000 0.000000 0,0.000000 0.000000 0,0.000000 0.000000 1,0.000000 0.000000 0,0.000000 0.000000 2,0.000000 0.000000 0,1.000000-8.000000-7,4.000000-16.000000-13,3.000000-15.000000-16,3.000000-15.000000-13,-1.000000-7.000000-3,-2.000000 3.000000 10,-3.000000 3.000000 10,-3.000000 4.000000 10,-2.000000-1.000000 3,0.000000-3.000000-2,0.000000-3.000000-2,0.000000-2.000000-3,0.000000-3.000000-1,0.000000 1.000000 2,0.000000-1.000000 2,0.000000 1.000000 1,0.000000-1.000000 1,0.000000 1.000000 1,0.000000-1.000000 1,0.000000 1.000000 1,0.000000-3.000000 1,0.000000-2.000000 1,0.000000-3.000000 0,0.000000-3.000000 1</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6"/>
    </inkml:context>
    <inkml:brush xml:id="br0">
      <inkml:brushProperty name="width" value="0.0327766388654709" units="cm"/>
      <inkml:brushProperty name="height" value="0.0327766388654709" units="cm"/>
      <inkml:brushProperty name="color" value="#F2385B"/>
      <inkml:brushProperty name="ignorePressure" value="0"/>
    </inkml:brush>
  </inkml:definitions>
  <inkml:trace contextRef="#ctx0" brushRef="#br0">6850.000000 13550.000000 671,'25.000000'-47.000000'0,"0.000000"6.000000"0 ,0.000000 7.000000 0,0.000000 6.000000 0,0.000000 4.000000 0,0.000000 4.000000 0,0.000000 3.000000 0,0.000000 3.000000 0,0.000000-1.000000 0,0.000000-2.000000 0,0.000000-3.000000 0,0.000000-3.000000 0,0.000000-1.000000 0,0.000000 4.000000 0,0.000000 3.000000 1,0.000000 3.000000 0,0.000000 1.000000 0,0.000000 1.000000 1,0.000000-1.000000 0,0.000000 1.000000 1,-2.000000-3.000000-1,-3.000000-2.000000 1,-3.000000-3.000000 0,-2.000000-3.000000 0,-1.000000-1.000000 0,3.000000 4.000000 0,3.000000 3.000000 0,4.000000 3.000000 0,1.000000 3.000000 0,0.000000 3.000000 0,0.000000 3.000000 0,0.000000 4.000000-1,0.000000-1.000000 1,0.000000-3.000000 0,0.000000-3.000000-1,0.000000-2.000000 1,1.000000-3.000000 0,4.000000 1.000000 1,3.000000-1.000000 0,3.000000 1.000000 0,-1.000000 1.000000 1,-2.000000 3.000000 0,-3.000000 3.000000-2,-3.000000 4.000000 1,-2.000000 1.000000-1,0.000000 0.000000 1,0.000000 0.000000 1,0.000000 0.000000 0,0.000000 0.000000 1,0.000000 0.000000 0,0.000000 0.000000 0,0.000000 0.000000 0,0.000000 1.000000 1,0.000000 4.000000 1,0.000000 3.000000 0,0.000000 3.000000 1,0.000000 1.000000-1,0.000000 1.000000 0,0.000000-1.000000-2,0.000000 1.000000-1,-2.000000 1.000000-1,-3.000000 3.000000 0,-3.000000 3.000000-1,-2.000000 4.000000-1,-3.000000 1.000000 0,1.000000 0.000000 0,-1.000000 0.000000 1,1.000000 0.000000 1,-1.000000 1.000000-1,1.000000 4.000000 1,-1.000000 3.000000-1,1.000000 3.000000 1,-1.000000 1.000000-1,1.000000 1.000000 0,-1.000000-1.000000-1,1.000000 1.000000-1,-1.000000-1.000000 1,1.000000 1.000000 0,-1.000000-1.000000 0,1.000000 1.000000 1,-1.000000-1.000000 0,1.000000 1.000000 0,-1.000000-1.000000 0,1.000000 1.000000 1,-3.000000 1.000000-1,-2.000000 3.000000 0,-3.000000 3.000000 1,-3.000000 4.000000-1,-1.000000 1.000000 0,4.000000 0.000000-1,3.000000 0.000000 1,3.000000 0.000000-2,-1.000000 1.000000 0,-2.000000 4.000000 0,-3.000000 3.000000 0,-3.000000 3.000000 0,-1.000000 1.000000-1,4.000000 1.000000 1,3.000000-1.000000 0,3.000000 1.000000 1,-1.000000-1.000000 0,-2.000000 1.000000 0,-3.000000-1.000000 1,-3.000000 1.000000-1,-2.000000-3.000000 1,0.000000-2.000000 0,0.000000-3.000000-1,0.000000-3.000000 1,1.000000-2.000000-1,4.000000 0.000000 0,3.000000 0.000000 1,3.000000 0.000000 0,-1.000000 0.000000 0,-2.000000 0.000000-1,-3.000000 0.000000 1,-3.000000 0.000000 0,-2.000000-2.000000-2,0.000000-3.000000-1,0.000000-3.000000-2,0.000000-2.000000-3,0.000000-1.000000 0,0.000000 3.000000 0,0.000000 3.000000 0,0.000000 4.000000 1,0.000000-1.000000 1,0.000000-3.000000-1,0.000000-3.000000 1,0.000000-2.000000-1,0.000000-3.000000 1,0.000000 1.000000 1,0.000000-1.000000 1,0.000000 1.000000 0,0.000000 1.000000 0,0.000000 3.000000-1,0.000000 3.000000-3,0.000000 4.000000-1,0.000000-3.000000 0,0.000000-5.000000 0,0.000000-7.000000 1,0.000000-5.000000 1,-4.000000-4.000000 1,-5.000000 0.000000 0,-7.000000 0.000000 1,-5.000000 0.000000 2,-6.000000-2.000000-4,-3.000000-3.000000-6,-3.000000-3.000000-5,-2.000000-2.000000-7,-1.000000-8.000000-2,3.000000-8.000000 5,3.000000-10.000000 3,4.000000-9.000000 3,1.000000-5.000000 3,0.000000 0.000000 1,0.000000 0.000000 2,0.000000 0.000000 0,0.000000-2.000000 2,0.000000-3.000000-1,0.000000-3.000000 1,0.000000-2.000000 0,0.000000-1.000000 1,0.000000 3.000000-1,0.000000 3.000000 0,0.000000 4.000000 0,-2.000000-3.000000 0,-3.000000-5.000000 1,-3.000000-7.000000 1,-2.000000-5.000000 0,-3.000000-4.000000-4,1.000000 0.000000-9,-1.000000 0.000000-8,1.000000 0.000000-9</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2:46"/>
    </inkml:context>
    <inkml:brush xml:id="br0">
      <inkml:brushProperty name="width" value="0.0295709911733866" units="cm"/>
      <inkml:brushProperty name="height" value="0.0295709911733866" units="cm"/>
      <inkml:brushProperty name="color" value="#F2385B"/>
      <inkml:brushProperty name="ignorePressure" value="0"/>
    </inkml:brush>
  </inkml:definitions>
  <inkml:trace contextRef="#ctx0" brushRef="#br0">7250.000000 13700.000000 743,'132.000000'23.000000'-64,"-33.000000"-3.000000"17 ,-35.000000-3.000000 15,-34.000000-2.000000 17,-15.000000 3.000000 10,7.000000 14.000000 7,6.000000 11.000000 5,7.000000 14.000000 6,-1.000000-1.000000 3,-6.000000-12.000000-3,-6.000000-13.000000-2,-6.000000-12.000000-2,-6.000000-5.000000 0,-2.000000 3.000000-1,-3.000000 3.000000 0,-3.000000 4.000000-1,-6.000000 8.000000 1,-5.000000 17.000000-1,-7.000000 15.000000 0,-5.000000 16.000000 0,-6.000000 2.000000 0,-3.000000-8.000000 0,-3.000000-10.000000 2,-2.000000-9.000000 0,0.000000-9.000000-1,7.000000-5.000000-1,6.000000-7.000000-2,7.000000-5.000000-2,7.000000-8.000000-2,9.000000-5.000000 0,10.000000-7.000000-2,10.000000-5.000000-1,8.000000-9.000000-1,10.000000-9.000000-1,10.000000-10.000000 1,9.000000-8.000000-2,1.000000-1.000000 1,-6.000000 9.000000-1,-6.000000 10.000000 1,-6.000000 10.000000-1,-6.000000 4.000000 2,-2.000000 0.000000 0,-3.000000 0.000000 2,-3.000000 0.000000 2,-2.000000 0.000000-1,0.000000 0.000000 1,0.000000 0.000000-1,0.000000 0.000000-1,-2.000000 3.000000 0,-3.000000 6.000000 1,-3.000000 7.000000-2,-2.000000 6.000000 1,-5.000000 3.000000 1,-2.000000 0.000000 2,-3.000000 0.000000 3,-3.000000 0.000000 1,-4.000000 6.000000 3,-3.000000 13.000000 3,-3.000000 12.000000 2,-2.000000 13.000000 3,-6.000000 2.000000 1,-6.000000-5.000000-1,-6.000000-7.000000-1,-6.000000-5.000000-1,-4.000000-8.000000 0,1.000000-5.000000-1,-1.000000-7.000000 1,1.000000-5.000000 0,-1.000000-4.000000-1,1.000000 0.000000-3,-1.000000 0.000000-2,1.000000 0.000000-3,1.000000-4.000000-1,3.000000-5.000000-1,3.000000-7.000000-1,4.000000-5.000000 0,1.000000-4.000000-1,0.000000 0.000000 1,0.000000 0.000000 0,0.000000 0.000000 0,0.000000 0.000000 0,0.000000 0.000000 2,0.000000 0.000000 0,0.000000 0.000000 1,1.000000-7.000000-5,4.000000-11.000000-10,3.000000-14.000000-11,3.000000-11.000000-10,1.000000-4.000000-9,1.000000 6.000000-6,-1.000000 7.000000-7,1.000000 6.000000-5</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10450.000000 13000.000000 999,'48.000000'0.000000'0,"-3.000000"0.000000"0 ,-3.000000 0.000000 0,-2.000000 0.000000 0,-5.000000 0.000000 0,-2.000000 0.000000 0,-3.000000 0.000000 0,-3.000000 0.000000 0,-2.000000 0.000000 0,0.000000 0.000000 0,0.000000 0.000000 0,0.000000 0.000000 0,0.000000 1.000000-6,0.000000 4.000000-12,0.000000 3.000000-12,0.000000 3.000000-12,-5.000000 1.000000-2,-9.000000 1.000000 10,-10.000000-1.000000 10,-8.000000 1.000000 9,-6.000000-1.000000 6,1.000000 1.000000 3,-1.000000-1.000000 1,1.000000 1.000000 2</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7"/>
    </inkml:context>
    <inkml:brush xml:id="br0">
      <inkml:brushProperty name="width" value="0.0253078676760197" units="cm"/>
      <inkml:brushProperty name="height" value="0.0253078676760197" units="cm"/>
      <inkml:brushProperty name="color" value="#F2385B"/>
      <inkml:brushProperty name="ignorePressure" value="0"/>
    </inkml:brush>
  </inkml:definitions>
  <inkml:trace contextRef="#ctx0" brushRef="#br0">9900.000000 14400.000000 869,'-2.000000'46.000000'0,"-3.000000"-5.000000"0 ,-3.000000-7.000000 0,-2.000000-5.000000 0,2.000000-8.000000 1,9.000000-5.000000 2,10.000000-7.000000 3,10.000000-5.000000 2,4.000000-4.000000 2,0.000000 0.000000 0,0.000000 0.000000 0,0.000000 0.000000 1,1.000000-4.000000 0,4.000000-5.000000 1,3.000000-7.000000-1,3.000000-5.000000 1,-1.000000-3.000000-3,-2.000000 4.000000-2,-3.000000 3.000000-5,-3.000000 3.000000-4,-2.000000 1.000000-1,0.000000 1.000000 1,0.000000-1.000000-1,0.000000 1.000000 1,0.000000-1.000000 0,0.000000 1.000000 0,0.000000-1.000000 0,0.000000 1.000000 1,0.000000-1.000000-1,0.000000 1.000000 2,0.000000-1.000000 1,0.000000 1.000000 1,0.000000 1.000000 1,0.000000 3.000000-2,0.000000 3.000000 0,0.000000 4.000000-2,0.000000 1.000000 1,0.000000 0.000000 1,0.000000 0.000000 0,0.000000 0.000000 1,1.000000-2.000000 1,4.000000-3.000000-1,3.000000-3.000000 1,3.000000-2.000000 0,1.000000-1.000000 0,1.000000 3.000000-3,-1.000000 3.000000-1,1.000000 4.000000-1,-3.000000 1.000000-1,-2.000000 0.000000 1,-3.000000 0.000000 2,-3.000000 0.000000 1,-2.000000 0.000000 0,0.000000 0.000000 1,0.000000 0.000000 1,0.000000 0.000000 0,0.000000-2.000000-1,0.000000-3.000000-3,0.000000-3.000000-1,0.000000-2.000000-2,0.000000-1.000000-1,0.000000 3.000000 1,0.000000 3.000000 2,0.000000 4.000000 1,-2.000000-3.000000-3,-3.000000-5.000000-8,-3.000000-7.000000-7,-2.000000-5.000000-7</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7"/>
    </inkml:context>
    <inkml:brush xml:id="br0">
      <inkml:brushProperty name="width" value="0.033301055431366" units="cm"/>
      <inkml:brushProperty name="height" value="0.033301055431366" units="cm"/>
      <inkml:brushProperty name="color" value="#F2385B"/>
      <inkml:brushProperty name="ignorePressure" value="0"/>
    </inkml:brush>
  </inkml:definitions>
  <inkml:trace contextRef="#ctx0" brushRef="#br0">10850.000000 13800.000000 660,'67.000000'287.000000'24,"-16.000000"-74.000000"-5 ,-15.000000-76.000000-5,-15.000000-74.000000-5,-9.000000-37.000000-4,1.000000 4.000000 1,-1.000000 3.000000-1,1.000000 3.000000-1,-3.000000 3.000000 1,-2.000000 3.000000-1,-3.000000 3.000000 1,-3.000000 4.000000 0,-1.000000-1.000000-1,4.000000-3.000000 1,3.000000-3.000000-1,3.000000-2.000000 1,-1.000000-3.000000-1,-2.000000 1.000000 1,-3.000000-1.000000 1,-3.000000 1.000000 1,-2.000000-1.000000-1,0.000000 1.000000 0,0.000000-1.000000 0,0.000000 1.000000-1,0.000000-1.000000-1,0.000000 1.000000 1,0.000000-1.000000-1,0.000000 1.000000 0,0.000000-1.000000 0,0.000000 1.000000 0,0.000000-1.000000 0,0.000000 1.000000 0,0.000000-1.000000 1,0.000000 1.000000 1,0.000000-1.000000 1,0.000000 1.000000 2,0.000000-1.000000-1,0.000000 1.000000 1,0.000000-1.000000-1,0.000000 1.000000-1,0.000000 2.000000 1,0.000000 7.000000 0,0.000000 6.000000 1,0.000000 7.000000 1,-2.000000-3.000000-1,-3.000000-8.000000-2,-3.000000-10.000000-1,-2.000000-9.000000-2,-3.000000-5.000000 0,1.000000 0.000000-1,-1.000000 0.000000 1,1.000000 0.000000 0,-3.000000 0.000000-1,-2.000000 0.000000-3,-3.000000 0.000000 0,-3.000000 0.000000-3,-2.000000-2.000000-1,0.000000-3.000000 0,0.000000-3.000000 1,0.000000-2.000000 0,0.000000-6.000000-12,0.000000-6.000000-22,0.000000-6.000000-24,0.000000-6.000000-22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8"/>
    </inkml:context>
    <inkml:brush xml:id="br0">
      <inkml:brushProperty name="width" value="0.0380039885640144" units="cm"/>
      <inkml:brushProperty name="height" value="0.0380039885640144" units="cm"/>
      <inkml:brushProperty name="color" value="#F2385B"/>
      <inkml:brushProperty name="ignorePressure" value="0"/>
    </inkml:brush>
  </inkml:definitions>
  <inkml:trace contextRef="#ctx0" brushRef="#br0">15050.000000 14200.000000 578,'-50.000000'214.000000'16,"0.000000"-22.000000"-7 ,0.000000-22.000000-5,0.000000-21.000000-6,3.000000-14.000000-3,6.000000-2.000000 0,7.000000-3.000000 1,6.000000-3.000000 1,6.000000-13.000000 2,6.000000-22.000000 4,7.000000-22.000000 6,6.000000-21.000000 4,1.000000-6.000000 3,-3.000000 14.000000 1,-3.000000 11.000000 2,-2.000000 14.000000 1,-3.000000-3.000000-1,1.000000-15.000000-4,-1.000000-15.000000-4,1.000000-16.000000-5,1.000000-23.000000-4,3.000000-27.000000-3,3.000000-28.000000-5,4.000000-28.000000-3,5.000000-24.000000-3,10.000000-19.000000-1,10.000000-18.000000 1,9.000000-19.000000-2,2.000000-2.000000 0,-2.000000 16.000000 0,-3.000000 15.000000-1,-3.000000 17.000000-1,-4.000000 14.000000 1,-3.000000 17.000000 3,-3.000000 15.000000 2,-2.000000 16.000000 2,0.000000 2.000000 1,7.000000-8.000000 1,6.000000-10.000000-1,7.000000-9.000000-1,-3.000000 1.000000 2,-8.000000 13.000000 2,-10.000000 12.000000 2,-9.000000 13.000000 2,-1.000000 2.000000 3,10.000000-5.000000 2,10.000000-7.000000 3,9.000000-5.000000 3,2.000000 3.000000 0,-2.000000 17.000000 0,-3.000000 15.000000-3,-3.000000 16.000000 0,-2.000000 20.000000 1,0.000000 25.000000 4,0.000000 25.000000 4,0.000000 25.000000 4,0.000000 20.000000 2,0.000000 16.000000 2,0.000000 15.000000-1,0.000000 17.000000 2,-2.000000 2.000000-2,-3.000000-9.000000-5,-3.000000-10.000000-4,-2.000000-8.000000-5,-3.000000-15.000000-2,1.000000-19.000000-1,-1.000000-18.000000-1,1.000000-19.000000-1,-1.000000-15.000000 0,1.000000-8.000000 1,-1.000000-10.000000 0,1.000000-9.000000 2,-1.000000-20.000000-2,1.000000-27.000000-4,-1.000000-28.000000-3,1.000000-28.000000-5,-3.000000-9.000000-2,-2.000000 14.000000 1,-3.000000 11.000000-1,-3.000000 14.000000 0,-1.000000-7.000000-2,4.000000-25.000000-1,3.000000-25.000000-2,3.000000-25.000000-2,-1.000000 0.000000 0,-2.000000 25.000000 3,-3.000000 25.000000 1,-3.000000 25.000000 2,1.000000-2.000000 1,6.000000-28.000000-4,7.000000-28.000000-1,6.000000-27.000000-3,4.000000-12.000000 0,4.000000 6.000000-1,3.000000 7.000000 2,3.000000 6.000000-1,-1.000000 12.000000 5,-2.000000 19.000000 7,-3.000000 19.000000 9,-3.000000 19.000000 7,1.000000 29.000000 7,6.000000 41.000000 6,7.000000 40.000000 7,6.000000 42.000000 6,-1.000000 24.000000 1,-5.000000 9.000000-2,-7.000000 10.000000-2,-5.000000 10.000000-3,-6.000000-1.000000-3,-3.000000-9.000000-4,-3.000000-10.000000-4,-2.000000-8.000000-4,-3.000000-6.000000-4,1.000000 1.000000-7,-1.000000-1.000000-5,1.000000 1.000000-7,1.000000-4.000000-6,3.000000-6.000000-8,3.000000-6.000000-7,4.000000-6.000000-6,-1.000000-10.000000-7,-3.000000-12.000000-4,-3.000000-13.000000-5,-2.000000-12.000000-5</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8"/>
    </inkml:context>
    <inkml:brush xml:id="br0">
      <inkml:brushProperty name="width" value="0.0256432071328163" units="cm"/>
      <inkml:brushProperty name="height" value="0.0256432071328163" units="cm"/>
      <inkml:brushProperty name="color" value="#F2385B"/>
      <inkml:brushProperty name="ignorePressure" value="0"/>
    </inkml:brush>
  </inkml:definitions>
  <inkml:trace contextRef="#ctx0" brushRef="#br0">18100.000000 15200.000000 857,'45.000000'-49.000000'-2,"-9.000000"4.000000"-7 ,-10.000000 3.000000-4,-8.000000 3.000000-7,-6.000000-1.000000-2,1.000000-2.000000 0,-1.000000-3.000000-2,1.000000-3.000000 1,-3.000000-1.000000 4,-2.000000 4.000000 10,-3.000000 3.000000 11,-3.000000 3.000000 10,-9.000000 1.000000 6,-11.000000 1.000000 0,-14.000000-1.000000 2,-11.000000 1.000000 1,-7.000000 5.000000-2,0.000000 14.000000-5,0.000000 11.000000-3,0.000000 14.000000-5,3.000000 5.000000-4,6.000000 1.000000 0,7.000000-1.000000-3,6.000000 1.000000-1,-2.000000 7.000000-1,-9.000000 16.000000-1,-10.000000 15.000000-2,-8.000000 17.000000 0,-3.000000 3.000000 0,7.000000-5.000000 0,6.000000-7.000000 1,7.000000-5.000000-1,7.000000-8.000000 3,9.000000-5.000000 2,10.000000-7.000000 5,10.000000-5.000000 2,4.000000-1.000000 2,0.000000 6.000000 2,0.000000 7.000000-1,0.000000 6.000000 2,0.000000-1.000000-1,0.000000-5.000000-1,0.000000-7.000000-2,0.000000-5.000000 0,1.000000-1.000000-2,4.000000 6.000000 1,3.000000 7.000000-1,3.000000 6.000000 1,4.000000-1.000000-1,7.000000-5.000000 1,6.000000-7.000000-1,7.000000-5.000000 1,4.000000-6.000000-1,3.000000-3.000000-2,3.000000-3.000000 0,4.000000-2.000000-2,-1.000000-11.000000 0,-3.000000-15.000000-3,-3.000000-15.000000 0,-2.000000-16.000000-2,-3.000000-10.000000 0,1.000000-3.000000-2,-1.000000-3.000000 1,1.000000-2.000000-1,-4.000000-1.000000 0,-6.000000 3.000000 0,-6.000000 3.000000 1,-6.000000 4.000000 0,-4.000000 1.000000 1,1.000000 0.000000 0,-1.000000 0.000000 0,1.000000 0.000000 1,1.000000 12.000000 3,3.000000 26.000000 8,3.000000 24.000000 8,4.000000 26.000000 6,1.000000 15.000000 2,0.000000 6.000000-3,0.000000 7.000000-4,0.000000 6.000000-4,1.000000 3.000000-3,4.000000 0.000000-5,3.000000 0.000000-4,3.000000 0.000000-3,1.000000-5.000000-6,1.000000-9.000000-4,-1.000000-10.000000-7,1.000000-8.000000-4,-3.000000-11.000000-6,-2.000000-8.000000-5,-3.000000-10.000000-5,-3.000000-9.000000-5</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9"/>
    </inkml:context>
    <inkml:brush xml:id="br0">
      <inkml:brushProperty name="width" value="0.0257505737245083" units="cm"/>
      <inkml:brushProperty name="height" value="0.0257505737245083" units="cm"/>
      <inkml:brushProperty name="color" value="#F2385B"/>
      <inkml:brushProperty name="ignorePressure" value="0"/>
    </inkml:brush>
  </inkml:definitions>
  <inkml:trace contextRef="#ctx0" brushRef="#br0">18950.000000 14550.000000 854,'95.000000'120.000000'18,"-9.000000"-9.000000"1 ,-10.000000-10.000000 0,-8.000000-8.000000 1,-8.000000-6.000000-3,-2.000000 1.000000-4,-3.000000-1.000000-3,-3.000000 1.000000-5,-7.000000-9.000000-2,-9.000000-15.000000 1,-10.000000-15.000000 0,-8.000000-16.000000 2,-6.000000-8.000000-1,1.000000 0.000000-3,-1.000000 0.000000-2,1.000000 0.000000-1,1.000000 3.000000-3,3.000000 6.000000-3,3.000000 7.000000-1,4.000000 6.000000-3,-3.000000-10.000000-7,-5.000000-24.000000-12,-7.000000-26.000000-12,-5.000000-24.000000-11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9"/>
    </inkml:context>
    <inkml:brush xml:id="br0">
      <inkml:brushProperty name="width" value="0.0273951981216669" units="cm"/>
      <inkml:brushProperty name="height" value="0.0273951981216669" units="cm"/>
      <inkml:brushProperty name="color" value="#F2385B"/>
      <inkml:brushProperty name="ignorePressure" value="0"/>
    </inkml:brush>
  </inkml:definitions>
  <inkml:trace contextRef="#ctx0" brushRef="#br0">19800.000000 14250.000000 803,'-47.000000'120.000000'2,"6.000000"-9.000000"6 ,7.000000-10.000000 5,6.000000-8.000000 5,-1.000000-1.000000 2,-5.000000 9.000000-1,-7.000000 10.000000 0,-5.000000 10.000000 0,-4.000000 2.000000-2,0.000000-3.000000-2,0.000000-3.000000-3,0.000000-2.000000-1,3.000000-11.000000-2,6.000000-15.000000-3,7.000000-15.000000-1,6.000000-16.000000-2,3.000000-13.000000-10,0.000000-9.000000-22,0.000000-10.000000-19,0.000000-8.000000-21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70446406304836" units="cm"/>
      <inkml:brushProperty name="height" value="0.0370446406304836" units="cm"/>
      <inkml:brushProperty name="color" value="#F2395B"/>
      <inkml:brushProperty name="ignorePressure" value="0"/>
    </inkml:brush>
  </inkml:definitions>
  <inkml:trace contextRef="#ctx0" brushRef="#br0">43900.000000 77200.000000 821,'0.000000'106.000000'-5,"0.000000"13.000000"-8 ,0.000000 12.000000-9,0.000000 13.000000-9,0.000000 1.000000 3,0.000000-9.000000 15,0.000000-10.000000 14,0.000000-8.000000 16,0.000000-3.000000 6,0.000000 7.000000 0,0.000000 6.000000 0,0.000000 7.000000-1,0.000000-4.000000-3,0.000000-12.000000-5,0.000000-13.000000-5,0.000000-12.000000-5,0.000000-23.000000-9,0.000000-30.000000-9,0.000000-32.000000-11,0.000000-30.000000-11,1.000000-25.000000-1,4.000000-15.000000 5,3.000000-15.000000 7,3.000000-16.000000 5,3.000000-8.000000 6,3.000000 0.000000 2,3.000000 0.000000 4,4.000000 0.000000 3,2.000000 4.000000 2,4.000000 10.000000 1,3.000000 10.000000 1,3.000000 9.000000 0,1.000000 7.000000 4,1.000000 7.000000 7,-1.000000 6.000000 8,1.000000 7.000000 7,-1.000000 7.000000 3,1.000000 9.000000-3,-1.000000 10.000000-2,1.000000 10.000000-3,-1.000000 11.000000-3,1.000000 17.000000-2,-1.000000 15.000000-2,1.000000 16.000000-3,-3.000000 10.000000-2,-2.000000 7.000000-3,-3.000000 6.000000-1,-3.000000 7.000000-2,-4.000000 0.000000-2,-3.000000-2.000000-1,-3.000000-3.000000 0,-2.000000-3.000000-2,-5.000000-4.000000 1,-2.000000-3.000000-1,-3.000000-3.000000 2,-3.000000-2.000000-1,-9.000000-20.000000 0,-11.000000-34.000000-3,-14.000000-35.000000-1,-11.000000-33.000000-3,0.000000-22.000000-1,17.000000-5.000000 2,15.000000-7.000000 0,16.000000-5.000000 1,9.000000-3.000000 1,3.000000 4.000000 2,3.000000 3.000000 1,4.000000 3.000000 3,2.000000 6.000000 0,4.000000 9.000000 0,3.000000 10.000000-1,3.000000 10.000000-1,6.000000 4.000000 3,9.000000 0.000000 4,10.000000 0.000000 4,10.000000 0.000000 5,7.000000 4.000000 3,6.000000 10.000000 3,7.000000 10.000000 2,6.000000 9.000000 2,-5.000000 13.000000 0,-16.000000 20.000000-4,-15.000000 18.000000-4,-15.000000 20.000000-3,-11.000000 13.000000-3,-2.000000 9.000000-1,-3.000000 10.000000 0,-3.000000 10.000000-1,-6.000000 5.000000-2,-5.000000 4.000000-2,-7.000000 3.000000-2,-5.000000 3.000000-1,-4.000000-5.000000-2,0.000000-12.000000 0,0.000000-13.000000 0,0.000000-12.000000-1,-4.000000-10.000000 1,-5.000000-6.000000-1,-7.000000-6.000000-1,-5.000000-6.000000 0,-12.000000-10.000000-1,-16.000000-12.000000 0,-15.000000-13.000000 1,-15.000000-12.000000 0,-3.000000-15.000000 0,14.000000-15.000000 1,11.000000-15.000000 0,14.000000-16.000000 1,11.000000-8.000000 1,14.000000 0.000000 0,11.000000 0.000000 1,14.000000 0.000000 1,14.000000 1.000000 0,20.000000 4.000000-3,18.000000 3.000000-1,20.000000 3.000000-2,11.000000-1.000000-6,7.000000-2.000000-10,6.000000-3.000000-12,7.000000-3.000000-9,-9.000000 4.000000-4,-21.000000 13.000000 4,-22.000000 12.000000 6,-22.000000 13.000000 4</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49"/>
    </inkml:context>
    <inkml:brush xml:id="br0">
      <inkml:brushProperty name="width" value="0.0235596317797899" units="cm"/>
      <inkml:brushProperty name="height" value="0.0235596317797899" units="cm"/>
      <inkml:brushProperty name="color" value="#F2385B"/>
      <inkml:brushProperty name="ignorePressure" value="0"/>
    </inkml:brush>
  </inkml:definitions>
  <inkml:trace contextRef="#ctx0" brushRef="#br0">21050.000000 14900.000000 933,'0.000000'121.000000'-40,"0.000000"-5.000000"17 ,0.000000-7.000000 19,0.000000-5.000000 18,0.000000-12.000000 7,0.000000-16.000000-2,0.000000-15.000000-3,0.000000-15.000000-3,0.000000-6.000000-1,0.000000 7.000000 0,0.000000 6.000000 0,0.000000 7.000000 0,-2.000000-10.000000-10,-3.000000-25.000000-17,-3.000000-25.000000-20,-2.000000-25.000000-19</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2:4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21350.000000 14000.000000 999,'68.000000'-22.000000'-6,"-11.000000"6.000000"-12 ,-14.000000 7.000000-12,-11.000000 6.000000-12</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0"/>
    </inkml:context>
    <inkml:brush xml:id="br0">
      <inkml:brushProperty name="width" value="0.0299773160368204" units="cm"/>
      <inkml:brushProperty name="height" value="0.0299773160368204" units="cm"/>
      <inkml:brushProperty name="color" value="#F2385B"/>
      <inkml:brushProperty name="ignorePressure" value="0"/>
    </inkml:brush>
  </inkml:definitions>
  <inkml:trace contextRef="#ctx0" brushRef="#br0">22000.000000 14800.000000 733,'0.000000'112.000000'0,"0.000000"-24.000000"-1 ,0.000000-26.000000 0,0.000000-24.000000-1,0.000000-10.000000 1,0.000000 6.000000 2,0.000000 7.000000 2,0.000000 6.000000 1,-4.000000 6.000000 1,-5.000000 6.000000-1,-7.000000 7.000000 0,-5.000000 6.000000-2,-4.000000-1.000000 1,0.000000-5.000000 3,0.000000-7.000000 2,0.000000-5.000000 3,6.000000-22.000000-4,13.000000-33.000000-13,12.000000-35.000000-13,13.000000-34.000000-11,7.000000-15.000000-4,4.000000 7.000000 3,3.000000 6.000000 5,3.000000 7.000000 3,1.000000 5.000000 5,1.000000 7.000000 3,-1.000000 6.000000 5,1.000000 7.000000 4,-3.000000 4.000000 2,-2.000000 3.000000 1,-3.000000 3.000000 1,-3.000000 4.000000 1,-1.000000 4.000000 2,4.000000 6.000000 3,3.000000 7.000000 3,3.000000 6.000000 3,-2.000000 10.000000 4,-6.000000 17.000000 5,-6.000000 15.000000 5,-6.000000 16.000000 5,-6.000000 12.000000 1,-2.000000 9.000000-1,-3.000000 10.000000-2,-3.000000 10.000000-1,-2.000000-4.000000-3,0.000000-16.000000 0,0.000000-15.000000-2,0.000000-15.000000-2,4.000000-18.000000-4,10.000000-19.000000-9,10.000000-18.000000-8,9.000000-19.000000-8,2.000000-12.000000-3,-2.000000-2.000000 0,-3.000000-3.000000 2,-3.000000-3.000000 1,-1.000000-2.000000 0,4.000000 0.000000 3,3.000000 0.000000 0,3.000000 0.000000 2,-1.000000 3.000000 1,-2.000000 6.000000 1,-3.000000 7.000000-1,-3.000000 6.000000 2,-2.000000 3.000000 0,0.000000 0.000000 3,0.000000 0.000000 1,0.000000 0.000000 3,0.000000 7.000000 3,0.000000 17.000000 6,0.000000 15.000000 6,0.000000 16.000000 5,-4.000000 10.000000 1,-5.000000 7.000000-3,-7.000000 6.000000-4,-5.000000 7.000000-4,-3.000000 0.000000-1,4.000000-2.000000-1,3.000000-3.000000 0,3.000000-3.000000-1,4.000000-6.000000-5,7.000000-5.000000-7,6.000000-7.000000-9,7.000000-5.000000-8,0.000000-9.000000-12,-2.000000-9.000000-12,-3.000000-10.000000-14,-3.000000-8.000000-13</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2:50"/>
    </inkml:context>
    <inkml:brush xml:id="br0">
      <inkml:brushProperty name="width" value="0.028386328369379" units="cm"/>
      <inkml:brushProperty name="height" value="0.028386328369379" units="cm"/>
      <inkml:brushProperty name="color" value="#F2385B"/>
      <inkml:brushProperty name="ignorePressure" value="0"/>
    </inkml:brush>
  </inkml:definitions>
  <inkml:trace contextRef="#ctx0" brushRef="#br0">25250.000000 14900.000000 775,'-21.000000'117.000000'-21,"10.000000"-16.000000"4 ,10.000000-15.000000 6,9.000000-15.000000 3,7.000000-14.000000 10,7.000000-8.000000 13,6.000000-10.000000 12,7.000000-9.000000 14,0.000000-7.000000 3,-2.000000-3.000000-5,-3.000000-3.000000-5,-3.000000-2.000000-6,-1.000000-5.000000-6,4.000000-2.000000-6,3.000000-3.000000-6,3.000000-3.000000-7,-1.000000-6.000000-4,-2.000000-5.000000-3,-3.000000-7.000000-4,-3.000000-5.000000-4,-4.000000-8.000000 0,-3.000000-5.000000 3,-3.000000-7.000000 3,-2.000000-5.000000 2,-5.000000-4.000000-1,-2.000000 0.000000-5,-3.000000 0.000000-6,-3.000000 0.000000-6,-6.000000-2.000000-1,-5.000000-3.000000 3,-7.000000-3.000000 2,-5.000000-2.000000 3,-4.000000 0.000000 2,0.000000 7.000000 1,0.000000 6.000000 2,0.000000 7.000000 1,-2.000000 5.000000 4,-3.000000 7.000000 7,-3.000000 6.000000 7,-2.000000 7.000000 7,-1.000000 5.000000 1,3.000000 7.000000-4,3.000000 6.000000-3,4.000000 7.000000-5,2.000000 8.000000-4,4.000000 14.000000-2,3.000000 11.000000-4,3.000000 14.000000-3,1.000000 2.000000-1,1.000000-6.000000 1,-1.000000-6.000000 0,1.000000-6.000000 0,1.000000-6.000000-4,3.000000-2.000000-6,3.000000-3.000000-9,4.000000-3.000000-7</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1"/>
    </inkml:context>
    <inkml:brush xml:id="br0">
      <inkml:brushProperty name="width" value="0.0355482213199139" units="cm"/>
      <inkml:brushProperty name="height" value="0.0355482213199139" units="cm"/>
      <inkml:brushProperty name="color" value="#F2385B"/>
      <inkml:brushProperty name="ignorePressure" value="0"/>
    </inkml:brush>
  </inkml:definitions>
  <inkml:trace contextRef="#ctx0" brushRef="#br0">27200.000000 15100.000000 618,'43.000000'-69.000000'28,"-11.000000"13.000000"-3 ,-14.000000 12.000000-3,-11.000000 13.000000-3,-11.000000 6.000000-2,-5.000000 0.000000-1,-7.000000 0.000000 0,-5.000000 0.000000-1,-9.000000 4.000000-1,-9.000000 10.000000-5,-10.000000 10.000000-3,-8.000000 9.000000-4,-4.000000 9.000000-3,3.000000 9.000000 0,3.000000 10.000000-1,4.000000 10.000000-1,2.000000 2.000000 0,4.000000-3.000000-1,3.000000-3.000000-1,3.000000-2.000000 0,3.000000 2.000000 0,3.000000 9.000000-2,3.000000 10.000000-2,4.000000 10.000000-1,4.000000-1.000000 1,6.000000-9.000000-1,7.000000-10.000000 2,6.000000-8.000000 0,7.000000-8.000000 1,10.000000-2.000000 2,10.000000-3.000000 1,9.000000-3.000000 1,7.000000-6.000000 1,7.000000-5.000000 0,6.000000-7.000000 2,7.000000-5.000000-1,2.000000-11.000000 2,1.000000-11.000000 1,-1.000000-14.000000 1,1.000000-11.000000 0,-1.000000-14.000000 1,1.000000-11.000000-1,-1.000000-14.000000-1,1.000000-11.000000 0,-4.000000-9.000000-2,-6.000000-3.000000 0,-6.000000-3.000000-1,-6.000000-2.000000-2,-7.000000 0.000000 0,-6.000000 7.000000 1,-6.000000 6.000000 0,-6.000000 7.000000 1,-4.000000 7.000000 1,1.000000 9.000000 0,-1.000000 10.000000 1,1.000000 10.000000 0,-1.000000-3.000000 1,1.000000-11.000000-1,-1.000000-14.000000 0,1.000000-11.000000-1,-1.000000-6.000000 0,1.000000 4.000000 3,-1.000000 3.000000 1,1.000000 3.000000 2,-1.000000 9.000000 1,1.000000 16.000000 1,-1.000000 15.000000 2,1.000000 17.000000 1,-4.000000 21.000000 2,-6.000000 28.000000 2,-6.000000 28.000000 3,-6.000000 29.000000 2,-4.000000 24.000000 0,1.000000 22.000000-1,-1.000000 22.000000-2,1.000000 23.000000-1,-1.000000 8.000000 0,1.000000-3.000000-2,-1.000000-3.000000 0,1.000000-2.000000 0,2.000000-8.000000-2,7.000000-8.000000-1,6.000000-10.000000 0,7.000000-9.000000-2,5.000000-13.000000-4,7.000000-16.000000-10,6.000000-15.000000-8,7.000000-15.000000-9,5.000000-15.000000-4,7.000000-12.000000 2,6.000000-13.000000 2,7.000000-12.000000 1,-3.000000-10.000000-5,-8.000000-6.000000-14,-10.000000-6.000000-12,-9.000000-6.000000-13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6"/>
    </inkml:context>
    <inkml:brush xml:id="br0">
      <inkml:brushProperty name="width" value="0.0255802068859339" units="cm"/>
      <inkml:brushProperty name="height" value="0.0255802068859339" units="cm"/>
      <inkml:brushProperty name="color" value="#F2385B"/>
      <inkml:brushProperty name="ignorePressure" value="0"/>
    </inkml:brush>
  </inkml:definitions>
  <inkml:trace contextRef="#ctx0" brushRef="#br0">31600.000000 12550.000000 860,'50.000000'0.000000'28,"0.000000"0.000000"-13 ,0.000000 0.000000-16,0.000000 0.000000-14,4.000000 0.000000-3,10.000000 0.000000 7,10.000000 0.000000 7,9.000000 0.000000 9,4.000000 0.000000 6,1.000000 0.000000 7,-1.000000 0.000000 7,1.000000 0.000000 6,-3.000000 0.000000-2,-2.000000 0.000000-11,-3.000000 0.000000-9,-3.000000 0.000000-12,-7.000000 0.000000-5,-9.000000 0.000000-2,-10.000000 0.000000-2,-8.000000 0.000000-1</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6"/>
    </inkml:context>
    <inkml:brush xml:id="br0">
      <inkml:brushProperty name="width" value="0.0260105710476637" units="cm"/>
      <inkml:brushProperty name="height" value="0.0260105710476637" units="cm"/>
      <inkml:brushProperty name="color" value="#F2385B"/>
      <inkml:brushProperty name="ignorePressure" value="0"/>
    </inkml:brush>
  </inkml:definitions>
  <inkml:trace contextRef="#ctx0" brushRef="#br0">32750.000000 12500.000000 845,'-22.000000'70.000000'0,"6.000000"-9.000000"3 ,7.000000-10.000000 3,6.000000-8.000000 4,1.000000-3.000000 3,-3.000000 7.000000 1,-3.000000 6.000000 2,-2.000000 7.000000 1,-3.000000 11.000000 1,1.000000 20.000000-3,-1.000000 18.000000-2,1.000000 20.000000-1,-3.000000 13.000000-3,-2.000000 9.000000-3,-3.000000 10.000000-3,-3.000000 10.000000-4,-2.000000-1.000000-2,0.000000-9.000000 0,0.000000-10.000000-1,0.000000-8.000000-1,3.000000-9.000000 0,6.000000-6.000000-3,7.000000-6.000000-1,6.000000-6.000000-1,1.000000-10.000000-2,-3.000000-12.000000 0,-3.000000-13.000000-1,-2.000000-12.000000-1,-3.000000-12.000000-3,1.000000-8.000000-4,-1.000000-10.000000-4,1.000000-9.000000-5</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7"/>
    </inkml:context>
    <inkml:brush xml:id="br0">
      <inkml:brushProperty name="width" value="0.0301063638180494" units="cm"/>
      <inkml:brushProperty name="height" value="0.0301063638180494" units="cm"/>
      <inkml:brushProperty name="color" value="#F2385B"/>
      <inkml:brushProperty name="ignorePressure" value="0"/>
    </inkml:brush>
  </inkml:definitions>
  <inkml:trace contextRef="#ctx0" brushRef="#br0">31750.000000 15500.000000 730,'6.000000'45.000000'-4,"13.000000"-9.000000"-8 ,12.000000-10.000000-7,13.000000-8.000000-9,6.000000-8.000000 8,0.000000-2.000000 22,0.000000-3.000000 22,0.000000-3.000000 24,-4.000000-4.000000 6,-5.000000-3.000000-10,-7.000000-3.000000-8,-5.000000-2.000000-10,6.000000-5.000000-5,23.000000-2.000000-1,22.000000-3.000000-3,22.000000-3.000000 0,8.000000-2.000000-3,-2.000000 0.000000-2,-3.000000 0.000000-2,-3.000000 0.000000-2,-6.000000 1.000000-10,-5.000000 4.000000-17,-7.000000 3.000000-15,-5.000000 3.000000-18,-11.000000 3.000000-3,-11.000000 3.000000 9,-14.000000 3.000000 9,-11.000000 4.000000 9,-9.000000-1.000000 3,-3.000000-3.000000 1,-3.000000-3.000000-1,-2.000000-2.000000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7"/>
    </inkml:context>
    <inkml:brush xml:id="br0">
      <inkml:brushProperty name="width" value="0.0352266803383827" units="cm"/>
      <inkml:brushProperty name="height" value="0.0352266803383827" units="cm"/>
      <inkml:brushProperty name="color" value="#F2385B"/>
      <inkml:brushProperty name="ignorePressure" value="0"/>
    </inkml:brush>
  </inkml:definitions>
  <inkml:trace contextRef="#ctx0" brushRef="#br0">34550.000000 13100.000000 624,'-4.000000'-47.000000'0,"-5.000000"6.000000"10 ,-7.000000 7.000000 11,-5.000000 6.000000 9,-6.000000 7.000000 4,-3.000000 10.000000-1,-3.000000 10.000000-1,-2.000000 9.000000-2,-3.000000 10.000000-4,1.000000 14.000000-4,-1.000000 11.000000-5,1.000000 14.000000-6,2.000000 5.000000-2,7.000000 1.000000-2,6.000000-1.000000 0,7.000000 1.000000-2,4.000000-3.000000-1,3.000000-2.000000-1,3.000000-3.000000-2,4.000000-3.000000-1,4.000000-1.000000-1,6.000000 4.000000 1,7.000000 3.000000 1,6.000000 3.000000 0,6.000000 1.000000 0,6.000000 1.000000 1,7.000000-1.000000 0,6.000000 1.000000 1,1.000000-3.000000 0,-3.000000-2.000000-1,-3.000000-3.000000 0,-2.000000-3.000000 0,-6.000000-6.000000 0,-6.000000-5.000000 0,-6.000000-7.000000-1,-6.000000-5.000000 0,-4.000000-4.000000 0,1.000000 0.000000 1,-1.000000 0.000000-1,1.000000 0.000000 0,1.000000 0.000000 0,3.000000 0.000000 0,3.000000 0.000000 0,4.000000 0.000000 0,2.000000 7.000000 0,4.000000 17.000000 1,3.000000 15.000000 1,3.000000 16.000000 0,-2.000000 7.000000 0,-6.000000 1.000000 1,-6.000000-1.000000 0,-6.000000 1.000000 0,-15.000000-4.000000 1,-21.000000-6.000000-1,-22.000000-6.000000-1,-22.000000-6.000000 0,-11.000000-9.000000-1,0.000000-8.000000-3,0.000000-10.000000-1,0.000000-9.000000-3,1.000000-12.000000-3,4.000000-11.000000-6,3.000000-14.000000-5,3.000000-11.000000-6,6.000000-7.000000-8,9.000000 0.000000-14,10.000000 0.000000-13,10.000000 0.000000-14</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8"/>
    </inkml:context>
    <inkml:brush xml:id="br0">
      <inkml:brushProperty name="width" value="0.0365136153995991" units="cm"/>
      <inkml:brushProperty name="height" value="0.0365136153995991" units="cm"/>
      <inkml:brushProperty name="color" value="#F2385B"/>
      <inkml:brushProperty name="ignorePressure" value="0"/>
    </inkml:brush>
  </inkml:definitions>
  <inkml:trace contextRef="#ctx0" brushRef="#br0">69050.000000 6150.000000 602,'-46.000000'3.000000'70,"10.000000"6.000000"-19 ,10.000000 7.000000-17,9.000000 6.000000-19,4.000000 12.000000-9,1.000000 19.000000 1,-1.000000 19.000000-1,1.000000 19.000000 0,-1.000000 2.000000 0,1.000000-11.000000 2,-1.000000-14.000000 0,1.000000-11.000000 1,1.000000 14.000000 2,3.000000 45.000000 1,3.000000 43.000000 1,4.000000 45.000000 2,1.000000 8.000000 0,0.000000-24.000000-2,0.000000-26.000000-2,0.000000-24.000000-1,3.000000-10.000000-1,6.000000 6.000000-2,7.000000 7.000000 0,6.000000 6.000000-2,6.000000-1.000000 2,6.000000-5.000000 1,7.000000-7.000000 1,6.000000-5.000000 3,9.000000-14.000000-4,13.000000-18.000000-12,12.000000-19.000000-11,13.000000-18.000000-10,6.000000-18.000000-9,0.000000-16.000000-6,0.000000-15.000000-7,0.000000-15.000000-5,-8.000000-12.000000-2,-16.000000-6.000000 3,-15.000000-6.000000 3,-15.000000-6.000000 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77058126032352" units="cm"/>
      <inkml:brushProperty name="height" value="0.0377058126032352" units="cm"/>
      <inkml:brushProperty name="color" value="#F2395B"/>
      <inkml:brushProperty name="ignorePressure" value="0"/>
    </inkml:brush>
  </inkml:definitions>
  <inkml:trace contextRef="#ctx0" brushRef="#br0">48350.000000 75850.000000 806,'23.000000'126.000000'3,"-3.000000"4.000000"6 ,-3.000000 3.000000 5,-2.000000 3.000000 6,-3.000000 3.000000 2,1.000000 3.000000 0,-1.000000 3.000000-1,1.000000 4.000000-1,-3.000000-3.000000-3,-2.000000-5.000000-2,-3.000000-7.000000-4,-3.000000-5.000000-3,-2.000000-14.000000-3,0.000000-18.000000-1,0.000000-19.000000-2,0.000000-18.000000-2,4.000000-20.000000-7,10.000000-18.000000-16,10.000000-19.000000-15,9.000000-18.000000-15,2.000000-26.000000-4,-2.000000-31.000000 8,-3.000000-31.000000 8,-3.000000-31.000000 8,-4.000000-4.000000 7,-3.000000 26.000000 6,-3.000000 24.000000 5,-2.000000 26.000000 6</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8"/>
    </inkml:context>
    <inkml:brush xml:id="br0">
      <inkml:brushProperty name="width" value="0.0294838696718216" units="cm"/>
      <inkml:brushProperty name="height" value="0.0294838696718216" units="cm"/>
      <inkml:brushProperty name="color" value="#F2385B"/>
      <inkml:brushProperty name="ignorePressure" value="0"/>
    </inkml:brush>
  </inkml:definitions>
  <inkml:trace contextRef="#ctx0" brushRef="#br0">70850.000000 4350.000000 746,'-46.000000'98.000000'18,"10.000000"-3.000000"-3 ,10.000000-3.000000-4,9.000000-2.000000-2,6.000000 3.000000 1,3.000000 14.000000 5,3.000000 11.000000 7,4.000000 14.000000 5,1.000000-1.000000 2,0.000000-12.000000-2,0.000000-13.000000-3,0.000000-12.000000-1,1.000000-7.000000-7,4.000000 1.000000-8,3.000000-1.000000-11,3.000000 1.000000-8,3.000000-10.000000-7,3.000000-19.000000-5,3.000000-18.000000-5,4.000000-19.000000-5,-1.000000-21.000000-3,-3.000000-21.000000-3,-3.000000-22.000000-2,-2.000000-22.000000-4,-5.000000-7.000000 4,-2.000000 10.000000 7,-3.000000 10.000000 9,-3.000000 9.000000 7</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2:59"/>
    </inkml:context>
    <inkml:brush xml:id="br0">
      <inkml:brushProperty name="width" value="0.0316653586924076" units="cm"/>
      <inkml:brushProperty name="height" value="0.0316653586924076" units="cm"/>
      <inkml:brushProperty name="color" value="#F2385B"/>
      <inkml:brushProperty name="ignorePressure" value="0"/>
    </inkml:brush>
  </inkml:definitions>
  <inkml:trace contextRef="#ctx0" brushRef="#br0">70950.000000 4100.000000 694,'50.000000'-46.000000'1,"0.000000"10.000000"2 ,0.000000 10.000000 2,0.000000 9.000000 2,-2.000000 6.000000 3,-3.000000 3.000000 2,-3.000000 3.000000 3,-2.000000 4.000000 2,-6.000000 7.000000 2,-6.000000 13.000000-1,-6.000000 12.000000-1,-6.000000 13.000000-1,-10.000000 6.000000-1,-12.000000 0.000000-3,-13.000000 0.000000-2,-12.000000 0.000000-3,-7.000000 1.000000-3,1.000000 4.000000-4,-1.000000 3.000000-5,1.000000 3.000000-4,1.000000 3.000000-3,3.000000 3.000000-1,3.000000 3.000000-3,4.000000 4.000000-2,4.000000-6.000000 1,6.000000-11.000000 2,7.000000-14.000000 3,6.000000-11.000000 3,9.000000-11.000000 0,13.000000-5.000000-3,12.000000-7.000000-2,13.000000-5.000000-2,4.000000-4.000000 0,-3.000000 0.000000 1,-3.000000 0.000000 2,-2.000000 0.000000 2,-11.000000 3.000000 0,-15.000000 6.000000 3,-15.000000 7.000000 1,-16.000000 6.000000 2,-18.000000 7.000000 1,-18.000000 10.000000 5,-19.000000 10.000000 3,-18.000000 9.000000 3,-15.000000 9.000000 3,-9.000000 9.000000 3,-10.000000 10.000000 3,-8.000000 10.000000 2,-11.000000 4.000000 2,-8.000000 0.000000 0,-10.000000 0.000000-1,-9.000000 0.000000 0,4.000000-4.000000 1,19.000000-5.000000 0,19.000000-7.000000 2,19.000000-5.000000 0,16.000000-12.000000 1,17.000000-16.000000-1,15.000000-15.000000 0,16.000000-15.000000-1,21.000000-15.000000-2,29.000000-12.000000-4,28.000000-13.000000-4,28.000000-12.000000-4,26.000000-13.000000-2,26.000000-12.000000-1,24.000000-13.000000-1,26.000000-12.000000-2,13.000000-5.000000-1,4.000000 3.000000-1,3.000000 3.000000-4,3.000000 4.000000-1,-4.000000 5.000000 0,-8.000000 10.000000 0,-10.000000 10.000000 2,-9.000000 9.000000 0,-13.000000 7.000000 3,-16.000000 7.000000 1,-15.000000 6.000000 3,-15.000000 7.000000 2,-17.000000 7.000000-7,-15.000000 9.000000-15,-15.000000 10.000000-17,-16.000000 10.000000-15,-18.000000 5.000000-6,-18.000000 4.000000 5,-19.000000 3.000000 5,-18.000000 3.000000 4,-7.000000-1.000000 6,6.000000-2.000000 6,7.000000-3.000000 4,6.000000-3.000000 7</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2:5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70850.000000 6350.000000 999,'-118.000000'212.000000'-6,"17.000000"-24.000000"-3 ,15.000000-26.000000-4,16.000000-24.000000-2,10.000000-9.000000 1,7.000000 10.000000 2,6.000000 10.000000 5,7.000000 9.000000 3,4.000000-7.000000 5,3.000000-21.000000 7,3.000000-22.000000 7,4.000000-22.000000 6,7.000000-16.000000-3,13.000000-9.000000-14,12.000000-10.000000-13,13.000000-8.000000-15,9.000000-20.000000-5,6.000000-28.000000 0,7.000000-28.000000 0,6.000000-27.000000 2,-1.000000-12.000000 2,-5.000000 6.000000 6,-7.000000 7.000000 6,-5.000000 6.000000 4</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0"/>
    </inkml:context>
    <inkml:brush xml:id="br0">
      <inkml:brushProperty name="width" value="0.0338374823331833" units="cm"/>
      <inkml:brushProperty name="height" value="0.0338374823331833" units="cm"/>
      <inkml:brushProperty name="color" value="#F2385B"/>
      <inkml:brushProperty name="ignorePressure" value="0"/>
    </inkml:brush>
  </inkml:definitions>
  <inkml:trace contextRef="#ctx0" brushRef="#br0">71200.000000 6650.000000 650,'21.000000'121.000000'5,"-5.000000"-5.000000"11 ,-7.000000-7.000000 11,-5.000000-5.000000 11,-4.000000-4.000000 3,0.000000 0.000000-7,0.000000 0.000000-4,0.000000 0.000000-7,1.000000-8.000000-4,4.000000-16.000000-3,3.000000-15.000000-5,3.000000-15.000000-3,-1.000000 4.000000-1,-2.000000 25.000000 1,-3.000000 25.000000 1,-3.000000 25.000000 1,-2.000000 10.000000 0,0.000000-2.000000-1,0.000000-3.000000-1,0.000000-3.000000-1,0.000000-13.000000-1,0.000000-22.000000-2,0.000000-22.000000-2,0.000000-21.000000 0,-4.000000-9.000000-4,-5.000000 7.000000-5,-7.000000 6.000000-4,-5.000000 7.000000-5,-8.000000-12.000000-4,-5.000000-28.000000-5,-7.000000-28.000000-3,-5.000000-27.000000-5,-1.000000-22.000000-1,6.000000-11.000000 1,7.000000-14.000000 0,6.000000-11.000000 0,4.000000-11.000000 3,4.000000-5.000000 4,3.000000-7.000000 3,3.000000-5.000000 4,4.000000 0.000000 4,7.000000 10.000000 5,6.000000 10.000000 4,7.000000 9.000000 4,4.000000 9.000000 2,3.000000 9.000000-2,3.000000 10.000000 0,4.000000 10.000000-1,1.000000 7.000000 1,0.000000 6.000000 6,0.000000 7.000000 4,0.000000 6.000000 5,4.000000-4.000000 4,10.000000-11.000000 3,10.000000-14.000000 3,9.000000-11.000000 4,6.000000-4.000000 0,3.000000 6.000000 1,3.000000 7.000000-1,4.000000 6.000000-1,1.000000 7.000000-1,0.000000 10.000000-3,0.000000 10.000000-2,0.000000 9.000000-4,-4.000000 10.000000-1,-5.000000 14.000000 0,-7.000000 11.000000-1,-5.000000 14.000000 0,-9.000000 10.000000-2,-9.000000 9.000000-4,-10.000000 10.000000-5,-8.000000 10.000000-3,-9.000000 5.000000-2,-6.000000 4.000000 2,-6.000000 3.000000 0,-6.000000 3.000000 1,-10.000000 4.000000 1,-12.000000 7.000000 0,-13.000000 6.000000-1,-12.000000 7.000000 1,-9.000000-1.000000-3,-2.000000-6.000000-2,-3.000000-6.000000-3,-3.000000-6.000000-2,-1.000000-12.000000-5,4.000000-15.000000-4,3.000000-15.000000-5,3.000000-16.000000-5,6.000000-13.000000 0,9.000000-9.000000 4,10.000000-10.000000 5,10.000000-8.000000 5,4.000000-9.000000-4,0.000000-6.000000-11,0.000000-6.000000-12,0.000000-6.000000-11</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0"/>
    </inkml:context>
    <inkml:brush xml:id="br0">
      <inkml:brushProperty name="width" value="0.0271458048373461" units="cm"/>
      <inkml:brushProperty name="height" value="0.0271458048373461" units="cm"/>
      <inkml:brushProperty name="color" value="#F2385B"/>
      <inkml:brushProperty name="ignorePressure" value="0"/>
    </inkml:brush>
  </inkml:definitions>
  <inkml:trace contextRef="#ctx0" brushRef="#br0">71250.000000 7850.000000 810,'139.000000'115.000000'32,"-22.000000"-18.000000"-11 ,-22.000000-19.000000-11,-21.000000-18.000000-9,-10.000000-10.000000 0,3.000000 0.000000 11,3.000000 0.000000 13,4.000000 0.000000 12,-3.000000 0.000000-3,-5.000000 0.000000-17,-7.000000 0.000000-19,-5.000000 0.000000-18,-8.000000-5.000000-9,-5.000000-9.000000 1,-7.000000-10.000000 1,-5.000000-8.000000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0"/>
    </inkml:context>
    <inkml:brush xml:id="br0">
      <inkml:brushProperty name="width" value="0.0321717485785484" units="cm"/>
      <inkml:brushProperty name="height" value="0.0321717485785484" units="cm"/>
      <inkml:brushProperty name="color" value="#F2385B"/>
      <inkml:brushProperty name="ignorePressure" value="0"/>
    </inkml:brush>
  </inkml:definitions>
  <inkml:trace contextRef="#ctx0" brushRef="#br0">72500.000000 7300.000000 683,'93.000000'-4.000000'3,"-11.000000"-5.000000"4 ,-14.000000-7.000000 6,-11.000000-5.000000 4,-11.000000-1.000000 3,-5.000000 6.000000-1,-7.000000 7.000000-1,-5.000000 6.000000 0,5.000000-4.000000 1,19.000000-11.000000 2,19.000000-14.000000 4,19.000000-11.000000 3,7.000000-6.000000-1,-3.000000 4.000000-2,-3.000000 3.000000-4,-2.000000 3.000000-3,-8.000000 3.000000-5,-8.000000 3.000000-8,-10.000000 3.000000-8,-9.000000 4.000000-8,-10.000000 1.000000-8,-9.000000 0.000000-8,-10.000000 0.000000-9,-8.000000 0.000000-9</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0"/>
    </inkml:context>
    <inkml:brush xml:id="br0">
      <inkml:brushProperty name="width" value="0.0280314013361931" units="cm"/>
      <inkml:brushProperty name="height" value="0.0280314013361931" units="cm"/>
      <inkml:brushProperty name="color" value="#F2385B"/>
      <inkml:brushProperty name="ignorePressure" value="0"/>
    </inkml:brush>
  </inkml:definitions>
  <inkml:trace contextRef="#ctx0" brushRef="#br0">73400.000000 6300.000000 784,'-24.000000'54.000000'2,"4.000000"10.000000"4 ,3.000000 10.000000 4,3.000000 9.000000 3,1.000000 6.000000 5,1.000000 3.000000 5,-1.000000 3.000000 4,1.000000 4.000000 5,-3.000000 4.000000-1,-2.000000 6.000000-7,-3.000000 7.000000-8,-3.000000 6.000000-6,-1.000000-1.000000-7,4.000000-5.000000-3,3.000000-7.000000-4,3.000000-5.000000-4,3.000000-12.000000-6,3.000000-16.000000-6,3.000000-15.000000-8,4.000000-15.000000-7,1.000000-11.000000-4,0.000000-2.000000-2,0.000000-3.000000 0,0.000000-3.000000-3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0"/>
    </inkml:context>
    <inkml:brush xml:id="br0">
      <inkml:brushProperty name="width" value="0.0273050833493471" units="cm"/>
      <inkml:brushProperty name="height" value="0.0273050833493471" units="cm"/>
      <inkml:brushProperty name="color" value="#F2385B"/>
      <inkml:brushProperty name="ignorePressure" value="0"/>
    </inkml:brush>
  </inkml:definitions>
  <inkml:trace contextRef="#ctx0" brushRef="#br0">73300.000000 7250.000000 805,'50.000000'73.000000'41,"0.000000"-3.000000"-9 ,0.000000-3.000000-8,0.000000-2.000000-8,1.000000 0.000000-5,4.000000 7.000000-1,3.000000 6.000000-2,3.000000 7.000000-1,4.000000-1.000000 0,7.000000-6.000000 2,6.000000-6.000000 1,7.000000-6.000000 3,0.000000-10.000000-7,-2.000000-12.000000-12,-3.000000-13.000000-13,-3.000000-12.000000-13,-9.000000-7.000000-9,-11.000000 1.000000-2,-14.000000-1.000000-3,-11.000000 1.000000-4</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1"/>
    </inkml:context>
    <inkml:brush xml:id="br0">
      <inkml:brushProperty name="width" value="0.0301560200750828" units="cm"/>
      <inkml:brushProperty name="height" value="0.0301560200750828" units="cm"/>
      <inkml:brushProperty name="color" value="#F2385B"/>
      <inkml:brushProperty name="ignorePressure" value="0"/>
    </inkml:brush>
  </inkml:definitions>
  <inkml:trace contextRef="#ctx0" brushRef="#br0">76000.000000 5750.000000 729,'-4.000000'54.000000'66,"-5.000000"10.000000"-12 ,-7.000000 10.000000-14,-5.000000 9.000000-11,-9.000000 7.000000-9,-9.000000 7.000000-2,-10.000000 6.000000-3,-8.000000 7.000000-2,-6.000000 2.000000-3,1.000000 1.000000-5,-1.000000-1.000000-4,1.000000 1.000000-5,5.000000-12.000000-1,14.000000-21.000000 1,11.000000-22.000000 1,14.000000-22.000000 2,-3.000000-8.000000-6,-15.000000 6.000000-13,-15.000000 7.000000-12,-16.000000 6.000000-12,-2.000000-4.000000-7,13.000000-11.000000 3,12.000000-14.000000 0,13.000000-11.000000 3</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1"/>
    </inkml:context>
    <inkml:brush xml:id="br0">
      <inkml:brushProperty name="width" value="0.0311745181679726" units="cm"/>
      <inkml:brushProperty name="height" value="0.0311745181679726" units="cm"/>
      <inkml:brushProperty name="color" value="#F2385B"/>
      <inkml:brushProperty name="ignorePressure" value="0"/>
    </inkml:brush>
  </inkml:definitions>
  <inkml:trace contextRef="#ctx0" brushRef="#br0">74950.000000 6200.000000 705,'76.000000'26.000000'1,"4.000000"4.000000"1 ,3.000000 3.000000 1,3.000000 3.000000 1,3.000000 4.000000 2,3.000000 7.000000 1,3.000000 6.000000 1,4.000000 7.000000 2,-3.000000 5.000000 3,-5.000000 7.000000 6,-7.000000 6.000000 7,-5.000000 7.000000 7,-11.000000 2.000000 0,-11.000000 1.000000-6,-14.000000-1.000000-5,-11.000000 1.000000-4,-12.000000 4.000000-4,-9.000000 9.000000-1,-10.000000 10.000000-1,-8.000000 10.000000-1,-12.000000 4.000000-2,-12.000000 0.000000-6,-13.000000 0.000000-3,-12.000000 0.000000-5,-9.000000-7.000000-4,-2.000000-11.000000-4,-3.000000-14.000000-4,-3.000000-11.000000-5,-1.000000-17.000000 0,4.000000-18.000000 2,3.000000-19.000000 2,3.000000-18.000000 2,4.000000-23.000000-4,7.000000-24.000000-10,6.000000-26.000000-10,7.000000-24.000000-10,7.000000-12.000000 1,9.000000 4.000000 9,10.000000 3.000000 10,10.000000 3.000000 10,5.000000 7.000000 7,4.000000 14.000000 3,3.000000 11.000000 2,3.000000 14.000000 4</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53638790547848" units="cm"/>
      <inkml:brushProperty name="height" value="0.0353638790547848" units="cm"/>
      <inkml:brushProperty name="color" value="#F2395B"/>
      <inkml:brushProperty name="ignorePressure" value="0"/>
    </inkml:brush>
  </inkml:definitions>
  <inkml:trace contextRef="#ctx0" brushRef="#br0">48850.000000 75900.000000 860,'4.000000'-66.000000'-2,"10.000000"19.000000"-4 ,10.000000 19.000000-3,9.000000 19.000000-5,4.000000 12.000000 4,1.000000 6.000000 11,-1.000000 7.000000 11,1.000000 6.000000 10,-3.000000 3.000000 5,-2.000000 0.000000-4,-3.000000 0.000000-1,-3.000000 0.000000-4,-4.000000 6.000000-2,-3.000000 13.000000-4,-3.000000 12.000000-4,-2.000000 13.000000-4,-6.000000 4.000000-1,-6.000000-3.000000 0,-6.000000-3.000000 1,-6.000000-2.000000-1,-9.000000-1.000000 0,-8.000000 3.000000-4,-10.000000 3.000000-4,-9.000000 4.000000-2,-2.000000-4.000000-2,6.000000-9.000000-2,7.000000-10.000000-2,6.000000-8.000000-1,13.000000-11.000000-1,23.000000-8.000000-1,22.000000-10.000000-1,22.000000-9.000000 0,12.000000-7.000000 0,3.000000-3.000000 4,3.000000-3.000000 2,4.000000-2.000000 3,-4.000000-1.000000 1,-9.000000 3.000000 1,-10.000000 3.000000 0,-8.000000 4.000000 0,-12.000000 5.000000 0,-12.000000 10.000000-1,-13.000000 10.000000-1,-12.000000 9.000000 1,-15.000000 6.000000-3,-15.000000 3.000000-2,-15.000000 3.000000-4,-16.000000 4.000000-2,-2.000000-4.000000 1,13.000000-9.000000 3,12.000000-10.000000 3,13.000000-8.000000 4,4.000000-6.000000 2,-3.000000 1.000000 1,-3.000000-1.000000 1,-2.000000 1.000000 2</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1"/>
    </inkml:context>
    <inkml:brush xml:id="br0">
      <inkml:brushProperty name="width" value="0.0318727046251297" units="cm"/>
      <inkml:brushProperty name="height" value="0.0318727046251297" units="cm"/>
      <inkml:brushProperty name="color" value="#F2385B"/>
      <inkml:brushProperty name="ignorePressure" value="0"/>
    </inkml:brush>
  </inkml:definitions>
  <inkml:trace contextRef="#ctx0" brushRef="#br0">75650.000000 7050.000000 690,'68.000000'-68.000000'1,"-11.000000"17.000000"3 ,-14.000000 15.000000 3,-11.000000 16.000000 2,-12.000000 15.000000 7,-9.000000 16.000000 8,-10.000000 15.000000 9,-8.000000 17.000000 10,-9.000000 11.000000 1,-6.000000 10.000000-6,-6.000000 10.000000-5,-6.000000 9.000000-7,-7.000000 7.000000-7,-6.000000 7.000000-8,-6.000000 6.000000-10,-6.000000 7.000000-8,-1.000000-4.000000-7,7.000000-12.000000-6,6.000000-13.000000-6,7.000000-12.000000-5,4.000000-13.000000-3,3.000000-12.000000 1,3.000000-13.000000 2,4.000000-12.000000 1</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1"/>
    </inkml:context>
    <inkml:brush xml:id="br0">
      <inkml:brushProperty name="width" value="0.0256551280617714" units="cm"/>
      <inkml:brushProperty name="height" value="0.0256551280617714" units="cm"/>
      <inkml:brushProperty name="color" value="#F2385B"/>
      <inkml:brushProperty name="ignorePressure" value="0"/>
    </inkml:brush>
  </inkml:definitions>
  <inkml:trace contextRef="#ctx0" brushRef="#br0">76600.000000 5950.000000 857,'1.000000'76.000000'-2,"4.000000"4.000000"-4 ,3.000000 3.000000-4,3.000000 3.000000-4,1.000000 1.000000 4,1.000000 1.000000 9,-1.000000-1.000000 10,1.000000 1.000000 9,1.000000-4.000000 6,3.000000-6.000000 0,3.000000-6.000000 0,4.000000-6.000000 1,-3.000000-7.000000-3,-5.000000-6.000000-5,-7.000000-6.000000-3,-5.000000-6.000000-6</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1"/>
    </inkml:context>
    <inkml:brush xml:id="br0">
      <inkml:brushProperty name="width" value="0.0267679821699858" units="cm"/>
      <inkml:brushProperty name="height" value="0.0267679821699858" units="cm"/>
      <inkml:brushProperty name="color" value="#F2385B"/>
      <inkml:brushProperty name="ignorePressure" value="0"/>
    </inkml:brush>
  </inkml:definitions>
  <inkml:trace contextRef="#ctx0" brushRef="#br0">76750.000000 6000.000000 821,'75.000000'-44.000000'-21,"0.000000"13.000000"6 ,0.000000 12.000000 5,0.000000 13.000000 6,-4.000000 7.000000 5,-5.000000 4.000000 5,-7.000000 3.000000 4,-5.000000 3.000000 6,-8.000000 3.000000 2,-5.000000 3.000000 3,-7.000000 3.000000 2,-5.000000 4.000000 2,-8.000000 7.000000-1,-5.000000 13.000000-3,-7.000000 12.000000-3,-5.000000 13.000000-3,-11.000000 6.000000-3,-11.000000 0.000000-3,-14.000000 0.000000-3,-11.000000 0.000000-3,-12.000000 1.000000-4,-9.000000 4.000000-6,-10.000000 3.000000-5,-8.000000 3.000000-6,-6.000000-2.000000-3,1.000000-6.000000 1,-1.000000-6.000000 0,1.000000-6.000000 1,7.000000-9.000000 1,16.000000-8.000000 2,15.000000-10.000000 0,17.000000-9.000000 2,11.000000-10.000000 3,10.000000-9.000000 5,10.000000-10.000000 4,9.000000-8.000000 5,10.000000-12.000000 2,14.000000-12.000000 0,11.000000-13.000000 0,14.000000-12.000000 0,8.000000-7.000000 0,7.000000 1.000000-1,6.000000-1.000000 1,7.000000 1.000000-1,-1.000000 2.000000 0,-6.000000 7.000000-1,-6.000000 6.000000-1,-6.000000 7.000000 0,-2.000000-1.000000-3,3.000000-6.000000-7,3.000000-6.000000-6,4.000000-6.000000-6,-7.000000 2.000000-3,-16.000000 14.000000 3,-15.000000 11.000000 0,-15.000000 14.000000 3,-9.000000 3.000000 0,1.000000-2.000000 1,-1.000000-3.000000 1,1.000000-3.000000 1</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2"/>
    </inkml:context>
    <inkml:brush xml:id="br0">
      <inkml:brushProperty name="width" value="0.0296854395419359" units="cm"/>
      <inkml:brushProperty name="height" value="0.0296854395419359" units="cm"/>
      <inkml:brushProperty name="color" value="#F2385B"/>
      <inkml:brushProperty name="ignorePressure" value="0"/>
    </inkml:brush>
  </inkml:definitions>
  <inkml:trace contextRef="#ctx0" brushRef="#br0">77150.000000 5350.000000 741,'-22.000000'78.000000'-10,"6.000000"6.000000"6 ,7.000000 7.000000 5,6.000000 6.000000 4,3.000000 9.000000 5,0.000000 13.000000 5,0.000000 12.000000 6,0.000000 13.000000 5,0.000000 1.000000 1,0.000000-9.000000-4,0.000000-10.000000-4,0.000000-8.000000-4,0.000000 0.000000-3,0.000000 14.000000-4,0.000000 11.000000-3,0.000000 14.000000-4,0.000000-4.000000 0,0.000000-19.000000 2,0.000000-18.000000 3,0.000000-19.000000 1,0.000000-18.000000 1,0.000000-15.000000-4,0.000000-15.000000-3,0.000000-16.000000-3,1.000000-19.000000 0,4.000000-22.000000 2,3.000000-22.000000 3,3.000000-21.000000 4,1.000000-7.000000-3,1.000000 9.000000-7,-1.000000 10.000000-7,1.000000 10.000000-8,1.000000 0.000000-3,3.000000-5.000000-2,3.000000-7.000000-2,4.000000-5.000000-2,1.000000-6.000000 2,0.000000-3.000000 4,0.000000-3.000000 6,0.000000-2.000000 5,0.000000 5.000000 3,0.000000 16.000000 0,0.000000 15.000000 3,0.000000 17.000000 0,-4.000000 10.000000 2,-5.000000 6.000000 0,-7.000000 7.000000 1,-5.000000 6.000000 1,-4.000000 9.000000 6,0.000000 13.000000 12,0.000000 12.000000 11,0.000000 13.000000 12,0.000000 7.000000 4,0.000000 4.000000-4,0.000000 3.000000-4,0.000000 3.000000-4,1.000000-7.000000-14,4.000000-15.000000-20,3.000000-15.000000-23,3.000000-16.000000-21,1.000000-15.000000-10,1.000000-11.000000 1,-1.000000-14.000000 1,1.000000-11.000000 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3"/>
    </inkml:context>
    <inkml:brush xml:id="br0">
      <inkml:brushProperty name="width" value="0.0341103635728359" units="cm"/>
      <inkml:brushProperty name="height" value="0.0341103635728359" units="cm"/>
      <inkml:brushProperty name="color" value="#F2385B"/>
      <inkml:brushProperty name="ignorePressure" value="0"/>
    </inkml:brush>
  </inkml:definitions>
  <inkml:trace contextRef="#ctx0" brushRef="#br0">78500.000000 4800.000000 644,'75.000000'21.000000'-18,"0.000000"-5.000000"1 ,0.000000-7.000000 1,0.000000-5.000000 1,-2.000000-4.000000 4,-3.000000 0.000000 9,-3.000000 0.000000 7,-2.000000 0.000000 8,-6.000000 1.000000 4,-6.000000 4.000000-2,-6.000000 3.000000-1,-6.000000 3.000000-2,-9.000000 3.000000-2,-8.000000 3.000000-3,-10.000000 3.000000-4,-9.000000 4.000000-4,-10.000000 8.000000-1,-9.000000 17.000000 0,-10.000000 15.000000 0,-8.000000 16.000000-1,-8.000000 5.000000 1,-2.000000-2.000000 1,-3.000000-3.000000 1,-3.000000-3.000000 0,-6.000000-1.000000 1,-5.000000 4.000000-1,-7.000000 3.000000 1,-5.000000 3.000000-1,2.000000-8.000000 2,13.000000-19.000000 0,12.000000-18.000000 2,13.000000-19.000000 1,12.000000-16.000000-1,13.000000-12.000000-2,12.000000-13.000000-2,13.000000-12.000000-2,7.000000-7.000000-2,4.000000 1.000000 0,3.000000-1.000000-2,3.000000 1.000000 0,3.000000 5.000000-4,3.000000 14.000000-4,3.000000 11.000000-6,4.000000 14.000000-4,-4.000000 10.000000 0,-9.000000 9.000000 4,-10.000000 10.000000 5,-8.000000 10.000000 5,-9.000000 5.000000 5,-6.000000 4.000000 3,-6.000000 3.000000 4,-6.000000 3.000000 4,-6.000000-1.000000 4,-2.000000-2.000000 5,-3.000000-3.000000 3,-3.000000-3.000000 5,-1.000000-2.000000 1,4.000000 0.000000 1,3.000000 0.000000-1,3.000000 0.000000 0,3.000000-2.000000-1,3.000000-3.000000-2,3.000000-3.000000-1,4.000000-2.000000-3,2.000000-5.000000-5,4.000000-2.000000-11,3.000000-3.000000-11,3.000000-3.000000-11,3.000000-6.000000-4,3.000000-5.000000 4,3.000000-7.000000 3,4.000000-5.000000 5,2.000000-8.000000 1,4.000000-5.000000 2,3.000000-7.000000 0,3.000000-5.000000 1,3.000000-9.000000 2,3.000000-9.000000 3,3.000000-10.000000 2,4.000000-8.000000 3,1.000000-9.000000 4,0.000000-6.000000 2,0.000000-6.000000 3,0.000000-6.000000 4,0.000000-6.000000-1,0.000000-2.000000-3,0.000000-3.000000-3,0.000000-3.000000-2,3.000000-17.000000-3,6.000000-27.000000 0,7.000000-28.000000-1,6.000000-28.000000-1,-1.000000-10.000000-1,-5.000000 9.000000-2,-7.000000 10.000000-1,-5.000000 10.000000-3,-6.000000 11.000000 1,-3.000000 17.000000 0,-3.000000 15.000000 2,-2.000000 16.000000 1,-6.000000 18.000000 1,-6.000000 22.000000 2,-6.000000 22.000000 2,-6.000000 23.000000 2,-1.000000 3.000000 1,7.000000-11.000000 1,6.000000-14.000000-1,7.000000-11.000000 1,-1.000000-1.000000 1,-6.000000 13.000000 2,-6.000000 12.000000 1,-6.000000 13.000000 2,-7.000000 12.000000 5,-6.000000 13.000000 6,-6.000000 12.000000 6,-6.000000 13.000000 8,-4.000000 10.000000-2,1.000000 10.000000-8,-1.000000 10.000000-10,1.000000 9.000000-9,-1.000000 9.000000-4,1.000000 9.000000-2,-1.000000 10.000000 0,1.000000 10.000000-1,-3.000000 7.000000 0,-2.000000 6.000000 0,-3.000000 7.000000 1,-3.000000 6.000000-1,-2.000000 4.000000 2,0.000000 4.000000 1,0.000000 3.000000 2,0.000000 3.000000 2,3.000000-2.000000 0,6.000000-6.000000-1,7.000000-6.000000 0,6.000000-6.000000-1,3.000000-13.000000-1,0.000000-19.000000-1,0.000000-18.000000-1,0.000000-19.000000-1,-2.000000-4.000000 0,-3.000000 14.000000 1,-3.000000 11.000000 0,-2.000000 14.000000 2,-1.000000-1.000000-2,3.000000-12.000000-3,3.000000-13.000000-2,4.000000-12.000000-3,2.000000-7.000000-4,4.000000 1.000000-7,3.000000-1.000000-6,3.000000 1.000000-6,-1.000000-9.000000-4,-2.000000-15.000000-2,-3.000000-15.000000-3,-3.000000-16.000000-2,-1.000000-16.000000 1,4.000000-16.000000 3,3.000000-15.000000 3,3.000000-15.000000 4,-1.000000-4.000000 2,-2.000000 9.000000 2,-3.000000 10.000000 1,-3.000000 10.000000 2</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3"/>
    </inkml:context>
    <inkml:brush xml:id="br0">
      <inkml:brushProperty name="width" value="0.0270182806998491" units="cm"/>
      <inkml:brushProperty name="height" value="0.0270182806998491" units="cm"/>
      <inkml:brushProperty name="color" value="#F2385B"/>
      <inkml:brushProperty name="ignorePressure" value="0"/>
    </inkml:brush>
  </inkml:definitions>
  <inkml:trace contextRef="#ctx0" brushRef="#br0">80900.000000 3200.000000 814,'50.000000'46.000000'-2,"0.000000"-5.000000"-3 ,0.000000-7.000000-2,0.000000-5.000000-5,0.000000-3.000000 2,0.000000 4.000000 6,0.000000 3.000000 4,0.000000 3.000000 6,-4.000000-1.000000 3,-5.000000-2.000000 0,-7.000000-3.000000 0,-5.000000-3.000000 0,-8.000000-1.000000 0,-5.000000 4.000000-2,-7.000000 3.000000-1,-5.000000 3.000000-3,-8.000000 4.000000-1,-5.000000 7.000000-1,-7.000000 6.000000-3,-5.000000 7.000000 0,-8.000000 4.000000-1,-5.000000 3.000000 1,-7.000000 3.000000 1,-5.000000 4.000000 1,-3.000000-6.000000 1,4.000000-11.000000 0,3.000000-14.000000-1,3.000000-11.000000 1,9.000000-12.000000 1,16.000000-9.000000 1,15.000000-10.000000 2,17.000000-8.000000 1,10.000000-4.000000 0,6.000000 3.000000-2,7.000000 3.000000 0,6.000000 4.000000-2,1.000000 1.000000-1,-3.000000 0.000000 1,-3.000000 0.000000 0,-2.000000 0.000000 1,-5.000000 3.000000 0,-2.000000 6.000000 0,-3.000000 7.000000-1,-3.000000 6.000000 0,-6.000000 3.000000 1,-5.000000 0.000000 2,-7.000000 0.000000 3,-5.000000 0.000000 1,-8.000000 1.000000 1,-5.000000 4.000000 0,-7.000000 3.000000-1,-5.000000 3.000000-1,-8.000000 3.000000 1,-5.000000 3.000000-1,-7.000000 3.000000 1,-5.000000 4.000000-1,-6.000000 4.000000 0,-3.000000 6.000000-3,-3.000000 7.000000-3,-2.000000 6.000000-2,2.000000 1.000000-1,9.000000-3.000000 1,10.000000-3.000000 1,10.000000-2.000000 0,4.000000-6.000000-2,0.000000-6.000000-8,0.000000-6.000000-7,0.000000-6.000000-7,10.000000-10.000000-3,23.000000-12.000000 2,22.000000-13.000000 3,22.000000-12.000000 3,7.000000-7.000000 2,-6.000000 1.000000 3,-6.000000-1.000000 2,-6.000000 1.000000 3,-6.000000 1.000000 1,-2.000000 3.000000 3,-3.000000 3.000000 0,-3.000000 4.000000 2,-7.000000 4.000000 0,-9.000000 6.000000 0,-10.000000 7.000000-1,-8.000000 6.000000 0,-11.000000 7.000000 0,-8.000000 10.000000 0,-10.000000 10.000000 1,-9.000000 9.000000 0,-15.000000 9.000000 0,-18.000000 9.000000 1,-19.000000 10.000000 0,-18.000000 10.000000 1,-6.000000 0.000000 0,10.000000-5.000000-1,10.000000-7.000000 0,9.000000-5.000000 0,12.000000-11.000000 0,16.000000-11.000000 1,15.000000-14.000000 1,17.000000-11.000000 1,0.000000 0.000000 2,-11.000000 17.000000 2,-14.000000 15.000000 3,-11.000000 16.000000 2,-3.000000 1.000000 2,10.000000-12.000000 0,10.000000-13.000000 1,9.000000-12.000000 1,18.000000-18.000000-1,29.000000-21.000000 0,28.000000-22.000000-1,28.000000-22.000000-1,15.000000-11.000000-3,4.000000 0.000000-5,3.000000 0.000000-7,3.000000 0.000000-6,4.000000-2.000000-2,7.000000-3.000000 0,6.000000-3.000000 1,7.000000-2.000000 0,-3.000000 0.000000 2,-8.000000 7.000000 3,-10.000000 6.000000 5,-9.000000 7.000000 3,-10.000000 4.000000 1,-9.000000 3.000000-2,-10.000000 3.000000-1,-8.000000 4.000000-2,-11.000000 1.000000-6,-8.000000 0.000000-11,-10.000000 0.000000-11,-9.000000 0.000000-11,-9.000000 1.000000 0,-5.000000 4.000000 7,-7.000000 3.000000 8,-5.000000 3.000000 8</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4"/>
    </inkml:context>
    <inkml:brush xml:id="br0">
      <inkml:brushProperty name="width" value="0.0309256743639708" units="cm"/>
      <inkml:brushProperty name="height" value="0.0309256743639708" units="cm"/>
      <inkml:brushProperty name="color" value="#F2385B"/>
      <inkml:brushProperty name="ignorePressure" value="0"/>
    </inkml:brush>
  </inkml:definitions>
  <inkml:trace contextRef="#ctx0" brushRef="#br0">80850.000000 6000.000000 711,'-44.000000'140.000000'-4,"13.000000"-18.000000"3 ,12.000000-19.000000 1,13.000000-18.000000 3,6.000000-4.000000 2,0.000000 13.000000 2,0.000000 12.000000 3,0.000000 13.000000 3,1.000000 1.000000 2,4.000000-9.000000 2,3.000000-10.000000 3,3.000000-8.000000 2,-1.000000-3.000000 2,-2.000000 7.000000 2,-3.000000 6.000000 1,-3.000000 7.000000 2,-2.000000-9.000000-3,0.000000-21.000000-6,0.000000-22.000000-5,0.000000-22.000000-7,1.000000-8.000000-4,4.000000 6.000000-2,3.000000 7.000000-2,3.000000 6.000000-1,-4.000000-8.000000-8,-8.000000-22.000000-10,-10.000000-22.000000-11,-9.000000-21.000000-10,-7.000000-21.000000-7,-3.000000-19.000000-1,-3.000000-18.000000-1,-2.000000-19.000000-2,-1.000000-8.000000 4,3.000000 3.000000 11,3.000000 3.000000 8,4.000000 4.000000 11,4.000000 4.000000 5,6.000000 6.000000 3,7.000000 7.000000 3,6.000000 6.000000 2,3.000000 9.000000 2,0.000000 13.000000 0,0.000000 12.000000 1,0.000000 13.000000 0,1.000000 7.000000 1,4.000000 4.000000-1,3.000000 3.000000 1,3.000000 3.000000 0,-2.000000 1.000000 3,-6.000000 1.000000 7,-6.000000-1.000000 6,-6.000000 1.000000 7,-7.000000 5.000000 3,-6.000000 14.000000 0,-6.000000 11.000000 0,-6.000000 14.000000 0,-6.000000 11.000000-3,-2.000000 14.000000-5,-3.000000 11.000000-5,-3.000000 14.000000-6,-2.000000 3.000000-1,0.000000-2.000000 0,0.000000-3.000000 1,0.000000-3.000000 0,3.000000-10.000000-3,6.000000-16.000000-9,7.000000-15.000000-9,6.000000-15.000000-8</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4"/>
    </inkml:context>
    <inkml:brush xml:id="br0">
      <inkml:brushProperty name="width" value="0.0233711134642363" units="cm"/>
      <inkml:brushProperty name="height" value="0.0233711134642363" units="cm"/>
      <inkml:brushProperty name="color" value="#F2385B"/>
      <inkml:brushProperty name="ignorePressure" value="0"/>
    </inkml:brush>
  </inkml:definitions>
  <inkml:trace contextRef="#ctx0" brushRef="#br0">80400.000000 7000.000000 941,'96.000000'45.000000'0,"-5.000000"-9.000000"0 ,-7.000000-10.000000 1,-5.000000-8.000000-1,-6.000000-4.000000 1,-3.000000 3.000000 3,-3.000000 3.000000 3,-2.000000 4.000000 2,-6.000000-3.000000 1,-6.000000-5.000000-1,-6.000000-7.000000 0,-6.000000-5.000000-1,-6.000000-9.000000-8,-2.000000-9.000000-18,-3.000000-10.000000-16,-3.000000-8.000000-18</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4"/>
    </inkml:context>
    <inkml:brush xml:id="br0">
      <inkml:brushProperty name="width" value="0.0310068093240261" units="cm"/>
      <inkml:brushProperty name="height" value="0.0310068093240261" units="cm"/>
      <inkml:brushProperty name="color" value="#F2385B"/>
      <inkml:brushProperty name="ignorePressure" value="0"/>
    </inkml:brush>
  </inkml:definitions>
  <inkml:trace contextRef="#ctx0" brushRef="#br0">82350.000000 5350.000000 709,'140.000000'31.000000'54,"-18.000000"13.000000"-8 ,-19.000000 12.000000-7,-18.000000 13.000000-8,-15.000000 12.000000-5,-9.000000 13.000000-4,-10.000000 12.000000-4,-8.000000 13.000000-4,-12.000000 12.000000-3,-12.000000 13.000000-1,-13.000000 12.000000-1,-12.000000 13.000000-1,-16.000000 4.000000-5,-19.000000-3.000000-8,-18.000000-3.000000-8,-19.000000-2.000000-8,-5.000000-19.000000-10,9.000000-30.000000-12,10.000000-32.000000-13,10.000000-30.000000-13</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5"/>
    </inkml:context>
    <inkml:brush xml:id="br0">
      <inkml:brushProperty name="width" value="0.022831667214632" units="cm"/>
      <inkml:brushProperty name="height" value="0.022831667214632" units="cm"/>
      <inkml:brushProperty name="color" value="#F2385B"/>
      <inkml:brushProperty name="ignorePressure" value="0"/>
    </inkml:brush>
  </inkml:definitions>
  <inkml:trace contextRef="#ctx0" brushRef="#br0">37750.000000 13650.000000 963,'-38.000000'18.000000'32,"26.000000"-11.000000"-28 ,24.000000-14.000000-27,26.000000-11.000000-28,7.000000-6.000000-7,-9.000000 4.000000 15,-10.000000 3.000000 15,-8.000000 3.000000 16,2.000000-1.000000 6,16.000000-2.000000 0,15.000000-3.000000 0,17.000000-3.000000 0,5.000000-1.000000 2,-3.000000 4.000000 2,-3.000000 3.000000 3,-2.000000 3.000000 3,-5.000000-1.000000 0,-2.000000-2.000000 0,-3.000000-3.000000-2,-3.000000-3.000000-2,-7.000000-1.000000-1,-9.000000 4.000000-2,-10.000000 3.000000-2,-8.000000 3.000000-2</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26665118336678" units="cm"/>
      <inkml:brushProperty name="height" value="0.0326665118336678" units="cm"/>
      <inkml:brushProperty name="color" value="#F2395B"/>
      <inkml:brushProperty name="ignorePressure" value="0"/>
    </inkml:brush>
  </inkml:definitions>
  <inkml:trace contextRef="#ctx0" brushRef="#br0">48600.000000 77450.000000 931,'-190.000000'43.000000'-1,"23.000000"-11.000000"-3 ,22.000000-14.000000-1,22.000000-11.000000-2,18.000000-9.000000-2,16.000000-3.000000 0,15.000000-3.000000-1,17.000000-2.000000 0,27.000000-3.000000 5,41.000000 1.000000 8,40.000000-1.000000 9,42.000000 1.000000 10,19.000000 1.000000 1,1.000000 3.000000-4,-1.000000 3.000000-5,1.000000 4.000000-4,-9.000000-1.000000-4,-15.000000-3.000000-1,-15.000000-3.000000-3,-16.000000-2.000000-1,7.000000-6.000000 0,32.000000-6.000000 0,31.000000-6.000000 2,32.000000-6.000000 0,10.000000-4.000000 0,-9.000000 1.000000-2,-10.000000-1.000000-3,-8.000000 1.000000-3,-14.000000 2.000000-3,-15.000000 7.000000-3,-15.000000 6.000000-5,-16.000000 7.000000-4,-16.000000 8.000000-5,-16.000000 14.000000-3,-15.000000 11.000000-3,-15.000000 14.000000-5</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6"/>
    </inkml:context>
    <inkml:brush xml:id="br0">
      <inkml:brushProperty name="width" value="0.0348984748125076" units="cm"/>
      <inkml:brushProperty name="height" value="0.0348984748125076" units="cm"/>
      <inkml:brushProperty name="color" value="#F2385B"/>
      <inkml:brushProperty name="ignorePressure" value="0"/>
    </inkml:brush>
  </inkml:definitions>
  <inkml:trace contextRef="#ctx0" brushRef="#br0">37400.000000 12850.000000 630,'-69.000000'31.000000'3,"13.000000"13.000000"6 ,12.000000 12.000000 7,13.000000 13.000000 6,6.000000 6.000000 3,0.000000 0.000000 0,0.000000 0.000000-1,0.000000 0.000000 1,3.000000-5.000000-2,6.000000-9.000000-4,7.000000-10.000000-3,6.000000-8.000000-4,1.000000 7.000000-2,-3.000000 25.000000 1,-3.000000 25.000000 0,-2.000000 25.000000 0,0.000000 18.000000 0,7.000000 14.000000 1,6.000000 11.000000 1,7.000000 14.000000 0,4.000000-4.000000 0,3.000000-19.000000-1,3.000000-18.000000 1,4.000000-19.000000-1,5.000000-12.000000-4,10.000000-2.000000-7,10.000000-3.000000-8,9.000000-3.000000-7,-1.000000-13.000000-4,-8.000000-22.000000-2,-10.000000-22.000000-1,-9.000000-21.000000-1,2.000000-9.000000-4,17.000000 7.000000-9,15.000000 6.000000-8,16.000000 7.000000-8,2.000000-3.000000 0,-8.000000-8.000000 7,-10.000000-10.000000 6,-9.000000-9.000000 8,-9.000000-7.000000 6,-5.000000-3.000000 3,-7.000000-3.000000 5,-5.000000-2.000000 4</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07"/>
    </inkml:context>
    <inkml:brush xml:id="br0">
      <inkml:brushProperty name="width" value="0.0363032780587673" units="cm"/>
      <inkml:brushProperty name="height" value="0.0363032780587673" units="cm"/>
      <inkml:brushProperty name="color" value="#F2385B"/>
      <inkml:brushProperty name="ignorePressure" value="0"/>
    </inkml:brush>
  </inkml:definitions>
  <inkml:trace contextRef="#ctx0" brushRef="#br0">38400.000000 12600.000000 606,'-22.000000'123.000000'21,"6.000000"-3.000000"2 ,7.000000-3.000000 2,6.000000-2.000000 2,1.000000 5.000000-1,-3.000000 16.000000-2,-3.000000 15.000000-3,-2.000000 17.000000-2,-1.000000 3.000000-2,3.000000-5.000000-1,3.000000-7.000000-2,4.000000-5.000000-1,1.000000-17.000000-2,0.000000-24.000000-1,0.000000-26.000000-1,0.000000-24.000000-3,0.000000 2.000000 1,0.000000 32.000000 1,0.000000 31.000000 2,0.000000 32.000000 1,0.000000 5.000000 0,0.000000-18.000000-6,0.000000-19.000000-3,0.000000-18.000000-4,0.000000-43.000000-13,0.000000-66.000000-18,0.000000-65.000000-20,0.000000-65.000000-19,-2.000000-32.000000-4,-3.000000 3.000000 14,-3.000000 3.000000 14,-2.000000 4.000000 12,-3.000000 1.000000 10,1.000000 0.000000 6,-1.000000 0.000000 6,1.000000 0.000000 5,1.000000 6.000000 4,3.000000 13.000000 1,3.000000 12.000000 2,4.000000 13.000000 2,1.000000 10.000000 0,0.000000 10.000000-1,0.000000 10.000000 1,0.000000 9.000000-1,-2.000000 10.000000 1,-3.000000 14.000000 5,-3.000000 11.000000 3,-2.000000 14.000000 5,-3.000000 10.000000 2,1.000000 9.000000 1,-1.000000 10.000000 2,1.000000 10.000000 0,-3.000000 14.000000 2,-2.000000 23.000000 0,-3.000000 22.000000 1,-3.000000 22.000000 0,-4.000000 18.000000 0,-3.000000 16.000000-2,-3.000000 15.000000-1,-2.000000 17.000000-2,-3.000000-3.000000-1,1.000000-18.000000-3,-1.000000-19.000000-2,1.000000-18.000000-2,4.000000-18.000000-2,9.000000-16.000000 0,10.000000-15.000000 0,10.000000-15.000000-1,10.000000-23.000000-7,13.000000-28.000000-13,12.000000-28.000000-12,13.000000-27.000000-14,6.000000-15.000000-2,0.000000 0.000000 7,0.000000 0.000000 7,0.000000 0.000000 7,-5.000000 6.000000 4,-9.000000 13.000000 3,-10.000000 12.000000 2,-8.000000 13.000000 3,2.000000-4.000000 1,16.000000-18.000000 0,15.000000-19.000000 2,17.000000-18.000000 0,3.000000-3.000000 2,-5.000000 17.000000 3,-7.000000 15.000000 2,-5.000000 16.000000 2,-9.000000 10.000000 2,-9.000000 7.000000-1,-10.000000 6.000000-1,-8.000000 7.000000 0,-1.000000-3.000000 1,9.000000-8.000000 2,10.000000-10.000000 3,10.000000-9.000000 2,4.000000-5.000000 3,0.000000 0.000000 1,0.000000 0.000000 2,0.000000 0.000000 1,-2.000000 3.000000 1,-3.000000 6.000000-2,-3.000000 7.000000-2,-2.000000 6.000000 0,-5.000000 4.000000-2,-2.000000 4.000000 0,-3.000000 3.000000-1,-3.000000 3.000000-1,-6.000000 7.000000 1,-5.000000 14.000000 1,-7.000000 11.000000 1,-5.000000 14.000000 0,-6.000000 8.000000 1,-3.000000 7.000000-2,-3.000000 6.000000 0,-2.000000 7.000000-2,-5.000000 15.000000 1,-2.000000 25.000000 2,-3.000000 25.000000 2,-3.000000 25.000000 2,-2.000000 10.000000 2,0.000000-2.000000-1,0.000000-3.000000 1,0.000000-3.000000-1,1.000000-7.000000-1,4.000000-9.000000-2,3.000000-10.000000-3,3.000000-8.000000-3,3.000000-11.000000-1,3.000000-8.000000 1,3.000000-10.000000 2,4.000000-9.000000 0,1.000000-10.000000-6,0.000000-9.000000-14,0.000000-10.000000-13,0.000000-8.000000-14,0.000000-17.000000-8,0.000000-21.000000-3,0.000000-22.000000-3,0.000000-22.000000-3,0.000000-11.000000 2,0.000000 0.000000 9,0.000000 0.000000 7,0.000000 0.000000 8,1.000000 1.000000 5,4.000000 4.000000 2,3.000000 3.000000 1,3.000000 3.000000 2</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7"/>
    </inkml:context>
    <inkml:brush xml:id="br0">
      <inkml:brushProperty name="width" value="0.0323905646800995" units="cm"/>
      <inkml:brushProperty name="height" value="0.0323905646800995" units="cm"/>
      <inkml:brushProperty name="color" value="#F2385B"/>
      <inkml:brushProperty name="ignorePressure" value="0"/>
    </inkml:brush>
  </inkml:definitions>
  <inkml:trace contextRef="#ctx0" brushRef="#br0">39200.000000 13250.000000 679,'139.000000'-111.000000'1,"-22.000000"28.000000"3 ,-22.000000 28.000000 4,-21.000000 29.000000 2,-14.000000 15.000000 1,-2.000000 3.000000-1,-3.000000 3.000000 0,-3.000000 4.000000-1,-6.000000 2.000000-1,-5.000000 4.000000 1,-7.000000 3.000000-1,-5.000000 3.000000 2,-6.000000 4.000000-2,-3.000000 7.000000-1,-3.000000 6.000000-1,-2.000000 7.000000-1,-5.000000 4.000000-1,-2.000000 3.000000 0,-3.000000 3.000000 2,-3.000000 4.000000 0,-6.000000 2.000000 0,-5.000000 4.000000-1,-7.000000 3.000000-2,-5.000000 3.000000-1,-1.000000 3.000000-2,6.000000 3.000000 0,7.000000 3.000000-1,6.000000 4.000000-1,3.000000-6.000000 0,0.000000-11.000000 0,0.000000-14.000000 0,0.000000-11.000000 0,4.000000-6.000000 1,10.000000 4.000000 0,10.000000 3.000000 0,9.000000 3.000000 0,2.000000-2.000000 2,-2.000000-6.000000 0,-3.000000-6.000000 1,-3.000000-6.000000 1,-4.000000-2.000000 1,-3.000000 3.000000 0,-3.000000 3.000000 1,-2.000000 4.000000 1,-5.000000 5.000000 0,-2.000000 10.000000 1,-3.000000 10.000000 1,-3.000000 9.000000 1,-7.000000 9.000000 0,-9.000000 9.000000-2,-10.000000 10.000000-2,-8.000000 10.000000-2,-6.000000 2.000000 0,1.000000-3.000000 0,-1.000000-3.000000 1,1.000000-2.000000-1,1.000000-11.000000 1,3.000000-15.000000-3,3.000000-15.000000 0,4.000000-16.000000-3,-1.000000-4.000000 0,-3.000000 10.000000 0,-3.000000 10.000000 0,-2.000000 9.000000 0,-6.000000-1.000000-2,-6.000000-8.000000-2,-6.000000-10.000000-3,-6.000000-9.000000-3,-2.000000-10.000000-3,3.000000-9.000000-4,3.000000-10.000000-5,4.000000-8.000000-4,2.000000-14.000000-4,4.000000-15.000000 0,3.000000-15.000000-3,3.000000-16.000000 0,4.000000-7.000000 1,7.000000 4.000000 6,6.000000 3.000000 5,7.000000 3.000000 5,4.000000 4.000000 5,3.000000 7.000000 2,3.000000 6.000000 4,4.000000 7.000000 2,2.000000 4.000000 3,4.000000 3.000000 1,3.000000 3.000000 2,3.000000 4.000000 1,6.000000 2.000000 5,9.000000 4.000000 5,10.000000 3.000000 8,10.000000 3.000000 5,7.000000 4.000000 6,6.000000 7.000000 3,7.000000 6.000000 4,6.000000 7.000000 3,6.000000 8.000000 0,6.000000 14.000000-3,7.000000 11.000000-4,6.000000 14.000000-3,3.000000 8.000000-3,0.000000 7.000000-3,0.000000 6.000000-2,0.000000 7.000000-3,0.000000-1.000000-4,0.000000-6.000000-6,0.000000-6.000000-7,0.000000-6.000000-7,-4.000000-7.000000-6,-5.000000-6.000000-8,-7.000000-6.000000-7,-5.000000-6.000000-7,-9.000000-9.000000-4,-9.000000-8.000000-1,-10.000000-10.000000-1,-8.000000-9.000000-1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7"/>
    </inkml:context>
    <inkml:brush xml:id="br0">
      <inkml:brushProperty name="width" value="0.0243586581200361" units="cm"/>
      <inkml:brushProperty name="height" value="0.0243586581200361" units="cm"/>
      <inkml:brushProperty name="color" value="#F2385B"/>
      <inkml:brushProperty name="ignorePressure" value="0"/>
    </inkml:brush>
  </inkml:definitions>
  <inkml:trace contextRef="#ctx0" brushRef="#br0">40950.000000 14050.000000 903,'118.000000'-46.000000'0,"-11.000000"10.000000"0 ,-14.000000 10.000000 0,-11.000000 9.000000 0,-14.000000 4.000000-1,-11.000000 1.000000-1,-14.000000-1.000000-1,-11.000000 1.000000-1,3.000000 1.000000 1,23.000000 3.000000 4,22.000000 3.000000 3,22.000000 4.000000 5,8.000000-1.000000 3,-2.000000-3.000000 2,-3.000000-3.000000 3,-3.000000-2.000000 3,-9.000000-3.000000-3,-11.000000 1.000000-6,-14.000000-1.000000-7,-11.000000 1.000000-6,-11.000000-3.000000-4,-5.000000-2.000000-1,-7.000000-3.000000-2,-5.000000-3.000000-1,-9.000000-2.000000-6,-9.000000 0.000000-10,-10.000000 0.000000-11,-8.000000 0.000000-10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8"/>
    </inkml:context>
    <inkml:brush xml:id="br0">
      <inkml:brushProperty name="width" value="0.032156053930521" units="cm"/>
      <inkml:brushProperty name="height" value="0.032156053930521" units="cm"/>
      <inkml:brushProperty name="color" value="#F2385B"/>
      <inkml:brushProperty name="ignorePressure" value="0"/>
    </inkml:brush>
  </inkml:definitions>
  <inkml:trace contextRef="#ctx0" brushRef="#br0">42050.000000 13250.000000 684,'-22.000000'68.000000'-54,"6.000000"-11.000000"26 ,7.000000-14.000000 25,6.000000-11.000000 26,3.000000 0.000000 14,0.000000 17.000000-1,0.000000 15.000000 2,0.000000 16.000000 1,0.000000-1.000000-3,0.000000-15.000000-7,0.000000-15.000000-6,0.000000-16.000000-6,-4.000000 9.000000-3,-5.000000 34.000000 2,-7.000000 35.000000 0,-5.000000 35.000000 2,-6.000000 14.000000-1,-3.000000-2.000000-3,-3.000000-3.000000-3,-2.000000-3.000000-2,-1.000000-10.000000-4,3.000000-16.000000-2,3.000000-15.000000-4,4.000000-15.000000-2,2.000000-17.000000-2,4.000000-15.000000 2,3.000000-15.000000 0,3.000000-16.000000 1,1.000000-18.000000-10,1.000000-18.000000-20,-1.000000-19.000000-20,1.000000-18.000000-21,1.000000-7.000000-3,3.000000 6.000000 15,3.000000 7.000000 13,4.000000 6.000000 15</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8"/>
    </inkml:context>
    <inkml:brush xml:id="br0">
      <inkml:brushProperty name="width" value="0.0256959032267332" units="cm"/>
      <inkml:brushProperty name="height" value="0.0256959032267332" units="cm"/>
      <inkml:brushProperty name="color" value="#F2385B"/>
      <inkml:brushProperty name="ignorePressure" value="0"/>
    </inkml:brush>
  </inkml:definitions>
  <inkml:trace contextRef="#ctx0" brushRef="#br0">41800.000000 14700.000000 856,'140.000000'140.000000'55,"-18.000000"-18.000000"-14 ,-19.000000-19.000000-15,-18.000000-18.000000-14,-12.000000-14.000000-9,-3.000000-5.000000 0,-3.000000-7.000000-1,-2.000000-5.000000 0,-6.000000-9.000000-7,-6.000000-9.000000-12,-6.000000-10.000000-11,-6.000000-8.000000-11,-6.000000-8.000000-5,-2.000000-2.000000 3,-3.000000-3.000000 2,-3.000000-3.000000 3</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8"/>
    </inkml:context>
    <inkml:brush xml:id="br0">
      <inkml:brushProperty name="width" value="0.0268443524837494" units="cm"/>
      <inkml:brushProperty name="height" value="0.0268443524837494" units="cm"/>
      <inkml:brushProperty name="color" value="#F2385B"/>
      <inkml:brushProperty name="ignorePressure" value="0"/>
    </inkml:brush>
  </inkml:definitions>
  <inkml:trace contextRef="#ctx0" brushRef="#br0">44800.000000 12900.000000 819,'-27.000000'75.000000'2,"-3.000000"0.000000"8 ,-3.000000 0.000000 9,-2.000000 0.000000 8,-5.000000 4.000000 1,-2.000000 10.000000-3,-3.000000 10.000000-4,-3.000000 9.000000-5,-1.000000 1.000000-4,4.000000-6.000000-4,3.000000-6.000000-5,3.000000-6.000000-3,-1.000000-2.000000-2,-2.000000 3.000000 3,-3.000000 3.000000 2,-3.000000 4.000000 2,1.000000-9.000000-3,6.000000-18.000000-8,7.000000-19.000000-9,6.000000-18.000000-9,3.000000-18.000000-6,0.000000-16.000000-4,0.000000-15.000000-5,0.000000-15.000000-5,1.000000-9.000000 2,4.000000 1.000000 6,3.000000-1.000000 7,3.000000 1.000000 7,1.000000-1.000000 4,1.000000 1.000000 5,-1.000000-1.000000 4,1.000000 1.000000 3</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8"/>
    </inkml:context>
    <inkml:brush xml:id="br0">
      <inkml:brushProperty name="width" value="0.031214714050293" units="cm"/>
      <inkml:brushProperty name="height" value="0.031214714050293" units="cm"/>
      <inkml:brushProperty name="color" value="#F2385B"/>
      <inkml:brushProperty name="ignorePressure" value="0"/>
    </inkml:brush>
  </inkml:definitions>
  <inkml:trace contextRef="#ctx0" brushRef="#br0">43900.000000 13350.000000 704,'54.000000'3.000000'27,"10.000000"6.000000"-4 ,10.000000 7.000000-4,9.000000 6.000000-2,4.000000 7.000000-3,1.000000 10.000000 1,-1.000000 10.000000-2,1.000000 9.000000 1,-3.000000 7.000000-1,-2.000000 7.000000 2,-3.000000 6.000000-1,-3.000000 7.000000 2,-9.000000 7.000000-1,-11.000000 9.000000 0,-14.000000 10.000000-1,-11.000000 10.000000 0,-9.000000 4.000000-2,-3.000000 0.000000-3,-3.000000 0.000000-2,-2.000000 0.000000-3,-8.000000-5.000000-2,-8.000000-9.000000 0,-10.000000-10.000000-1,-9.000000-8.000000 0,-9.000000-8.000000-4,-5.000000-2.000000-3,-7.000000-3.000000-5,-5.000000-3.000000-4,-1.000000-10.000000-2,6.000000-16.000000 3,7.000000-15.000000 1,6.000000-15.000000 2,-1.000000-17.000000-5,-5.000000-15.000000-10,-7.000000-15.000000-11,-5.000000-16.000000-11,0.000000-12.000000-2,10.000000-5.000000 6,10.000000-7.000000 6,9.000000-5.000000 6,6.000000 2.000000 7,3.000000 13.000000 5,3.000000 12.000000 5,4.000000 13.000000 7</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9"/>
    </inkml:context>
    <inkml:brush xml:id="br0">
      <inkml:brushProperty name="width" value="0.0323419570922852" units="cm"/>
      <inkml:brushProperty name="height" value="0.0323419570922852" units="cm"/>
      <inkml:brushProperty name="color" value="#F2385B"/>
      <inkml:brushProperty name="ignorePressure" value="0"/>
    </inkml:brush>
  </inkml:definitions>
  <inkml:trace contextRef="#ctx0" brushRef="#br0">44800.000000 13950.000000 680,'-25.000000'121.000000'47,"0.000000"-5.000000"-6 ,0.000000-7.000000-4,0.000000-5.000000-6,-4.000000-3.000000-3,-5.000000 4.000000-1,-7.000000 3.000000-1,-5.000000 3.000000 0,-1.000000-2.000000-4,6.000000-6.000000-5,7.000000-6.000000-6,6.000000-6.000000-4,3.000000-12.000000-8,0.000000-15.000000-9,0.000000-15.000000-9,0.000000-16.000000-8,3.000000-15.000000-9,6.000000-11.000000-6,7.000000-14.000000-7,6.000000-11.000000-7,1.000000-7.000000 2,-3.000000 0.000000 7,-3.000000 0.000000 9,-2.000000 0.000000 8</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9"/>
    </inkml:context>
    <inkml:brush xml:id="br0">
      <inkml:brushProperty name="width" value="0.0251532644033432" units="cm"/>
      <inkml:brushProperty name="height" value="0.0251532644033432" units="cm"/>
      <inkml:brushProperty name="color" value="#F2385B"/>
      <inkml:brushProperty name="ignorePressure" value="0"/>
    </inkml:brush>
  </inkml:definitions>
  <inkml:trace contextRef="#ctx0" brushRef="#br0">45600.000000 13050.000000 874,'23.000000'98.000000'2,"-3.000000"-3.000000"5 ,-3.000000-3.000000 5,-2.000000-2.000000 4,-5.000000-3.000000 2,-2.000000 1.000000-1,-3.000000-1.000000 1,-3.000000 1.000000-1,-2.000000-4.000000-4,0.000000-6.000000-7,0.000000-6.000000-8,0.000000-6.000000-6</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71819771826267" units="cm"/>
      <inkml:brushProperty name="height" value="0.0371819771826267" units="cm"/>
      <inkml:brushProperty name="color" value="#F2395B"/>
      <inkml:brushProperty name="ignorePressure" value="0"/>
    </inkml:brush>
  </inkml:definitions>
  <inkml:trace contextRef="#ctx0" brushRef="#br0">48500.000000 77900.000000 818,'-66.000000'126.000000'-2,"19.000000"4.000000"-2 ,19.000000 3.000000-2,19.000000 3.000000-4,12.000000-2.000000 1,6.000000-6.000000 4,7.000000-6.000000 2,6.000000-6.000000 5,4.000000-12.000000-1,4.000000-15.000000-2,3.000000-15.000000-3,3.000000-16.000000-3,1.000000-16.000000 0,1.000000-16.000000 1,-1.000000-15.000000 3,1.000000-15.000000 1,1.000000-20.000000-2,3.000000-21.000000-7,3.000000-22.000000-5,4.000000-22.000000-7,-1.000000-11.000000-1,-3.000000 0.000000 6,-3.000000 0.000000 5,-2.000000 0.000000 5,-1.000000-4.000000 3,3.000000-5.000000 2,3.000000-7.000000 0,4.000000-5.000000 1,-3.000000 5.000000 3,-5.000000 19.000000 2,-7.000000 19.000000 4,-5.000000 19.000000 3,-6.000000 30.000000 4,-3.000000 45.000000 8,-3.000000 43.000000 7,-2.000000 45.000000 8,-3.000000 25.000000 0,1.000000 10.000000-4,-1.000000 10.000000-4,1.000000 9.000000-5,-3.000000 2.000000-4,-2.000000-2.000000-1,-3.000000-3.000000-3,-3.000000-3.000000-2,-2.000000-6.000000-3,0.000000-5.000000-1,0.000000-7.000000-3,0.000000-5.000000-1,-2.000000-11.000000-2,-3.000000-11.000000 2,-3.000000-14.000000 1,-2.000000-11.000000 2,-8.000000-20.000000-6,-8.000000-24.000000-13,-10.000000-26.000000-12,-9.000000-24.000000-13,-2.000000-24.000000-3,6.000000-22.000000 5,7.000000-22.000000 5,6.000000-21.000000 5,4.000000-12.000000 5,4.000000 1.000000 3,3.000000-1.000000 5,3.000000 1.000000 2,6.000000 1.000000 4,9.000000 3.000000 0,10.000000 3.000000 2,10.000000 4.000000 2,8.000000 4.000000 0,10.000000 6.000000 3,10.000000 7.000000 2,9.000000 6.000000 3,10.000000 6.000000 0,14.000000 6.000000 2,11.000000 7.000000 1,14.000000 6.000000 1,0.000000 7.000000 0,-8.000000 10.000000-2,-10.000000 10.000000 0,-9.000000 9.000000-2,-5.000000 10.000000-2,0.000000 14.000000-2,0.000000 11.000000-2,0.000000 14.000000-2,-7.000000 10.000000-2,-11.000000 9.000000 1,-14.000000 10.000000 0,-11.000000 10.000000-1,-11.000000 7.000000 2,-5.000000 6.000000 3,-7.000000 7.000000 1,-5.000000 6.000000 3,-12.000000 1.000000-1,-16.000000-3.000000-1,-15.000000-3.000000-3,-15.000000-2.000000-1,-6.000000-8.000000-3,7.000000-8.000000 1,6.000000-10.000000-2,7.000000-9.000000 1,-3.000000-9.000000-6,-8.000000-5.000000-9,-10.000000-7.000000-9,-9.000000-5.000000-10,-1.000000-15.000000-1,10.000000-22.000000 6,10.000000-22.000000 5,9.000000-21.000000 6</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9"/>
    </inkml:context>
    <inkml:brush xml:id="br0">
      <inkml:brushProperty name="width" value="0.0317697487771511" units="cm"/>
      <inkml:brushProperty name="height" value="0.0317697487771511" units="cm"/>
      <inkml:brushProperty name="color" value="#F2385B"/>
      <inkml:brushProperty name="ignorePressure" value="0"/>
    </inkml:brush>
  </inkml:definitions>
  <inkml:trace contextRef="#ctx0" brushRef="#br0">45800.000000 13300.000000 692,'140.000000'-25.000000'44,"-18.000000"0.000000"-14 ,-19.000000 0.000000-14,-18.000000 0.000000-14,-14.000000 1.000000-6,-5.000000 4.000000 0,-7.000000 3.000000 1,-5.000000 3.000000 1,-8.000000 3.000000 2,-5.000000 3.000000 5,-7.000000 3.000000 4,-5.000000 4.000000 6,-9.000000 7.000000 0,-9.000000 13.000000-1,-10.000000 12.000000-1,-8.000000 13.000000-2,-14.000000 10.000000-2,-15.000000 10.000000-1,-15.000000 10.000000-1,-16.000000 9.000000-2,-8.000000 6.000000-1,0.000000 3.000000 1,0.000000 3.000000 0,0.000000 4.000000 0,6.000000-6.000000 0,13.000000-11.000000-1,12.000000-14.000000-1,13.000000-11.000000 0,-2.000000 0.000000-1,-16.000000 17.000000 3,-15.000000 15.000000 1,-15.000000 16.000000 2,-1.000000-1.000000 1,16.000000-15.000000 1,15.000000-15.000000 0,17.000000-16.000000 2,19.000000-21.000000-2,26.000000-24.000000-3,24.000000-26.000000-3,26.000000-24.000000-4,15.000000-15.000000-4,6.000000-3.000000-6,7.000000-3.000000-6,6.000000-2.000000-7,-1.000000-5.000000-2,-5.000000-2.000000-1,-7.000000-3.000000 0,-5.000000-3.000000-1,-8.000000 1.000000 1,-5.000000 6.000000 2,-7.000000 7.000000 0,-5.000000 6.000000 1,-9.000000 4.000000-1,-9.000000 4.000000-2,-10.000000 3.000000-2,-8.000000 3.000000-3,-11.000000 3.000000 1,-8.000000 3.000000 6,-10.000000 3.000000 6,-9.000000 4.000000 6</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09"/>
    </inkml:context>
    <inkml:brush xml:id="br0">
      <inkml:brushProperty name="width" value="0.0362134054303169" units="cm"/>
      <inkml:brushProperty name="height" value="0.0362134054303169" units="cm"/>
      <inkml:brushProperty name="color" value="#F2385B"/>
      <inkml:brushProperty name="ignorePressure" value="0"/>
    </inkml:brush>
  </inkml:definitions>
  <inkml:trace contextRef="#ctx0" brushRef="#br0">46200.000000 12900.000000 607,'0.000000'168.000000'26,"0.000000"-11.000000"-2 ,0.000000-14.000000-4,0.000000-11.000000-2,-2.000000-6.000000 0,-3.000000 4.000000 0,-3.000000 3.000000 3,-2.000000 3.000000 1,-1.000000-10.000000 0,3.000000-21.000000-2,3.000000-22.000000-4,4.000000-22.000000-2,-1.000000 4.000000 1,-3.000000 32.000000 1,-3.000000 31.000000 3,-2.000000 32.000000 3,-1.000000 7.000000-1,3.000000-16.000000-3,3.000000-15.000000-2,4.000000-15.000000-3,2.000000-18.000000-4,4.000000-19.000000-5,3.000000-18.000000-4,3.000000-19.000000-5,3.000000-18.000000-3,3.000000-15.000000-3,3.000000-15.000000-3,4.000000-16.000000-1,4.000000-15.000000-4,6.000000-11.000000-3,7.000000-14.000000-4,6.000000-11.000000-4,1.000000-6.000000-1,-3.000000 4.000000 1,-3.000000 3.000000 0,-2.000000 3.000000 2,-3.000000 6.000000 2,1.000000 9.000000 5,-1.000000 10.000000 5,1.000000 10.000000 4,-3.000000 14.000000 10,-2.000000 23.000000 17,-3.000000 22.000000 14,-3.000000 22.000000 17,-6.000000 10.000000 4,-5.000000 1.000000-5,-7.000000-1.000000-6,-5.000000 1.000000-6,-4.000000 1.000000-6,0.000000 3.000000-7,0.000000 3.000000-6,0.000000 4.000000-6,4.000000-9.000000-14,10.000000-18.000000-22,10.000000-19.000000-20,9.000000-18.000000-22,1.000000-15.000000-5,-6.000000-9.000000 9,-6.000000-10.000000 10,-6.000000-8.000000 10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10"/>
    </inkml:context>
    <inkml:brush xml:id="br0">
      <inkml:brushProperty name="width" value="0.0374469049274921" units="cm"/>
      <inkml:brushProperty name="height" value="0.0374469049274921" units="cm"/>
      <inkml:brushProperty name="color" value="#F2385B"/>
      <inkml:brushProperty name="ignorePressure" value="0"/>
    </inkml:brush>
  </inkml:definitions>
  <inkml:trace contextRef="#ctx0" brushRef="#br0">48700.000000 12450.000000 587,'48.000000'23.000000'-1,"-3.000000"-3.000000"-3 ,-3.000000-3.000000-2,-2.000000-2.000000-3,-5.000000-3.000000 1,-2.000000 1.000000 2,-3.000000-1.000000 2,-3.000000 1.000000 3,-2.000000-3.000000 1,0.000000-2.000000 0,0.000000-3.000000 1,0.000000-3.000000 0,-5.000000 2.000000-1,-9.000000 10.000000 0,-10.000000 10.000000-1,-8.000000 9.000000-1,-12.000000 12.000000 1,-12.000000 16.000000 1,-13.000000 15.000000 2,-12.000000 17.000000 1,-7.000000 8.000000 2,1.000000 4.000000 1,-1.000000 3.000000 1,1.000000 3.000000 2,1.000000-4.000000 1,3.000000-8.000000 2,3.000000-10.000000 0,4.000000-9.000000 3,5.000000-12.000000 0,10.000000-11.000000-1,10.000000-14.000000 1,9.000000-11.000000 0,10.000000-15.000000-2,14.000000-16.000000-4,11.000000-15.000000-3,14.000000-15.000000-4,8.000000-6.000000-4,7.000000 7.000000-4,6.000000 6.000000-5,7.000000 7.000000-5,-3.000000 4.000000-1,-8.000000 3.000000 1,-10.000000 3.000000 1,-9.000000 4.000000 2,-9.000000 5.000000 2,-5.000000 10.000000 6,-7.000000 10.000000 4,-5.000000 9.000000 5,-8.000000 13.000000 4,-5.000000 20.000000 4,-7.000000 18.000000 4,-5.000000 20.000000 3,-6.000000 3.000000 3,-3.000000-8.000000 1,-3.000000-10.000000 2,-2.000000-9.000000 1,0.000000-9.000000 0,7.000000-5.000000-2,6.000000-7.000000-3,7.000000-5.000000-2,7.000000-12.000000-5,9.000000-16.000000-8,10.000000-15.000000-7,10.000000-15.000000-8,7.000000-15.000000-7,6.000000-12.000000-5,7.000000-13.000000-5,6.000000-12.000000-5,1.000000-5.000000-2,-3.000000 3.000000 2,-3.000000 3.000000 3,-2.000000 4.000000 3,-5.000000 4.000000 2,-2.000000 6.000000 5,-3.000000 7.000000 4,-3.000000 6.000000 4,-4.000000 10.000000 6,-3.000000 17.000000 8,-3.000000 15.000000 8,-2.000000 16.000000 8,-6.000000 13.000000 4,-6.000000 14.000000 0,-6.000000 11.000000 1,-6.000000 14.000000 0,-2.000000 5.000000 0,3.000000 1.000000-1,3.000000-1.000000 0,4.000000 1.000000-1,2.000000-6.000000-3,4.000000-8.000000-3,3.000000-10.000000-5,3.000000-9.000000-5,4.000000-12.000000-3,7.000000-11.000000-2,6.000000-14.000000-3,7.000000-11.000000-2,2.000000-20.000000-1,1.000000-24.000000 0,-1.000000-26.000000 0,1.000000-24.000000 0,2.000000-23.000000-3,7.000000-18.000000-8,6.000000-19.000000-9,7.000000-18.000000-8,2.000000-10.000000-4,1.000000 0.000000 1,-1.000000 0.000000 0,1.000000 0.000000 1,-1.000000 3.000000 1,1.000000 6.000000 3,-1.000000 7.000000 3,1.000000 6.000000 2,-3.000000 4.000000 5,-2.000000 4.000000 7,-3.000000 3.000000 8,-3.000000 3.000000 8,-2.000000 4.000000 3,0.000000 7.000000 1,0.000000 6.000000-1,0.000000 7.000000 1,-5.000000 10.000000 3,-9.000000 16.000000 5,-10.000000 15.000000 4,-8.000000 17.000000 6,-6.000000 19.000000 5,1.000000 26.000000 5,-1.000000 24.000000 5,1.000000 26.000000 6,-6.000000 18.000000-1,-8.000000 13.000000-8,-10.000000 12.000000-7,-9.000000 13.000000-7,-4.000000 10.000000-4,4.000000 10.000000-3,3.000000 10.000000-1,3.000000 9.000000-1,3.000000 6.000000-2,3.000000 3.000000-2,3.000000 3.000000 0,4.000000 4.000000-2,1.000000 2.000000-1,0.000000 4.000000 0,0.000000 3.000000 0,0.000000 3.000000-1,0.000000-4.000000-2,0.000000-8.000000-3,0.000000-10.000000-2,0.000000-9.000000-3,0.000000-48.000000-13,0.000000-83.000000-22,0.000000-85.000000-23,0.000000-84.000000-23,-4.000000-23.000000-3,-5.000000 42.000000 16,-7.000000 40.000000 17,-5.000000 41.000000 16</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11"/>
    </inkml:context>
    <inkml:brush xml:id="br0">
      <inkml:brushProperty name="width" value="0.0340362600982189" units="cm"/>
      <inkml:brushProperty name="height" value="0.0340362600982189" units="cm"/>
      <inkml:brushProperty name="color" value="#F2385B"/>
      <inkml:brushProperty name="ignorePressure" value="0"/>
    </inkml:brush>
  </inkml:definitions>
  <inkml:trace contextRef="#ctx0" brushRef="#br0">51000.000000 11150.000000 646,'137.000000'46.000000'1,"-24.000000"-5.000000"-6 ,-26.000000-7.000000-4,-24.000000-5.000000-6,-17.000000-4.000000-1,-5.000000 0.000000 4,-7.000000 0.000000 2,-5.000000 0.000000 3,-8.000000 1.000000 4,-5.000000 4.000000 2,-7.000000 3.000000 4,-5.000000 3.000000 2,-9.000000 6.000000 1,-9.000000 9.000000-1,-10.000000 10.000000-3,-8.000000 10.000000-2,-8.000000 4.000000-1,-2.000000 0.000000 1,-3.000000 0.000000 1,-3.000000 0.000000-1,2.000000-7.000000 2,10.000000-11.000000 0,10.000000-14.000000 1,9.000000-11.000000 1,-1.000000-3.000000 1,-8.000000 10.000000 0,-10.000000 10.000000 1,-9.000000 9.000000 0,7.000000-7.000000 4,26.000000-21.000000 5,24.000000-22.000000 6,26.000000-22.000000 6,8.000000-8.000000 0,-5.000000 6.000000-7,-7.000000 7.000000-6,-5.000000 6.000000-7,-3.000000 1.000000-4,4.000000-3.000000-2,3.000000-3.000000-3,3.000000-2.000000-3,-1.000000-1.000000 0,-2.000000 3.000000 2,-3.000000 3.000000 1,-3.000000 4.000000 2,-6.000000 5.000000-1,-5.000000 10.000000-2,-7.000000 10.000000-3,-5.000000 9.000000-3,-9.000000 6.000000-1,-9.000000 3.000000 1,-10.000000 3.000000 0,-8.000000 4.000000 0,-8.000000 4.000000 1,-2.000000 6.000000 2,-3.000000 7.000000 1,-3.000000 6.000000 2,1.000000-1.000000 2,6.000000-5.000000 6,7.000000-7.000000 4,6.000000-5.000000 5,4.000000-6.000000 4,4.000000-3.000000 2,3.000000-3.000000 4,3.000000-2.000000 3,7.000000-9.000000-2,14.000000-12.000000-4,11.000000-13.000000-6,14.000000-12.000000-5,7.000000-10.000000-6,3.000000-6.000000-4,3.000000-6.000000-6,4.000000-6.000000-6,-3.000000-2.000000-2,-5.000000 3.000000-4,-7.000000 3.000000-1,-5.000000 4.000000-3,-3.000000 2.000000-2,4.000000 4.000000-4,3.000000 3.000000-2,3.000000 3.000000-3,-11.000000 12.000000 1,-25.000000 22.000000 6,-25.000000 22.000000 6,-25.000000 23.000000 6,-18.000000 13.000000 6,-8.000000 6.000000 5,-10.000000 7.000000 6,-9.000000 6.000000 6,-10.000000 13.000000 3,-9.000000 23.000000 3,-10.000000 22.000000 2,-8.000000 22.000000 1,-1.000000 5.000000 4,9.000000-8.000000 3,10.000000-10.000000 4,10.000000-9.000000 4,11.000000-15.000000 1,17.000000-18.000000 2,15.000000-19.000000 0,16.000000-18.000000 0,21.000000-28.000000-1,29.000000-33.000000-7,28.000000-35.000000-5,28.000000-34.000000-6,21.000000-24.000000-5,17.000000-12.000000-7,15.000000-13.000000-7,16.000000-12.000000-6,10.000000-7.000000-4,7.000000 1.000000-2,6.000000-1.000000 0,7.000000 1.000000-2,-3.000000 1.000000 0,-8.000000 3.000000 1,-10.000000 3.000000 1,-9.000000 4.000000 2,-13.000000 7.000000 0,-16.000000 13.000000 1,-15.000000 12.000000 1,-15.000000 13.000000 1,-25.000000 13.000000-5,-30.000000 17.000000-12,-32.000000 15.000000-10,-30.000000 16.000000-12,-15.000000 9.000000-2,3.000000 3.000000 8,3.000000 3.000000 8,4.000000 4.000000 7,4.000000 1.000000 6,6.000000 0.000000 5,7.000000 0.000000 5,6.000000 0.000000 4</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11"/>
    </inkml:context>
    <inkml:brush xml:id="br0">
      <inkml:brushProperty name="width" value="0.0349805355072021" units="cm"/>
      <inkml:brushProperty name="height" value="0.0349805355072021" units="cm"/>
      <inkml:brushProperty name="color" value="#F2385B"/>
      <inkml:brushProperty name="ignorePressure" value="0"/>
    </inkml:brush>
  </inkml:definitions>
  <inkml:trace contextRef="#ctx0" brushRef="#br0">51250.000000 13650.000000 628,'21.000000'120.000000'14,"-5.000000"-9.000000"-4 ,-7.000000-10.000000-4,-5.000000-8.000000-2,-4.000000-12.000000-2,0.000000-12.000000 2,0.000000-13.000000 1,0.000000-12.000000 3,0.000000 7.000000 2,0.000000 29.000000 5,0.000000 28.000000 4,0.000000 28.000000 5,1.000000 12.000000 3,4.000000-3.000000 1,3.000000-3.000000 2,3.000000-2.000000 1,-1.000000-11.000000-1,-2.000000-15.000000-4,-3.000000-15.000000-3,-3.000000-16.000000-5,-2.000000-12.000000-3,0.000000-5.000000-4,0.000000-7.000000-4,0.000000-5.000000-3,-7.000000-20.000000-10,-11.000000-31.000000-19,-14.000000-31.000000-19,-11.000000-31.000000-18,-6.000000-20.000000-5,4.000000-5.000000 6,3.000000-7.000000 7,3.000000-5.000000 7,6.000000-3.000000 7,9.000000 4.000000 8,10.000000 3.000000 7,10.000000 3.000000 7,5.000000 7.000000 5,4.000000 14.000000 4,3.000000 11.000000 2,3.000000 14.000000 2,1.000000 7.000000 3,1.000000 3.000000 2,-1.000000 3.000000 2,1.000000 4.000000 2,-6.000000 10.000000 5,-8.000000 19.000000 10,-10.000000 19.000000 10,-9.000000 19.000000 9,-12.000000 13.000000 3,-11.000000 10.000000-4,-14.000000 10.000000-4,-11.000000 9.000000-4,-7.000000 1.000000-5,0.000000-6.000000-3,0.000000-6.000000-5,0.000000-6.000000-3,3.000000-10.000000-5,6.000000-12.000000-4,7.000000-13.000000-5,6.000000-12.000000-4,3.000000-10.000000-7,0.000000-6.000000-10,0.000000-6.000000-8,0.000000-6.000000-9,3.000000-4.000000-3,6.000000 1.000000 4,7.000000-1.000000 5,6.000000 1.000000 4</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3:12"/>
    </inkml:context>
    <inkml:brush xml:id="br0">
      <inkml:brushProperty name="width" value="0.0315239951014519" units="cm"/>
      <inkml:brushProperty name="height" value="0.0315239951014519" units="cm"/>
      <inkml:brushProperty name="color" value="#F2385B"/>
      <inkml:brushProperty name="ignorePressure" value="0"/>
    </inkml:brush>
  </inkml:definitions>
  <inkml:trace contextRef="#ctx0" brushRef="#br0">50800.000000 14600.000000 697,'142.000000'51.000000'57,"-16.000000"4.000000"-9 ,-15.000000 3.000000-7,-15.000000 3.000000-9,-6.000000 1.000000-7,7.000000 1.000000-5,6.000000-1.000000-6,7.000000 1.000000-6,-1.000000-6.000000-2,-6.000000-8.000000 3,-6.000000-10.000000 3,-6.000000-9.000000 3,-2.000000-9.000000-3,3.000000-5.000000-8,3.000000-7.000000-9,4.000000-5.000000-7,-7.000000-4.000000-10,-16.000000 0.000000-9,-15.000000 0.000000-10,-15.000000 0.000000-9,-11.000000-4.000000-4,-2.000000-5.000000 4,-3.000000-7.000000 5,-3.000000-5.000000 3</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3:12"/>
    </inkml:context>
    <inkml:brush xml:id="br0">
      <inkml:brushProperty name="width" value="0.0285838339477777" units="cm"/>
      <inkml:brushProperty name="height" value="0.0285838339477777" units="cm"/>
      <inkml:brushProperty name="color" value="#F2385B"/>
      <inkml:brushProperty name="ignorePressure" value="0"/>
    </inkml:brush>
  </inkml:definitions>
  <inkml:trace contextRef="#ctx0" brushRef="#br0">54100.000000 12800.000000 769,'71.000000'192.000000'0,"-5.000000"-16.000000"-2 ,-7.000000-15.000000-1,-5.000000-15.000000-1,-9.000000-6.000000 1,-9.000000 7.000000 6,-10.000000 6.000000 3,-8.000000 7.000000 6,-14.000000 0.000000 5,-15.000000-2.000000 9,-15.000000-3.000000 7,-16.000000-3.000000 8,-7.000000-12.000000 0,4.000000-18.000000-11,3.000000-19.000000-10,3.000000-18.000000-9,-5.000000-9.000000-8,-12.000000 4.000000-8,-13.000000 3.000000-7,-12.000000 3.000000-8,-1.000000-8.000000-8,14.000000-19.000000-12,11.000000-18.000000-10,14.000000-19.000000-11</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22"/>
    </inkml:context>
    <inkml:brush xml:id="br0">
      <inkml:brushProperty name="width" value="0.024023000150919" units="cm"/>
      <inkml:brushProperty name="height" value="0.024023000150919" units="cm"/>
      <inkml:brushProperty name="color" value="#F2385B"/>
      <inkml:brushProperty name="ignorePressure" value="0"/>
    </inkml:brush>
  </inkml:definitions>
  <inkml:trace contextRef="#ctx0" brushRef="#br0">56100.000000 13500.000000 915,'-19.000000'92.000000'61,"13.000000"-16.000000"-37 ,12.000000-15.000000-40,13.000000-15.000000-37</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22"/>
    </inkml:context>
    <inkml:brush xml:id="br0">
      <inkml:brushProperty name="width" value="0.0229789223521948" units="cm"/>
      <inkml:brushProperty name="height" value="0.0229789223521948" units="cm"/>
      <inkml:brushProperty name="color" value="#F2385B"/>
      <inkml:brushProperty name="ignorePressure" value="0"/>
    </inkml:brush>
  </inkml:definitions>
  <inkml:trace contextRef="#ctx0" brushRef="#br0">56150.000000 14500.000000 957,'0.000000'48.000000'2,"0.000000"-3.000000"3 ,0.000000-3.000000 4,0.000000-2.000000 3,3.000000-9.000000-1,6.000000-12.000000-7,7.000000-13.000000-8,6.000000-12.000000-5,-1.000000-9.000000-9,-5.000000-2.000000-8,-7.000000-3.000000-8,-5.000000-3.000000-9</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29"/>
    </inkml:context>
    <inkml:brush xml:id="br0">
      <inkml:brushProperty name="width" value="0.0286746192723513" units="cm"/>
      <inkml:brushProperty name="height" value="0.0286746192723513" units="cm"/>
      <inkml:brushProperty name="color" value="#F2385B"/>
      <inkml:brushProperty name="ignorePressure" value="0"/>
    </inkml:brush>
  </inkml:definitions>
  <inkml:trace contextRef="#ctx0" brushRef="#br0">58150.000000 13400.000000 767,'1.000000'100.000000'-34,"4.000000"0.000000"8 ,3.000000 0.000000 8,3.000000 0.000000 8,-1.000000 1.000000 9,-2.000000 4.000000 9,-3.000000 3.000000 11,-3.000000 3.000000 9,-2.000000 3.000000 5,0.000000 3.000000 1,0.000000 3.000000 0,0.000000 4.000000 1,0.000000-1.000000-3,0.000000-3.000000-3,0.000000-3.000000-4,0.000000-2.000000-5,0.000000-9.000000-5,0.000000-12.000000-7,0.000000-13.000000-6,0.000000-12.000000-8,-2.000000-10.000000-6,-3.000000-6.000000-5,-3.000000-6.000000-4,-2.000000-6.000000-5,-3.000000-12.000000-5,1.000000-15.000000-3,-1.000000-15.000000-5,1.000000-16.000000-4,1.000000-15.000000 1,3.000000-11.000000 6,3.000000-14.000000 7,4.000000-11.000000 6,1.000000-3.000000 5,0.000000 10.000000 4,0.000000 10.000000 4,0.000000 9.000000 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63814681768417" units="cm"/>
      <inkml:brushProperty name="height" value="0.0363814681768417" units="cm"/>
      <inkml:brushProperty name="color" value="#F2395B"/>
      <inkml:brushProperty name="ignorePressure" value="0"/>
    </inkml:brush>
  </inkml:definitions>
  <inkml:trace contextRef="#ctx0" brushRef="#br0">25800.000000 76750.000000 836,'92.000000'-27.000000'-2,"-16.000000"-3.000000"-4 ,-15.000000-3.000000-3,-15.000000-2.000000-4,-9.000000 2.000000 3,1.000000 9.000000 9,-1.000000 10.000000 10,1.000000 10.000000 10,-6.000000 11.000000 3,-8.000000 17.000000-3,-10.000000 15.000000-3,-9.000000 16.000000-3,-5.000000 12.000000-2,0.000000 9.000000 0,0.000000 10.000000 1,0.000000 10.000000-1,0.000000 2.000000 0,0.000000-3.000000-3,0.000000-3.000000 0,0.000000-2.000000-2,1.000000-5.000000-1,4.000000-2.000000 1,3.000000-3.000000 1,3.000000-3.000000 1,10.000000-15.000000-5,20.000000-24.000000-11,18.000000-26.000000-11,20.000000-24.000000-10,3.000000-23.000000-3,-8.000000-18.000000 2,-10.000000-19.000000 3,-9.000000-18.000000 3,-12.000000-3.000000 3,-11.000000 17.000000 5,-14.000000 15.000000 4,-11.000000 16.000000 4,-4.000000 7.000000 0,6.000000 1.000000-5,7.000000-1.000000-6,6.000000 1.000000-4</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55637408792973" units="cm"/>
      <inkml:brushProperty name="height" value="0.0355637408792973" units="cm"/>
      <inkml:brushProperty name="color" value="#F2395B"/>
      <inkml:brushProperty name="ignorePressure" value="0"/>
    </inkml:brush>
  </inkml:definitions>
  <inkml:trace contextRef="#ctx0" brushRef="#br0">49650.000000 78700.000000 921,'137.000000'73.000000'2,"-24.000000"-3.000000"3 ,-26.000000-3.000000 2,-24.000000-2.000000 4,-9.000000 0.000000 2,10.000000 7.000000-1,10.000000 6.000000 0,9.000000 7.000000 0,10.000000 4.000000-8,14.000000 3.000000-14,11.000000 3.000000-15,14.000000 4.000000-15,-6.000000-10.000000-5,-21.000000-22.000000 2,-22.000000-22.000000 2,-22.000000-21.000000 3</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29"/>
    </inkml:context>
    <inkml:brush xml:id="br0">
      <inkml:brushProperty name="width" value="0.0278067775070667" units="cm"/>
      <inkml:brushProperty name="height" value="0.0278067775070667" units="cm"/>
      <inkml:brushProperty name="color" value="#F2385B"/>
      <inkml:brushProperty name="ignorePressure" value="0"/>
    </inkml:brush>
  </inkml:definitions>
  <inkml:trace contextRef="#ctx0" brushRef="#br0">58350.000000 12150.000000 791,'-16.000000'-40.000000'57,"19.000000"23.000000"-15 ,19.000000 22.000000-15,19.000000 22.000000-16,5.000000 4.000000-7,-5.000000-12.000000 0,-7.000000-13.000000 0,-5.000000-12.000000 1,3.000000-10.000000-1,17.000000-6.000000 2,15.000000-6.000000 0,16.000000-6.000000 1,7.000000-1.000000 0,1.000000 7.000000 0,-1.000000 6.000000-1,1.000000 7.000000 1,-6.000000 2.000000-3,-8.000000 1.000000-3,-10.000000-1.000000-6,-9.000000 1.000000-3,-10.000000 4.000000-5,-9.000000 9.000000-5,-10.000000 10.000000-4,-8.000000 10.000000-5,-8.000000-3.000000-5,-2.000000-11.000000-5,-3.000000-14.000000-5,-3.000000-11.000000-6</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0"/>
    </inkml:context>
    <inkml:brush xml:id="br0">
      <inkml:brushProperty name="width" value="0.034009575843811" units="cm"/>
      <inkml:brushProperty name="height" value="0.034009575843811" units="cm"/>
      <inkml:brushProperty name="color" value="#F2385B"/>
      <inkml:brushProperty name="ignorePressure" value="0"/>
    </inkml:brush>
  </inkml:definitions>
  <inkml:trace contextRef="#ctx0" brushRef="#br0">58250.000000 13300.000000 646,'6.000000'39.000000'35,"13.000000"-22.000000"-14 ,12.000000-22.000000-13,13.000000-21.000000-15,10.000000-14.000000-3,10.000000-2.000000 6,10.000000-3.000000 6,9.000000-3.000000 7,-4.000000 2.000000 1,-15.000000 10.000000-3,-15.000000 10.000000-1,-16.000000 9.000000-3,-8.000000 4.000000-2,0.000000 1.000000 0,0.000000-1.000000 0,0.000000 1.000000-1,1.000000 1.000000 0,4.000000 3.000000 0,3.000000 3.000000 1,3.000000 4.000000 1,4.000000-1.000000 0,7.000000-3.000000 2,6.000000-3.000000 0,7.000000-2.000000 1,-1.000000 2.000000 2,-6.000000 9.000000 1,-6.000000 10.000000 2,-6.000000 10.000000 1,-9.000000 5.000000 0,-8.000000 4.000000 1,-10.000000 3.000000 0,-9.000000 3.000000 0,-5.000000-1.000000-1,0.000000-2.000000-2,0.000000-3.000000-1,0.000000-3.000000-3,1.000000 5.000000-1,4.000000 17.000000 1,3.000000 15.000000 1,3.000000 16.000000-1,-1.000000 12.000000 1,-2.000000 9.000000 0,-3.000000 10.000000 1,-3.000000 10.000000-1,-1.000000 10.000000 1,4.000000 13.000000-1,3.000000 12.000000 1,3.000000 13.000000-1,1.000000 6.000000 0,1.000000 0.000000 1,-1.000000 0.000000 0,1.000000 0.000000 0,-1.000000-2.000000 0,1.000000-3.000000 0,-1.000000-3.000000-1,1.000000-2.000000-1,-3.000000-15.000000 0,-2.000000-25.000000-3,-3.000000-25.000000 0,-3.000000-25.000000-2,-6.000000-19.000000 0,-5.000000-12.000000 0,-7.000000-13.000000 2,-5.000000-12.000000 1,-14.000000-27.000000-5,-18.000000-41.000000-9,-19.000000-40.000000-9,-18.000000-40.000000-9,-14.000000-39.000000-6,-5.000000-33.000000-4,-7.000000-35.000000-3,-5.000000-34.000000-4,5.000000-13.000000-1,19.000000 9.000000 3,19.000000 10.000000 2,19.000000 10.000000 3,15.000000 16.000000 4,13.000000 26.000000 9,12.000000 24.000000 7,13.000000 26.000000 7,7.000000 24.000000 6,4.000000 26.000000 0,3.000000 24.000000 2,3.000000 26.000000 2,1.000000 19.000000 4,1.000000 17.000000 7,-1.000000 15.000000 7,1.000000 16.000000 7,-3.000000 15.000000 4,-2.000000 16.000000 2,-3.000000 15.000000 2,-3.000000 17.000000 1,-1.000000 3.000000-2,4.000000-5.000000-5,3.000000-7.000000-5,3.000000-5.000000-7,-1.000000 6.000000-2,-2.000000 23.000000 0,-3.000000 22.000000-1,-3.000000 22.000000-1,-1.000000 5.000000 1,4.000000-8.000000-2,3.000000-10.000000-1,3.000000-9.000000 0,-1.000000-13.000000-4,-2.000000-16.000000-8,-3.000000-15.000000-8,-3.000000-15.000000-6,-7.000000-18.000000-8,-9.000000-19.000000-7,-10.000000-18.000000-6,-8.000000-19.000000-8,-4.000000-15.000000 3,3.000000-8.000000 9,3.000000-10.000000 11,4.000000-9.000000 10,4.000000-2.000000 6,6.000000 6.000000 2,7.000000 7.000000 2,6.000000 6.000000 2,4.000000 7.000000 3,4.000000 10.000000 4,3.000000 10.000000 4,3.000000 9.000000 4,6.000000 2.000000 4,9.000000-2.000000 6,10.000000-3.000000 4,10.000000-3.000000 4,4.000000-1.000000 2,0.000000 4.000000-3,0.000000 3.000000-3,0.000000 3.000000-3,1.000000-1.000000-3,4.000000-2.000000-4,3.000000-3.000000-4,3.000000-3.000000-3,-2.000000 1.000000-8,-6.000000 6.000000-10,-6.000000 7.000000-10,-6.000000 6.000000-10,-9.000000 7.000000-4,-8.000000 10.000000 1,-10.000000 10.000000 2,-9.000000 9.000000 1,-9.000000 2.000000 3,-5.000000-2.000000 4,-7.000000-3.000000 4,-5.000000-3.000000 5</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0"/>
    </inkml:context>
    <inkml:brush xml:id="br0">
      <inkml:brushProperty name="width" value="0.0306711588054895" units="cm"/>
      <inkml:brushProperty name="height" value="0.0306711588054895" units="cm"/>
      <inkml:brushProperty name="color" value="#F2385B"/>
      <inkml:brushProperty name="ignorePressure" value="0"/>
    </inkml:brush>
  </inkml:definitions>
  <inkml:trace contextRef="#ctx0" brushRef="#br0">57450.000000 15050.000000 717,'-41.000000'21.000000'17,"19.000000"-5.000000"-7 ,19.000000-7.000000-5,19.000000-5.000000-7,15.000000-8.000000-6,13.000000-5.000000-6,12.000000-7.000000-4,13.000000-5.000000-6,1.000000-1.000000 4,-9.000000 6.000000 10,-10.000000 7.000000 11,-8.000000 6.000000 12,10.000000-5.000000 9,31.000000-16.000000 6,32.000000-15.000000 7,31.000000-15.000000 7,-1.000000-3.000000-1,-30.000000 14.000000-7,-32.000000 11.000000-8,-30.000000 14.000000-7,-15.000000 3.000000-5,3.000000-2.000000-1,3.000000-3.000000-2,4.000000-3.000000-1,10.000000-7.000000-2,19.000000-9.000000 0,19.000000-10.000000 0,19.000000-8.000000-1,-2.000000-1.000000-2,-22.000000 9.000000-3,-22.000000 10.000000-5,-21.000000 10.000000-3,5.000000-6.000000-7,35.000000-18.000000-9,35.000000-19.000000-8,34.000000-18.000000-9,-1.000000-1.000000-5,-33.000000 19.000000-2,-35.000000 19.000000-3,-34.000000 19.000000-1</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0"/>
    </inkml:context>
    <inkml:brush xml:id="br0">
      <inkml:brushProperty name="width" value="0.032618086785078" units="cm"/>
      <inkml:brushProperty name="height" value="0.032618086785078" units="cm"/>
      <inkml:brushProperty name="color" value="#F2385B"/>
      <inkml:brushProperty name="ignorePressure" value="0"/>
    </inkml:brush>
  </inkml:definitions>
  <inkml:trace contextRef="#ctx0" brushRef="#br0">61300.000000 12200.000000 674,'48.000000'71.000000'50,"-3.000000"-5.000000"-28 ,-3.000000-7.000000-28,-2.000000-5.000000-29,-3.000000-9.000000-9,1.000000-9.000000 11,-1.000000-10.000000 10,1.000000-8.000000 11,-4.000000-6.000000 6,-6.000000 1.000000 2,-6.000000-1.000000 1,-6.000000 1.000000 1,-6.000000 2.000000 0,-2.000000 7.000000-4,-3.000000 6.000000-2,-3.000000 7.000000-4,-4.000000 4.000000 0,-3.000000 3.000000 3,-3.000000 3.000000 2,-2.000000 4.000000 3,-11.000000 7.000000 2,-15.000000 13.000000 2,-15.000000 12.000000 1,-16.000000 13.000000 2,-4.000000 1.000000 0,10.000000-9.000000 1,10.000000-10.000000 0,9.000000-8.000000 0,6.000000-8.000000 2,3.000000-2.000000 3,3.000000-3.000000 3,4.000000-3.000000 3,2.000000-4.000000 1,4.000000-3.000000-1,3.000000-3.000000-1,3.000000-2.000000-2,4.000000-3.000000 0,7.000000 1.000000-2,6.000000-1.000000-2,7.000000 1.000000-1,4.000000 1.000000 0,3.000000 3.000000-1,3.000000 3.000000 1,4.000000 4.000000 0,-1.000000 5.000000 2,-3.000000 10.000000 2,-3.000000 10.000000 4,-2.000000 9.000000 3,-3.000000 7.000000 2,1.000000 7.000000 4,-1.000000 6.000000 2,1.000000 7.000000 3,-1.000000-1.000000 0,1.000000-6.000000-2,-1.000000-6.000000-1,1.000000-6.000000-2,-1.000000-9.000000-4,1.000000-8.000000-6,-1.000000-10.000000-6,1.000000-9.000000-6,-1.000000-16.000000-7,1.000000-22.000000-8,-1.000000-22.000000-8,1.000000-21.000000-7,-3.000000-20.000000-7,-2.000000-15.000000-4,-3.000000-15.000000-4,-3.000000-16.000000-4,-2.000000-4.000000-1,0.000000 10.000000 5,0.000000 10.000000 5,0.000000 9.000000 4</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1"/>
    </inkml:context>
    <inkml:brush xml:id="br0">
      <inkml:brushProperty name="width" value="0.0293929018080235" units="cm"/>
      <inkml:brushProperty name="height" value="0.0293929018080235" units="cm"/>
      <inkml:brushProperty name="color" value="#F2385B"/>
      <inkml:brushProperty name="ignorePressure" value="0"/>
    </inkml:brush>
  </inkml:definitions>
  <inkml:trace contextRef="#ctx0" brushRef="#br0">62800.000000 11300.000000 748,'159.000000'71.000000'-2,"-31.000000"-5.000000"-3 ,-31.000000-7.000000-5,-31.000000-5.000000-2,-18.000000-8.000000-1,-3.000000-5.000000 5,-3.000000-7.000000 4,-2.000000-5.000000 4,-8.000000-3.000000 4,-8.000000 4.000000 3,-10.000000 3.000000 2,-9.000000 3.000000 3,-10.000000 3.000000-1,-9.000000 3.000000-5,-10.000000 3.000000-4,-8.000000 4.000000-6,-14.000000 7.000000-3,-15.000000 13.000000-1,-15.000000 12.000000-3,-16.000000 13.000000-1,-8.000000 6.000000 1,0.000000 0.000000 3,0.000000 0.000000 3,0.000000 0.000000 4,6.000000-5.000000 2,13.000000-9.000000-1,12.000000-10.000000 1,13.000000-8.000000 0,10.000000-12.000000 2,10.000000-12.000000 4,10.000000-13.000000 3,9.000000-12.000000 4,10.000000-12.000000 1,14.000000-8.000000-1,11.000000-10.000000 0,14.000000-9.000000-1,16.000000-10.000000-1,22.000000-9.000000 2,22.000000-10.000000 0,23.000000-8.000000 1,6.000000-6.000000-1,-5.000000 1.000000-3,-7.000000-1.000000-1,-5.000000 1.000000-4,-9.000000 2.000000-2,-9.000000 7.000000-3,-10.000000 6.000000-3,-8.000000 7.000000-3,-11.000000 7.000000-3,-8.000000 9.000000-1,-10.000000 10.000000-2,-9.000000 10.000000-3,-15.000000 5.000000-3,-18.000000 4.000000-7,-19.000000 3.000000-7,-18.000000 3.000000-6,-10.000000 1.000000 0,0.000000 1.000000 7,0.000000-1.000000 6,0.000000 1.000000 7,1.000000-1.000000 5,4.000000 1.000000 3,3.000000-1.000000 2,3.000000 1.000000 3,3.000000 2.000000 5,3.000000 7.000000 8,3.000000 6.000000 6,4.000000 7.000000 7,1.000000 4.000000 5,0.000000 3.000000 1,0.000000 3.000000 2,0.000000 4.000000 1,-4.000000 8.000000 1,-5.000000 17.000000 0,-7.000000 15.000000-1,-5.000000 16.000000 0,-3.000000 7.000000-1,4.000000 1.000000-3,3.000000-1.000000-1,3.000000 1.000000-1,3.000000-4.000000-7,3.000000-6.000000-8,3.000000-6.000000-9,4.000000-6.000000-10,2.000000-7.000000-8,4.000000-6.000000-8,3.000000-6.000000-7,3.000000-6.000000-9,3.000000-18.000000-3,3.000000-28.000000-1,3.000000-28.000000 1,4.000000-27.000000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1"/>
    </inkml:context>
    <inkml:brush xml:id="br0">
      <inkml:brushProperty name="width" value="0.0269753355532885" units="cm"/>
      <inkml:brushProperty name="height" value="0.0269753355532885" units="cm"/>
      <inkml:brushProperty name="color" value="#F2385B"/>
      <inkml:brushProperty name="ignorePressure" value="0"/>
    </inkml:brush>
  </inkml:definitions>
  <inkml:trace contextRef="#ctx0" brushRef="#br0">63000.000000 13350.000000 815,'165.000000'-24.000000'30,"-18.000000"4.000000"1 ,-19.000000 3.000000-1,-18.000000 3.000000 1,-14.000000 3.000000-4,-5.000000 3.000000-8,-7.000000 3.000000-7,-5.000000 4.000000-7,-9.000000 2.000000-6,-9.000000 4.000000-2,-10.000000 3.000000-1,-8.000000 3.000000-3,-11.000000 3.000000-4,-8.000000 3.000000-5,-10.000000 3.000000-6,-9.000000 4.000000-7</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1"/>
    </inkml:context>
    <inkml:brush xml:id="br0">
      <inkml:brushProperty name="width" value="0.0241348706185818" units="cm"/>
      <inkml:brushProperty name="height" value="0.0241348706185818" units="cm"/>
      <inkml:brushProperty name="color" value="#F2385B"/>
      <inkml:brushProperty name="ignorePressure" value="0"/>
    </inkml:brush>
  </inkml:definitions>
  <inkml:trace contextRef="#ctx0" brushRef="#br0">62650.000000 14350.000000 911,'0.000000'117.000000'44,"0.000000"-16.000000"-15 ,0.000000-15.000000-14,0.000000-15.000000-15,0.000000-12.000000-6,0.000000-6.000000 0,0.000000-6.000000 1,0.000000-6.000000 1,3.000000-12.000000-6,6.000000-15.000000-12,7.000000-15.000000-12,6.000000-16.000000-13,1.000000-8.000000 0,-3.000000 0.000000 9,-3.000000 0.000000 9,-2.000000 0.000000 10,-3.000000 1.000000 7,1.000000 4.000000 2,-1.000000 3.000000 3,1.000000 3.000000 3</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1"/>
    </inkml:context>
    <inkml:brush xml:id="br0">
      <inkml:brushProperty name="width" value="0.0333748161792755" units="cm"/>
      <inkml:brushProperty name="height" value="0.0333748161792755" units="cm"/>
      <inkml:brushProperty name="color" value="#F2385B"/>
      <inkml:brushProperty name="ignorePressure" value="0"/>
    </inkml:brush>
  </inkml:definitions>
  <inkml:trace contextRef="#ctx0" brushRef="#br0">63200.000000 13950.000000 659,'45.000000'78.000000'2,"-9.000000"6.000000"3 ,-10.000000 7.000000 5,-8.000000 6.000000 3,-8.000000 7.000000 4,-2.000000 10.000000 4,-3.000000 10.000000 5,-3.000000 9.000000 4,-2.000000 4.000000 0,0.000000 1.000000-1,0.000000-1.000000-3,0.000000 1.000000-1,1.000000-1.000000-3,4.000000 1.000000-1,3.000000-1.000000-1,3.000000 1.000000-2,-1.000000-10.000000-3,-2.000000-19.000000-7,-3.000000-18.000000-6,-3.000000-19.000000-5,-2.000000-27.000000-11,0.000000-34.000000-17,0.000000-35.000000-14,0.000000-33.000000-17,0.000000-23.000000-4,0.000000-9.000000 7,0.000000-10.000000 8,0.000000-8.000000 6,0.000000 3.000000 8,0.000000 20.000000 8,0.000000 18.000000 8,0.000000 20.000000 9,0.000000 8.000000 4,0.000000 1.000000 2,0.000000-1.000000 2,0.000000 1.000000 2,0.000000-3.000000 0,0.000000-2.000000 1,0.000000-3.000000 0,0.000000-3.000000 1</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2"/>
    </inkml:context>
    <inkml:brush xml:id="br0">
      <inkml:brushProperty name="width" value="0.0263714268803596" units="cm"/>
      <inkml:brushProperty name="height" value="0.0263714268803596" units="cm"/>
      <inkml:brushProperty name="color" value="#F2385B"/>
      <inkml:brushProperty name="ignorePressure" value="0"/>
    </inkml:brush>
  </inkml:definitions>
  <inkml:trace contextRef="#ctx0" brushRef="#br0">63700.000000 14200.000000 834,'67.000000'7.000000'3,"-16.000000"17.000000"8 ,-15.000000 15.000000 7,-15.000000 16.000000 8,-9.000000 12.000000-1,1.000000 9.000000-5,-1.000000 10.000000-8,1.000000 10.000000-6,-1.000000 0.000000-2,1.000000-5.000000 3,-1.000000-7.000000 1,1.000000-5.000000 3,1.000000-11.000000-1,3.000000-11.000000-6,3.000000-14.000000-4,4.000000-11.000000-6,1.000000-12.000000-2,0.000000-9.000000-1,0.000000-10.000000 0,0.000000-8.000000-1,1.000000-15.000000-4,4.000000-19.000000-7,3.000000-18.000000-8,3.000000-19.000000-7,1.000000-10.000000-2,1.000000 1.000000 3,-1.000000-1.000000 4,1.000000 1.000000 4,-1.000000 2.000000 5,1.000000 7.000000 6,-1.000000 6.000000 6,1.000000 7.000000 6,-3.000000 8.000000 5,-2.000000 14.000000 4,-3.000000 11.000000 4,-3.000000 14.000000 3,-2.000000 11.000000 7,0.000000 14.000000 7,0.000000 11.000000 7,0.000000 14.000000 8,-2.000000 5.000000 0,-3.000000 1.000000-6,-3.000000-1.000000-6,-2.000000 1.000000-6,-1.000000-3.000000-11,3.000000-2.000000-16,3.000000-3.000000-16,4.000000-3.000000-17</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2"/>
    </inkml:context>
    <inkml:brush xml:id="br0">
      <inkml:brushProperty name="width" value="0.0231612473726273" units="cm"/>
      <inkml:brushProperty name="height" value="0.0231612473726273" units="cm"/>
      <inkml:brushProperty name="color" value="#F2385B"/>
      <inkml:brushProperty name="ignorePressure" value="0"/>
    </inkml:brush>
  </inkml:definitions>
  <inkml:trace contextRef="#ctx0" brushRef="#br0">66550.000000 11600.000000 949,'1.000000'54.000000'32,"4.000000"10.000000"-16 ,3.000000 10.000000-14,3.000000 9.000000-14,1.000000 2.000000-6,1.000000-2.000000 6,-1.000000-3.000000 4,1.000000-3.000000 5,-3.000000-9.000000 4,-2.000000-11.000000 0,-3.000000-14.000000 2,-3.000000-11.000000 1,-2.000000-1.000000-1,0.000000 13.000000-4,0.000000 12.000000-4,0.000000 13.000000-4,0.000000 2.000000-3,0.000000-5.000000-2,0.000000-7.000000-3,0.000000-5.000000-3,0.000000-8.000000-2,0.000000-5.000000 0,0.000000-7.000000-1,0.000000-5.000000 0,-2.000000-12.000000 2,-3.000000-16.000000 4,-3.000000-15.000000 5,-2.000000-15.000000 5,-1.000000-7.000000 3,3.000000 3.000000 1,3.000000 3.000000 0,4.000000 4.000000 2,-1.000000 1.000000 0,-3.000000 0.000000 0,-3.000000 0.000000 1,-2.000000 0.000000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41185815632343" units="cm"/>
      <inkml:brushProperty name="height" value="0.0341185815632343" units="cm"/>
      <inkml:brushProperty name="color" value="#F2395B"/>
      <inkml:brushProperty name="ignorePressure" value="0"/>
    </inkml:brush>
  </inkml:definitions>
  <inkml:trace contextRef="#ctx0" brushRef="#br0">51700.000000 78450.000000 898,'146.000000'-24.000000'1,"-5.000000"4.000000"3 ,-7.000000 3.000000 2,-5.000000 3.000000 3,-3.000000 3.000000 2,4.000000 3.000000 2,3.000000 3.000000 3,3.000000 4.000000 2,-5.000000 1.000000-2,-12.000000 0.000000-9,-13.000000 0.000000-6,-12.000000 0.000000-9,-12.000000 1.000000-4,-8.000000 4.000000-1,-10.000000 3.000000 0,-9.000000 3.000000-2</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2"/>
    </inkml:context>
    <inkml:brush xml:id="br0">
      <inkml:brushProperty name="width" value="0.0240819398313761" units="cm"/>
      <inkml:brushProperty name="height" value="0.0240819398313761" units="cm"/>
      <inkml:brushProperty name="color" value="#F2385B"/>
      <inkml:brushProperty name="ignorePressure" value="0"/>
    </inkml:brush>
  </inkml:definitions>
  <inkml:trace contextRef="#ctx0" brushRef="#br0">66650.000000 11950.000000 913,'115.000000'-44.000000'2,"-18.000000"13.000000"5 ,-19.000000 12.000000 5,-18.000000 13.000000 4,-12.000000 9.000000 1,-3.000000 6.000000-4,-3.000000 7.000000-3,-2.000000 6.000000-3,-5.000000 6.000000-4,-2.000000 6.000000-8,-3.000000 7.000000-6,-3.000000 6.000000-7,-6.000000-1.000000-3,-5.000000-5.000000-1,-7.000000-7.000000-2,-5.000000-5.000000 0,-9.000000-3.000000 0,-9.000000 4.000000-1,-10.000000 3.000000 1,-8.000000 3.000000 0,-4.000000-2.000000 2,3.000000-6.000000 4,3.000000-6.000000 4,4.000000-6.000000 4</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2"/>
    </inkml:context>
    <inkml:brush xml:id="br0">
      <inkml:brushProperty name="width" value="0.0250142253935337" units="cm"/>
      <inkml:brushProperty name="height" value="0.0250142253935337" units="cm"/>
      <inkml:brushProperty name="color" value="#F2385B"/>
      <inkml:brushProperty name="ignorePressure" value="0"/>
    </inkml:brush>
  </inkml:definitions>
  <inkml:trace contextRef="#ctx0" brushRef="#br0">66050.000000 12850.000000 879,'45.000000'53.000000'19,"-9.000000"6.000000"0 ,-10.000000 7.000000 1,-8.000000 6.000000 0,-6.000000 3.000000-2,1.000000 0.000000-5,-1.000000 0.000000-5,1.000000 0.000000-5,-3.000000 0.000000-3,-2.000000 0.000000-5,-3.000000 0.000000-3,-3.000000 0.000000-5,-2.000000-7.000000-5,0.000000-11.000000-5,0.000000-14.000000-6,0.000000-11.000000-6,0.000000-17.000000-2,0.000000-18.000000 4,0.000000-19.000000 3,0.000000-18.000000 3,1.000000-7.000000 5,4.000000 6.000000 4,3.000000 7.000000 5,3.000000 6.000000 6</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3"/>
    </inkml:context>
    <inkml:brush xml:id="br0">
      <inkml:brushProperty name="width" value="0.029561260715127" units="cm"/>
      <inkml:brushProperty name="height" value="0.029561260715127" units="cm"/>
      <inkml:brushProperty name="color" value="#F2385B"/>
      <inkml:brushProperty name="ignorePressure" value="0"/>
    </inkml:brush>
  </inkml:definitions>
  <inkml:trace contextRef="#ctx0" brushRef="#br0">66400.000000 13400.000000 744,'93.000000'-66.000000'-21,"-11.000000"19.000000"4 ,-14.000000 19.000000 2,-11.000000 19.000000 3,-7.000000 9.000000 5,0.000000 0.000000 7,0.000000 0.000000 7,0.000000 0.000000 7,-4.000000 0.000000 2,-5.000000 0.000000 0,-7.000000 0.000000-2,-5.000000 0.000000 0,-8.000000 4.000000-2,-5.000000 10.000000-3,-7.000000 10.000000-3,-5.000000 9.000000-2,-6.000000 4.000000-2,-3.000000 1.000000 0,-3.000000-1.000000 0,-2.000000 1.000000 1,-11.000000 2.000000-2,-15.000000 7.000000 0,-15.000000 6.000000-2,-16.000000 7.000000 0,-10.000000 4.000000-3,-3.000000 3.000000-2,-3.000000 3.000000-3,-2.000000 4.000000-2,3.000000-7.000000-1,14.000000-16.000000 2,11.000000-15.000000 3,14.000000-15.000000 1,8.000000-9.000000 3,7.000000 1.000000 1,6.000000-1.000000 1,7.000000 1.000000 2,7.000000-7.000000 1,9.000000-12.000000-1,10.000000-13.000000 0,10.000000-12.000000-1,5.000000-5.000000 0,4.000000 3.000000-3,3.000000 3.000000-2,3.000000 4.000000-2,3.000000 1.000000-1,3.000000 0.000000 0,3.000000 0.000000 1,4.000000 0.000000 1,-7.000000 9.000000 4,-16.000000 19.000000 7,-15.000000 19.000000 7,-15.000000 19.000000 8,-14.000000 13.000000 3,-8.000000 10.000000-3,-10.000000 10.000000-1,-9.000000 9.000000-2,-5.000000 4.000000-1,0.000000 1.000000 0,0.000000-1.000000 0,0.000000 1.000000 1,-7.000000 5.000000 1,-11.000000 14.000000 0,-14.000000 11.000000 1,-11.000000 14.000000 2,-1.000000-3.000000-2,13.000000-15.000000-2,12.000000-15.000000-3,13.000000-16.000000-2,16.000000-26.000000-14,23.000000-33.000000-24,22.000000-35.000000-25,22.000000-34.000000-23,12.000000-16.000000-4,3.000000 3.000000 16,3.000000 3.000000 16,4.000000 4.000000 15,5.000000 4.000000 11,10.000000 6.000000 5,10.000000 7.000000 3,9.000000 6.000000 6,1.000000 7.000000 3,-6.000000 10.000000 4,-6.000000 10.000000 4,-6.000000 9.000000 4,-6.000000 6.000000 4,-2.000000 3.000000 5,-3.000000 3.000000 5,-3.000000 4.000000 4,-2.000000 2.000000 3,0.000000 4.000000 3,0.000000 3.000000 2,0.000000 3.000000 1,-4.000000-2.000000-2,-5.000000-6.000000-7,-7.000000-6.000000-9,-5.000000-6.000000-7,-3.000000-4.000000-9,4.000000 1.000000-10,3.000000-1.000000-10,3.000000 1.000000-10,-1.000000-3.000000-4,-2.000000-2.000000 3,-3.000000-3.000000 3,-3.000000-3.000000 3,-1.000000-6.000000 1,4.000000-5.000000-1,3.000000-7.000000-1,3.000000-5.000000-1,-1.000000-8.000000 3,-2.000000-5.000000 4,-3.000000-7.000000 6,-3.000000-5.000000 4,-2.000000-3.000000 4,0.000000 4.000000 0,0.000000 3.000000 2,0.000000 3.000000 1,-2.000000 4.000000 3,-3.000000 7.000000 4,-3.000000 6.000000 6,-2.000000 7.000000 4,-1.000000 4.000000 1,3.000000 3.000000 0,3.000000 3.000000-1,4.000000 4.000000-2,-3.000000 5.000000-2,-5.000000 10.000000-5,-7.000000 10.000000-4,-5.000000 9.000000-4,-3.000000 1.000000-5,4.000000-6.000000-5,3.000000-6.000000-5,3.000000-6.000000-5</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4"/>
    </inkml:context>
    <inkml:brush xml:id="br0">
      <inkml:brushProperty name="width" value="0.0303088314831257" units="cm"/>
      <inkml:brushProperty name="height" value="0.0303088314831257" units="cm"/>
      <inkml:brushProperty name="color" value="#F2385B"/>
      <inkml:brushProperty name="ignorePressure" value="0"/>
    </inkml:brush>
  </inkml:definitions>
  <inkml:trace contextRef="#ctx0" brushRef="#br0">68800.000000 12050.000000 725,'51.000000'45.000000'21,"4.000000"-9.000000"-16 ,3.000000-10.000000-16,3.000000-8.000000-17,1.000000-4.000000-5,1.000000 3.000000 4,-1.000000 3.000000 4,1.000000 4.000000 5,-4.000000-3.000000 3,-6.000000-5.000000 4,-6.000000-7.000000 4,-6.000000-5.000000 3,-7.000000-3.000000 3,-6.000000 4.000000 1,-6.000000 3.000000 0,-6.000000 3.000000 1,-6.000000 3.000000 0,-2.000000 3.000000 0,-3.000000 3.000000 1,-3.000000 4.000000 0,-7.000000 5.000000 0,-9.000000 10.000000 2,-10.000000 10.000000 1,-8.000000 9.000000 1,-8.000000 7.000000 2,-2.000000 7.000000 1,-3.000000 6.000000 1,-3.000000 7.000000 1,-1.000000-3.000000 1,4.000000-8.000000-1,3.000000-10.000000 0,3.000000-9.000000-2,12.000000-12.000000 3,22.000000-11.000000 5,22.000000-14.000000 5,23.000000-11.000000 5,5.000000-3.000000 1,-9.000000 10.000000-4,-10.000000 10.000000-5,-8.000000 9.000000-3,-6.000000 7.000000-2,1.000000 7.000000 1,-1.000000 6.000000 0,1.000000 7.000000 1,-3.000000 7.000000 0,-2.000000 9.000000 1,-3.000000 10.000000 1,-3.000000 10.000000 1,-1.000000 8.000000-1,4.000000 10.000000 0,3.000000 10.000000 0,3.000000 9.000000-2,1.000000 2.000000 0,1.000000-2.000000-3,-1.000000-3.000000-3,1.000000-3.000000-1,-3.000000-6.000000-3,-2.000000-5.000000-1,-3.000000-7.000000-1,-3.000000-5.000000-1,-2.000000-11.000000-1,0.000000-11.000000-1,0.000000-14.000000-2,0.000000-11.000000-1,-5.000000-12.000000-1,-9.000000-9.000000-3,-10.000000-10.000000-2,-8.000000-8.000000-3,-8.000000-11.000000-2,-2.000000-8.000000-2,-3.000000-10.000000-2,-3.000000-9.000000-2,-1.000000-7.000000-1,4.000000-3.000000 4,3.000000-3.000000 1,3.000000-2.000000 3,4.000000-3.000000 3,7.000000 1.000000 2,6.000000-1.000000 3,7.000000 1.000000 2,4.000000 1.000000 4,3.000000 3.000000 2,3.000000 3.000000 3,4.000000 4.000000 2,10.000000-4.000000 4,19.000000-9.000000 1,19.000000-10.000000 2,19.000000-8.000000 2,13.000000-9.000000 0,10.000000-6.000000-3,10.000000-6.000000-1,9.000000-6.000000-3,4.000000-6.000000-6,1.000000-2.000000-10,-1.000000-3.000000-10,1.000000-3.000000-10,-12.000000 8.000000-3,-21.000000 23.000000 7,-22.000000 22.000000 5,-22.000000 22.000000 5,-11.000000 7.000000 0,0.000000-6.000000-8,0.000000-6.000000-8,0.000000-6.000000-7</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4"/>
    </inkml:context>
    <inkml:brush xml:id="br0">
      <inkml:brushProperty name="width" value="0.027624124661088" units="cm"/>
      <inkml:brushProperty name="height" value="0.027624124661088" units="cm"/>
      <inkml:brushProperty name="color" value="#F2385B"/>
      <inkml:brushProperty name="ignorePressure" value="0"/>
    </inkml:brush>
  </inkml:definitions>
  <inkml:trace contextRef="#ctx0" brushRef="#br0">70750.000000 13750.000000 796,'100.000000'-27.000000'-13,"0.000000"-3.000000"9 ,0.000000-3.000000 8,0.000000-2.000000 9,-5.000000-3.000000 6,-9.000000 1.000000 4,-10.000000-1.000000 6,-8.000000 1.000000 5,-11.000000 2.000000-1,-8.000000 7.000000-6,-10.000000 6.000000-6,-9.000000 7.000000-5,-12.000000 2.000000-15,-11.000000 1.000000-20,-14.000000-1.000000-22,-11.000000 1.000000-22,-7.000000-1.000000-4,0.000000 1.000000 12,0.000000-1.000000 11,0.000000 1.000000 13</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4"/>
    </inkml:context>
    <inkml:brush xml:id="br0">
      <inkml:brushProperty name="width" value="0.0336182452738285" units="cm"/>
      <inkml:brushProperty name="height" value="0.0336182452738285" units="cm"/>
      <inkml:brushProperty name="color" value="#F2385B"/>
      <inkml:brushProperty name="ignorePressure" value="0"/>
    </inkml:brush>
  </inkml:definitions>
  <inkml:trace contextRef="#ctx0" brushRef="#br0">71400.000000 13250.000000 654,'-2.000000'45.000000'-38,"-3.000000"-9.000000"18 ,-3.000000-10.000000 18,-2.000000-8.000000 19,-5.000000 0.000000 10,-2.000000 14.000000 1,-3.000000 11.000000 1,-3.000000 14.000000 1,-4.000000 10.000000 0,-3.000000 9.000000-1,-3.000000 10.000000 1,-2.000000 10.000000-1,-5.000000 10.000000-1,-2.000000 13.000000-3,-3.000000 12.000000-3,-3.000000 13.000000-2,2.000000-4.000000-3,10.000000-18.000000-3,10.000000-19.000000-3,9.000000-18.000000-2,4.000000-17.000000-3,1.000000-11.000000-3,-1.000000-14.000000-2,1.000000-11.000000-1,2.000000-15.000000-7,7.000000-16.000000-11,6.000000-15.000000-9,7.000000-15.000000-11,5.000000-17.000000-6,7.000000-15.000000 0,6.000000-15.000000-1,7.000000-16.000000-2,2.000000-2.000000 5,1.000000 13.000000 7,-1.000000 12.000000 9,1.000000 13.000000 8,-1.000000 12.000000 7,1.000000 13.000000 9,-1.000000 12.000000 7,1.000000 13.000000 9,-3.000000 15.000000 5,-2.000000 19.000000 3,-3.000000 19.000000 3,-3.000000 19.000000 3,-2.000000 7.000000 2,0.000000-3.000000 0,0.000000-3.000000 2,0.000000-2.000000 0,1.000000-8.000000-1,4.000000-8.000000-4,3.000000-10.000000-3,3.000000-9.000000-3,1.000000-7.000000-3,1.000000-3.000000-2,-1.000000-3.000000-3,1.000000-2.000000-2,5.000000-11.000000-5,14.000000-15.000000-7,11.000000-15.000000-7,14.000000-16.000000-8,0.000000-7.000000-3,-8.000000 4.000000 3,-10.000000 3.000000 3,-9.000000 3.000000 1,-2.000000-8.000000-4,6.000000-19.000000-15,7.000000-18.000000-14,6.000000-19.000000-14,-7.000000 1.000000-2,-18.000000 22.000000 12,-19.000000 22.000000 12,-18.000000 23.000000 10,-9.000000 6.000000 8,4.000000-5.000000 2,3.000000-7.000000 2,3.000000-5.000000 4</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4"/>
    </inkml:context>
    <inkml:brush xml:id="br0">
      <inkml:brushProperty name="width" value="0.0286643169820309" units="cm"/>
      <inkml:brushProperty name="height" value="0.0286643169820309" units="cm"/>
      <inkml:brushProperty name="color" value="#F2385B"/>
      <inkml:brushProperty name="ignorePressure" value="0"/>
    </inkml:brush>
  </inkml:definitions>
  <inkml:trace contextRef="#ctx0" brushRef="#br0">71900.000000 12000.000000 767,'93.000000'185.000000'110,"-11.000000"-27.000000"-34 ,-14.000000-28.000000-36,-11.000000-28.000000-33,-11.000000-20.000000-18,-5.000000-8.000000 1,-7.000000-10.000000 2,-5.000000-9.000000 2,-6.000000-9.000000-9,-3.000000-5.000000-17,-3.000000-7.000000-16,-2.000000-5.000000-18</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5"/>
    </inkml:context>
    <inkml:brush xml:id="br0">
      <inkml:brushProperty name="width" value="0.0282748453319073" units="cm"/>
      <inkml:brushProperty name="height" value="0.0282748453319073" units="cm"/>
      <inkml:brushProperty name="color" value="#F2385B"/>
      <inkml:brushProperty name="ignorePressure" value="0"/>
    </inkml:brush>
  </inkml:definitions>
  <inkml:trace contextRef="#ctx0" brushRef="#br0">74100.000000 11800.000000 778,'29.000000'46.000000'0,"10.000000"-5.000000"3 ,10.000000-7.000000 1,9.000000-5.000000 2,4.000000-6.000000 0,1.000000-3.000000-1,-1.000000-3.000000-1,1.000000-2.000000-1,-4.000000-3.000000 1,-6.000000 1.000000 1,-6.000000-1.000000 2,-6.000000 1.000000 2,-6.000000-1.000000-2,-2.000000 1.000000-6,-3.000000-1.000000-5,-3.000000 1.000000-6,-10.000000 4.000000 0,-16.000000 9.000000 1,-15.000000 10.000000 4,-15.000000 10.000000 3,-14.000000 8.000000 0,-8.000000 10.000000 1,-10.000000 10.000000 0,-9.000000 9.000000-1,-9.000000 6.000000 0,-5.000000 3.000000 1,-7.000000 3.000000-1,-5.000000 4.000000 0,0.000000-3.000000 3,10.000000-5.000000 3,10.000000-7.000000 6,9.000000-5.000000 3,9.000000-11.000000 3,9.000000-11.000000-1,10.000000-14.000000 1,10.000000-11.000000-1,11.000000-11.000000-2,17.000000-5.000000-3,15.000000-7.000000-3,16.000000-5.000000-3,15.000000-8.000000-2,16.000000-5.000000 1,15.000000-7.000000 0,17.000000-5.000000 0,10.000000-1.000000 1,6.000000 6.000000-1,7.000000 7.000000 0,6.000000 6.000000 0,-4.000000 3.000000-1,-11.000000 0.000000 2,-14.000000 0.000000-1,-11.000000 0.000000 1,-15.000000 4.000000 1,-16.000000 10.000000 0,-15.000000 10.000000 1,-15.000000 9.000000 2,-20.000000 9.000000-1,-21.000000 9.000000-1,-22.000000 10.000000 0,-22.000000 10.000000-2,-16.000000 8.000000-1,-9.000000 10.000000-4,-10.000000 10.000000-4,-8.000000 9.000000-2,-3.000000-2.000000-2,7.000000-12.000000 1,6.000000-13.000000 0,7.000000-12.000000 0,4.000000-5.000000 1,3.000000 3.000000 1,3.000000 3.000000 0,4.000000 4.000000 1,18.000000-9.000000 2,34.000000-18.000000 4,35.000000-19.000000 4,35.000000-18.000000 5,19.000000-15.000000 1,7.000000-9.000000-3,6.000000-10.000000-1,7.000000-8.000000-3,-1.000000-4.000000-1,-6.000000 3.000000 0,-6.000000 3.000000 0,-6.000000 4.000000 0,-4.000000-3.000000-4,1.000000-5.000000-5,-1.000000-7.000000-8,1.000000-5.000000-5,-7.000000-1.000000-5,-12.000000 6.000000-2,-13.000000 7.000000-2,-12.000000 6.000000-3,-13.000000 3.000000-1,-12.000000 0.000000-2,-13.000000 0.000000-1,-12.000000 0.000000-1,-4.000000 1.000000 3,7.000000 4.000000 7,6.000000 3.000000 8,7.000000 3.000000 7</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5"/>
    </inkml:context>
    <inkml:brush xml:id="br0">
      <inkml:brushProperty name="width" value="0.0256885532289743" units="cm"/>
      <inkml:brushProperty name="height" value="0.0256885532289743" units="cm"/>
      <inkml:brushProperty name="color" value="#F2385B"/>
      <inkml:brushProperty name="ignorePressure" value="0"/>
    </inkml:brush>
  </inkml:definitions>
  <inkml:trace contextRef="#ctx0" brushRef="#br0">74650.000000 14150.000000 856,'-46.000000'4.000000'-59,"10.000000"10.000000"29 ,10.000000 10.000000 28,9.000000 9.000000 29,4.000000 7.000000 11,1.000000 7.000000-4,-1.000000 6.000000-5,1.000000 7.000000-4,1.000000-3.000000-4,3.000000-8.000000-6,3.000000-10.000000-3,4.000000-9.000000-5,1.000000 2.000000-3,0.000000 17.000000 0,0.000000 15.000000 0,0.000000 16.000000-1,0.000000 2.000000 0,0.000000-8.000000 0,0.000000-10.000000 0,0.000000-9.000000 0,-4.000000-10.000000-7,-5.000000-9.000000-10,-7.000000-10.000000-11,-5.000000-8.000000-12,-3.000000-9.000000-5,4.000000-6.000000 2,3.000000-6.000000 0,3.000000-6.000000 2</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5"/>
    </inkml:context>
    <inkml:brush xml:id="br0">
      <inkml:brushProperty name="width" value="0.0337027870118618" units="cm"/>
      <inkml:brushProperty name="height" value="0.0337027870118618" units="cm"/>
      <inkml:brushProperty name="color" value="#F2385B"/>
      <inkml:brushProperty name="ignorePressure" value="0"/>
    </inkml:brush>
  </inkml:definitions>
  <inkml:trace contextRef="#ctx0" brushRef="#br0">73300.000000 13200.000000 652,'23.000000'187.000000'14,"-3.000000"-24.000000"1 ,-3.000000-26.000000 3,-2.000000-24.000000 1,-3.000000-12.000000 1,1.000000 4.000000-3,-1.000000 3.000000 0,1.000000 3.000000-3,-6.000000-1.000000 0,-8.000000-2.000000 2,-10.000000-3.000000 3,-9.000000-3.000000 1,-7.000000-6.000000-1,-3.000000-5.000000-5,-3.000000-7.000000-5,-2.000000-5.000000-4,-1.000000-9.000000-2,3.000000-9.000000 0,3.000000-10.000000 2,4.000000-8.000000 0,7.000000-9.000000-1,13.000000-6.000000-1,12.000000-6.000000-1,13.000000-6.000000-2,15.000000-1.000000 1,19.000000 7.000000 1,19.000000 6.000000 2,19.000000 7.000000 2,16.000000 4.000000 1,17.000000 3.000000 0,15.000000 3.000000 1,16.000000 4.000000-1,7.000000-4.000000 1,1.000000-9.000000-1,-1.000000-10.000000 1,1.000000-8.000000-1,-1.000000-9.000000-6,1.000000-6.000000-15,-1.000000-6.000000-14,1.000000-6.000000-13,-17.000000-4.000000-10,-30.000000 1.000000-3,-32.000000-1.000000-5,-30.000000 1.000000-4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76184359192848" units="cm"/>
      <inkml:brushProperty name="height" value="0.0376184359192848" units="cm"/>
      <inkml:brushProperty name="color" value="#F2395B"/>
      <inkml:brushProperty name="ignorePressure" value="0"/>
    </inkml:brush>
  </inkml:definitions>
  <inkml:trace contextRef="#ctx0" brushRef="#br0">53150.000000 77750.000000 808,'-136.000000'56.000000'21,"28.000000"13.000000"0 ,28.000000 12.000000-1,29.000000 13.000000-1,13.000000 15.000000 0,1.000000 19.000000 0,-1.000000 19.000000 1,1.000000 19.000000 0,-1.000000 7.000000-3,1.000000-3.000000-6,-1.000000-3.000000-7,1.000000-2.000000-5,4.000000-11.000000-6,9.000000-15.000000-1,10.000000-15.000000-3,10.000000-16.000000-1,10.000000-24.000000-9,13.000000-31.000000-11,12.000000-31.000000-13,13.000000-31.000000-13</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6"/>
    </inkml:context>
    <inkml:brush xml:id="br0">
      <inkml:brushProperty name="width" value="0.0333202220499516" units="cm"/>
      <inkml:brushProperty name="height" value="0.0333202220499516" units="cm"/>
      <inkml:brushProperty name="color" value="#F2385B"/>
      <inkml:brushProperty name="ignorePressure" value="0"/>
    </inkml:brush>
  </inkml:definitions>
  <inkml:trace contextRef="#ctx0" brushRef="#br0">76650.000000 12200.000000 660,'-13.000000'43.000000'123,"26.000000"-11.000000"-50 ,24.000000-14.000000-50,26.000000-11.000000-51,8.000000-7.000000-20,-5.000000 0.000000 9,-7.000000 0.000000 9,-5.000000 0.000000 11,-3.000000 0.000000 7,4.000000 0.000000 5,3.000000 0.000000 7,3.000000 0.000000 5,-2.000000 0.000000 0,-6.000000 0.000000-2,-6.000000 0.000000-4,-6.000000 0.000000-4,-9.000000 4.000000 0,-8.000000 10.000000 2,-10.000000 10.000000 3,-9.000000 9.000000 1,-12.000000 10.000000 3,-11.000000 14.000000 2,-14.000000 11.000000 2,-11.000000 14.000000 2,-9.000000 5.000000 0,-3.000000 1.000000-2,-3.000000-1.000000-2,-2.000000 1.000000-3,2.000000-7.000000 0,9.000000-12.000000-1,10.000000-13.000000 1,10.000000-12.000000 0,13.000000-16.000000-1,19.000000-19.000000-1,19.000000-18.000000 0,19.000000-19.000000-2,10.000000-10.000000 0,4.000000 1.000000 0,3.000000-1.000000-1,3.000000 1.000000 1,-1.000000 4.000000 0,-2.000000 9.000000 1,-3.000000 10.000000 2,-3.000000 10.000000 2,-6.000000 10.000000 1,-5.000000 13.000000 3,-7.000000 12.000000 3,-5.000000 13.000000 2,-9.000000 2.000000 1,-9.000000-5.000000-2,-10.000000-7.000000-1,-8.000000-5.000000-1,-8.000000 5.000000-1,-2.000000 19.000000 2,-3.000000 19.000000 3,-3.000000 19.000000 0,-4.000000 12.000000 1,-3.000000 6.000000-2,-3.000000 7.000000-1,-2.000000 6.000000-3,-3.000000 4.000000 1,1.000000 4.000000-1,-1.000000 3.000000 1,1.000000 3.000000 1,2.000000-5.000000-2,7.000000-12.000000-5,6.000000-13.000000-3,7.000000-12.000000-6,2.000000-13.000000-2,1.000000-12.000000-3,-1.000000-13.000000-4,1.000000-12.000000-1,2.000000-29.000000-8,7.000000-43.000000-10,6.000000-44.000000-11,7.000000-43.000000-10,5.000000-21.000000-3,7.000000 3.000000 7,6.000000 3.000000 6,7.000000 4.000000 7,4.000000 7.000000 6,3.000000 13.000000 6,3.000000 12.000000 8,4.000000 13.000000 6,-3.000000 12.000000 4,-5.000000 13.000000 4,-7.000000 12.000000 2,-5.000000 13.000000 2,2.000000 6.000000 3,13.000000 0.000000 1,12.000000 0.000000 1,13.000000 0.000000 2,4.000000 4.000000 3,-3.000000 10.000000 7,-3.000000 10.000000 4,-2.000000 9.000000 6,-9.000000 7.000000 2,-12.000000 7.000000-5,-13.000000 6.000000-4,-12.000000 7.000000-4,-9.000000 0.000000-2,-2.000000-2.000000-2,-3.000000-3.000000 0,-3.000000-3.000000-1,-2.000000 12.000000 0,0.000000 28.000000 2,0.000000 28.000000 3,0.000000 29.000000 2,-2.000000 8.000000 0,-3.000000-8.000000 0,-3.000000-10.000000-1,-2.000000-9.000000-1,-6.000000-12.000000-4,-6.000000-11.000000-5,-6.000000-14.000000-7,-6.000000-11.000000-6,-4.000000-12.000000-3,1.000000-9.000000-1,-1.000000-10.000000-1,1.000000-8.000000-2,4.000000-11.000000 0,9.000000-8.000000-1,10.000000-10.000000-1,10.000000-9.000000-2,4.000000-13.000000-1,0.000000-16.000000-5,0.000000-15.000000-3,0.000000-15.000000-4,1.000000-4.000000 1,4.000000 9.000000 3,3.000000 10.000000 4,3.000000 10.000000 4,4.000000 2.000000 5,7.000000-3.000000 8,6.000000-3.000000 7,7.000000-2.000000 8,0.000000 3.000000 3,-2.000000 14.000000 0,-3.000000 11.000000 0,-3.000000 14.000000 1,-2.000000 7.000000-1,0.000000 3.000000-2,0.000000 3.000000-1,0.000000 4.000000-2,-4.000000 4.000000-1,-5.000000 6.000000-3,-7.000000 7.000000-2,-5.000000 6.000000-1,-9.000000 3.000000-4,-9.000000 0.000000-5,-10.000000 0.000000-4,-8.000000 0.000000-5,-6.000000-2.000000-4,1.000000-3.000000-2,-1.000000-3.000000-2,1.000000-2.000000-4,1.000000-5.000000 2,3.000000-2.000000 3,3.000000-3.000000 4,4.000000-3.000000 3</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36"/>
    </inkml:context>
    <inkml:brush xml:id="br0">
      <inkml:brushProperty name="width" value="0.043199896812439" units="cm"/>
      <inkml:brushProperty name="height" value="0.043199896812439" units="cm"/>
      <inkml:brushProperty name="color" value="#F2385B"/>
      <inkml:brushProperty name="ignorePressure" value="0"/>
    </inkml:brush>
  </inkml:definitions>
  <inkml:trace contextRef="#ctx0" brushRef="#br0">76450.000000 13650.000000 509,'21.000000'120.000000'14,"-5.000000"-9.000000"2 ,-7.000000-10.000000 1,-5.000000-8.000000 3,-4.000000-6.000000 0,0.000000 1.000000-1,0.000000-1.000000-1,0.000000 1.000000 0,-7.000000 2.000000 0,-11.000000 7.000000 0,-14.000000 6.000000 0,-11.000000 7.000000 1,-7.000000-1.000000-1,0.000000-6.000000-1,0.000000-6.000000-1,0.000000-6.000000-2,3.000000-7.000000-1,6.000000-6.000000-2,7.000000-6.000000-1,6.000000-6.000000-2,3.000000-7.000000-2,0.000000-6.000000-3,0.000000-6.000000-4,0.000000-6.000000-2,14.000000-7.000000-1,28.000000-6.000000 2,28.000000-6.000000 1,29.000000-6.000000 1,22.000000-7.000000 2,20.000000-6.000000-1,18.000000-6.000000 2,20.000000-6.000000-1,17.000000-2.000000 3,20.000000 3.000000 6,18.000000 3.000000 6,20.000000 4.000000 5,8.000000-1.000000 2,1.000000-3.000000-2,-1.000000-3.000000-1,1.000000-2.000000-3,-1.000000-8.000000-4,1.000000-8.000000-6,-1.000000-10.000000-7,1.000000-9.000000-7,-17.000000-4.000000-2,-30.000000 4.000000 3,-32.000000 3.000000 3,-30.000000 3.000000 2,-25.000000 1.000000-13,-15.000000 1.000000-31,-15.000000-1.000000-30,-16.000000 1.000000-30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39"/>
    </inkml:context>
    <inkml:brush xml:id="br0">
      <inkml:brushProperty name="width" value="0.0265490859746933" units="cm"/>
      <inkml:brushProperty name="height" value="0.0265490859746933" units="cm"/>
      <inkml:brushProperty name="color" value="#F2385B"/>
      <inkml:brushProperty name="ignorePressure" value="0"/>
    </inkml:brush>
  </inkml:definitions>
  <inkml:trace contextRef="#ctx0" brushRef="#br0">15800.000000 46450.000000 828,'-22.000000'54.000000'-3,"6.000000"10.000000"-6 ,7.000000 10.000000-6,6.000000 9.000000-6,12.000000 10.000000-2,19.000000 14.000000 2,19.000000 11.000000 1,19.000000 14.000000 1,9.000000 0.000000 4,0.000000-8.000000 3,0.000000-10.000000 3,0.000000-9.000000 4,0.000000-18.000000 2,0.000000-24.000000-1,0.000000-26.000000 0,0.000000-24.000000 0,-7.000000-15.000000 3,-11.000000-3.000000 8,-14.000000-3.000000 8,-11.000000-2.000000 7,2.000000-12.000000 5,19.000000-19.000000 1,19.000000-18.000000 1,19.000000-19.000000 2,2.000000-10.000000-1,-11.000000 1.000000-4,-14.000000-1.000000-4,-11.000000 1.000000-4,-9.000000-7.000000-3,-3.000000-12.000000-5,-3.000000-13.000000-3,-2.000000-12.000000-5,-11.000000-4.000000-1,-15.000000 7.000000-1,-15.000000 6.000000 1,-16.000000 7.000000 0,-15.000000 7.000000 0,-11.000000 9.000000 2,-14.000000 10.000000 3,-11.000000 10.000000 1,-11.000000 10.000000 1,-5.000000 13.000000-1,-7.000000 12.000000 1,-5.000000 13.000000-1,-6.000000 13.000000 0,-3.000000 17.000000-2,-3.000000 15.000000-1,-2.000000 16.000000-1,-1.000000 12.000000-2,3.000000 9.000000-2,3.000000 10.000000-3,4.000000 10.000000-3,7.000000 2.000000 0,13.000000-3.000000 2,12.000000-3.000000 1,13.000000-2.000000 1,9.000000-6.000000-7,6.000000-6.000000-17,7.000000-6.000000-15,6.000000-6.000000-18</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0"/>
    </inkml:context>
    <inkml:brush xml:id="br0">
      <inkml:brushProperty name="width" value="0.0314919389784336" units="cm"/>
      <inkml:brushProperty name="height" value="0.0314919389784336" units="cm"/>
      <inkml:brushProperty name="color" value="#F2385B"/>
      <inkml:brushProperty name="ignorePressure" value="0"/>
    </inkml:brush>
  </inkml:definitions>
  <inkml:trace contextRef="#ctx0" brushRef="#br0">16700.000000 47800.000000 698,'0.000000'193.000000'15,"0.000000"-11.000000"4 ,0.000000-14.000000 3,0.000000-11.000000 2,0.000000-3.000000 2,0.000000 10.000000-1,0.000000 10.000000-1,0.000000 9.000000 0,0.000000-1.000000-3,0.000000-8.000000-2,0.000000-10.000000-2,0.000000-9.000000-2,0.000000-15.000000-2,0.000000-18.000000-1,0.000000-19.000000-2,0.000000-18.000000 0,1.000000-15.000000-4,4.000000-9.000000-10,3.000000-10.000000-7,3.000000-8.000000-9</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0"/>
    </inkml:context>
    <inkml:brush xml:id="br0">
      <inkml:brushProperty name="width" value="0.0286979526281357" units="cm"/>
      <inkml:brushProperty name="height" value="0.0286979526281357" units="cm"/>
      <inkml:brushProperty name="color" value="#F2385B"/>
      <inkml:brushProperty name="ignorePressure" value="0"/>
    </inkml:brush>
  </inkml:definitions>
  <inkml:trace contextRef="#ctx0" brushRef="#br0">16150.000000 50600.000000 766,'-24.000000'53.000000'1,"4.000000"6.000000"2 ,3.000000 7.000000 3,3.000000 6.000000 2,3.000000 9.000000 1,3.000000 13.000000 1,3.000000 12.000000 2,4.000000 13.000000 1,5.000000 6.000000 0,10.000000 0.000000-2,10.000000 0.000000-2,9.000000 0.000000-1,6.000000-2.000000-1,3.000000-3.000000 3,3.000000-3.000000 2,4.000000-2.000000 1,5.000000-11.000000 2,10.000000-15.000000 0,10.000000-15.000000 1,9.000000-16.000000 0,6.000000-19.000000-2,3.000000-22.000000-5,3.000000-22.000000-6,4.000000-21.000000-4,-3.000000-20.000000-6,-5.000000-15.000000-4,-7.000000-15.000000-4,-5.000000-16.000000-6,-9.000000-13.000000-2,-9.000000-9.000000-2,-10.000000-10.000000-1,-8.000000-8.000000-1,-8.000000-8.000000 0,-2.000000-2.000000 5,-3.000000-3.000000 3,-3.000000-3.000000 4,-6.000000 7.000000 2,-5.000000 19.000000 0,-7.000000 19.000000 0,-5.000000 19.000000 0,-6.000000 15.000000 3,-3.000000 13.000000 5,-3.000000 12.000000 6,-2.000000 13.000000 6,-11.000000 6.000000 4,-15.000000 0.000000 4,-15.000000 0.000000 3,-16.000000 0.000000 4,-8.000000 4.000000 2,0.000000 10.000000-2,0.000000 10.000000-1,0.000000 9.000000-2,6.000000 4.000000-1,13.000000 1.000000-3,12.000000-1.000000-2,13.000000 1.000000-3,2.000000 1.000000-2,-5.000000 3.000000-1,-7.000000 3.000000 0,-5.000000 4.000000-1,-1.000000-1.000000-1,6.000000-3.000000-3,7.000000-3.000000-2,6.000000-2.000000-2,-8.000000 5.000000-2,-22.000000 16.000000 2,-22.000000 15.000000 0,-21.000000 17.000000 2,-1.000000-1.000000-3,22.000000-16.000000-4,22.000000-15.000000-5,23.000000-15.000000-5</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1"/>
    </inkml:context>
    <inkml:brush xml:id="br0">
      <inkml:brushProperty name="width" value="0.0360390245914459" units="cm"/>
      <inkml:brushProperty name="height" value="0.0360390245914459" units="cm"/>
      <inkml:brushProperty name="color" value="#F2385B"/>
      <inkml:brushProperty name="ignorePressure" value="0"/>
    </inkml:brush>
  </inkml:definitions>
  <inkml:trace contextRef="#ctx0" brushRef="#br0">16100.000000 51200.000000 610,'-147.000000'3.000000'76,"6.000000"6.000000"-15 ,7.000000 7.000000-13,6.000000 6.000000-14,-2.000000 3.000000-9,-9.000000 0.000000-2,-10.000000 0.000000-2,-8.000000 0.000000-3,-14.000000-4.000000-2,-15.000000-5.000000-5,-15.000000-7.000000-2,-16.000000-5.000000-4,-10.000000-11.000000-1,-3.000000-11.000000 3,-3.000000-14.000000 2,-2.000000-11.000000 3,10.000000-6.000000-3,25.000000 4.000000-8,25.000000 3.000000-6,25.000000 3.000000-8,21.000000 4.000000-4,20.000000 7.000000 2,18.000000 6.000000 2,20.000000 7.000000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1"/>
    </inkml:context>
    <inkml:brush xml:id="br0">
      <inkml:brushProperty name="width" value="0.0318391174077988" units="cm"/>
      <inkml:brushProperty name="height" value="0.0318391174077988" units="cm"/>
      <inkml:brushProperty name="color" value="#F2385B"/>
      <inkml:brushProperty name="ignorePressure" value="0"/>
    </inkml:brush>
  </inkml:definitions>
  <inkml:trace contextRef="#ctx0" brushRef="#br0">11350.000000 50050.000000 690,'-44.000000'25.000000'0,"13.000000"0.000000"0 ,12.000000 0.000000 0,13.000000 0.000000 0,2.000000 1.000000 0,-5.000000 4.000000 0,-7.000000 3.000000-1,-5.000000 3.000000 0,-1.000000-1.000000 0,6.000000-2.000000 0,7.000000-3.000000 0,6.000000-3.000000 0,3.000000-2.000000 0,0.000000 0.000000 0,0.000000 0.000000-1,0.000000 0.000000 1,0.000000 1.000000 0,0.000000 4.000000 0,0.000000 3.000000 0,0.000000 3.000000 0,1.000000 1.000000 0,4.000000 1.000000-1,3.000000-1.000000 1,3.000000 1.000000 0,-1.000000-1.000000-1,-2.000000 1.000000 0,-3.000000-1.000000-2,-3.000000 1.000000-1,-1.000000-3.000000 2,4.000000-2.000000 2,3.000000-3.000000 4,3.000000-3.000000 3,3.000000-1.000000 1,3.000000 4.000000 0,3.000000 3.000000-1,4.000000 3.000000 0,-1.000000-1.000000 0,-3.000000-2.000000 0,-3.000000-3.000000 0,-2.000000-3.000000-1,-3.000000-2.000000 0,1.000000 0.000000-1,-1.000000 0.000000-1,1.000000 0.000000-1,-1.000000 0.000000-1,1.000000 0.000000 0,-1.000000 0.000000 0,1.000000 0.000000 0,2.000000-2.000000-1,7.000000-3.000000 1,6.000000-3.000000-1,7.000000-2.000000 1,2.000000-3.000000 0,1.000000 1.000000 1,-1.000000-1.000000 0,1.000000 1.000000 1,-3.000000-3.000000 1,-2.000000-2.000000-2,-3.000000-3.000000 1,-3.000000-3.000000-1,-2.000000-2.000000-1,0.000000 0.000000 0,0.000000 0.000000-1,0.000000 0.000000-2,1.000000-4.000000 1,4.000000-5.000000 0,3.000000-7.000000 1,3.000000-5.000000 1,-2.000000-4.000000 0,-6.000000 0.000000-2,-6.000000 0.000000-1,-6.000000 0.000000-1,-4.000000 0.000000 0,1.000000 0.000000-1,-1.000000 0.000000 1,1.000000 0.000000 0,1.000000-2.000000 1,3.000000-3.000000-1,3.000000-3.000000 0,4.000000-2.000000 0,-1.000000-3.000000 0,-3.000000 1.000000-1,-3.000000-1.000000 0,-2.000000 1.000000 0,-3.000000 1.000000 0,1.000000 3.000000 0,-1.000000 3.000000 1,1.000000 4.000000 1,-3.000000-1.000000 1,-2.000000-3.000000 0,-3.000000-3.000000 0,-3.000000-2.000000 0,-2.000000-1.000000 0,0.000000 3.000000 1,0.000000 3.000000-1,0.000000 4.000000-1,1.000000-1.000000 1,4.000000-3.000000 0,3.000000-3.000000 1,3.000000-2.000000-1,-1.000000-1.000000 0,-2.000000 3.000000 0,-3.000000 3.000000 0,-3.000000 4.000000-1,-2.000000 1.000000 0,0.000000 0.000000 0,0.000000 0.000000 1,0.000000 0.000000 0,-2.000000-2.000000 0,-3.000000-3.000000 3,-3.000000-3.000000 1,-2.000000-2.000000 1,-5.000000-3.000000 2,-2.000000 1.000000 0,-3.000000-1.000000 0,-3.000000 1.000000 0,-4.000000 2.000000 1,-3.000000 7.000000 0,-3.000000 6.000000 1,-2.000000 7.000000 1,-3.000000 2.000000 1,1.000000 1.000000-1,-1.000000-1.000000 0,1.000000 1.000000 0,1.000000 1.000000 0,3.000000 3.000000 0,3.000000 3.000000 1,4.000000 4.000000-1,1.000000 1.000000 0,0.000000 0.000000-1,0.000000 0.000000 0,0.000000 0.000000-1,0.000000 1.000000-1,0.000000 4.000000 1,0.000000 3.000000-1,0.000000 3.000000 0,0.000000 1.000000 0,0.000000 1.000000 0,0.000000-1.000000-1,0.000000 1.000000-1,0.000000-1.000000 0,0.000000 1.000000 1,0.000000-1.000000 0,0.000000 1.000000 0,0.000000-1.000000 0,0.000000 1.000000 0,0.000000-1.000000 0,0.000000 1.000000 0,0.000000 1.000000 0,0.000000 3.000000 0,0.000000 3.000000 1,0.000000 4.000000 1,0.000000-1.000000 0,0.000000-3.000000-1,0.000000-3.000000-1,0.000000-2.000000-1,1.000000-1.000000 1,4.000000 3.000000 1,3.000000 3.000000 1,3.000000 4.000000 1,1.000000 1.000000-4,1.000000 0.000000-8,-1.000000 0.000000-9,1.000000 0.000000-8,1.000000 0.000000-3,3.000000 0.000000 4,3.000000 0.000000 4,4.000000 0.000000 4,1.000000 0.000000 3,0.000000 0.000000 2,0.000000 0.000000 1,0.000000 0.000000 2,0.000000 0.000000-2,0.000000 0.000000-5,0.000000 0.000000-6,0.000000 0.000000-4,0.000000 0.000000-3,0.000000 0.000000 3,0.000000 0.000000 1,0.000000 0.000000 1,1.000000 0.000000 0,4.000000 0.000000-4,3.000000 0.000000-5,3.000000 0.000000-3</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1"/>
    </inkml:context>
    <inkml:brush xml:id="br0">
      <inkml:brushProperty name="width" value="0.0277520716190338" units="cm"/>
      <inkml:brushProperty name="height" value="0.0277520716190338" units="cm"/>
      <inkml:brushProperty name="color" value="#F2385B"/>
      <inkml:brushProperty name="ignorePressure" value="0"/>
    </inkml:brush>
  </inkml:definitions>
  <inkml:trace contextRef="#ctx0" brushRef="#br0">18050.000000 51150.000000 792,'-36.000000'-2.000000'26,"28.000000"-3.000000"3 ,28.000000-3.000000 3,29.000000-2.000000 3,19.000000-3.000000-2,14.000000 1.000000-9,11.000000-1.000000-7,14.000000 1.000000-8,8.000000-3.000000-7,7.000000-2.000000-2,6.000000-3.000000-3,7.000000-3.000000-3,4.000000-4.000000-2,3.000000-3.000000 0,3.000000-3.000000 0,4.000000-2.000000 1,-10.000000 0.000000 0,-22.000000 7.000000 2,-22.000000 6.000000 1,-21.000000 7.000000 1,-17.000000 4.000000 0,-8.000000 3.000000-2,-10.000000 3.000000-4,-9.000000 4.000000-2,-4.000000 1.000000-2,4.000000 0.000000-1,3.000000 0.000000-2,3.000000 0.000000 0,-2.000000-4.000000-5,-6.000000-5.000000-6,-6.000000-7.000000-7,-6.000000-5.000000-6</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2"/>
    </inkml:context>
    <inkml:brush xml:id="br0">
      <inkml:brushProperty name="width" value="0.0298183355480433" units="cm"/>
      <inkml:brushProperty name="height" value="0.0298183355480433" units="cm"/>
      <inkml:brushProperty name="color" value="#F2385B"/>
      <inkml:brushProperty name="ignorePressure" value="0"/>
    </inkml:brush>
  </inkml:definitions>
  <inkml:trace contextRef="#ctx0" brushRef="#br0">20200.000000 50250.000000 737,'26.000000'92.000000'24,"4.000000"-16.000000"-1 ,3.000000-15.000000 0,3.000000-15.000000-1,-2.000000-11.000000-2,-6.000000-2.000000-6,-6.000000-3.000000-6,-6.000000-3.000000-6,2.000000 4.000000-2,14.000000 13.000000-2,11.000000 12.000000 0,14.000000 13.000000-1,8.000000 1.000000 0,7.000000-9.000000-2,6.000000-10.000000-1,7.000000-8.000000-1,2.000000-11.000000-1,1.000000-8.000000-1,-1.000000-10.000000 0,1.000000-9.000000 0,-3.000000-15.000000-1,-2.000000-18.000000 2,-3.000000-19.000000 1,-3.000000-18.000000 1,-6.000000-12.000000-1,-5.000000-3.000000-3,-7.000000-3.000000-3,-5.000000-2.000000-3,-9.000000-3.000000-1,-9.000000 1.000000 3,-10.000000-1.000000 3,-8.000000 1.000000 2,-9.000000 1.000000 1,-6.000000 3.000000 1,-6.000000 3.000000-1,-6.000000 4.000000 1,-9.000000 5.000000 6,-8.000000 10.000000 11,-10.000000 10.000000 12,-9.000000 9.000000 12,-7.000000 9.000000 4,-3.000000 9.000000-6,-3.000000 10.000000-4,-2.000000 10.000000-5,2.000000 4.000000-3,9.000000 0.000000-2,10.000000 0.000000-2,10.000000 0.000000-2,-4.000000 7.000000 0,-16.000000 17.000000 2,-15.000000 15.000000 4,-15.000000 16.000000 2,-6.000000 7.000000-5,7.000000 1.000000-13,6.000000-1.000000-12,7.000000 1.000000-13,7.000000-6.000000-12,9.000000-8.000000-12,10.000000-10.000000-9,10.000000-9.000000-12</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2"/>
    </inkml:context>
    <inkml:brush xml:id="br0">
      <inkml:brushProperty name="width" value="0.0313588976860046" units="cm"/>
      <inkml:brushProperty name="height" value="0.0313588976860046" units="cm"/>
      <inkml:brushProperty name="color" value="#F2385B"/>
      <inkml:brushProperty name="ignorePressure" value="0"/>
    </inkml:brush>
  </inkml:definitions>
  <inkml:trace contextRef="#ctx0" brushRef="#br0">16700.000000 52800.000000 701,'0.000000'53.000000'-2,"0.000000"6.000000"-3 ,0.000000 7.000000-4,0.000000 6.000000-4,0.000000 12.000000 4,0.000000 19.000000 10,0.000000 19.000000 11,0.000000 19.000000 11,-2.000000 19.000000 4,-3.000000 23.000000-2,-3.000000 22.000000-2,-2.000000 22.000000-1,-5.000000 5.000000-1,-2.000000-8.000000 2,-3.000000-10.000000 1,-3.000000-9.000000 2,1.000000-16.000000 0,6.000000-22.000000-4,7.000000-22.000000-3,6.000000-21.000000-2,3.000000-18.000000-4,0.000000-12.000000-5,0.000000-13.000000-3,0.000000-12.000000-6,1.000000-12.000000-5,4.000000-8.000000-9,3.000000-10.000000-8,3.000000-9.000000-9,-4.000000-9.000000-8,-8.000000-5.000000-6,-10.000000-7.000000-8,-9.000000-5.000000-6</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83425988256931" units="cm"/>
      <inkml:brushProperty name="height" value="0.0383425988256931" units="cm"/>
      <inkml:brushProperty name="color" value="#F2395B"/>
      <inkml:brushProperty name="ignorePressure" value="0"/>
    </inkml:brush>
  </inkml:definitions>
  <inkml:trace contextRef="#ctx0" brushRef="#br0">52850.000000 78950.000000 793,'26.000000'-55.000000'4,"4.000000"41.000000"7 ,3.000000 40.000000 9,3.000000 42.000000 7,6.000000 22.000000 1,9.000000 7.000000-5,10.000000 6.000000-5,10.000000 7.000000-6,5.000000-1.000000-1,4.000000-6.000000 1,3.000000-6.000000 2,3.000000-6.000000 2,-4.000000-12.000000-6,-8.000000-15.000000-11,-10.000000-15.000000-13,-9.000000-16.000000-12,-7.000000-10.000000-9,-3.000000-3.000000-7,-3.000000-3.000000-7,-2.000000-2.000000-6</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3"/>
    </inkml:context>
    <inkml:brush xml:id="br0">
      <inkml:brushProperty name="width" value="0.029681334272027" units="cm"/>
      <inkml:brushProperty name="height" value="0.029681334272027" units="cm"/>
      <inkml:brushProperty name="color" value="#F2385B"/>
      <inkml:brushProperty name="ignorePressure" value="0"/>
    </inkml:brush>
  </inkml:definitions>
  <inkml:trace contextRef="#ctx0" brushRef="#br0">16100.000000 56250.000000 741,'6.000000'190.000000'0,"13.000000"-18.000000"6 ,12.000000-19.000000 8,13.000000-18.000000 6,7.000000-12.000000 3,4.000000-3.000000 1,3.000000-3.000000 1,3.000000-2.000000 0,3.000000-6.000000 0,3.000000-6.000000-2,3.000000-6.000000-1,4.000000-6.000000-1,2.000000-12.000000-4,4.000000-15.000000-7,3.000000-15.000000-7,3.000000-16.000000-6,-2.000000-18.000000-6,-6.000000-18.000000-4,-6.000000-19.000000-3,-6.000000-18.000000-4,-7.000000-20.000000-2,-6.000000-18.000000-1,-6.000000-19.000000-1,-6.000000-18.000000 0,-9.000000-14.000000 1,-8.000000-5.000000 3,-10.000000-7.000000 4,-9.000000-5.000000 4,-15.000000 5.000000 4,-18.000000 19.000000 4,-19.000000 19.000000 6,-18.000000 19.000000 4,-14.000000 15.000000 4,-5.000000 13.000000 6,-7.000000 12.000000 4,-5.000000 13.000000 4,-3.000000 9.000000 3,4.000000 6.000000 0,3.000000 7.000000 0,3.000000 6.000000 1,4.000000 3.000000-4,7.000000 0.000000-10,6.000000 0.000000-9,7.000000 0.000000-9,7.000000 0.000000-8,9.000000 0.000000-5,10.000000 0.000000-5,10.000000 0.000000-5</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4"/>
    </inkml:context>
    <inkml:brush xml:id="br0">
      <inkml:brushProperty name="width" value="0.0258252359926701" units="cm"/>
      <inkml:brushProperty name="height" value="0.0258252359926701" units="cm"/>
      <inkml:brushProperty name="color" value="#F2385B"/>
      <inkml:brushProperty name="ignorePressure" value="0"/>
    </inkml:brush>
  </inkml:definitions>
  <inkml:trace contextRef="#ctx0" brushRef="#br0">16750.000000 46650.000000 851,'-2.000000'118.000000'65,"-3.000000"-11.000000"-19 ,-3.000000-14.000000-18,-2.000000-11.000000-18,-1.000000-14.000000-13,3.000000-11.000000-7,3.000000-14.000000-6,4.000000-11.000000-8,1.000000-7.000000-5,0.000000 0.000000-7,0.000000 0.000000-5,0.000000 0.000000-6</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5"/>
    </inkml:context>
    <inkml:brush xml:id="br0">
      <inkml:brushProperty name="width" value="0.0273259673267603" units="cm"/>
      <inkml:brushProperty name="height" value="0.0273259673267603" units="cm"/>
      <inkml:brushProperty name="color" value="#F2385B"/>
      <inkml:brushProperty name="ignorePressure" value="0"/>
    </inkml:brush>
  </inkml:definitions>
  <inkml:trace contextRef="#ctx0" brushRef="#br0">9800.000000 48650.000000 805,'-16.000000'-43.000000'-28,"19.000000"17.000000"11 ,19.000000 15.000000 11,19.000000 16.000000 10,9.000000 13.000000 7,0.000000 14.000000 4,0.000000 11.000000 5,0.000000 14.000000 3,-2.000000 7.000000 2,-3.000000 3.000000-4,-3.000000 3.000000-2,-2.000000 4.000000-2,-6.000000-6.000000-4,-6.000000-11.000000-3,-6.000000-14.000000-3,-6.000000-11.000000-4,-4.000000-3.000000 0,1.000000 10.000000 1,-1.000000 10.000000 2,1.000000 9.000000 1,-6.000000 2.000000 1,-8.000000-2.000000-1,-10.000000-3.000000 0,-9.000000-3.000000 0,-4.000000-6.000000-2,4.000000-5.000000-2,3.000000-7.000000-3,3.000000-5.000000-1,-7.000000 0.000000-3,-15.000000 10.000000-1,-15.000000 10.000000-1,-16.000000 9.000000-1,-4.000000-1.000000 1,10.000000-8.000000 3,10.000000-10.000000 3,9.000000-9.000000 3,17.000000-15.000000-1,25.000000-18.000000-6,25.000000-19.000000-6,25.000000-18.000000-6,21.000000-12.000000-2,20.000000-3.000000 0,18.000000-3.000000 0,20.000000-2.000000 0,-4.000000 2.000000-3,-25.000000 9.000000-7,-25.000000 10.000000-6,-25.000000 10.000000-8</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5"/>
    </inkml:context>
    <inkml:brush xml:id="br0">
      <inkml:brushProperty name="width" value="0.0259773023426533" units="cm"/>
      <inkml:brushProperty name="height" value="0.0259773023426533" units="cm"/>
      <inkml:brushProperty name="color" value="#F2385B"/>
      <inkml:brushProperty name="ignorePressure" value="0"/>
    </inkml:brush>
  </inkml:definitions>
  <inkml:trace contextRef="#ctx0" brushRef="#br0">17600.000000 49150.000000 846,'46.000000'-19.000000'-47,"-5.000000"13.000000"16 ,-7.000000 12.000000 16,-5.000000 13.000000 16,-4.000000 6.000000 10,0.000000 0.000000 1,0.000000 0.000000 3,0.000000 0.000000 3,-2.000000 0.000000-1,-3.000000 0.000000-1,-3.000000 0.000000-1,-2.000000 0.000000-3,-6.000000 1.000000 0,-6.000000 4.000000-3,-6.000000 3.000000-1,-6.000000 3.000000-2,-6.000000-1.000000 0,-2.000000-2.000000 1,-3.000000-3.000000 1,-3.000000-3.000000 1,-2.000000-4.000000 1,0.000000-3.000000 0,0.000000-3.000000 0,0.000000-2.000000 0,7.000000 0.000000-2,17.000000 7.000000-5,15.000000 6.000000-6,16.000000 7.000000-4,5.000000 0.000000-3,-2.000000-2.000000 0,-3.000000-3.000000 0,-3.000000-3.000000 0,-6.000000-1.000000 1,-5.000000 4.000000 2,-7.000000 3.000000 3,-5.000000 3.000000 2,-6.000000 1.000000 2,-3.000000 1.000000 4,-3.000000-1.000000 3,-2.000000 1.000000 3,-5.000000 1.000000 1,-2.000000 3.000000 0,-3.000000 3.000000-2,-3.000000 4.000000 0,-4.000000-3.000000-1,-3.000000-5.000000-2,-3.000000-7.000000 0,-2.000000-5.000000-3,-3.000000-8.000000-2,1.000000-5.000000-4,-1.000000-7.000000-4,1.000000-5.000000-5,2.000000-8.000000-2,7.000000-5.000000-3,6.000000-7.000000-1,7.000000-5.000000-2,2.000000-4.000000-3,1.000000 0.000000-7,-1.000000 0.000000-6,1.000000 0.000000-6</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5"/>
    </inkml:context>
    <inkml:brush xml:id="br0">
      <inkml:brushProperty name="width" value="0.0271667819470167" units="cm"/>
      <inkml:brushProperty name="height" value="0.0271667819470167" units="cm"/>
      <inkml:brushProperty name="color" value="#F2385B"/>
      <inkml:brushProperty name="ignorePressure" value="0"/>
    </inkml:brush>
  </inkml:definitions>
  <inkml:trace contextRef="#ctx0" brushRef="#br0">20850.000000 48050.000000 809,'23.000000'53.000000'30,"-3.000000"6.000000"-18 ,-3.000000 7.000000-18,-2.000000 6.000000-18,-3.000000 1.000000-2,1.000000-3.000000 15,-1.000000-3.000000 15,1.000000-2.000000 14,-3.000000-8.000000 8,-2.000000-8.000000-3,-3.000000-10.000000-2,-3.000000-9.000000-1,1.000000-2.000000-2,6.000000 6.000000 1,7.000000 7.000000-1,6.000000 6.000000 0,3.000000-2.000000-2,0.000000-9.000000-6,0.000000-10.000000-5,0.000000-8.000000-6,1.000000-6.000000-3,4.000000 1.000000 1,3.000000-1.000000-1,3.000000 1.000000 1,6.000000-7.000000-6,9.000000-12.000000-8,10.000000-13.000000-10,10.000000-12.000000-10,-3.000000-7.000000-3,-11.000000 1.000000 2,-14.000000-1.000000 2,-11.000000 1.000000 2,-9.000000 1.000000 4,-3.000000 3.000000 4,-3.000000 3.000000 5,-2.000000 4.000000 5</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21700.000000 47850.000000 999,'-47.000000'48.000000'-4,"6.000000"-3.000000"-8 ,7.000000-3.000000-8,6.000000-2.000000-9,6.000000-5.000000 1,6.000000-2.000000 10,7.000000-3.000000 9,6.000000-3.000000 9,-1.000000 4.000000 7,-5.000000 13.000000 1,-7.000000 12.000000 2,-5.000000 13.000000 2,-3.000000 1.000000 1,4.000000-9.000000-2,3.000000-10.000000-2,3.000000-8.000000-1,1.000000 8.000000 0,1.000000 29.000000 0,-1.000000 28.000000 0,1.000000 28.000000 0,-3.000000-1.000000-7,-2.000000-27.000000-14,-3.000000-28.000000-15,-3.000000-28.000000-14</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6"/>
    </inkml:context>
    <inkml:brush xml:id="br0">
      <inkml:brushProperty name="width" value="0.0283752176910639" units="cm"/>
      <inkml:brushProperty name="height" value="0.0283752176910639" units="cm"/>
      <inkml:brushProperty name="color" value="#F2385B"/>
      <inkml:brushProperty name="ignorePressure" value="0"/>
    </inkml:brush>
  </inkml:definitions>
  <inkml:trace contextRef="#ctx0" brushRef="#br0">18800.000000 56300.000000 775,'-66.000000'137.000000'3,"19.000000"-24.000000"7 ,19.000000-26.000000 6,19.000000-24.000000 6,10.000000-10.000000 3,4.000000 6.000000-1,3.000000 7.000000-2,3.000000 6.000000-1,3.000000 1.000000-2,3.000000-3.000000-3,3.000000-3.000000-2,4.000000-2.000000-4,4.000000-5.000000-2,6.000000-2.000000-1,7.000000-3.000000-2,6.000000-3.000000-2,-1.000000-6.000000-4,-5.000000-5.000000-4,-7.000000-7.000000-4,-5.000000-5.000000-5,-6.000000-4.000000-3,-3.000000 0.000000 1,-3.000000 0.000000 1,-2.000000 0.000000 0,-8.000000 3.000000 2,-8.000000 6.000000 4,-10.000000 7.000000 4,-9.000000 6.000000 4,-10.000000 4.000000 1,-9.000000 4.000000-2,-10.000000 3.000000-1,-8.000000 3.000000-3,-8.000000-4.000000-2,-2.000000-8.000000-4,-3.000000-10.000000-3,-3.000000-9.000000-5,4.000000-9.000000 0,13.000000-5.000000 4,12.000000-7.000000 3,13.000000-5.000000 3,6.000000-8.000000 0,0.000000-5.000000-7,0.000000-7.000000-5,0.000000-5.000000-6</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19000.000000 56400.000000 999,'56.000000'21.000000'-1,"13.000000"-5.000000"-4 ,12.000000-7.000000-4,13.000000-5.000000-3,4.000000-9.000000-2,-3.000000-9.000000 1,-3.000000-10.000000 2,-2.000000-8.000000 0,-11.000000-4.000000-2,-15.000000 3.000000-5,-15.000000 3.000000-4,-16.000000 4.000000-4</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8"/>
    </inkml:context>
    <inkml:brush xml:id="br0">
      <inkml:brushProperty name="width" value="0.0343882665038109" units="cm"/>
      <inkml:brushProperty name="height" value="0.0343882665038109" units="cm"/>
      <inkml:brushProperty name="color" value="#F2385B"/>
      <inkml:brushProperty name="ignorePressure" value="0"/>
    </inkml:brush>
  </inkml:definitions>
  <inkml:trace contextRef="#ctx0" brushRef="#br0">28050.000000 46950.000000 639,'-90.000000'28.000000'4,"23.000000"6.000000"0 ,22.000000 7.000000 2,22.000000 6.000000-1,8.000000 10.000000 2,-2.000000 17.000000 1,-3.000000 15.000000 0,-3.000000 16.000000 2,-2.000000 10.000000 0,0.000000 7.000000 2,0.000000 6.000000 0,0.000000 7.000000 2,1.000000-6.000000-1,4.000000-15.000000-1,3.000000-15.000000-1,3.000000-16.000000-2,1.000000-5.000000 0,1.000000 6.000000 1,-1.000000 7.000000-1,1.000000 6.000000 0,1.000000-7.000000-2,3.000000-18.000000-3,3.000000-19.000000-3,4.000000-18.000000-3,1.000000-20.000000-4,0.000000-18.000000-1,0.000000-19.000000-1,0.000000-18.000000-3,4.000000-25.000000 0,10.000000-27.000000-1,10.000000-28.000000-1,9.000000-28.000000 1,6.000000-15.000000-1,3.000000 1.000000 2,3.000000-1.000000 0,4.000000 1.000000 1,-1.000000 4.000000 2,-3.000000 9.000000 4,-3.000000 10.000000 3,-2.000000 10.000000 3,-3.000000 11.000000 4,1.000000 17.000000 3,-1.000000 15.000000 5,1.000000 16.000000 4,-1.000000 12.000000 2,1.000000 9.000000 2,-1.000000 10.000000 1,1.000000 10.000000 2,-3.000000 13.000000-1,-2.000000 19.000000-3,-3.000000 19.000000-4,-3.000000 19.000000-3,-2.000000 27.000000-1,0.000000 39.000000 0,0.000000 36.000000 2,0.000000 39.000000 0,0.000000 14.000000-1,0.000000-5.000000-4,0.000000-7.000000-3,0.000000-5.000000-3,0.000000-14.000000-3,0.000000-18.000000-2,0.000000-19.000000-2,0.000000-18.000000-1,1.000000-31.000000-3,4.000000-40.000000-2,3.000000-40.000000-4,3.000000-41.000000-3,-2.000000-33.000000-2,-6.000000-25.000000 0,-6.000000-25.000000 1,-6.000000-25.000000-1,-4.000000-13.000000 1,1.000000 1.000000 1,-1.000000-1.000000 0,1.000000 1.000000 0,-1.000000 10.000000 3,1.000000 22.000000 4,-1.000000 22.000000 4,1.000000 23.000000 5,1.000000 16.000000 2,3.000000 13.000000 1,3.000000 12.000000 2,4.000000 13.000000 1,2.000000 15.000000 0,4.000000 19.000000 2,3.000000 19.000000 2,3.000000 19.000000 0,-2.000000 5.000000 0,-6.000000-5.000000-2,-6.000000-7.000000-1,-6.000000-5.000000-1,-4.000000 0.000000-1,1.000000 10.000000 0,-1.000000 10.000000 1,1.000000 9.000000 0,-1.000000 1.000000 0,1.000000-6.000000 1,-1.000000-6.000000-1,1.000000-6.000000 1,-1.000000-4.000000-1,1.000000 1.000000 0,-1.000000-1.000000 0,1.000000 1.000000 0,-1.000000-1.000000-1,1.000000 1.000000 0,-1.000000-1.000000 1,1.000000 1.000000-1,-3.000000 1.000000 0,-2.000000 3.000000 0,-3.000000 3.000000-1,-3.000000 4.000000 0,-1.000000-1.000000 0,4.000000-3.000000 0,3.000000-3.000000-1,3.000000-2.000000 1,1.000000 0.000000-4,1.000000 7.000000-5,-1.000000 6.000000-4,1.000000 7.000000-6,-1.000000-3.000000-1,1.000000-8.000000 0,-1.000000-10.000000 1,1.000000-9.000000 1,-3.000000-4.000000 1,-2.000000 4.000000 1,-3.000000 3.000000 2,-3.000000 3.000000 2,-1.000000-1.000000 1,4.000000-2.000000 0,3.000000-3.000000 1,3.000000-3.000000 2,3.000000-2.000000-3,3.000000 0.000000-3,3.000000 0.000000-5,4.000000 0.000000-4,1.000000-2.000000-1,0.000000-3.000000 4,0.000000-3.000000 3,0.000000-2.000000 3,0.000000-1.000000-1,0.000000 3.000000-3,0.000000 3.000000-5,0.000000 4.000000-5,0.000000-3.000000 0,0.000000-5.000000 2,0.000000-7.000000 2,0.000000-5.000000 3,1.000000-4.000000 1,4.000000 0.000000 2,3.000000 0.000000 1,3.000000 0.000000 1,-1.000000 0.000000 2,-2.000000 0.000000 2,-3.000000 0.000000 2,-3.000000 0.000000 3,-2.000000 0.000000 1,0.000000 0.000000 0,0.000000 0.000000 1,0.000000 0.000000 1,-2.000000-2.000000-1,-3.000000-3.000000 1,-3.000000-3.000000 0,-2.000000-2.000000-1,-3.000000-3.000000 1,1.000000 1.000000 0,-1.000000-1.000000 0,1.000000 1.000000 0,-1.000000-3.000000 0,1.000000-2.000000 0,-1.000000-3.000000 0,1.000000-3.000000 0,-1.000000-1.000000 0,1.000000 4.000000 1,-1.000000 3.000000-1,1.000000 3.000000 1,-3.000000-1.000000 0,-2.000000-2.000000 0,-3.000000-3.000000-1,-3.000000-3.000000-1,-1.000000-1.000000 0,4.000000 4.000000 0,3.000000 3.000000 1,3.000000 3.000000 0,-1.000000-1.000000 0,-2.000000-2.000000-1,-3.000000-3.000000 1,-3.000000-3.000000 0,-2.000000-2.000000 0,0.000000 0.000000 0,0.000000 0.000000 0,0.000000 0.000000 0,1.000000 1.000000 0,4.000000 4.000000 0,3.000000 3.000000 0,3.000000 3.000000 0,-1.000000-1.000000 0,-2.000000-2.000000 0,-3.000000-3.000000 0,-3.000000-3.000000 0,-1.000000-9.000000 4,4.000000-11.000000 7,3.000000-14.000000 8,3.000000-11.000000 7,-1.000000-1.000000 4,-2.000000 13.000000-1,-3.000000 12.000000-2,-3.000000 13.000000 0,-4.000000 6.000000-1,-3.000000 0.000000-4,-3.000000 0.000000-2,-2.000000 0.000000-2,-5.000000 3.000000-4,-2.000000 6.000000-1,-3.000000 7.000000-3,-3.000000 6.000000-3,-4.000000 3.000000-1,-3.000000 0.000000-1,-3.000000 0.000000 0,-2.000000 0.000000-1,-5.000000 4.000000-2,-2.000000 10.000000-3,-3.000000 10.000000-4,-3.000000 9.000000-3,1.000000 6.000000-2,6.000000 3.000000-1,7.000000 3.000000 0,6.000000 4.000000 0,6.000000-1.000000-1,6.000000-3.000000 3,7.000000-3.000000 2,6.000000-2.000000 1,4.000000 0.000000 3,4.000000 7.000000 1,3.000000 6.000000 2,3.000000 7.000000 3,3.000000-3.000000 0,3.000000-8.000000 0,3.000000-10.000000-1,4.000000-9.000000 0,2.000000-9.000000-1,4.000000-5.000000-2,3.000000-7.000000-3,3.000000-5.000000-1,1.000000-11.000000 0,1.000000-11.000000 0,-1.000000-14.000000 1,1.000000-11.000000 0,-3.000000-7.000000 1,-2.000000 0.000000 0,-3.000000 0.000000 0,-3.000000 0.000000 0,-2.000000 3.000000 1,0.000000 6.000000-2,0.000000 7.000000 1,0.000000 6.000000-1,0.000000 6.000000 1,0.000000 6.000000 5,0.000000 7.000000 3,0.000000 6.000000 3,0.000000 6.000000 2,0.000000 6.000000-1,0.000000 7.000000-2,0.000000 6.000000 0,-2.000000 4.000000-2,-3.000000 4.000000 0,-3.000000 3.000000-2,-2.000000 3.000000 1,-3.000000-1.000000-2,1.000000-2.000000-1,-1.000000-3.000000 0,1.000000-3.000000-2,-1.000000-1.000000-1,1.000000 4.000000-2,-1.000000 3.000000-1,1.000000 3.000000-2,2.000000-11.000000-5,7.000000-25.000000-8,6.000000-25.000000-9,7.000000-25.000000-8,-1.000000-8.000000 0,-6.000000 9.000000 7,-6.000000 10.000000 7,-6.000000 10.000000 8</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48"/>
    </inkml:context>
    <inkml:brush xml:id="br0">
      <inkml:brushProperty name="width" value="0.027716863900423" units="cm"/>
      <inkml:brushProperty name="height" value="0.027716863900423" units="cm"/>
      <inkml:brushProperty name="color" value="#F2385B"/>
      <inkml:brushProperty name="ignorePressure" value="0"/>
    </inkml:brush>
  </inkml:definitions>
  <inkml:trace contextRef="#ctx0" brushRef="#br0">31600.000000 47700.000000 793,'90.000000'92.000000'8,"-18.000000"-16.000000"2 ,-19.000000-15.000000 2,-18.000000-15.000000 3,-10.000000-9.000000 2,0.000000 1.000000-1,0.000000-1.000000 1,0.000000 1.000000-1,0.000000-3.000000 0,0.000000-2.000000-3,0.000000-3.000000-3,0.000000-3.000000-3,-2.000000-2.000000-1,-3.000000 0.000000 0,-3.000000 0.000000-1,-2.000000 0.000000-1,-1.000000 1.000000 0,3.000000 4.000000 0,3.000000 3.000000 0,4.000000 3.000000 0,2.000000 4.000000 0,4.000000 7.000000-1,3.000000 6.000000 0,3.000000 7.000000 0,-2.000000-3.000000-4,-6.000000-8.000000-5,-6.000000-10.000000-4,-6.000000-9.000000-6,-4.000000-16.000000-8,1.000000-22.000000-10,-1.000000-22.000000-10,1.000000-21.000000-10,-4.000000-7.000000 0,-6.000000 9.000000 10,-6.000000 10.000000 11,-6.000000 10.000000 9</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44912149012089" units="cm"/>
      <inkml:brushProperty name="height" value="0.0344912149012089" units="cm"/>
      <inkml:brushProperty name="color" value="#F2395B"/>
      <inkml:brushProperty name="ignorePressure" value="0"/>
    </inkml:brush>
  </inkml:definitions>
  <inkml:trace contextRef="#ctx0" brushRef="#br0">58050.000000 77100.000000 882,'-49.000000'-69.000000'0,"4.000000"13.000000"2 ,3.000000 12.000000 1,3.000000 13.000000 2,-7.000000 7.000000 3,-15.000000 4.000000 7,-15.000000 3.000000 7,-16.000000 3.000000 7,-7.000000 4.000000-4,4.000000 7.000000-17,3.000000 6.000000-15,3.000000 7.000000-16,7.000000 2.000000-7,14.000000 1.000000 3,11.000000-1.000000 2,14.000000 1.000000 4,3.000000-1.000000-1,-2.000000 1.000000-3,-3.000000-1.000000-2,-3.000000 1.000000-3</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8"/>
    </inkml:context>
    <inkml:brush xml:id="br0">
      <inkml:brushProperty name="width" value="0.0290794782340527" units="cm"/>
      <inkml:brushProperty name="height" value="0.0290794782340527" units="cm"/>
      <inkml:brushProperty name="color" value="#F2385B"/>
      <inkml:brushProperty name="ignorePressure" value="0"/>
    </inkml:brush>
  </inkml:definitions>
  <inkml:trace contextRef="#ctx0" brushRef="#br0">32150.000000 47350.000000 756,'-25.000000'-36.000000'13,"0.000000"28.000000"2 ,0.000000 28.000000 3,0.000000 29.000000 3,0.000000 19.000000 2,0.000000 14.000000 0,0.000000 11.000000-1,0.000000 14.000000 1,-4.000000 7.000000-1,-5.000000 3.000000-4,-7.000000 3.000000-2,-5.000000 4.000000-2,-1.000000-4.000000-5,6.000000-9.000000-3,7.000000-10.000000-5,6.000000-8.000000-5,6.000000-11.000000-7,6.000000-8.000000-8,7.000000-10.000000-9,6.000000-9.000000-10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8"/>
    </inkml:context>
    <inkml:brush xml:id="br0">
      <inkml:brushProperty name="width" value="0.024046253412962" units="cm"/>
      <inkml:brushProperty name="height" value="0.024046253412962" units="cm"/>
      <inkml:brushProperty name="color" value="#F2385B"/>
      <inkml:brushProperty name="ignorePressure" value="0"/>
    </inkml:brush>
  </inkml:definitions>
  <inkml:trace contextRef="#ctx0" brushRef="#br0">32600.000000 47550.000000 914,'3.000000'50.000000'11,"6.000000"0.000000"-7 ,7.000000 0.000000-5,6.000000 0.000000-6,-1.000000-2.000000-2,-5.000000-3.000000 1,-7.000000-3.000000 1,-5.000000-2.000000 2,-4.000000-5.000000 2,0.000000-2.000000 4,0.000000-3.000000 3,0.000000-3.000000 4,0.000000 7.000000 2,0.000000 19.000000 2,0.000000 19.000000 1,0.000000 19.000000 2,0.000000-1.000000 0,0.000000-18.000000-2,0.000000-19.000000-2,0.000000-18.000000-3</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32850.000000 46600.000000 999,'25.000000'46.000000'0,"0.000000"-5.000000"0 ,0.000000-7.000000 0,0.000000-5.000000-1,1.000000-3.000000-1,4.000000 4.000000 0,3.000000 3.000000-1,3.000000 3.000000-1,-1.000000-1.000000-1,-2.000000-2.000000 0,-3.000000-3.000000 0,-3.000000-3.000000-1,-2.000000-2.000000 0,0.000000 0.000000 1,0.000000 0.000000 0,0.000000 0.000000 0,0.000000 0.000000-3,0.000000 0.000000-8,0.000000 0.000000-8,0.000000 0.000000-8</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49"/>
    </inkml:context>
    <inkml:brush xml:id="br0">
      <inkml:brushProperty name="width" value="0.0279100388288498" units="cm"/>
      <inkml:brushProperty name="height" value="0.0279100388288498" units="cm"/>
      <inkml:brushProperty name="color" value="#F2385B"/>
      <inkml:brushProperty name="ignorePressure" value="0"/>
    </inkml:brush>
  </inkml:definitions>
  <inkml:trace contextRef="#ctx0" brushRef="#br0">34050.000000 47850.000000 788,'-24.000000'51.000000'-16,"4.000000"4.000000"10 ,3.000000 3.000000 11,3.000000 3.000000 9,3.000000-2.000000 5,3.000000-6.000000-3,3.000000-6.000000-2,4.000000-6.000000-2,-3.000000 1.000000-1,-5.000000 9.000000 0,-7.000000 10.000000 0,-5.000000 10.000000 0,-1.000000-1.000000-1,6.000000-9.000000-2,7.000000-10.000000-2,6.000000-8.000000-1,1.000000-15.000000-6,-3.000000-19.000000-8,-3.000000-18.000000-8,-2.000000-19.000000-8,2.000000-18.000000-3,9.000000-15.000000 3,10.000000-15.000000 3,10.000000-16.000000 4,7.000000-5.000000 3,6.000000 6.000000 2,7.000000 7.000000 4,6.000000 6.000000 3,-1.000000 7.000000 2,-5.000000 10.000000-2,-7.000000 10.000000-1,-5.000000 9.000000 0,-4.000000 7.000000 2,0.000000 7.000000 9,0.000000 6.000000 6,0.000000 7.000000 9,-2.000000 7.000000 1,-3.000000 9.000000-1,-3.000000 10.000000-3,-2.000000 10.000000-3,-5.000000 11.000000 2,-2.000000 17.000000 4,-3.000000 15.000000 5,-3.000000 16.000000 4,-1.000000 5.000000 0,4.000000-2.000000-4,3.000000-3.000000-6,3.000000-3.000000-4,1.000000-9.000000-4,1.000000-11.000000-5,-1.000000-14.000000-3,1.000000-11.000000-5,2.000000-17.000000-3,7.000000-18.000000-4,6.000000-19.000000-4,7.000000-18.000000-3,0.000000-10.000000 0,-2.000000 0.000000 2,-3.000000 0.000000 2,-3.000000 0.000000 3,-6.000000 1.000000 1,-5.000000 4.000000 3,-7.000000 3.000000 2,-5.000000 3.000000 3,0.000000 10.000000 3,10.000000 20.000000 6,10.000000 18.000000 6,9.000000 20.000000 5,1.000000 10.000000 3,-6.000000 3.000000-4,-6.000000 3.000000-3,-6.000000 4.000000-2,-2.000000 4.000000-4,3.000000 6.000000-2,3.000000 7.000000-2,4.000000 6.000000-3,2.000000-2.000000-2,4.000000-9.000000-2,3.000000-10.000000-4,3.000000-8.000000-2,3.000000-9.000000-3,3.000000-6.000000-3,3.000000-6.000000-3,4.000000-6.000000-3,-1.000000-15.000000-4,-3.000000-21.000000-2,-3.000000-22.000000-3,-2.000000-22.000000-3,-3.000000-15.000000 0,1.000000-5.000000 1,-1.000000-7.000000 2,1.000000-5.000000 2,-3.000000-1.000000 4,-2.000000 6.000000 7,-3.000000 7.000000 8,-3.000000 6.000000 8,-2.000000 7.000000 6,0.000000 10.000000 5,0.000000 10.000000 4,0.000000 9.000000 6,-2.000000 7.000000 2,-3.000000 7.000000 3,-3.000000 6.000000 1,-2.000000 7.000000 1,-3.000000 10.000000 1,1.000000 16.000000-1,-1.000000 15.000000-1,1.000000 17.000000 0,-3.000000 11.000000-5,-2.000000 10.000000-7,-3.000000 10.000000-8,-3.000000 9.000000-6,-2.000000-1.000000-4,0.000000-8.000000 0,0.000000-10.000000 0,0.000000-9.000000 1,1.000000-9.000000 0,4.000000-5.000000-2,3.000000-7.000000-2,3.000000-5.000000 0,3.000000-8.000000-3,3.000000-5.000000-3,3.000000-7.000000-2,4.000000-5.000000-3,2.000000-11.000000-1,4.000000-11.000000-1,3.000000-14.000000 0,3.000000-11.000000 0,1.000000-11.000000 0,1.000000-5.000000 0,-1.000000-7.000000 0,1.000000-5.000000 1,-1.000000-1.000000 2,1.000000 6.000000 4,-1.000000 7.000000 3,1.000000 6.000000 4,-4.000000 6.000000 3,-6.000000 6.000000 4,-6.000000 7.000000 3,-6.000000 6.000000 4,-6.000000 10.000000 6,-2.000000 17.000000 10,-3.000000 15.000000 9,-3.000000 16.000000 9,-2.000000 9.000000 0,0.000000 3.000000-10,0.000000 3.000000-8,0.000000 4.000000-10,1.000000-3.000000-6,4.000000-5.000000-4,3.000000-7.000000-2,3.000000-5.000000-4,4.000000-4.000000-2,7.000000 0.000000-4,6.000000 0.000000-2,7.000000 0.000000-4,2.000000-2.000000-1,1.000000-3.000000-3,-1.000000-3.000000-2,1.000000-2.000000-2,1.000000-8.000000-1,3.000000-8.000000 3,3.000000-10.000000 1,4.000000-9.000000 2,-4.000000-4.000000 1,-9.000000 4.000000 1,-10.000000 3.000000 0,-8.000000 3.000000 2,-3.000000-4.000000-1,7.000000-8.000000-2,6.000000-10.000000-1,7.000000-9.000000-1,-1.000000-2.000000 0,-6.000000 6.000000 4,-6.000000 7.000000 3,-6.000000 6.000000 5,-2.000000-2.000000 1,3.000000-9.000000 2,3.000000-10.000000 0,4.000000-8.000000 1,-1.000000-1.000000 0,-3.000000 9.000000 1,-3.000000 10.000000-1,-2.000000 10.000000 1</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0"/>
    </inkml:context>
    <inkml:brush xml:id="br0">
      <inkml:brushProperty name="width" value="0.0287148877978325" units="cm"/>
      <inkml:brushProperty name="height" value="0.0287148877978325" units="cm"/>
      <inkml:brushProperty name="color" value="#F2385B"/>
      <inkml:brushProperty name="ignorePressure" value="0"/>
    </inkml:brush>
  </inkml:definitions>
  <inkml:trace contextRef="#ctx0" brushRef="#br0">37600.000000 47500.000000 766,'21.000000'-41.000000'-52,"-5.000000"19.000000"26 ,-7.000000 19.000000 26,-5.000000 19.000000 27,-4.000000 15.000000 9,0.000000 13.000000-7,0.000000 12.000000-7,0.000000 13.000000-7,0.000000 4.000000-3,0.000000-3.000000-1,0.000000-3.000000 0,0.000000-2.000000-1,0.000000-3.000000-2,0.000000 1.000000-2,0.000000-1.000000-3,0.000000 1.000000-3,3.000000-13.000000-4,6.000000-25.000000-5,7.000000-25.000000-4,6.000000-25.000000-5,3.000000-18.000000-1,0.000000-8.000000 3,0.000000-10.000000 3,0.000000-9.000000 4,0.000000-2.000000 0,0.000000 6.000000-3,0.000000 7.000000-2,0.000000 6.000000-2,-2.000000 7.000000 0,-3.000000 10.000000 5,-3.000000 10.000000 3,-2.000000 9.000000 5,-1.000000 9.000000 5,3.000000 9.000000 4,3.000000 10.000000 4,4.000000 10.000000 5,-3.000000 5.000000 1,-5.000000 4.000000-2,-7.000000 3.000000-2,-5.000000 3.000000-2,-4.000000 1.000000 1,0.000000 1.000000 2,0.000000-1.000000 3,0.000000 1.000000 2,1.000000-3.000000 1,4.000000-2.000000-1,3.000000-3.000000-3,3.000000-3.000000-1,6.000000-15.000000-5,9.000000-24.000000-8,10.000000-26.000000-9,10.000000-24.000000-7,0.000000-9.000000-5,-5.000000 10.000000 0,-7.000000 10.000000 1,-5.000000 9.000000-1,-3.000000 9.000000 2,4.000000 9.000000 1,3.000000 10.000000 2,3.000000 10.000000 1,1.000000 8.000000 8,1.000000 10.000000 11,-1.000000 10.000000 12,1.000000 9.000000 12,-4.000000 6.000000 3,-6.000000 3.000000-6,-6.000000 3.000000-5,-6.000000 4.000000-5,-6.000000-3.000000-3,-2.000000-5.000000-1,-3.000000-7.000000 0,-3.000000-5.000000 0,-1.000000 2.000000 0,4.000000 13.000000 2,3.000000 12.000000 3,3.000000 13.000000 3,-1.000000 1.000000-13,-2.000000-9.000000-29,-3.000000-10.000000-27,-3.000000-8.000000-28</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52"/>
    </inkml:context>
    <inkml:brush xml:id="br0">
      <inkml:brushProperty name="width" value="0.0377402640879154" units="cm"/>
      <inkml:brushProperty name="height" value="0.0377402640879154" units="cm"/>
      <inkml:brushProperty name="color" value="#F2385B"/>
      <inkml:brushProperty name="ignorePressure" value="0"/>
    </inkml:brush>
  </inkml:definitions>
  <inkml:trace contextRef="#ctx0" brushRef="#br0">42450.000000 45800.000000 582,'3.000000'-96.000000'-2,"6.000000"10.000000"-6 ,7.000000 10.000000-5,6.000000 9.000000-6,-1.000000 7.000000 3,-5.000000 7.000000 10,-7.000000 6.000000 9,-5.000000 7.000000 10,-6.000000-1.000000 7,-3.000000-6.000000 5,-3.000000-6.000000 4,-2.000000-6.000000 5,-5.000000 9.000000 1,-2.000000 25.000000-1,-3.000000 25.000000-2,-3.000000 25.000000-1,-1.000000 25.000000-4,4.000000 25.000000-6,3.000000 25.000000-6,3.000000 25.000000-5,1.000000 3.000000-4,1.000000-19.000000-1,-1.000000-18.000000 0,1.000000-19.000000-2,1.000000-12.000000-2,3.000000-2.000000-2,3.000000-3.000000-2,4.000000-3.000000-1,-4.000000 10.000000-3,-9.000000 26.000000-1,-10.000000 24.000000-2,-8.000000 26.000000-2,-4.000000 2.000000 1,3.000000-18.000000 1,3.000000-19.000000 3,4.000000-18.000000 0,1.000000-14.000000 3,0.000000-5.000000 1,0.000000-7.000000 1,0.000000-5.000000 1,4.000000-8.000000 1,10.000000-5.000000-1,10.000000-7.000000-1,9.000000-5.000000-1,4.000000-1.000000 0,1.000000 6.000000 4,-1.000000 7.000000 3,1.000000 6.000000 3,-1.000000 10.000000 1,1.000000 17.000000-1,-1.000000 15.000000-2,1.000000 16.000000-1,-1.000000 12.000000 2,1.000000 9.000000 6,-1.000000 10.000000 4,1.000000 10.000000 6,-3.000000 7.000000 1,-2.000000 6.000000-1,-3.000000 7.000000-3,-3.000000 6.000000-1,-1.000000-7.000000-3,4.000000-18.000000-1,3.000000-19.000000-3,3.000000-18.000000-2,1.000000-18.000000-3,1.000000-16.000000-4,-1.000000-15.000000-4,1.000000-15.000000-4,-1.000000-20.000000-6,1.000000-21.000000-9,-1.000000-22.000000-8,1.000000-22.000000-9,-1.000000-18.000000-2,1.000000-11.000000 2,-1.000000-14.000000 4,1.000000-11.000000 3,-1.000000 0.000000 2,1.000000 17.000000 2,-1.000000 15.000000 1,1.000000 16.000000 1,-3.000000 7.000000 2,-2.000000 1.000000 2,-3.000000-1.000000 3,-3.000000 1.000000 2,-1.000000-4.000000 0,4.000000-6.000000 0,3.000000-6.000000-1,3.000000-6.000000-1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2"/>
    </inkml:context>
    <inkml:brush xml:id="br0">
      <inkml:brushProperty name="width" value="0.0324921905994415" units="cm"/>
      <inkml:brushProperty name="height" value="0.0324921905994415" units="cm"/>
      <inkml:brushProperty name="color" value="#F2385B"/>
      <inkml:brushProperty name="ignorePressure" value="0"/>
    </inkml:brush>
  </inkml:definitions>
  <inkml:trace contextRef="#ctx0" brushRef="#br0">44000.000000 45600.000000 677,'21.000000'68.000000'-1,"-5.000000"-11.000000"-1 ,-7.000000-14.000000-2,-5.000000-11.000000-2,-4.000000 3.000000 3,0.000000 23.000000 4,0.000000 22.000000 6,0.000000 22.000000 5,-2.000000 10.000000 5,-3.000000 1.000000 4,-3.000000-1.000000 5,-2.000000 1.000000 5,-3.000000-9.000000 0,1.000000-15.000000-5,-1.000000-15.000000-5,1.000000-16.000000-4,-3.000000 2.000000-2,-2.000000 23.000000 2,-3.000000 22.000000 0,-3.000000 22.000000 3,-1.000000 8.000000-2,4.000000-2.000000-2,3.000000-3.000000-4,3.000000-3.000000-3,3.000000-7.000000-4,3.000000-9.000000-6,3.000000-10.000000-6,4.000000-8.000000-5,1.000000-12.000000-8,0.000000-12.000000-9,0.000000-13.000000-10,0.000000-12.000000-9</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2"/>
    </inkml:context>
    <inkml:brush xml:id="br0">
      <inkml:brushProperty name="width" value="0.0247173365205526" units="cm"/>
      <inkml:brushProperty name="height" value="0.0247173365205526" units="cm"/>
      <inkml:brushProperty name="color" value="#F2385B"/>
      <inkml:brushProperty name="ignorePressure" value="0"/>
    </inkml:brush>
  </inkml:definitions>
  <inkml:trace contextRef="#ctx0" brushRef="#br0">45100.000000 47600.000000 890,'21.000000'140.000000'25,"-5.000000"-18.000000"-15 ,-7.000000-19.000000-14,-5.000000-18.000000-14,-9.000000-10.000000 0,-9.000000 0.000000 15,-10.000000 0.000000 16,-8.000000 0.000000 15,-4.000000-5.000000 4,3.000000-9.000000-9,3.000000-10.000000-8,4.000000-8.000000-8</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2"/>
    </inkml:context>
    <inkml:brush xml:id="br0">
      <inkml:brushProperty name="width" value="0.0350132696330547" units="cm"/>
      <inkml:brushProperty name="height" value="0.0350132696330547" units="cm"/>
      <inkml:brushProperty name="color" value="#F2385B"/>
      <inkml:brushProperty name="ignorePressure" value="0"/>
    </inkml:brush>
  </inkml:definitions>
  <inkml:trace contextRef="#ctx0" brushRef="#br0">46100.000000 46000.000000 628,'120.000000'75.000000'3,"-9.000000"0.000000"6 ,-10.000000 0.000000 5,-8.000000 0.000000 7,-9.000000 0.000000 3,-6.000000 0.000000 2,-6.000000 0.000000 3,-6.000000 0.000000 1,-12.000000-2.000000 1,-15.000000-3.000000-1,-15.000000-3.000000 0,-16.000000-2.000000-1,-12.000000-3.000000-3,-5.000000 1.000000-4,-7.000000-1.000000-6,-5.000000 1.000000-5,-6.000000 1.000000-4,-3.000000 3.000000-1,-3.000000 3.000000-1,-2.000000 4.000000-2,-1.000000-1.000000-4,3.000000-3.000000-3,3.000000-3.000000-4,4.000000-2.000000-5,7.000000-6.000000-2,13.000000-6.000000-1,12.000000-6.000000-1,13.000000-6.000000-1,9.000000-13.000000 0,6.000000-19.000000 3,7.000000-18.000000 3,6.000000-19.000000 1,-1.000000-10.000000-1,-5.000000 1.000000-6,-7.000000-1.000000-5,-5.000000 1.000000-7,-4.000000 1.000000-3,0.000000 3.000000-5,0.000000 3.000000-2,0.000000 4.000000-5</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3"/>
    </inkml:context>
    <inkml:brush xml:id="br0">
      <inkml:brushProperty name="width" value="0.025887219235301" units="cm"/>
      <inkml:brushProperty name="height" value="0.025887219235301" units="cm"/>
      <inkml:brushProperty name="color" value="#F2385B"/>
      <inkml:brushProperty name="ignorePressure" value="0"/>
    </inkml:brush>
  </inkml:definitions>
  <inkml:trace contextRef="#ctx0" brushRef="#br0">48500.000000 47150.000000 849,'21.000000'73.000000'5,"-5.000000"-3.000000"9 ,-7.000000-3.000000 10,-5.000000-2.000000 9,-6.000000-8.000000 0,-3.000000-8.000000-10,-3.000000-10.000000-9,-2.000000-9.000000-9,-8.000000 4.000000-10,-8.000000 19.000000-9,-10.000000 19.000000-8,-9.000000 19.000000-9,-1.000000-1.000000-2,10.000000-18.000000 6,10.000000-19.000000 6,9.000000-18.000000 5,2.000000-12.000000 1,-2.000000-3.000000-5,-3.000000-3.000000-5,-3.000000-2.000000-5</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84858176112175" units="cm"/>
      <inkml:brushProperty name="height" value="0.0384858176112175" units="cm"/>
      <inkml:brushProperty name="color" value="#F2395B"/>
      <inkml:brushProperty name="ignorePressure" value="0"/>
    </inkml:brush>
  </inkml:definitions>
  <inkml:trace contextRef="#ctx0" brushRef="#br0">55400.000000 78100.000000 790,'225.000000'-2.000000'-1,"0.000000"-3.000000"-4 ,0.000000-3.000000-2,0.000000-2.000000-3,0.000000-1.000000 5,0.000000 3.000000 13,0.000000 3.000000 13,0.000000 4.000000 12,-8.000000 2.000000 6,-16.000000 4.000000-5,-15.000000 3.000000-2,-15.000000 3.000000-4,-20.000000-1.000000-5,-21.000000-2.000000-9,-22.000000-3.000000-8,-22.000000-3.000000-9</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53"/>
    </inkml:context>
    <inkml:brush xml:id="br0">
      <inkml:brushProperty name="width" value="0.0366695187985897" units="cm"/>
      <inkml:brushProperty name="height" value="0.0366695187985897" units="cm"/>
      <inkml:brushProperty name="color" value="#F2385B"/>
      <inkml:brushProperty name="ignorePressure" value="0"/>
    </inkml:brush>
  </inkml:definitions>
  <inkml:trace contextRef="#ctx0" brushRef="#br0">49750.000000 45700.000000 599,'0.000000'50.000000'18,"0.000000"0.000000"-6 ,0.000000 0.000000-5,0.000000 0.000000-5,1.000000 7.000000-2,4.000000 17.000000-3,3.000000 15.000000 0,3.000000 16.000000-3,6.000000 5.000000 9,9.000000-2.000000 17,10.000000-3.000000 18,10.000000-3.000000 16,7.000000-12.000000 6,6.000000-18.000000-8,7.000000-19.000000-8,6.000000-18.000000-7,4.000000-12.000000-8,4.000000-3.000000-9,3.000000-3.000000-7,3.000000-2.000000-10,-1.000000-9.000000-7,-2.000000-12.000000-9,-3.000000-13.000000-8,-3.000000-12.000000-8,-9.000000-5.000000-1,-11.000000 3.000000 4,-14.000000 3.000000 6,-11.000000 4.000000 6,-7.000000 1.000000-5,0.000000 0.000000-16,0.000000 0.000000-15,0.000000 0.000000-15</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3"/>
    </inkml:context>
    <inkml:brush xml:id="br0">
      <inkml:brushProperty name="width" value="0.0290240198373795" units="cm"/>
      <inkml:brushProperty name="height" value="0.0290240198373795" units="cm"/>
      <inkml:brushProperty name="color" value="#F2385B"/>
      <inkml:brushProperty name="ignorePressure" value="0"/>
    </inkml:brush>
  </inkml:definitions>
  <inkml:trace contextRef="#ctx0" brushRef="#br0">50600.000000 45800.000000 757,'0.000000'148.000000'3,"0.000000"-3.000000"4 ,0.000000-3.000000 4,0.000000-2.000000 5,-2.000000-6.000000 0,-3.000000-6.000000-3,-3.000000-6.000000-4,-2.000000-6.000000-4,-3.000000-15.000000 1,1.000000-21.000000 2,-1.000000-22.000000 4,1.000000-22.000000 4,-3.000000-2.000000 2,-2.000000 19.000000 2,-3.000000 19.000000 2,-3.000000 19.000000 2,1.000000 1.000000-3,6.000000-16.000000-9,7.000000-15.000000-8,6.000000-15.000000-10,1.000000-4.000000-4,-3.000000 9.000000-1,-3.000000 10.000000-2,-2.000000 10.000000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3"/>
    </inkml:context>
    <inkml:brush xml:id="br0">
      <inkml:brushProperty name="width" value="0.0231448076665401" units="cm"/>
      <inkml:brushProperty name="height" value="0.0231448076665401" units="cm"/>
      <inkml:brushProperty name="color" value="#F2385B"/>
      <inkml:brushProperty name="ignorePressure" value="0"/>
    </inkml:brush>
  </inkml:definitions>
  <inkml:trace contextRef="#ctx0" brushRef="#br0">51850.000000 46800.000000 950,'-27.000000'184.000000'2,"-3.000000"-31.000000"3 ,-3.000000-31.000000 2,-2.000000-31.000000 2,-3.000000-20.000000 0,1.000000-5.000000-2,-1.000000-7.000000-1,1.000000-5.000000-1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4"/>
    </inkml:context>
    <inkml:brush xml:id="br0">
      <inkml:brushProperty name="width" value="0.0322597622871399" units="cm"/>
      <inkml:brushProperty name="height" value="0.0322597622871399" units="cm"/>
      <inkml:brushProperty name="color" value="#F2385B"/>
      <inkml:brushProperty name="ignorePressure" value="0"/>
    </inkml:brush>
  </inkml:definitions>
  <inkml:trace contextRef="#ctx0" brushRef="#br0">53250.000000 45600.000000 681,'-21.000000'95.000000'37,"10.000000"-9.000000"-5 ,10.000000-10.000000-3,9.000000-8.000000-3,4.000000-6.000000-7,1.000000 1.000000-9,-1.000000-1.000000-8,1.000000 1.000000-9,4.000000 1.000000 1,9.000000 3.000000 8,10.000000 3.000000 10,10.000000 4.000000 8,8.000000-1.000000 5,10.000000-3.000000-2,10.000000-3.000000-1,9.000000-2.000000-2,-1.000000-6.000000-3,-8.000000-6.000000-6,-10.000000-6.000000-6,-9.000000-6.000000-5,-5.000000-2.000000-2,0.000000 3.000000 3,0.000000 3.000000 3,0.000000 4.000000 2,-5.000000-1.000000 0,-9.000000-3.000000-2,-10.000000-3.000000-4,-8.000000-2.000000-1,-14.000000 0.000000-3,-15.000000 7.000000-1,-15.000000 6.000000-1,-16.000000 7.000000-2,-10.000000-1.000000-1,-3.000000-6.000000 0,-3.000000-6.000000-2,-2.000000-6.000000 0,2.000000-7.000000-1,9.000000-6.000000-2,10.000000-6.000000-1,10.000000-6.000000-3,-4.000000-4.000000-5,-16.000000 1.000000-9,-15.000000-1.000000-10,-15.000000 1.000000-8,-1.000000-4.000000-1,16.000000-6.000000 9,15.000000-6.000000 8,17.000000-6.000000 9</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54"/>
    </inkml:context>
    <inkml:brush xml:id="br0">
      <inkml:brushProperty name="width" value="0.0251177232712507" units="cm"/>
      <inkml:brushProperty name="height" value="0.0251177232712507" units="cm"/>
      <inkml:brushProperty name="color" value="#F2385B"/>
      <inkml:brushProperty name="ignorePressure" value="0"/>
    </inkml:brush>
  </inkml:definitions>
  <inkml:trace contextRef="#ctx0" brushRef="#br0">53500.000000 46200.000000 875,'96.000000'-68.000000'32,"-5.000000"17.000000"-12 ,-7.000000 15.000000-13,-5.000000 16.000000-12,-6.000000 7.000000-3,-3.000000 1.000000 7,-3.000000-1.000000 7,-2.000000 1.000000 6,-5.000000 1.000000 4,-2.000000 3.000000-1,-3.000000 3.000000 0,-3.000000 4.000000 1</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54"/>
    </inkml:context>
    <inkml:brush xml:id="br0">
      <inkml:brushProperty name="width" value="0.0415112301707268" units="cm"/>
      <inkml:brushProperty name="height" value="0.0415112301707268" units="cm"/>
      <inkml:brushProperty name="color" value="#F2385B"/>
      <inkml:brushProperty name="ignorePressure" value="0"/>
    </inkml:brush>
  </inkml:definitions>
  <inkml:trace contextRef="#ctx0" brushRef="#br0">55850.000000 45300.000000 529,'71.000000'-18.000000'0,"-5.000000"17.000000"0 ,-7.000000 15.000000 0,-5.000000 16.000000 0,-6.000000 9.000000 3,-3.000000 3.000000 3,-3.000000 3.000000 4,-2.000000 4.000000 5,-6.000000 2.000000 4,-6.000000 4.000000 3,-6.000000 3.000000 3,-6.000000 3.000000 4,-4.000000-1.000000 0,1.000000-2.000000-3,-1.000000-3.000000-4,1.000000-3.000000-2,-3.000000-4.000000-4,-2.000000-3.000000-4,-3.000000-3.000000-2,-3.000000-2.000000-3,-2.000000-1.000000-2,0.000000 3.000000 2,0.000000 3.000000 1,0.000000 4.000000 1,0.000000 5.000000-2,0.000000 10.000000-4,0.000000 10.000000-4,0.000000 9.000000-4,3.000000 4.000000-1,6.000000 1.000000 3,7.000000-1.000000 3,6.000000 1.000000 2,4.000000-1.000000 2,4.000000 1.000000 2,3.000000-1.000000 2,3.000000 1.000000 1,-2.000000 1.000000 1,-6.000000 3.000000 0,-6.000000 3.000000-1,-6.000000 4.000000 0,-9.000000 8.000000 1,-8.000000 17.000000 3,-10.000000 15.000000 2,-9.000000 16.000000 2,-13.000000 7.000000 0,-16.000000 1.000000-3,-15.000000-1.000000-2,-15.000000 1.000000-4,-14.000000-4.000000-5,-8.000000-6.000000-10,-10.000000-6.000000-9,-9.000000-6.000000-9,1.000000-13.000000-8,13.000000-19.000000-9,12.000000-18.000000-7,13.000000-19.000000-8,10.000000-15.000000-2,10.000000-8.000000 3,10.000000-10.000000 2,9.000000-9.000000 2</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6"/>
    </inkml:context>
    <inkml:brush xml:id="br0">
      <inkml:brushProperty name="width" value="0.0374874249100685" units="cm"/>
      <inkml:brushProperty name="height" value="0.0374874249100685" units="cm"/>
      <inkml:brushProperty name="color" value="#F2385B"/>
      <inkml:brushProperty name="ignorePressure" value="0"/>
    </inkml:brush>
  </inkml:definitions>
  <inkml:trace contextRef="#ctx0" brushRef="#br0">27450.000000 53200.000000 586,'-2.000000'100.000000'-10,"-3.000000"0.000000"7 ,-3.000000 0.000000 9,-2.000000 0.000000 8,-6.000000 7.000000 5,-6.000000 17.000000 0,-6.000000 15.000000 2,-6.000000 16.000000 0,-7.000000 12.000000 0,-6.000000 9.000000-2,-6.000000 10.000000-2,-6.000000 10.000000-2,-2.000000-1.000000-2,3.000000-9.000000-1,3.000000-10.000000-1,4.000000-8.000000-1,2.000000-15.000000-1,4.000000-19.000000 0,3.000000-18.000000 0,3.000000-19.000000 0,4.000000-27.000000-3,7.000000-34.000000-5,6.000000-35.000000-6,7.000000-33.000000-5,7.000000-26.000000-1,9.000000-16.000000 1,10.000000-15.000000 3,10.000000-15.000000 1,2.000000 0.000000 0,-3.000000 20.000000-3,-3.000000 18.000000-3,-2.000000 20.000000-4,3.000000-14.000000-3,14.000000-43.000000-3,11.000000-44.000000-2,14.000000-43.000000-4,5.000000-18.000000 1,1.000000 9.000000 4,-1.000000 10.000000 3,1.000000 10.000000 5,-3.000000 11.000000 4,-2.000000 17.000000 7,-3.000000 15.000000 5,-3.000000 16.000000 6,-4.000000 13.000000 3,-3.000000 14.000000-1,-3.000000 11.000000-2,-2.000000 14.000000 0,-5.000000 11.000000 2,-2.000000 14.000000 5,-3.000000 11.000000 6,-3.000000 14.000000 7,-2.000000 13.000000 1,0.000000 16.000000-3,0.000000 15.000000-1,0.000000 17.000000-2,-2.000000 21.000000-3,-3.000000 28.000000-3,-3.000000 28.000000-3,-2.000000 29.000000-3,-5.000000 19.000000-2,-2.000000 14.000000-1,-3.000000 11.000000-2,-3.000000 14.000000 0,-2.000000-4.000000-2,0.000000-19.000000 1,0.000000-18.000000 0,0.000000-19.000000-1,0.000000-22.000000 0,0.000000-25.000000-1,0.000000-25.000000-2,0.000000-25.000000-1,1.000000-5.000000-1,4.000000 16.000000 0,3.000000 15.000000-1,3.000000 17.000000 1,1.000000-3.000000 0,1.000000-18.000000 0,-1.000000-19.000000 1,1.000000-18.000000 1,-1.000000-23.000000-1,1.000000-24.000000 0,-1.000000-26.000000-1,1.000000-24.000000 0,-1.000000-26.000000-1,1.000000-24.000000 2,-1.000000-26.000000-1,1.000000-24.000000 1,1.000000-15.000000-2,3.000000-3.000000-4,3.000000-3.000000-4,4.000000-2.000000-5,-1.000000 3.000000 0,-3.000000 14.000000 1,-3.000000 11.000000 3,-2.000000 14.000000 1,-1.000000 11.000000 3,3.000000 14.000000 1,3.000000 11.000000 2,4.000000 14.000000 2,-3.000000 13.000000 3,-5.000000 16.000000 3,-7.000000 15.000000 4,-5.000000 17.000000 4,-1.000000 19.000000 4,6.000000 26.000000 3,7.000000 24.000000 4,6.000000 26.000000 3,1.000000 7.000000 0,-3.000000-9.000000-5,-3.000000-10.000000-3,-2.000000-8.000000-5,-1.000000 10.000000-2,3.000000 31.000000 0,3.000000 32.000000 1,4.000000 31.000000 0,1.000000 20.000000-1,0.000000 9.000000-1,0.000000 10.000000-2,0.000000 10.000000-1,0.000000-3.000000-1,0.000000-11.000000 1,0.000000-14.000000 1,0.000000-11.000000 1,0.000000-14.000000-2,0.000000-11.000000-8,0.000000-14.000000-6,0.000000-11.000000-7,0.000000-12.000000-6,0.000000-9.000000-3,0.000000-10.000000-6,0.000000-8.000000-3,0.000000-12.000000-8,0.000000-12.000000-7,0.000000-13.000000-10,0.000000-12.000000-8</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7"/>
    </inkml:context>
    <inkml:brush xml:id="br0">
      <inkml:brushProperty name="width" value="0.0326934903860092" units="cm"/>
      <inkml:brushProperty name="height" value="0.0326934903860092" units="cm"/>
      <inkml:brushProperty name="color" value="#F2385B"/>
      <inkml:brushProperty name="ignorePressure" value="0"/>
    </inkml:brush>
  </inkml:definitions>
  <inkml:trace contextRef="#ctx0" brushRef="#br0">29950.000000 55450.000000 672,'1.000000'-116.000000'-2,"4.000000"19.000000"-5 ,3.000000 19.000000-5,3.000000 19.000000-5,-1.000000 10.000000 1,-2.000000 4.000000 8,-3.000000 3.000000 7,-3.000000 3.000000 7,-6.000000 3.000000 5,-5.000000 3.000000 5,-7.000000 3.000000 2,-5.000000 4.000000 4,-8.000000 2.000000 1,-5.000000 4.000000-1,-7.000000 3.000000 0,-5.000000 3.000000-2,-3.000000 4.000000-2,4.000000 7.000000-3,3.000000 6.000000-3,3.000000 7.000000-3,3.000000 2.000000-3,3.000000 1.000000-2,3.000000-1.000000-2,4.000000 1.000000-1,-1.000000 5.000000-1,-3.000000 14.000000-1,-3.000000 11.000000 0,-2.000000 14.000000 1,2.000000 5.000000-2,9.000000 1.000000 0,10.000000-1.000000-2,10.000000 1.000000 0,4.000000 1.000000-1,0.000000 3.000000 1,0.000000 3.000000 0,0.000000 4.000000 0,3.000000-3.000000 1,6.000000-5.000000 2,7.000000-7.000000 1,6.000000-5.000000 0,4.000000-6.000000 2,4.000000-3.000000 2,3.000000-3.000000 0,3.000000-2.000000 1,-1.000000-9.000000 0,-2.000000-12.000000-2,-3.000000-13.000000-2,-3.000000-12.000000-2,-1.000000-15.000000 0,4.000000-15.000000-1,3.000000-15.000000 0,3.000000-16.000000 0,-2.000000-8.000000 0,-6.000000 0.000000 0,-6.000000 0.000000 1,-6.000000 0.000000 0,-4.000000 3.000000-1,1.000000 6.000000 0,-1.000000 7.000000 0,1.000000 6.000000-1,1.000000 9.000000 1,3.000000 13.000000 3,3.000000 12.000000 3,4.000000 13.000000 3,1.000000 12.000000 0,0.000000 13.000000 1,0.000000 12.000000-1,0.000000 13.000000-1,1.000000 9.000000 1,4.000000 6.000000-1,3.000000 7.000000-1,3.000000 6.000000 0,3.000000 1.000000-1,3.000000-3.000000-4,3.000000-3.000000-3,4.000000-2.000000-3,-3.000000-9.000000-3,-5.000000-12.000000 1,-7.000000-13.000000-1,-5.000000-12.000000 0,-4.000000-12.000000-2,0.000000-8.000000-1,0.000000-10.000000-3,0.000000-9.000000-1,-2.000000-13.000000-3,-3.000000-16.000000 0,-3.000000-15.000000-1,-2.000000-15.000000-1,-5.000000-12.000000 0,-2.000000-6.000000 3,-3.000000-6.000000 3,-3.000000-6.000000 2,-2.000000 1.000000 2,0.000000 9.000000 0,0.000000 10.000000 1,0.000000 10.000000 0,0.000000 8.000000 3,0.000000 10.000000 5,0.000000 10.000000 6,0.000000 9.000000 6,1.000000 7.000000 3,4.000000 7.000000 1,3.000000 6.000000 1,3.000000 7.000000 1,3.000000 4.000000 2,3.000000 3.000000 4,3.000000 3.000000 5,4.000000 4.000000 5,4.000000 8.000000 0,6.000000 17.000000 0,7.000000 15.000000-2,6.000000 16.000000-2,3.000000 13.000000-1,0.000000 14.000000-3,0.000000 11.000000-3,0.000000 14.000000-2,0.000000 3.000000-3,0.000000-2.000000-4,0.000000-3.000000-3,0.000000-3.000000-4,-2.000000-6.000000-4,-3.000000-5.000000-3,-3.000000-7.000000-5,-2.000000-5.000000-5,-6.000000-11.000000 1,-6.000000-11.000000 2,-6.000000-14.000000 3,-6.000000-11.000000 4,-7.000000-17.000000-10,-6.000000-18.000000-20,-6.000000-19.000000-22,-6.000000-18.000000-21,-6.000000-7.000000-1,-2.000000 6.000000 15,-3.000000 7.000000 17,-3.000000 6.000000 16</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7"/>
    </inkml:context>
    <inkml:brush xml:id="br0">
      <inkml:brushProperty name="width" value="0.0299943704158068" units="cm"/>
      <inkml:brushProperty name="height" value="0.0299943704158068" units="cm"/>
      <inkml:brushProperty name="color" value="#F2385B"/>
      <inkml:brushProperty name="ignorePressure" value="0"/>
    </inkml:brush>
  </inkml:definitions>
  <inkml:trace contextRef="#ctx0" brushRef="#br0">31450.000000 54350.000000 733,'-25.000000'78.000000'24,"0.000000"6.000000"0 ,0.000000 7.000000-3,0.000000 6.000000 0,-4.000000 6.000000 0,-5.000000 6.000000 1,-7.000000 7.000000 2,-5.000000 6.000000 1,-3.000000-1.000000-1,4.000000-5.000000-3,3.000000-7.000000-5,3.000000-5.000000-3,3.000000-6.000000-5,3.000000-3.000000-6,3.000000-3.000000-5,4.000000-2.000000-7,4.000000-8.000000-3,6.000000-8.000000 3,7.000000-10.000000 1,6.000000-9.000000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7"/>
    </inkml:context>
    <inkml:brush xml:id="br0">
      <inkml:brushProperty name="width" value="0.0273775700479746" units="cm"/>
      <inkml:brushProperty name="height" value="0.0273775700479746" units="cm"/>
      <inkml:brushProperty name="color" value="#F2385B"/>
      <inkml:brushProperty name="ignorePressure" value="0"/>
    </inkml:brush>
  </inkml:definitions>
  <inkml:trace contextRef="#ctx0" brushRef="#br0">32000.000000 54450.000000 803,'45.000000'29.000000'0,"-9.000000"10.000000"0 ,-10.000000 10.000000 0,-8.000000 9.000000 0,-6.000000 9.000000 3,1.000000 9.000000 4,-1.000000 10.000000 6,1.000000 10.000000 6,-3.000000 7.000000 1,-2.000000 6.000000-1,-3.000000 7.000000 0,-3.000000 6.000000-1,-2.000000-2.000000 0,0.000000-9.000000 0,0.000000-10.000000 0,0.000000-8.000000 1,0.000000-22.000000-14,0.000000-30.000000-24,0.000000-32.000000-27,0.000000-30.000000-26</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417509451508522" units="cm"/>
      <inkml:brushProperty name="height" value="0.0417509451508522" units="cm"/>
      <inkml:brushProperty name="color" value="#F2395B"/>
      <inkml:brushProperty name="ignorePressure" value="0"/>
    </inkml:brush>
  </inkml:definitions>
  <inkml:trace contextRef="#ctx0" brushRef="#br0">57450.000000 77450.000000 728,'-44.000000'164.000000'-1,"13.000000"-22.000000"-2 ,12.000000-22.000000-1,13.000000-21.000000-2,6.000000-18.000000 2,0.000000-12.000000 8,0.000000-13.000000 8,0.000000-12.000000 7,0.000000 13.000000 6,0.000000 42.000000 4,0.000000 40.000000 3,0.000000 41.000000 5,0.000000 10.000000-1,0.000000-18.000000-5,0.000000-19.000000-4,0.000000-18.000000-6,0.000000-4.000000-7,0.000000 13.000000-11,0.000000 12.000000-11,0.000000 13.000000-11,0.000000-34.000000-11,0.000000-77.000000-11,0.000000-78.000000-12,0.000000-78.000000-12,-5.000000-45.000000 0,-9.000000-8.000000 14,-10.000000-10.000000 13,-8.000000-9.000000 14,-6.000000-1.000000 8,1.000000 10.000000 3,-1.000000 10.000000 4,1.000000 9.000000 3,1.000000 17.000000 4,3.000000 25.000000 2,3.000000 25.000000 1,4.000000 25.000000 3,1.000000 18.000000 3,0.000000 14.000000 1,0.000000 11.000000 3,0.000000 14.000000 1,0.000000 11.000000 2,0.000000 14.000000-1,0.000000 11.000000 1,0.000000 14.000000-1,0.000000 13.000000 2,0.000000 16.000000 4,0.000000 15.000000 3,0.000000 17.000000 3,3.000000 3.000000 1,6.000000-5.000000-3,7.000000-7.000000-4,6.000000-5.000000-2,7.000000-12.000000-4,10.000000-16.000000-3,10.000000-15.000000-3,9.000000-15.000000-3,6.000000-15.000000-3,3.000000-12.000000-3,3.000000-13.000000-3,4.000000-12.000000-3,7.000000-12.000000-2,13.000000-8.000000 2,12.000000-10.000000 1,13.000000-9.000000 1,2.000000-5.000000-1,-5.000000 0.000000-5,-7.000000 0.000000-4,-5.000000 0.000000-4,-4.000000 0.000000-1,0.000000 0.000000 2,0.000000 0.000000 0,0.000000 0.000000 3,-5.000000 6.000000 1,-9.000000 13.000000 2,-10.000000 12.000000 1,-8.000000 13.000000 3,-11.000000 10.000000 2,-8.000000 10.000000 2,-10.000000 10.000000 3,-9.000000 9.000000 2,-2.000000 2.000000 1,6.000000-2.000000-1,7.000000-3.000000-1,6.000000-3.000000-2,4.000000-12.000000-2,4.000000-18.000000-1,3.000000-19.000000-3,3.000000-18.000000-1,-1.000000-7.000000-1,-2.000000 6.000000 3,-3.000000 7.000000 3,-3.000000 6.000000 1</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57"/>
    </inkml:context>
    <inkml:brush xml:id="br0">
      <inkml:brushProperty name="width" value="0.0223750956356525" units="cm"/>
      <inkml:brushProperty name="height" value="0.0223750956356525" units="cm"/>
      <inkml:brushProperty name="color" value="#F2385B"/>
      <inkml:brushProperty name="ignorePressure" value="0"/>
    </inkml:brush>
  </inkml:definitions>
  <inkml:trace contextRef="#ctx0" brushRef="#br0">32250.000000 53350.000000 983,'73.000000'54.000000'1,"-3.000000"10.000000"1 ,-3.000000 10.000000 2,-2.000000 9.000000 2,0.000000 2.000000-2,7.000000-2.000000-8,6.000000-3.000000-5,7.000000-3.000000-8,-6.000000-9.000000-2,-15.000000-11.000000 2,-15.000000-14.000000 1,-16.000000-11.000000 2,-8.000000-9.000000-1,0.000000-3.000000-4,0.000000-3.000000-2,0.000000-2.000000-4</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4:58"/>
    </inkml:context>
    <inkml:brush xml:id="br0">
      <inkml:brushProperty name="width" value="0.027070751413703" units="cm"/>
      <inkml:brushProperty name="height" value="0.027070751413703" units="cm"/>
      <inkml:brushProperty name="color" value="#F2385B"/>
      <inkml:brushProperty name="ignorePressure" value="0"/>
    </inkml:brush>
  </inkml:definitions>
  <inkml:trace contextRef="#ctx0" brushRef="#br0">33900.000000 55100.000000 812,'-25.000000'118.000000'-70,"0.000000"-11.000000"18 ,0.000000-14.000000 18,0.000000-11.000000 17,1.000000-12.000000 10,4.000000-9.000000 1,3.000000-10.000000 2,3.000000-8.000000 2,3.000000-15.000000 0,3.000000-19.000000 1,3.000000-18.000000 1,4.000000-19.000000-1,4.000000-15.000000 1,6.000000-8.000000 0,7.000000-10.000000-1,6.000000-9.000000 1,1.000000 1.000000 0,-3.000000 13.000000 0,-3.000000 12.000000 0,-2.000000 13.000000 0,0.000000 2.000000 1,7.000000-5.000000 0,6.000000-7.000000 0,7.000000-5.000000 2,2.000000 0.000000 0,1.000000 10.000000 0,-1.000000 10.000000 0,1.000000 9.000000 1,-3.000000 7.000000 1,-2.000000 7.000000 0,-3.000000 6.000000 0,-3.000000 7.000000 1,-4.000000 5.000000 2,-3.000000 7.000000 5,-3.000000 6.000000 5,-2.000000 7.000000 4,-3.000000 10.000000 2,1.000000 16.000000 0,-1.000000 15.000000 0,1.000000 17.000000 0,-4.000000 0.000000-1,-6.000000-11.000000-4,-6.000000-14.000000-2,-6.000000-11.000000-2,-2.000000-11.000000-3,3.000000-5.000000-1,3.000000-7.000000-1,4.000000-5.000000-1,1.000000-14.000000-2,0.000000-18.000000-3,0.000000-19.000000-4,0.000000-18.000000-4,4.000000-12.000000-2,10.000000-3.000000-4,10.000000-3.000000-3,9.000000-2.000000-3,6.000000-3.000000-2,3.000000 1.000000 3,3.000000-1.000000 0,4.000000 1.000000 2,-1.000000 1.000000 1,-3.000000 3.000000-1,-3.000000 3.000000-1,-2.000000 4.000000 0,-3.000000 5.000000 3,1.000000 10.000000 7,-1.000000 10.000000 5,1.000000 9.000000 7,-4.000000 7.000000 5,-6.000000 7.000000 1,-6.000000 6.000000 3,-6.000000 7.000000 2,-4.000000 10.000000 2,1.000000 16.000000 0,-1.000000 15.000000 2,1.000000 17.000000 0,-3.000000 8.000000-1,-2.000000 4.000000-6,-3.000000 3.000000-5,-3.000000 3.000000-5,-2.000000-4.000000-2,0.000000-8.000000 1,0.000000-10.000000 1,0.000000-9.000000 2,0.000000-7.000000-7,0.000000-3.000000-14,0.000000-3.000000-13,0.000000-2.000000-13,3.000000-9.000000-7,6.000000-12.000000 1,7.000000-13.000000 1,6.000000-12.000000 1,1.000000-7.000000 4,-3.000000 1.000000 9,-3.000000-1.000000 9,-2.000000 1.000000 8</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8"/>
    </inkml:context>
    <inkml:brush xml:id="br0">
      <inkml:brushProperty name="width" value="0.0221263617277145" units="cm"/>
      <inkml:brushProperty name="height" value="0.0221263617277145" units="cm"/>
      <inkml:brushProperty name="color" value="#F2385B"/>
      <inkml:brushProperty name="ignorePressure" value="0"/>
    </inkml:brush>
  </inkml:definitions>
  <inkml:trace contextRef="#ctx0" brushRef="#br0">35900.000000 55150.000000 994,'68.000000'115.000000'-21,"-11.000000"-18.000000"-4 ,-14.000000-19.000000-5,-11.000000-18.000000-5,-9.000000-14.000000 5,-3.000000-5.000000 12,-3.000000-7.000000 13,-2.000000-5.000000 13,-1.000000-8.000000 9,3.000000-5.000000 4,3.000000-7.000000 5,4.000000-5.000000 5,1.000000-11.000000-2,0.000000-11.000000-8,0.000000-14.000000-8,0.000000-11.000000-10,-2.000000-7.000000-4,-3.000000 0.000000-4,-3.000000 0.000000-2,-2.000000 0.000000-3,-5.000000 1.000000-1,-2.000000 4.000000 2,-3.000000 3.000000 0,-3.000000 3.000000 2,-9.000000 4.000000 0,-11.000000 7.000000 0,-14.000000 6.000000 0,-11.000000 7.000000-1,-7.000000 4.000000 2,0.000000 3.000000 2,0.000000 3.000000 5,0.000000 4.000000 2,0.000000 5.000000 2,0.000000 10.000000 1,0.000000 10.000000 0,0.000000 9.000000 1,3.000000 4.000000-1,6.000000 1.000000 0,7.000000-1.000000-2,6.000000 1.000000 0,6.000000-3.000000-5,6.000000-2.000000-8,7.000000-3.000000-9,6.000000-3.000000-8,4.000000-4.000000-2,4.000000-3.000000 3,3.000000-3.000000 3,3.000000-2.000000 4</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9"/>
    </inkml:context>
    <inkml:brush xml:id="br0">
      <inkml:brushProperty name="width" value="0.0301296953111887" units="cm"/>
      <inkml:brushProperty name="height" value="0.0301296953111887" units="cm"/>
      <inkml:brushProperty name="color" value="#F2385B"/>
      <inkml:brushProperty name="ignorePressure" value="0"/>
    </inkml:brush>
  </inkml:definitions>
  <inkml:trace contextRef="#ctx0" brushRef="#br0">37750.000000 55650.000000 730,'112.000000'-140.000000'-56,"-24.000000"23.000000"13 ,-26.000000 22.000000 14,-24.000000 22.000000 12,-17.000000 13.000000 7,-5.000000 7.000000 3,-7.000000 6.000000 1,-5.000000 7.000000 3,-8.000000 4.000000 5,-5.000000 3.000000 6,-7.000000 3.000000 8,-5.000000 4.000000 8,-9.000000 4.000000 1,-9.000000 6.000000-4,-10.000000 7.000000-4,-8.000000 6.000000-3,0.000000 4.000000-4,14.000000 4.000000-3,11.000000 3.000000-2,14.000000 3.000000-2,0.000000 4.000000-2,-8.000000 7.000000 0,-10.000000 6.000000 1,-9.000000 7.000000-1,-9.000000 8.000000 0,-5.000000 14.000000-1,-7.000000 11.000000-1,-5.000000 14.000000-2,3.000000 0.000000 0,17.000000-8.000000 1,15.000000-10.000000-2,16.000000-9.000000 1,10.000000-5.000000 0,7.000000 0.000000 2,6.000000 0.000000 0,7.000000 0.000000 1,7.000000-5.000000 3,9.000000-9.000000 2,10.000000-10.000000 2,10.000000-8.000000 4,7.000000-9.000000 0,6.000000-6.000000 0,7.000000-6.000000 0,6.000000-6.000000 0,3.000000-13.000000-2,0.000000-19.000000-1,0.000000-18.000000-2,0.000000-19.000000-1,-4.000000-10.000000-1,-5.000000 1.000000 0,-7.000000-1.000000 1,-5.000000 1.000000 1,-8.000000 7.000000-2,-5.000000 16.000000-4,-7.000000 15.000000-3,-5.000000 17.000000-3,-3.000000-8.000000-4,4.000000-27.000000 0,3.000000-28.000000-2,3.000000-28.000000-2,-1.000000-13.000000 1,-2.000000 3.000000 0,-3.000000 3.000000 2,-3.000000 4.000000 0,-4.000000 5.000000 2,-3.000000 10.000000 3,-3.000000 10.000000 3,-2.000000 9.000000 3,-5.000000 10.000000 2,-2.000000 14.000000 3,-3.000000 11.000000 3,-3.000000 14.000000 2,-2.000000 21.000000 3,0.000000 31.000000 4,0.000000 32.000000 3,0.000000 31.000000 3,-2.000000 26.000000 2,-3.000000 22.000000 1,-3.000000 22.000000 1,-2.000000 23.000000 1,-1.000000 13.000000-2,3.000000 6.000000-4,3.000000 7.000000-3,4.000000 6.000000-4,1.000000-16.000000-5,0.000000-37.000000-4,0.000000-38.000000-4,0.000000-37.000000-6,1.000000-16.000000-2,4.000000 6.000000 1,3.000000 7.000000-1,3.000000 6.000000 1,1.000000-4.000000-5,1.000000-11.000000-7,-1.000000-14.000000-8,1.000000-11.000000-7,-1.000000-6.000000-4,1.000000 4.000000 4,-1.000000 3.000000 2,1.000000 3.000000 2,1.000000-1.000000 1,3.000000-2.000000-1,3.000000-3.000000-2,4.000000-3.000000-1</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4:59"/>
    </inkml:context>
    <inkml:brush xml:id="br0">
      <inkml:brushProperty name="width" value="0.0356914512813091" units="cm"/>
      <inkml:brushProperty name="height" value="0.0356914512813091" units="cm"/>
      <inkml:brushProperty name="color" value="#F2385B"/>
      <inkml:brushProperty name="ignorePressure" value="0"/>
    </inkml:brush>
  </inkml:definitions>
  <inkml:trace contextRef="#ctx0" brushRef="#br0">41500.000000 52550.000000 616,'-22.000000'121.000000'6,"6.000000"-5.000000"0 ,7.000000-7.000000 0,6.000000-5.000000 2,1.000000-4.000000-2,-3.000000 0.000000 0,-3.000000 0.000000-1,-2.000000 0.000000-1,-5.000000 0.000000-1,-2.000000 0.000000 2,-3.000000 0.000000 0,-3.000000 0.000000 0,-6.000000-2.000000 1,-5.000000-3.000000-2,-7.000000-3.000000 0,-5.000000-2.000000-2,-3.000000-9.000000-1,4.000000-12.000000 2,3.000000-13.000000-1,3.000000-12.000000 1,3.000000-10.000000 0,3.000000-6.000000 0,3.000000-6.000000-1,4.000000-6.000000-1,7.000000-6.000000 1,13.000000-2.000000 0,12.000000-3.000000 1,13.000000-3.000000 0,6.000000 5.000000 2,0.000000 17.000000 2,0.000000 15.000000 3,0.000000 16.000000 2,0.000000 10.000000 3,0.000000 7.000000 0,0.000000 6.000000 2,0.000000 7.000000 1,-2.000000 7.000000 1,-3.000000 9.000000 1,-3.000000 10.000000 1,-2.000000 10.000000 1,-3.000000 4.000000 0,1.000000 0.000000-3,-1.000000 0.000000-2,1.000000 0.000000-2,-3.000000-11.000000-4,-2.000000-22.000000-4,-3.000000-22.000000-5,-3.000000-21.000000-4,2.000000-24.000000-8,10.000000-25.000000-12,10.000000-25.000000-13,9.000000-25.000000-11,1.000000-10.000000-8,-6.000000 7.000000-2,-6.000000 6.000000-3,-6.000000 7.000000-2</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0"/>
    </inkml:context>
    <inkml:brush xml:id="br0">
      <inkml:brushProperty name="width" value="0.0372237153351307" units="cm"/>
      <inkml:brushProperty name="height" value="0.0372237153351307" units="cm"/>
      <inkml:brushProperty name="color" value="#F2385B"/>
      <inkml:brushProperty name="ignorePressure" value="0"/>
    </inkml:brush>
  </inkml:definitions>
  <inkml:trace contextRef="#ctx0" brushRef="#br0">42700.000000 52600.000000 591,'114.000000'114.000000'-14,"-22.000000"-22.000000"2 ,-22.000000-22.000000 1,-21.000000-21.000000 1,-15.000000-14.000000 6,-6.000000-2.000000 6,-6.000000-3.000000 9,-6.000000-3.000000 7,-6.000000-1.000000 5,-2.000000 4.000000-1,-3.000000 3.000000 0,-3.000000 3.000000 0,-6.000000 3.000000-3,-5.000000 3.000000-4,-7.000000 3.000000-4,-5.000000 4.000000-4,-8.000000 4.000000-3,-5.000000 6.000000-1,-7.000000 7.000000-1,-5.000000 6.000000 0,-1.000000-1.000000-2,6.000000-5.000000-1,7.000000-7.000000-1,6.000000-5.000000-2,10.000000-4.000000 1,17.000000 0.000000 3,15.000000 0.000000 2,16.000000 0.000000 3,10.000000-2.000000 2,7.000000-3.000000 2,6.000000-3.000000 1,7.000000-2.000000 3,0.000000-5.000000 0,-2.000000-2.000000 0,-3.000000-3.000000-1,-3.000000-3.000000 0,-6.000000 1.000000 0,-5.000000 6.000000 1,-7.000000 7.000000 0,-5.000000 6.000000 1,-8.000000 4.000000 0,-5.000000 4.000000 0,-7.000000 3.000000 1,-5.000000 3.000000-1,-12.000000 4.000000 0,-16.000000 7.000000-3,-15.000000 6.000000-1,-15.000000 7.000000-3,-9.000000-1.000000 0,1.000000-6.000000 1,-1.000000-6.000000 1,1.000000-6.000000 1,2.000000-10.000000-5,7.000000-12.000000-9,6.000000-13.000000-10,7.000000-12.000000-9,4.000000-15.000000-13,3.000000-15.000000-16,3.000000-15.000000-15,4.000000-16.000000-16</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0"/>
    </inkml:context>
    <inkml:brush xml:id="br0">
      <inkml:brushProperty name="width" value="0.0396496653556824" units="cm"/>
      <inkml:brushProperty name="height" value="0.0396496653556824" units="cm"/>
      <inkml:brushProperty name="color" value="#F2385B"/>
      <inkml:brushProperty name="ignorePressure" value="0"/>
    </inkml:brush>
  </inkml:definitions>
  <inkml:trace contextRef="#ctx0" brushRef="#br0">44450.000000 51950.000000 554,'115.000000'92.000000'-6,"-18.000000"-16.000000"3 ,-19.000000-15.000000 1,-18.000000-15.000000 3,-14.000000-7.000000 2,-5.000000 3.000000 4,-7.000000 3.000000 3,-5.000000 4.000000 3,-6.000000 1.000000 0,-3.000000 0.000000-2,-3.000000 0.000000-1,-2.000000 0.000000-3,-3.000000 6.000000 0,1.000000 13.000000 2,-1.000000 12.000000 1,1.000000 13.000000 1,-3.000000 2.000000 2,-2.000000-5.000000 0,-3.000000-7.000000 0,-3.000000-5.000000 0,-2.000000-11.000000-1,0.000000-11.000000-1,0.000000-14.000000-2,0.000000-11.000000-2,4.000000-3.000000 1,10.000000 10.000000 1,10.000000 10.000000 3,9.000000 9.000000 1,4.000000 2.000000 0,1.000000-2.000000-3,-1.000000-3.000000-3,1.000000-3.000000-2,-1.000000-1.000000-1,1.000000 4.000000-1,-1.000000 3.000000 0,1.000000 3.000000 0,-3.000000 9.000000 0,-2.000000 16.000000 0,-3.000000 15.000000 0,-3.000000 17.000000 1,-6.000000 5.000000 1,-5.000000-3.000000 2,-7.000000-3.000000 1,-5.000000-2.000000 1,-6.000000-12.000000 1,-3.000000-19.000000 0,-3.000000-18.000000-1,-2.000000-19.000000-1,-8.000000 6.000000 1,-8.000000 31.000000 0,-10.000000 32.000000 2,-9.000000 31.000000-1,-9.000000 7.000000 1,-5.000000-15.000000 0,-7.000000-15.000000-1,-5.000000-16.000000 0,-3.000000-16.000000-7,4.000000-16.000000-9,3.000000-15.000000-12,3.000000-15.000000-10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5:02"/>
    </inkml:context>
    <inkml:brush xml:id="br0">
      <inkml:brushProperty name="width" value="0.0345802046358585" units="cm"/>
      <inkml:brushProperty name="height" value="0.0345802046358585" units="cm"/>
      <inkml:brushProperty name="color" value="#F2385B"/>
      <inkml:brushProperty name="ignorePressure" value="0"/>
    </inkml:brush>
  </inkml:definitions>
  <inkml:trace contextRef="#ctx0" brushRef="#br0">48050.000000 52400.000000 636,'115.000000'48.000000'1,"-18.000000"-3.000000"7 ,-19.000000-3.000000 9,-18.000000-2.000000 7,-9.000000-6.000000 2,4.000000-6.000000-5,3.000000-6.000000-3,3.000000-6.000000-5,-4.000000-6.000000-3,-8.000000-2.000000-2,-10.000000-3.000000-2,-9.000000-3.000000-2,-4.000000-1.000000-1,4.000000 4.000000-3,3.000000 3.000000-1,3.000000 3.000000-3,-4.000000 6.000000 1,-8.000000 9.000000 2,-10.000000 10.000000 1,-9.000000 10.000000 3,-13.000000 8.000000-1,-16.000000 10.000000-1,-15.000000 10.000000-2,-15.000000 9.000000-2,-9.000000 4.000000 0,1.000000 1.000000 2,-1.000000-1.000000 2,1.000000 1.000000 1,-1.000000-3.000000 2,1.000000-2.000000 2,-1.000000-3.000000 0,1.000000-3.000000 1,2.000000-4.000000 1,7.000000-3.000000-2,6.000000-3.000000-1,7.000000-2.000000-1,11.000000-5.000000-5,20.000000-2.000000-8,18.000000-3.000000-10,20.000000-3.000000-8,8.000000 1.000000-2,1.000000 6.000000 6,-1.000000 7.000000 7,1.000000 6.000000 5,-3.000000 3.000000 6,-2.000000 0.000000 5,-3.000000 0.000000 5,-3.000000 0.000000 6,-6.000000-4.000000 3,-5.000000-5.000000 1,-7.000000-7.000000 2,-5.000000-5.000000 2,-4.000000-8.000000 1,0.000000-5.000000 3,0.000000-7.000000 1,0.000000-5.000000 3,1.000000-20.000000 0,4.000000-31.000000-1,3.000000-31.000000-1,3.000000-31.000000 0,-1.000000-10.000000-6,-2.000000 13.000000-9,-3.000000 12.000000-11,-3.000000 13.000000-11,1.000000-12.000000-5,6.000000-33.000000-3,7.000000-35.000000-1,6.000000-34.000000-4,-1.000000-18.000000 1,-5.000000 1.000000 0,-7.000000-1.000000 2,-5.000000 1.000000 0,-4.000000 15.000000 2,0.000000 31.000000 2,0.000000 32.000000 0,0.000000 31.000000 2,-2.000000-4.000000 0,-3.000000-36.000000-3,-3.000000-39.000000-1,-2.000000-36.000000-3,-1.000000-7.000000 3,3.000000 25.000000 5,3.000000 25.000000 7,4.000000 25.000000 6,1.000000 21.000000 5,0.000000 20.000000 5,0.000000 18.000000 5,0.000000 20.000000 6,4.000000 24.000000 4,10.000000 31.000000 5,10.000000 32.000000 5,9.000000 31.000000 5,13.000000 29.000000 0,20.000000 29.000000-3,18.000000 28.000000-3,20.000000 28.000000-5,6.000000 20.000000-3,-2.000000 13.000000-6,-3.000000 12.000000-6,-3.000000 13.000000-4,-6.000000 1.000000-5,-5.000000-9.000000-1,-7.000000-10.000000-2,-5.000000-8.000000-2,-6.000000-14.000000-2,-3.000000-15.000000-1,-3.000000-15.000000-1,-2.000000-16.000000-1,-6.000000-21.000000-3,-6.000000-24.000000-1,-6.000000-26.000000-3,-6.000000-24.000000-2,-6.000000-23.000000-3,-2.000000-18.000000-2,-3.000000-19.000000-3,-3.000000-18.000000-4,-6.000000-21.000000-1,-5.000000-22.000000-2,-7.000000-22.000000-1,-5.000000-21.000000-1,-9.000000-14.000000 1,-9.000000-2.000000 1,-10.000000-3.000000 2,-8.000000-3.000000 2,-4.000000 2.000000 4,3.000000 10.000000 4,3.000000 10.000000 5,4.000000 9.000000 4,4.000000 12.000000 5,6.000000 16.000000 5,7.000000 15.000000 4,6.000000 17.000000 6,1.000000 11.000000 3,-3.000000 10.000000 3,-3.000000 10.000000 3,-2.000000 9.000000 2,-3.000000 10.000000 1,1.000000 14.000000-1,-1.000000 11.000000-1,1.000000 14.000000 0,-4.000000 11.000000 0,-6.000000 14.000000 1,-6.000000 11.000000 2,-6.000000 14.000000 2,-4.000000 3.000000-1,1.000000-2.000000-3,-1.000000-3.000000-4,1.000000-3.000000-4,-1.000000-10.000000-3,1.000000-16.000000-5,-1.000000-15.000000-3,1.000000-15.000000-4,1.000000-15.000000-5,3.000000-12.000000-6,3.000000-13.000000-5,4.000000-12.000000-6,2.000000-16.000000-5,4.000000-19.000000-3,3.000000-18.000000-3,3.000000-19.000000-5,1.000000-5.000000 3,1.000000 9.000000 5,-1.000000 10.000000 6,1.000000 10.000000 6</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49700.000000 51700.000000 999,'71.000000'4.000000'-3,"-5.000000"10.000000"-7 ,-7.000000 10.000000-7,-5.000000 9.000000-7,-4.000000 7.000000-4,0.000000 7.000000 1,0.000000 6.000000 0,0.000000 7.000000 1,-4.000000-3.000000 2,-5.000000-8.000000 5,-7.000000-10.000000 6,-5.000000-9.000000 5</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5:02"/>
    </inkml:context>
    <inkml:brush xml:id="br0">
      <inkml:brushProperty name="width" value="0.0384391732513905" units="cm"/>
      <inkml:brushProperty name="height" value="0.0384391732513905" units="cm"/>
      <inkml:brushProperty name="color" value="#F2385B"/>
      <inkml:brushProperty name="ignorePressure" value="0"/>
    </inkml:brush>
  </inkml:definitions>
  <inkml:trace contextRef="#ctx0" brushRef="#br0">52200.000000 53150.000000 572,'-49.000000'-113.000000'0,"4.000000"26.000000"1 ,3.000000 24.000000 0,3.000000 26.000000 1,4.000000 26.000000 5,7.000000 28.000000 6,6.000000 28.000000 9,7.000000 29.000000 8,5.000000 13.000000 0,7.000000 1.000000-5,6.000000-1.000000-6,7.000000 1.000000-5,2.000000-3.000000-4,1.000000-2.000000-3,-1.000000-3.000000-2,1.000000-3.000000-3,-1.000000-6.000000-1,1.000000-5.000000-1,-1.000000-7.000000-1,1.000000-5.000000 0,-3.000000-8.000000-2,-2.000000-5.000000 0,-3.000000-7.000000 0,-3.000000-5.000000-1,-4.000000-1.000000 0,-3.000000 6.000000-2,-3.000000 7.000000 0,-2.000000 6.000000-1,-5.000000 1.000000 0,-2.000000-3.000000 0,-3.000000-3.000000 1,-3.000000-2.000000 1,-2.000000-3.000000 1,0.000000 1.000000 3,0.000000-1.000000 2,0.000000 1.000000 3,1.000000-1.000000 0,4.000000 1.000000-2,3.000000-1.000000-3,3.000000 1.000000-2,4.000000 4.000000 0,7.000000 9.000000 1,6.000000 10.000000 2,7.000000 10.000000 2,2.000000 11.000000 2,1.000000 17.000000 3,-1.000000 15.000000 3,1.000000 16.000000 4,-3.000000 7.000000 1,-2.000000 1.000000 3,-3.000000-1.000000 2,-3.000000 1.000000 1,-2.000000-7.000000 1,0.000000-12.000000 1,0.000000-13.000000 0,0.000000-12.000000 1,1.000000-7.000000-1,4.000000 1.000000-1,3.000000-1.000000-1,3.000000 1.000000-1,-1.000000-4.000000-7,-2.000000-6.000000-10,-3.000000-6.000000-12,-3.000000-6.000000-11,-1.000000-16.000000-7,4.000000-25.000000-5,3.000000-25.000000-4,3.000000-25.000000-4,1.000000-21.000000-2,1.000000-15.000000-2,-1.000000-15.000000-1,1.000000-16.000000 0,-3.000000-1.000000 1,-2.000000 17.000000 5,-3.000000 15.000000 5,-3.000000 16.000000 5</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401739366352558" units="cm"/>
      <inkml:brushProperty name="height" value="0.0401739366352558" units="cm"/>
      <inkml:brushProperty name="color" value="#F2395B"/>
      <inkml:brushProperty name="ignorePressure" value="0"/>
    </inkml:brush>
  </inkml:definitions>
  <inkml:trace contextRef="#ctx0" brushRef="#br0">58750.000000 78550.000000 734,'67.000000'-138.000000'1,"-16.000000"26.000000"2 ,-15.000000 24.000000 1,-15.000000 26.000000 2,-6.000000 10.000000 1,7.000000-3.000000 3,6.000000-3.000000 1,7.000000-2.000000 2,2.000000 5.000000 2,1.000000 16.000000 3,-1.000000 15.000000 2,1.000000 17.000000 2,-6.000000 21.000000 0,-8.000000 28.000000-5,-10.000000 28.000000-3,-9.000000 29.000000-4,-7.000000 19.000000-1,-3.000000 14.000000 1,-3.000000 11.000000 1,-2.000000 14.000000 2,-3.000000 7.000000-1,1.000000 3.000000-3,-1.000000 3.000000-3,1.000000 4.000000-4,-1.000000-3.000000-2,1.000000-5.000000 0,-1.000000-7.000000-2,1.000000-5.000000 0,1.000000-9.000000 0,3.000000-9.000000 1,3.000000-10.000000 2,4.000000-8.000000 1,1.000000-12.000000-4,0.000000-12.000000-10,0.000000-13.000000-11,0.000000-12.000000-10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3"/>
    </inkml:context>
    <inkml:brush xml:id="br0">
      <inkml:brushProperty name="width" value="0.0417660139501095" units="cm"/>
      <inkml:brushProperty name="height" value="0.0417660139501095" units="cm"/>
      <inkml:brushProperty name="color" value="#F2385B"/>
      <inkml:brushProperty name="ignorePressure" value="0"/>
    </inkml:brush>
  </inkml:definitions>
  <inkml:trace contextRef="#ctx0" brushRef="#br0">53800.000000 53250.000000 526,'-22.000000'150.000000'62,"6.000000"0.000000"-8 ,7.000000 0.000000-11,6.000000 0.000000-8,1.000000-5.000000-6,-3.000000-9.000000-5,-3.000000-10.000000-3,-2.000000-8.000000-3,-1.000000-15.000000-3,3.000000-19.000000 1,3.000000-18.000000-1,4.000000-19.000000 0,-1.000000-5.000000 0,-3.000000 9.000000 0,-3.000000 10.000000 0,-2.000000 10.000000 1,-3.000000 10.000000-1,1.000000 13.000000 0,-1.000000 12.000000-1,1.000000 13.000000-1,-1.000000-2.000000-4,1.000000-16.000000-10,-1.000000-15.000000-8,1.000000-15.000000-9,1.000000-21.000000-10,3.000000-25.000000-15,3.000000-25.000000-12,4.000000-25.000000-14,1.000000-11.000000-1,0.000000 3.000000 11,0.000000 3.000000 12,0.000000 4.000000 12,0.000000 1.000000 7,0.000000 0.000000 2,0.000000 0.000000 1,0.000000 0.000000 2</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5:03"/>
    </inkml:context>
    <inkml:brush xml:id="br0">
      <inkml:brushProperty name="width" value="0.0256555899977684" units="cm"/>
      <inkml:brushProperty name="height" value="0.0256555899977684" units="cm"/>
      <inkml:brushProperty name="color" value="#F2385B"/>
      <inkml:brushProperty name="ignorePressure" value="0"/>
    </inkml:brush>
  </inkml:definitions>
  <inkml:trace contextRef="#ctx0" brushRef="#br0">55000.000000 54700.000000 857,'0.000000'93.000000'33,"0.000000"-11.000000"-3 ,0.000000-14.000000-6,0.000000-11.000000-3,-2.000000-7.000000-5,-3.000000 0.000000-5,-3.000000 0.000000-5,-2.000000 0.000000-5,-5.000000 0.000000-5,-2.000000 0.000000-8,-3.000000 0.000000-7,-3.000000 0.000000-7</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3"/>
    </inkml:context>
    <inkml:brush xml:id="br0">
      <inkml:brushProperty name="width" value="0.0317508205771446" units="cm"/>
      <inkml:brushProperty name="height" value="0.0317508205771446" units="cm"/>
      <inkml:brushProperty name="color" value="#F2385B"/>
      <inkml:brushProperty name="ignorePressure" value="0"/>
    </inkml:brush>
  </inkml:definitions>
  <inkml:trace contextRef="#ctx0" brushRef="#br0">56100.000000 53800.000000 692,'51.000000'-41.000000'-13,"4.000000"19.000000"1 ,3.000000 19.000000 2,3.000000 19.000000 2,-2.000000 10.000000 3,-6.000000 4.000000 4,-6.000000 3.000000 5,-6.000000 3.000000 3,-7.000000 4.000000 4,-6.000000 7.000000 5,-6.000000 6.000000 5,-6.000000 7.000000 5,-9.000000 4.000000 2,-8.000000 3.000000 1,-10.000000 3.000000-1,-9.000000 4.000000 1,-10.000000 1.000000-1,-9.000000 0.000000-2,-10.000000 0.000000-1,-8.000000 0.000000-1,-1.000000-5.000000-4,9.000000-9.000000-5,10.000000-10.000000-4,10.000000-8.000000-5,5.000000-8.000000-4,4.000000-2.000000-2,3.000000-3.000000-4,3.000000-3.000000-3,9.000000-6.000000-3,16.000000-5.000000-2,15.000000-7.000000-4,17.000000-5.000000-3,10.000000-11.000000-2,6.000000-11.000000-2,7.000000-14.000000-1,6.000000-11.000000-2,3.000000-6.000000-2,0.000000 4.000000 0,0.000000 3.000000-1,0.000000 3.000000 0,-2.000000 3.000000 2,-3.000000 3.000000 5,-3.000000 3.000000 7,-2.000000 4.000000 5,-6.000000 4.000000 4,-6.000000 6.000000 2,-6.000000 7.000000 2,-6.000000 6.000000 2,-6.000000 4.000000 4,-2.000000 4.000000 4,-3.000000 3.000000 3,-3.000000 3.000000 5,-6.000000 6.000000 2,-5.000000 9.000000 2,-7.000000 10.000000 1,-5.000000 10.000000 2,-9.000000 4.000000-2,-9.000000 0.000000-5,-10.000000 0.000000-5,-8.000000 0.000000-5,-6.000000 3.000000-3,1.000000 6.000000-3,-1.000000 7.000000-2,1.000000 6.000000-3,1.000000-2.000000-3,3.000000-9.000000-3,3.000000-10.000000-3,4.000000-8.000000-4</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4"/>
    </inkml:context>
    <inkml:brush xml:id="br0">
      <inkml:brushProperty name="width" value="0.0308852903544903" units="cm"/>
      <inkml:brushProperty name="height" value="0.0308852903544903" units="cm"/>
      <inkml:brushProperty name="color" value="#F2385B"/>
      <inkml:brushProperty name="ignorePressure" value="0"/>
    </inkml:brush>
  </inkml:definitions>
  <inkml:trace contextRef="#ctx0" brushRef="#br0">58600.000000 53650.000000 712,'-43.000000'71.000000'5,"17.000000"-5.000000"10 ,15.000000-7.000000 11,16.000000-5.000000 10,10.000000-6.000000 3,7.000000-3.000000-5,6.000000-3.000000-4,7.000000-2.000000-5,5.000000-6.000000-4,7.000000-6.000000-3,6.000000-6.000000-2,7.000000-6.000000-4,7.000000-6.000000-4,9.000000-2.000000-5,10.000000-3.000000-7,10.000000-3.000000-5,-3.000000-7.000000-8,-11.000000-9.000000-9,-14.000000-10.000000-8,-11.000000-8.000000-9,-11.000000-4.000000-1,-5.000000 3.000000 6,-7.000000 3.000000 8,-5.000000 4.000000 6,-8.000000 1.000000 3,-5.000000 0.000000-3,-7.000000 0.000000-3,-5.000000 0.000000-2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5:04"/>
    </inkml:context>
    <inkml:brush xml:id="br0">
      <inkml:brushProperty name="width" value="0.0311584323644638" units="cm"/>
      <inkml:brushProperty name="height" value="0.0311584323644638" units="cm"/>
      <inkml:brushProperty name="color" value="#F2385B"/>
      <inkml:brushProperty name="ignorePressure" value="0"/>
    </inkml:brush>
  </inkml:definitions>
  <inkml:trace contextRef="#ctx0" brushRef="#br0">59350.000000 53300.000000 706,'-47.000000'29.000000'1,"6.000000"10.000000"3 ,7.000000 10.000000 2,6.000000 9.000000 3,4.000000 9.000000 5,4.000000 9.000000 6,3.000000 10.000000 6,3.000000 10.000000 7,1.000000 11.000000 3,1.000000 17.000000-3,-1.000000 15.000000 0,1.000000 16.000000-3,-1.000000-1.000000-5,1.000000-15.000000-9,-1.000000-15.000000-8,1.000000-16.000000-10,1.000000-16.000000-6,3.000000-16.000000-6,3.000000-15.000000-5,4.000000-15.000000-4,1.000000-3.000000-6,0.000000 14.000000-3,0.000000 11.000000-3,0.000000 14.000000-5</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4"/>
    </inkml:context>
    <inkml:brush xml:id="br0">
      <inkml:brushProperty name="width" value="0.0259746666997671" units="cm"/>
      <inkml:brushProperty name="height" value="0.0259746666997671" units="cm"/>
      <inkml:brushProperty name="color" value="#F2385B"/>
      <inkml:brushProperty name="ignorePressure" value="0"/>
    </inkml:brush>
  </inkml:definitions>
  <inkml:trace contextRef="#ctx0" brushRef="#br0">60400.000000 54550.000000 846,'-22.000000'114.000000'62,"6.000000"-22.000000"-16 ,7.000000-22.000000-15,6.000000-21.000000-17,1.000000-4.000000-14,-3.000000 16.000000-16,-3.000000 15.000000-16,-2.000000 17.000000-15,-3.000000-1.000000-5,1.000000-16.000000 7,-1.000000-15.000000 5,1.000000-15.000000 6</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35:05"/>
    </inkml:context>
    <inkml:brush xml:id="br0">
      <inkml:brushProperty name="width" value="0.0319740362465382" units="cm"/>
      <inkml:brushProperty name="height" value="0.0319740362465382" units="cm"/>
      <inkml:brushProperty name="color" value="#F2385B"/>
      <inkml:brushProperty name="ignorePressure" value="0"/>
    </inkml:brush>
  </inkml:definitions>
  <inkml:trace contextRef="#ctx0" brushRef="#br0">62650.000000 53450.000000 688,'-66.000000'115.000000'1,"19.000000"-18.000000"3 ,19.000000-19.000000 3,19.000000-18.000000 2,9.000000-14.000000 3,0.000000-5.000000 0,0.000000-7.000000 1,0.000000-5.000000 1,1.000000 0.000000 2,4.000000 10.000000 3,3.000000 10.000000 5,3.000000 9.000000 3,7.000000 1.000000-1,14.000000-6.000000-3,11.000000-6.000000-5,14.000000-6.000000-3,0.000000-6.000000-4,-8.000000-2.000000-1,-10.000000-3.000000-1,-9.000000-3.000000-1,1.000000-2.000000-2,13.000000 0.000000 1,12.000000 0.000000 0,13.000000 0.000000 0,1.000000 1.000000-2,-9.000000 4.000000-4,-10.000000 3.000000-3,-8.000000 3.000000-4,-9.000000 4.000000-3,-6.000000 7.000000-3,-6.000000 6.000000-3,-6.000000 7.000000-3,-12.000000 4.000000 1,-15.000000 3.000000 1,-15.000000 3.000000 3,-16.000000 4.000000 2,-13.000000-1.000000 2,-9.000000-3.000000 0,-10.000000-3.000000 1,-8.000000-2.000000 0,-4.000000-9.000000 0,3.000000-12.000000-2,3.000000-13.000000-1,4.000000-12.000000-3,5.000000-12.000000-3,10.000000-8.000000-4,10.000000-10.000000-3,9.000000-9.000000-4,6.000000-5.000000-2,3.000000 0.000000 1,3.000000 0.000000 1,4.000000 0.000000 2</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5"/>
    </inkml:context>
    <inkml:brush xml:id="br0">
      <inkml:brushProperty name="width" value="0.0248021092265844" units="cm"/>
      <inkml:brushProperty name="height" value="0.0248021092265844" units="cm"/>
      <inkml:brushProperty name="color" value="#F2385B"/>
      <inkml:brushProperty name="ignorePressure" value="0"/>
    </inkml:brush>
  </inkml:definitions>
  <inkml:trace contextRef="#ctx0" brushRef="#br0">62300.000000 53950.000000 887,'75.000000'-47.000000'28,"0.000000"6.000000"-2 ,0.000000 7.000000-4,0.000000 6.000000-2,0.000000 3.000000-7,0.000000 0.000000-10,0.000000 0.000000-8,0.000000 0.000000-11,0.000000 0.000000-3,0.000000 0.000000 5,0.000000 0.000000 2,0.000000 0.000000 5,-5.000000-2.000000-4,-9.000000-3.000000-11,-10.000000-3.000000-11,-8.000000-2.000000-10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35:05"/>
    </inkml:context>
    <inkml:brush xml:id="br0">
      <inkml:brushProperty name="width" value="0.042570635676384" units="cm"/>
      <inkml:brushProperty name="height" value="0.042570635676384" units="cm"/>
      <inkml:brushProperty name="color" value="#F2385B"/>
      <inkml:brushProperty name="ignorePressure" value="0"/>
    </inkml:brush>
  </inkml:definitions>
  <inkml:trace contextRef="#ctx0" brushRef="#br0">64850.000000 52700.000000 516,'48.000000'26.000000'7,"-3.000000"4.000000"-1 ,-3.000000 3.000000-3,-2.000000 3.000000-1,-5.000000 3.000000 3,-2.000000 3.000000 8,-3.000000 3.000000 9,-3.000000 4.000000 9,-6.000000 2.000000 1,-5.000000 4.000000-3,-7.000000 3.000000-3,-5.000000 3.000000-4,-4.000000 3.000000-3,0.000000 3.000000-2,0.000000 3.000000-2,0.000000 4.000000-2,1.000000 2.000000 0,4.000000 4.000000-2,3.000000 3.000000 1,3.000000 3.000000-2,1.000000 1.000000 1,1.000000 1.000000-1,-1.000000-1.000000 0,1.000000 1.000000 1,-3.000000-3.000000-2,-2.000000-2.000000 1,-3.000000-3.000000-1,-3.000000-3.000000-1,-1.000000 7.000000 1,4.000000 19.000000-1,3.000000 19.000000 0,3.000000 19.000000 0,-4.000000 10.000000 0,-8.000000 4.000000 0,-10.000000 3.000000-1,-9.000000 3.000000 0,-7.000000 3.000000 1,-3.000000 3.000000-1,-3.000000 3.000000 1,-2.000000 4.000000 1,-5.000000-1.000000-6,-2.000000-3.000000-12,-3.000000-3.000000-12,-3.000000-2.000000-11,2.000000-19.000000-3,10.000000-30.000000 7,10.000000-32.000000 6,9.000000-30.000000 7,2.000000-15.000000-6,-2.000000 3.000000-18,-3.000000 3.000000-19,-3.000000 4.000000-17</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0"/>
    </inkml:context>
    <inkml:brush xml:id="br0">
      <inkml:brushProperty name="width" value="0.0351545214653015" units="cm"/>
      <inkml:brushProperty name="height" value="0.0351545214653015" units="cm"/>
      <inkml:brushProperty name="color" value="#F2385B"/>
      <inkml:brushProperty name="ignorePressure" value="0"/>
    </inkml:brush>
  </inkml:definitions>
  <inkml:trace contextRef="#ctx0" brushRef="#br0">52050.000000 11200.000000 625,'-105.000000'18.000000'122,"41.000000"-11.000000"-34 ,40.000000-14.000000-35,42.000000-11.000000-33,22.000000-6.000000-15,7.000000 4.000000 2,6.000000 3.000000 2,7.000000 3.000000 4,-1.000000 3.000000-1,-6.000000 3.000000-2,-6.000000 3.000000-2,-6.000000 4.000000-3,1.000000-1.000000-1,9.000000-3.000000 0,10.000000-3.000000 1,10.000000-2.000000 0,13.000000-5.000000-2,19.000000-2.000000-1,19.000000-3.000000-4,19.000000-3.000000-1,9.000000-2.000000-4,0.000000 0.000000-2,0.000000 0.000000-3,0.000000 0.000000-2,-5.000000 0.000000-4,-9.000000 0.000000-2,-10.000000 0.000000-3,-8.000000 0.000000-2,-14.000000 3.000000-3,-15.000000 6.000000-3,-15.000000 7.000000-1,-16.000000 6.000000-2,-19.000000 6.000000-2,-22.000000 6.000000-1,-22.000000 7.000000-1,-21.000000 6.000000-1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04217394441366" units="cm"/>
      <inkml:brushProperty name="height" value="0.0304217394441366" units="cm"/>
      <inkml:brushProperty name="color" value="#F2395B"/>
      <inkml:brushProperty name="ignorePressure" value="0"/>
    </inkml:brush>
  </inkml:definitions>
  <inkml:trace contextRef="#ctx0" brushRef="#br0">61800.000000 76650.000000 999,'-22.000000'165.000000'-42,"6.000000"-18.000000"9 ,7.000000-19.000000 9,6.000000-18.000000 8,3.000000-14.000000 4,0.000000-5.000000-1,0.000000-7.000000-2,0.000000-5.000000 0,3.000000-11.000000 1,6.000000-11.000000 1,7.000000-14.000000 2,6.000000-11.000000 2</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0"/>
    </inkml:context>
    <inkml:brush xml:id="br0">
      <inkml:brushProperty name="width" value="0.0335398986935616" units="cm"/>
      <inkml:brushProperty name="height" value="0.0335398986935616" units="cm"/>
      <inkml:brushProperty name="color" value="#F2385B"/>
      <inkml:brushProperty name="ignorePressure" value="0"/>
    </inkml:brush>
  </inkml:definitions>
  <inkml:trace contextRef="#ctx0" brushRef="#br0">53500.000000 11100.000000 655,'0.000000'48.000000'-54,"0.000000"-3.000000"18 ,0.000000-3.000000 19,0.000000-2.000000 18,0.000000 2.000000 9,0.000000 9.000000-2,0.000000 10.000000 0,0.000000 10.000000-2,0.000000-1.000000 1,0.000000-9.000000 4,0.000000-10.000000 3,0.000000-8.000000 4,-2.000000 10.000000 4,-3.000000 31.000000 4,-3.000000 32.000000 4,-2.000000 31.000000 4,-6.000000 20.000000 1,-6.000000 9.000000-2,-6.000000 10.000000-2,-6.000000 10.000000-3,-6.000000 0.000000-2,-2.000000-5.000000-2,-3.000000-7.000000-1,-3.000000-5.000000-3,2.000000-14.000000-3,10.000000-18.000000-6,10.000000-19.000000-4,9.000000-18.000000-6,6.000000-18.000000-3,3.000000-16.000000-4,3.000000-15.000000-2,4.000000-15.000000-4,1.000000-20.000000-6,0.000000-21.000000-11,0.000000-22.000000-11,0.000000-22.000000-10,4.000000-21.000000-5,10.000000-18.000000 3,10.000000-19.000000 3,9.000000-18.000000 3,1.000000 0.000000 5,-6.000000 23.000000 10,-6.000000 22.000000 8,-6.000000 22.000000 10,-4.000000 10.000000 4,1.000000 1.000000 3,-1.000000-1.000000 2,1.000000 1.000000 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0"/>
    </inkml:context>
    <inkml:brush xml:id="br0">
      <inkml:brushProperty name="width" value="0.0271602291613817" units="cm"/>
      <inkml:brushProperty name="height" value="0.0271602291613817" units="cm"/>
      <inkml:brushProperty name="color" value="#F2385B"/>
      <inkml:brushProperty name="ignorePressure" value="0"/>
    </inkml:brush>
  </inkml:definitions>
  <inkml:trace contextRef="#ctx0" brushRef="#br0">54100.000000 12750.000000 810,'0.000000'98.000000'-5,"0.000000"-3.000000"-8 ,0.000000-3.000000-8,0.000000-2.000000-9,0.000000 0.000000 3,0.000000 7.000000 15,0.000000 6.000000 14,0.000000 7.000000 16,0.000000-1.000000 6,0.000000-6.000000 0,0.000000-6.000000-2,0.000000-6.000000-1,1.000000-6.000000-2,4.000000-2.000000-3,3.000000-3.000000-4,3.000000-3.000000-2,1.000000-9.000000-3,1.000000-11.000000-1,-1.000000-14.000000-1,1.000000-11.000000-2,2.000000-14.000000-3,7.000000-11.000000-3,6.000000-14.000000-3,7.000000-11.000000-4,0.000000-17.000000-3,-2.000000-18.000000-5,-3.000000-19.000000-3,-3.000000-18.000000-5,-1.000000-7.000000-1,4.000000 6.000000 1,3.000000 7.000000-1,3.000000 6.000000 2,1.000000 6.000000 2,1.000000 6.000000 6,-1.000000 7.000000 4,1.000000 6.000000 6,-1.000000 7.000000 3,1.000000 10.000000 0,-1.000000 10.000000 2,1.000000 9.000000 0,-4.000000 4.000000 4,-6.000000 1.000000 8,-6.000000-1.000000 7,-6.000000 1.000000 8,-6.000000 4.000000 3,-2.000000 9.000000-2,-3.000000 10.000000-1,-3.000000 10.000000-2,-2.000000 11.000000 0,0.000000 17.000000 2,0.000000 15.000000 1,0.000000 16.000000 2,0.000000 5.000000-2,0.000000-2.000000-2,0.000000-3.000000-4,0.000000-3.000000-3,1.000000-7.000000-4,4.000000-9.000000-2,3.000000-10.000000-3,3.000000-8.000000-3,7.000000-11.000000-5,14.000000-8.000000-7,11.000000-10.000000-8,14.000000-9.000000-7,2.000000-10.000000-5,-6.000000-9.000000-2,-6.000000-10.000000-2,-6.000000-8.000000-3,-6.000000-6.000000 0,-2.000000 1.000000 0,-3.000000-1.000000 2,-3.000000 1.000000 2</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57100.000000 10800.000000 999,'21.000000'54.000000'-72,"-5.000000"10.000000"19 ,-7.000000 10.000000 19,-5.000000 9.000000 19,-4.000000 7.000000 13,0.000000 7.000000 10,0.000000 6.000000 9,0.000000 7.000000 8,0.000000 0.000000 2,0.000000-2.000000-9,0.000000-3.000000-7,0.000000-3.000000-8,0.000000-10.000000-5,0.000000-16.000000-6,0.000000-15.000000-3,0.000000-15.000000-5,3.000000-15.000000-3,6.000000-12.000000 0,7.000000-13.000000 0,6.000000-12.000000-1,-1.000000-18.000000 2,-5.000000-21.000000 3,-7.000000-22.000000 5,-5.000000-22.000000 4,-4.000000-4.000000 3,0.000000 17.000000 0,0.000000 15.000000 1,0.000000 16.000000 1,1.000000 9.000000 0,4.000000 3.000000 0,3.000000 3.000000 1,3.000000 4.000000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13:11"/>
    </inkml:context>
    <inkml:brush xml:id="br0">
      <inkml:brushProperty name="width" value="0.0370498523116112" units="cm"/>
      <inkml:brushProperty name="height" value="0.0370498523116112" units="cm"/>
      <inkml:brushProperty name="color" value="#F2385B"/>
      <inkml:brushProperty name="ignorePressure" value="0"/>
    </inkml:brush>
  </inkml:definitions>
  <inkml:trace contextRef="#ctx0" brushRef="#br0">57250.000000 11250.000000 593,'0.000000'-116.000000'-27,"0.000000"19.000000"2 ,0.000000 19.000000 4,0.000000 19.000000 2,6.000000 12.000000 4,13.000000 6.000000 3,12.000000 7.000000 3,13.000000 6.000000 4,6.000000 6.000000 2,0.000000 6.000000 0,0.000000 7.000000 1,0.000000 6.000000 1,0.000000 6.000000 1,0.000000 6.000000 1,0.000000 7.000000 0,0.000000 6.000000 2,-4.000000 3.000000-1,-5.000000 0.000000-1,-7.000000 0.000000 0,-5.000000 0.000000-2,-6.000000 0.000000 0,-3.000000 0.000000 0,-3.000000 0.000000 0,-2.000000 0.000000 0,-8.000000 0.000000-1,-8.000000 0.000000 1,-10.000000 0.000000 1,-9.000000 0.000000-1,-12.000000 1.000000 2,-11.000000 4.000000 2,-14.000000 3.000000 3,-11.000000 3.000000 3,-1.000000-2.000000 0,13.000000-6.000000-1,12.000000-6.000000-1,13.000000-6.000000-1,2.000000-2.000000 0,-5.000000 3.000000 0,-7.000000 3.000000 0,-5.000000 4.000000 1,-3.000000-1.000000 0,4.000000-3.000000 1,3.000000-3.000000 2,3.000000-2.000000 1,14.000000-5.000000-3,25.000000-2.000000-5,25.000000-3.000000-6,25.000000-3.000000-5,9.000000-1.000000-3,-6.000000 4.000000 1,-6.000000 3.000000 1,-6.000000 3.000000 1,-2.000000 1.000000-1,3.000000 1.000000 0,3.000000-1.000000-1,4.000000 1.000000-1,-6.000000 1.000000 1,-11.000000 3.000000 1,-14.000000 3.000000 4,-11.000000 4.000000 1,-9.000000 2.000000 2,-3.000000 4.000000 1,-3.000000 3.000000 1,-2.000000 3.000000 0,-9.000000 6.000000 0,-12.000000 9.000000 0,-13.000000 10.000000 0,-12.000000 10.000000-1,-5.000000-1.000000 1,3.000000-9.000000 0,3.000000-10.000000 2,4.000000-8.000000 1,5.000000-9.000000 1,10.000000-6.000000 2,10.000000-6.000000 1,9.000000-6.000000 1,1.000000-1.000000 2,-6.000000 7.000000 3,-6.000000 6.000000 1,-6.000000 7.000000 1,-1.000000-1.000000 1,7.000000-6.000000-4,6.000000-6.000000-4,7.000000-6.000000-3,7.000000-6.000000-2,9.000000-2.000000-4,10.000000-3.000000-2,10.000000-3.000000-3,5.000000-1.000000-2,4.000000 4.000000 1,3.000000 3.000000-1,3.000000 3.000000 0,3.000000 1.000000 1,3.000000 1.000000-1,3.000000-1.000000 1,4.000000 1.000000 1,-1.000000 1.000000 0,-3.000000 3.000000 0,-3.000000 3.000000 0,-2.000000 4.000000 1,-5.000000 1.000000 0,-2.000000 0.000000 0,-3.000000 0.000000 1,-3.000000 0.000000 1,-2.000000-2.000000 0,0.000000-3.000000 1,0.000000-3.000000 2,0.000000-2.000000 0,-4.000000 2.000000 1,-5.000000 9.000000 1,-7.000000 10.000000 2,-5.000000 10.000000 0,-9.000000 4.000000 1,-9.000000 0.000000 1,-10.000000 0.000000 2,-8.000000 0.000000 2,-6.000000-4.000000 0,1.000000-5.000000 2,-1.000000-7.000000 2,1.000000-5.000000 2,8.000000-4.000000-1,20.000000 0.000000-2,18.000000 0.000000-1,20.000000 0.000000-3,5.000000 0.000000-2,-6.000000 0.000000-2,-6.000000 0.000000-2,-6.000000 0.000000-2,-4.000000 1.000000-1,1.000000 4.000000-1,-1.000000 3.000000 0,1.000000 3.000000-2,-6.000000-1.000000 0,-8.000000-2.000000 1,-10.000000-3.000000 1,-9.000000-3.000000 0,-9.000000 1.000000 0,-5.000000 6.000000 2,-7.000000 7.000000 0,-5.000000 6.000000 1,-9.000000 3.000000 1,-9.000000 0.000000 3,-10.000000 0.000000 1,-8.000000 0.000000 2,-3.000000-4.000000 3,7.000000-5.000000 2,6.000000-7.000000 4,7.000000-5.000000 3,7.000000-6.000000 2,9.000000-3.000000 2,10.000000-3.000000 2,10.000000-2.000000 1,11.000000-5.000000 1,17.000000-2.000000-1,15.000000-3.000000 0,16.000000-3.000000 0,16.000000-6.000000-3,20.000000-5.000000-4,18.000000-7.000000-5,20.000000-5.000000-4,-1.000000-3.000000-5,-19.000000 4.000000-6,-18.000000 3.000000-7,-19.000000 3.000000-4,-1.000000-4.000000-4,20.000000-8.000000-1,18.000000-10.000000 1,20.000000-9.000000 0,-1.000000-1.000000-4,-19.000000 10.000000-4,-18.000000 10.000000-7,-19.000000 9.000000-4,-8.000000 4.000000-2,3.000000 1.000000 3,3.000000-1.000000 3,4.000000 1.000000 3,1.000000-3.000000 0,0.000000-2.000000-5,0.000000-3.000000-4,0.000000-3.000000-4</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2"/>
    </inkml:context>
    <inkml:brush xml:id="br0">
      <inkml:brushProperty name="width" value="0.0359615236520767" units="cm"/>
      <inkml:brushProperty name="height" value="0.0359615236520767" units="cm"/>
      <inkml:brushProperty name="color" value="#F2385B"/>
      <inkml:brushProperty name="ignorePressure" value="0"/>
    </inkml:brush>
  </inkml:definitions>
  <inkml:trace contextRef="#ctx0" brushRef="#br0">60550.000000 11000.000000 611,'-13.000000'-46.000000'40,"26.000000"10.000000"-9 ,24.000000 10.000000-8,26.000000 9.000000-8,15.000000 6.000000-5,6.000000 3.000000 0,7.000000 3.000000-2,6.000000 4.000000 1,-5.000000 1.000000-3,-16.000000 0.000000-2,-15.000000 0.000000-3,-15.000000 0.000000-2,-4.000000 0.000000-2,9.000000 0.000000-1,10.000000 0.000000-1,10.000000 0.000000 0,-1.000000 1.000000-3,-9.000000 4.000000-4,-10.000000 3.000000-4,-8.000000 3.000000-5,-14.000000 1.000000-4,-15.000000 1.000000-3,-15.000000-1.000000-3,-16.000000 1.000000-5,-12.000000 2.000000 4,-5.000000 7.000000 7,-7.000000 6.000000 8,-5.000000 7.000000 7,-4.000000 2.000000 7,0.000000 1.000000 4,0.000000-1.000000 3,0.000000 1.000000 4,3.000000-1.000000 4,6.000000 1.000000 5,7.000000-1.000000 5,6.000000 1.000000 5,6.000000 1.000000 3,6.000000 3.000000 0,7.000000 3.000000 2,6.000000 4.000000 0,4.000000 5.000000 0,4.000000 10.000000-3,3.000000 10.000000-3,3.000000 9.000000-3,1.000000 10.000000-2,1.000000 14.000000-1,-1.000000 11.000000-2,1.000000 14.000000-1,-1.000000 8.000000-1,1.000000 7.000000 0,-1.000000 6.000000-1,1.000000 7.000000 1,-3.000000-3.000000-2,-2.000000-8.000000-2,-3.000000-10.000000-2,-3.000000-9.000000-1,-2.000000-13.000000-5,0.000000-16.000000-5,0.000000-15.000000-6,0.000000-15.000000-6,-2.000000-20.000000-14,-3.000000-21.000000-19,-3.000000-22.000000-20,-2.000000-22.000000-21</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3"/>
    </inkml:context>
    <inkml:brush xml:id="br0">
      <inkml:brushProperty name="width" value="0.0343689620494843" units="cm"/>
      <inkml:brushProperty name="height" value="0.0343689620494843" units="cm"/>
      <inkml:brushProperty name="color" value="#F2385B"/>
      <inkml:brushProperty name="ignorePressure" value="0"/>
    </inkml:brush>
  </inkml:definitions>
  <inkml:trace contextRef="#ctx0" brushRef="#br0">64900.000000 11000.000000 640,'-44.000000'-27.000000'32,"13.000000"-3.000000"-5 ,12.000000-3.000000-4,13.000000-2.000000-6,2.000000 2.000000-3,-5.000000 9.000000-2,-7.000000 10.000000-3,-5.000000 10.000000-1,-8.000000 4.000000-3,-5.000000 0.000000-4,-7.000000 0.000000-3,-5.000000 0.000000-5,-8.000000 1.000000-4,-5.000000 4.000000-3,-7.000000 3.000000-3,-5.000000 3.000000-4,-4.000000 1.000000 0,0.000000 1.000000 0,0.000000-1.000000 1,0.000000 1.000000 2,4.000000-3.000000 1,10.000000-2.000000 1,10.000000-3.000000 1,9.000000-3.000000 1,10.000000 1.000000 2,14.000000 6.000000 3,11.000000 7.000000 4,14.000000 6.000000 2,3.000000 3.000000 4,-2.000000 0.000000 3,-3.000000 0.000000 4,-3.000000 0.000000 3,-1.000000 0.000000 3,4.000000 0.000000 1,3.000000 0.000000 2,3.000000 0.000000 1,-1.000000 7.000000 1,-2.000000 17.000000 3,-3.000000 15.000000 1,-3.000000 16.000000 2,-2.000000 12.000000 1,0.000000 9.000000-3,0.000000 10.000000 0,0.000000 10.000000-3,-4.000000 8.000000 0,-5.000000 10.000000-1,-7.000000 10.000000 0,-5.000000 9.000000 0,-4.000000-1.000000-2,0.000000-8.000000-2,0.000000-10.000000-2,0.000000-9.000000-3,1.000000-13.000000-1,4.000000-16.000000-4,3.000000-15.000000-4,3.000000-15.000000-2,7.000000-31.000000-10,14.000000-43.000000-16,11.000000-44.000000-16,14.000000-43.000000-16,2.000000-21.000000-3,-6.000000 3.000000 10,-6.000000 3.000000 10,-6.000000 4.000000 10,-4.000000 10.000000 7,1.000000 19.000000 6,-1.000000 19.000000 7,1.000000 19.000000 5,1.000000 5.000000 2,3.000000-5.000000 0,3.000000-7.000000 0,4.000000-5.000000-1,5.000000-8.000000 4,10.000000-5.000000 9,10.000000-7.000000 8,9.000000-5.000000 8,6.000000 3.000000 5,3.000000 17.000000-3,3.000000 15.000000-2,4.000000 16.000000-2,1.000000 9.000000 0,0.000000 3.000000-1,0.000000 3.000000 1,0.000000 4.000000 0,-4.000000 10.000000-2,-5.000000 19.000000-3,-7.000000 19.000000-5,-5.000000 19.000000-3,-9.000000 12.000000-3,-9.000000 6.000000-3,-10.000000 7.000000-1,-8.000000 6.000000-2,-11.000000 1.000000-3,-8.000000-3.000000 0,-10.000000-3.000000-2,-9.000000-2.000000-2,-5.000000-6.000000 1,0.000000-6.000000 1,0.000000-6.000000 1,0.000000-6.000000 2,-5.000000-7.000000 1,-9.000000-6.000000-1,-10.000000-6.000000 1,-8.000000-6.000000 1,-4.000000-13.000000 0,3.000000-19.000000 1,3.000000-18.000000 3,4.000000-19.000000 1,7.000000-21.000000 0,13.000000-21.000000 0,12.000000-22.000000-1,13.000000-22.000000-1,9.000000-13.000000-1,6.000000-3.000000 1,7.000000-3.000000 1,6.000000-2.000000-1,10.000000 2.000000 1,17.000000 9.000000 0,15.000000 10.000000-1,16.000000 10.000000 1,7.000000 10.000000-1,1.000000 13.000000 0,-1.000000 12.000000 1,1.000000 13.000000-1,1.000000 10.000000 1,3.000000 10.000000-1,3.000000 10.000000 1,4.000000 9.000000 0,-3.000000 9.000000-1,-5.000000 9.000000 0,-7.000000 10.000000 0,-5.000000 10.000000-1,-8.000000 11.000000-1,-5.000000 17.000000 2,-7.000000 15.000000 0,-5.000000 16.000000 1,-9.000000 10.000000-1,-9.000000 7.000000 0,-10.000000 6.000000 0,-8.000000 7.000000-1,-11.000000 2.000000-1,-8.000000 1.000000 0,-10.000000-1.000000 1,-9.000000 1.000000-1,-4.000000-10.000000 0,4.000000-19.000000 0,3.000000-18.000000 0,3.000000-19.000000 1,1.000000-12.000000 0,1.000000-2.000000 1,-1.000000-3.000000 0,1.000000-3.000000 1,-4.000000-2.000000 3,-6.000000 0.000000 3,-6.000000 0.000000 3,-6.000000 0.000000 3,-2.000000-11.000000 2,3.000000-22.000000-3,3.000000-22.000000 0,4.000000-21.000000-3,2.000000-18.000000-1,4.000000-12.000000-1,3.000000-13.000000-2,3.000000-12.000000-2,7.000000-7.000000-4,14.000000 1.000000-8,11.000000-1.000000-8,14.000000 1.000000-7,3.000000 7.000000-6,-2.000000 16.000000-6,-3.000000 15.000000-4,-3.000000 17.000000-6,-1.000000 10.000000-3,4.000000 6.000000 1,3.000000 7.000000-1,3.000000 6.000000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4"/>
    </inkml:context>
    <inkml:brush xml:id="br0">
      <inkml:brushProperty name="width" value="0.0265743341296911" units="cm"/>
      <inkml:brushProperty name="height" value="0.0265743341296911" units="cm"/>
      <inkml:brushProperty name="color" value="#F2385B"/>
      <inkml:brushProperty name="ignorePressure" value="0"/>
    </inkml:brush>
  </inkml:definitions>
  <inkml:trace contextRef="#ctx0" brushRef="#br0">68700.000000 12000.000000 827,'-68.000000'-47.000000'-2,"17.000000"6.000000"-6 ,15.000000 7.000000-6,16.000000 6.000000-5,15.000000 6.000000 2,16.000000 6.000000 8,15.000000 7.000000 10,17.000000 6.000000 8,13.000000 1.000000 7,13.000000-3.000000 3,12.000000-3.000000 5,13.000000-2.000000 3,7.000000-6.000000 2,4.000000-6.000000-2,3.000000-6.000000-1,3.000000-6.000000-1,6.000000-7.000000-5,9.000000-6.000000-7,10.000000-6.000000-8,10.000000-6.000000-7,-7.000000-2.000000-8,-22.000000 3.000000-10,-22.000000 3.000000-8,-21.000000 4.000000-9,-15.000000 4.000000-4,-6.000000 6.000000 1,-6.000000 7.000000 0,-6.000000 6.000000 1</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4"/>
    </inkml:context>
    <inkml:brush xml:id="br0">
      <inkml:brushProperty name="width" value="0.0272353366017342" units="cm"/>
      <inkml:brushProperty name="height" value="0.0272353366017342" units="cm"/>
      <inkml:brushProperty name="color" value="#F2385B"/>
      <inkml:brushProperty name="ignorePressure" value="0"/>
    </inkml:brush>
  </inkml:definitions>
  <inkml:trace contextRef="#ctx0" brushRef="#br0">71100.000000 10250.000000 807,'-66.000000'92.000000'-35,"19.000000"-16.000000"19 ,19.000000-15.000000 18,19.000000-15.000000 18,12.000000-12.000000 9,6.000000-6.000000-1,7.000000-6.000000-2,6.000000-6.000000-2,7.000000-2.000000-1,10.000000 3.000000-2,10.000000 3.000000-2,9.000000 4.000000-1,2.000000-3.000000-3,-2.000000-5.000000-5,-3.000000-7.000000-4,-3.000000-5.000000-3,-2.000000-4.000000-4,0.000000 0.000000 0,0.000000 0.000000 0,0.000000 0.000000 0,1.000000-4.000000-8,4.000000-5.000000-12,3.000000-7.000000-14,3.000000-5.000000-12,-4.000000-3.000000-5,-8.000000 4.000000 6,-10.000000 3.000000 5,-9.000000 3.000000 6</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4"/>
    </inkml:context>
    <inkml:brush xml:id="br0">
      <inkml:brushProperty name="width" value="0.0282574482262135" units="cm"/>
      <inkml:brushProperty name="height" value="0.0282574482262135" units="cm"/>
      <inkml:brushProperty name="color" value="#F2385B"/>
      <inkml:brushProperty name="ignorePressure" value="0"/>
    </inkml:brush>
  </inkml:definitions>
  <inkml:trace contextRef="#ctx0" brushRef="#br0">71750.000000 11400.000000 778,'-2.000000'278.000000'0,"-3.000000"-44.000000"0 ,-3.000000-43.000000 0,-2.000000-44.000000 0,-5.000000-13.000000 6,-2.000000 19.000000 10,-3.000000 19.000000 12,-3.000000 19.000000 10,1.000000-1.000000 2,6.000000-18.000000-7,7.000000-19.000000-8,6.000000-18.000000-7,3.000000-20.000000-7,0.000000-18.000000-5,0.000000-19.000000-6,0.000000-18.000000-4,4.000000-25.000000-8,10.000000-27.000000-10,10.000000-28.000000-10,9.000000-28.000000-9,-1.000000-10.000000-5,-8.000000 9.000000 2,-10.000000 10.000000 0,-9.000000 10.000000 3</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13:15"/>
    </inkml:context>
    <inkml:brush xml:id="br0">
      <inkml:brushProperty name="width" value="0.0296364072710276" units="cm"/>
      <inkml:brushProperty name="height" value="0.0296364072710276" units="cm"/>
      <inkml:brushProperty name="color" value="#F2385B"/>
      <inkml:brushProperty name="ignorePressure" value="0"/>
    </inkml:brush>
  </inkml:definitions>
  <inkml:trace contextRef="#ctx0" brushRef="#br0">73400.000000 10100.000000 742,'98.000000'-44.000000'15,"-3.000000"13.000000"-6 ,-3.000000 12.000000-7,-2.000000 13.000000-8,-6.000000 6.000000 0,-6.000000 0.000000 6,-6.000000 0.000000 5,-6.000000 0.000000 6,-6.000000 1.000000 2,-2.000000 4.000000-1,-3.000000 3.000000-2,-3.000000 3.000000-1,-7.000000 6.000000-2,-9.000000 9.000000-2,-10.000000 10.000000-2,-8.000000 10.000000-2,-9.000000 5.000000-1,-6.000000 4.000000 0,-6.000000 3.000000 1,-6.000000 3.000000 0,-6.000000 1.000000 0,-2.000000 1.000000 1,-3.000000-1.000000-1,-3.000000 1.000000 2,-2.000000-3.000000 0,0.000000-2.000000 3,0.000000-3.000000 2,0.000000-3.000000 3,3.000000-4.000000 0,6.000000-3.000000-1,7.000000-3.000000-2,6.000000-2.000000 0,9.000000-3.000000-2,13.000000 1.000000-1,12.000000-1.000000-2,13.000000 1.000000 0,7.000000-1.000000-1,4.000000 1.000000-2,3.000000-1.000000 0,3.000000 1.000000-1,-1.000000-1.000000-1,-2.000000 1.000000-1,-3.000000-1.000000 0,-3.000000 1.000000 0,-6.000000 1.000000-1,-5.000000 3.000000-1,-7.000000 3.000000 1,-5.000000 4.000000-1,-8.000000 1.000000 2,-5.000000 0.000000 1,-7.000000 0.000000 4,-5.000000 0.000000 1,-15.000000 7.000000 2,-22.000000 17.000000 2,-22.000000 15.000000 0,-21.000000 16.000000 1,-14.000000 1.000000 0,-2.000000-12.000000-1,-3.000000-13.000000-1,-3.000000-12.000000-1,-1.000000-13.000000 0,4.000000-12.000000 2,3.000000-13.000000 2,3.000000-12.000000 1,7.000000-13.000000 0,14.000000-12.000000-4,11.000000-13.000000-2,14.000000-12.000000-4,11.000000-13.000000-1,14.000000-12.000000-3,11.000000-13.000000-2,14.000000-12.000000-1,11.000000-5.000000 0,14.000000 3.000000 3,11.000000 3.000000 2,14.000000 4.000000 3,19.000000-1.000000 1,29.000000-3.000000-2,28.000000-3.000000-1,28.000000-2.000000 0,14.000000-1.000000-3,0.000000 3.000000-3,0.000000 3.000000-4,0.000000 4.000000-2,-18.000000 7.000000-8,-33.000000 13.000000-14,-35.000000 12.000000-14,-34.000000 13.000000-13</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47724109888077" units="cm"/>
      <inkml:brushProperty name="height" value="0.0347724109888077" units="cm"/>
      <inkml:brushProperty name="color" value="#F2395B"/>
      <inkml:brushProperty name="ignorePressure" value="0"/>
    </inkml:brush>
  </inkml:definitions>
  <inkml:trace contextRef="#ctx0" brushRef="#br0">62700.000000 76950.000000 874,'-125.000000'7.000000'23,"0.000000"17.000000"-4 ,0.000000 15.000000-5,0.000000 16.000000-4,0.000000 10.000000-2,0.000000 7.000000-2,0.000000 6.000000 0,0.000000 7.000000-2,4.000000 0.000000-2,10.000000-2.000000 0,10.000000-3.000000-3,9.000000-3.000000-1,12.000000-7.000000 0,16.000000-9.000000 0,15.000000-10.000000 1,17.000000-8.000000 1,24.000000-14.000000 0,34.000000-15.000000-3,35.000000-15.000000-1,35.000000-16.000000-1,16.000000-12.000000-1,1.000000-5.000000 2,-1.000000-7.000000 2,1.000000-5.000000 2,-6.000000-4.000000 1,-8.000000 0.000000-2,-10.000000 0.000000 0,-9.000000 0.000000 0,-21.000000 14.000000 1,-31.000000 28.000000 6,-31.000000 28.000000 4,-31.000000 29.000000 4,-29.000000 24.000000 1,-24.000000 22.000000-4,-26.000000 22.000000-4,-24.000000 23.000000-5,-9.000000 3.000000-2,10.000000-11.000000-2,10.000000-14.000000-2,9.000000-11.000000-2,10.000000-14.000000-4,14.000000-11.000000-6,11.000000-14.000000-6,14.000000-11.000000-6</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5"/>
    </inkml:context>
    <inkml:brush xml:id="br0">
      <inkml:brushProperty name="width" value="0.025485435500741" units="cm"/>
      <inkml:brushProperty name="height" value="0.025485435500741" units="cm"/>
      <inkml:brushProperty name="color" value="#F2385B"/>
      <inkml:brushProperty name="ignorePressure" value="0"/>
    </inkml:brush>
  </inkml:definitions>
  <inkml:trace contextRef="#ctx0" brushRef="#br0">76500.000000 10700.000000 863,'-66.000000'-4.000000'-1,"19.000000"-5.000000"-2 ,19.000000-7.000000-1,19.000000-5.000000-1,15.000000-4.000000-2,13.000000 0.000000 0,12.000000 0.000000 1,13.000000 0.000000-1,12.000000 1.000000 5,13.000000 4.000000 11,12.000000 3.000000 11,13.000000 3.000000 10,7.000000-1.000000 2,4.000000-2.000000-5,3.000000-3.000000-5,3.000000-3.000000-6,-2.000000-2.000000-5,-6.000000 0.000000-3,-6.000000 0.000000-5,-6.000000 0.000000-2,-9.000000 3.000000-6,-8.000000 6.000000-4,-10.000000 7.000000-5,-9.000000 6.000000-5,-15.000000 3.000000-6,-18.000000 0.000000-6,-19.000000 0.000000-7,-18.000000 0.000000-6,-10.000000 0.000000 1,0.000000 0.000000 8,0.000000 0.000000 9,0.000000 0.000000 8</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13:16"/>
    </inkml:context>
    <inkml:brush xml:id="br0">
      <inkml:brushProperty name="width" value="0.0347949229180813" units="cm"/>
      <inkml:brushProperty name="height" value="0.0347949229180813" units="cm"/>
      <inkml:brushProperty name="color" value="#F2385B"/>
      <inkml:brushProperty name="ignorePressure" value="0"/>
    </inkml:brush>
  </inkml:definitions>
  <inkml:trace contextRef="#ctx0" brushRef="#br0">77500.000000 9650.000000 632,'0.000000'164.000000'28,"0.000000"-22.000000"-4 ,0.000000-22.000000-4,0.000000-21.000000-4,0.000000-18.000000-2,0.000000-12.000000-3,0.000000-13.000000-2,0.000000-12.000000-2,0.000000 10.000000-1,0.000000 35.000000 3,0.000000 35.000000 2,0.000000 34.000000 1,0.000000 17.000000 1,0.000000 0.000000-1,0.000000 0.000000-1,0.000000 0.000000-2,0.000000 0.000000-1,0.000000 0.000000-1,0.000000 0.000000-3,0.000000 0.000000-2,-2.000000-8.000000-2,-3.000000-16.000000 0,-3.000000-15.000000-3,-2.000000-15.000000 0,-5.000000-18.000000-1,-2.000000-19.000000 2,-3.000000-18.000000 0,-3.000000-19.000000 2,1.000000-18.000000 1,6.000000-15.000000 0,7.000000-15.000000 2,6.000000-16.000000 0,1.000000-18.000000-3,-3.000000-18.000000-6,-3.000000-19.000000-7,-2.000000-18.000000-6,-1.000000-12.000000-2,3.000000-3.000000 1,3.000000-3.000000 1,4.000000-2.000000 1,-1.000000 8.000000 2,-3.000000 22.000000 1,-3.000000 22.000000 2,-2.000000 23.000000 1,-5.000000 0.000000 0,-2.000000-18.000000-1,-3.000000-19.000000-3,-3.000000-18.000000 0,-1.000000-3.000000 0,4.000000 17.000000 3,3.000000 15.000000 2,3.000000 16.000000 4,-1.000000 16.000000 6,-2.000000 20.000000 9,-3.000000 18.000000 8,-3.000000 20.000000 10,-1.000000 8.000000 3,4.000000 1.000000-4,3.000000-1.000000-3,3.000000 1.000000-4,3.000000-3.000000-3,3.000000-2.000000-4,3.000000-3.000000-2,4.000000-3.000000-3,8.000000-13.000000-4,17.000000-22.000000-3,15.000000-22.000000-3,16.000000-21.000000-5,9.000000-9.000000 0,3.000000 7.000000 2,3.000000 6.000000 2,4.000000 7.000000 2,1.000000-1.000000 2,0.000000-6.000000 0,0.000000-6.000000 0,0.000000-6.000000 1,1.000000-1.000000 2,4.000000 7.000000 0,3.000000 6.000000 2,3.000000 7.000000 1,-2.000000 4.000000 1,-6.000000 3.000000 0,-6.000000 3.000000-1,-6.000000 4.000000 1,-6.000000 5.000000-1,-2.000000 10.000000-1,-3.000000 10.000000-1,-3.000000 9.000000 0,-9.000000 9.000000-1,-11.000000 9.000000 1,-14.000000 10.000000 1,-11.000000 10.000000 1,-7.000000 7.000000 0,0.000000 6.000000-1,0.000000 7.000000 0,0.000000 6.000000 0,-4.000000-2.000000 0,-5.000000-9.000000 0,-7.000000-10.000000 2,-5.000000-8.000000 1,-9.000000-1.000000 0,-9.000000 9.000000 0,-10.000000 10.000000 0,-8.000000 10.000000 0,-6.000000-3.000000-3,1.000000-11.000000-3,-1.000000-14.000000-5,1.000000-11.000000-3,4.000000-11.000000-2,9.000000-5.000000 1,10.000000-7.000000 2,10.000000-5.000000 0,2.000000-12.000000-2,-3.000000-16.000000-5,-3.000000-15.000000-6,-2.000000-15.000000-5,2.000000-11.000000-3,9.000000-2.000000 1,10.000000-3.000000 0,10.000000-3.000000 1,5.000000 4.000000 2,4.000000 13.000000 3,3.000000 12.000000 5,3.000000 13.000000 4,4.000000 9.000000 3,7.000000 6.000000 4,6.000000 7.000000 4,7.000000 6.000000 3,4.000000 6.000000 4,3.000000 6.000000 3,3.000000 7.000000 5,4.000000 6.000000 4,-1.000000 4.000000 0,-3.000000 4.000000-2,-3.000000 3.000000-3,-2.000000 3.000000-3,-6.000000-1.000000-1,-6.000000-2.000000 0,-6.000000-3.000000 0,-6.000000-3.000000 2,-1.000000 1.000000 0,7.000000 6.000000 1,6.000000 7.000000 2,7.000000 6.000000 2,0.000000-1.000000-1,-2.000000-5.000000-2,-3.000000-7.000000-1,-3.000000-5.000000-1,-2.000000-8.000000-6,0.000000-5.000000-10,0.000000-7.000000-10,0.000000-5.000000-8,-4.000000-11.000000-7,-5.000000-11.000000 0,-7.000000-14.000000-3,-5.000000-11.000000 0,-4.000000-7.000000 0,0.000000 0.000000 4,0.000000 0.000000 3,0.000000 0.000000 3,1.000000-2.000000 4,4.000000-3.000000 6,3.000000-3.000000 6,3.000000-2.000000 4,4.000000 2.000000 3,7.000000 9.000000-2,6.000000 10.000000-1,7.000000 10.000000-1,7.000000 4.000000-1,9.000000 0.000000 2,10.000000 0.000000 1,10.000000 0.000000 2,7.000000 0.000000 9,6.000000 0.000000 18,7.000000 0.000000 19,6.000000 0.000000 18,4.000000-2.000000 4,4.000000-3.000000-10,3.000000-3.000000-9,3.000000-2.000000-10,-2.000000-1.000000-9,-6.000000 3.000000-5,-6.000000 3.000000-6,-6.000000 4.000000-7,-6.000000 1.000000-6,-2.000000 0.000000-5,-3.000000 0.000000-5,-3.000000 0.000000-6,-7.000000 1.000000-2,-9.000000 4.000000 0,-10.000000 3.000000 2,-8.000000 3.000000 0,-14.000000-2.000000-9,-15.000000-6.000000-16,-15.000000-6.000000-19,-16.000000-6.000000-17,-12.000000-2.000000-2,-5.000000 3.000000 15,-7.000000 3.000000 16,-5.000000 4.000000 15,0.000000 2.000000 9,10.000000 4.000000 7,10.000000 3.000000 4,9.000000 3.000000 6,1.000000 1.000000 3,-6.000000 1.000000-3,-6.000000-1.000000 0,-6.000000 1.000000-2,-1.000000-1.000000 2,7.000000 1.000000 7,6.000000-1.000000 6,7.000000 1.000000 6,4.000000 13.000000 8,3.000000 29.000000 6,3.000000 28.000000 7,4.000000 28.000000 7,4.000000 20.000000 0,6.000000 13.000000-6,7.000000 12.000000-8,6.000000 13.000000-7,1.000000 9.000000-4,-3.000000 6.000000-3,-3.000000 7.000000-3,-2.000000 6.000000-3,-5.000000-1.000000-1,-2.000000-5.000000-2,-3.000000-7.000000 0,-3.000000-5.000000-1,-4.000000-9.000000-2,-3.000000-9.000000-4,-3.000000-10.000000-2,-2.000000-8.000000-3,-8.000000-12.000000-2,-8.000000-12.000000-4,-10.000000-13.000000-2,-9.000000-12.000000-4,-7.000000-13.000000 0,-3.000000-12.000000 0,-3.000000-13.000000 0,-2.000000-12.000000 0,-1.000000-16.000000 2,3.000000-19.000000 1,3.000000-18.000000 1,4.000000-19.000000 2,7.000000-18.000000 2,13.000000-15.000000 2,12.000000-15.000000 1,13.000000-16.000000 2,15.000000-4.000000-2,19.000000 10.000000-6,19.000000 10.000000-5,19.000000 9.000000-6,2.000000 13.000000 0,-11.000000 20.000000 2,-14.000000 18.000000 4,-11.000000 20.000000 3,-6.000000 6.000000-3,4.000000-2.000000-10,3.000000-3.000000-10,3.000000-3.000000-10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40:58"/>
    </inkml:context>
    <inkml:brush xml:id="br0">
      <inkml:brushProperty name="width" value="0.0330666936933994" units="cm"/>
      <inkml:brushProperty name="height" value="0.0330666936933994" units="cm"/>
      <inkml:brushProperty name="color" value="#F2385B"/>
      <inkml:brushProperty name="ignorePressure" value="0"/>
    </inkml:brush>
  </inkml:definitions>
  <inkml:trace contextRef="#ctx0" brushRef="#br0">13350.000000 42750.000000 665,'25.000000'90.000000'7,"0.000000"-18.000000"0 ,0.000000-19.000000 0,0.000000-18.000000 1,0.000000-12.000000-1,0.000000-3.000000-2,0.000000-3.000000-2,0.000000-2.000000-3,0.000000-3.000000 1,0.000000 1.000000 1,0.000000-1.000000 1,0.000000 1.000000 2,3.000000-1.000000 1,6.000000 1.000000-2,7.000000-1.000000-1,6.000000 1.000000 0,3.000000-3.000000-2,0.000000-2.000000-1,0.000000-3.000000 0,0.000000-3.000000-2,1.000000-1.000000 1,4.000000 4.000000 1,3.000000 3.000000 1,3.000000 3.000000 1,1.000000-1.000000 0,1.000000-2.000000-3,-1.000000-3.000000-3,1.000000-3.000000-2,-3.000000-4.000000-1,-2.000000-3.000000 1,-3.000000-3.000000 1,-3.000000-2.000000 1,1.000000-6.000000 0,6.000000-6.000000 1,7.000000-6.000000 0,6.000000-6.000000 0,-1.000000-1.000000 0,-5.000000 7.000000 1,-7.000000 6.000000 0,-5.000000 7.000000 1,0.000000 2.000000 1,10.000000 1.000000 0,10.000000-1.000000 3,9.000000 1.000000 0,1.000000 4.000000 1,-6.000000 9.000000-1,-6.000000 10.000000 0,-6.000000 10.000000-1,-6.000000 4.000000 0,-2.000000 0.000000 1,-3.000000 0.000000 1,-3.000000 0.000000 2,-4.000000 0.000000 0,-3.000000 0.000000-2,-3.000000 0.000000-1,-2.000000 0.000000-1,-1.000000 0.000000-1,3.000000 0.000000 0,3.000000 0.000000-1,4.000000 0.000000 0,1.000000-2.000000 0,0.000000-3.000000 0,0.000000-3.000000 1,0.000000-2.000000 0,0.000000-1.000000 1,0.000000 3.000000-1,0.000000 3.000000 0,0.000000 4.000000 0,4.000000-1.000000-1,10.000000-3.000000 0,10.000000-3.000000-1,9.000000-2.000000-2,-1.000000-5.000000 1,-8.000000-2.000000-1,-10.000000-3.000000 1,-9.000000-3.000000-1,-4.000000-2.000000 1,4.000000 0.000000-1,3.000000 0.000000 1,3.000000 0.000000 1,1.000000 0.000000-1,1.000000 0.000000 0,-1.000000 0.000000 0,1.000000 0.000000-1,1.000000 0.000000 2,3.000000 0.000000 1,3.000000 0.000000 2,4.000000 0.000000 3,1.000000 0.000000 0,0.000000 0.000000-1,0.000000 0.000000-1,0.000000 0.000000-1,0.000000 0.000000-1,0.000000 0.000000 0,0.000000 0.000000-1,0.000000 0.000000-1,-2.000000 0.000000 0,-3.000000 0.000000 0,-3.000000 0.000000 0,-2.000000 0.000000 1,-8.000000 0.000000-1,-8.000000 0.000000 1,-10.000000 0.000000 0,-9.000000 0.000000 0,-1.000000 0.000000-1,10.000000 0.000000 1,10.000000 0.000000 0,9.000000 0.000000-1,-1.000000 0.000000 1,-8.000000 0.000000 1,-10.000000 0.000000 0,-9.000000 0.000000 2,-1.000000 0.000000 0,10.000000 0.000000 0,10.000000 0.000000 0,9.000000 0.000000 1,-1.000000 0.000000-1,-8.000000 0.000000 0,-10.000000 0.000000-1,-9.000000 0.000000-1,2.000000 0.000000 0,17.000000 0.000000-1,15.000000 0.000000 0,16.000000 0.000000-1,5.000000 0.000000 1,-2.000000 0.000000-1,-3.000000 0.000000-1,-3.000000 0.000000 1,-1.000000 0.000000 0,4.000000 0.000000 0,3.000000 0.000000 0,3.000000 0.000000 0,-2.000000-2.000000 0,-6.000000-3.000000 0,-6.000000-3.000000-1,-6.000000-2.000000 0,2.000000-6.000000-1,14.000000-6.000000 0,11.000000-6.000000 0,14.000000-6.000000 0,2.000000 1.000000 0,-6.000000 9.000000 0,-6.000000 10.000000 1,-6.000000 10.000000 1,-2.000000 4.000000 1,3.000000 0.000000 1,3.000000 0.000000 0,4.000000 0.000000 1,2.000000 0.000000 1,4.000000 0.000000-1,3.000000 0.000000 0,3.000000 0.000000 0,-2.000000-2.000000-1,-6.000000-3.000000-2,-6.000000-3.000000-2,-6.000000-2.000000-1,-12.000000-1.000000-1,-15.000000 3.000000 1,-15.000000 3.000000 1,-16.000000 4.000000 2,-8.000000 1.000000-1,0.000000 0.000000 2,0.000000 0.000000-1,0.000000 0.000000 1,0.000000 0.000000 0,0.000000 0.000000 0,0.000000 0.000000 1,0.000000 0.000000 1,0.000000 0.000000-1,0.000000 0.000000 1,0.000000 0.000000-2,0.000000 0.000000 1,1.000000 0.000000-1,4.000000 0.000000 0,3.000000 0.000000 0,3.000000 0.000000 0,-1.000000 0.000000 0,-2.000000 0.000000-1,-3.000000 0.000000 1,-3.000000 0.000000-1,-2.000000 0.000000 1,0.000000 0.000000 1,0.000000 0.000000 1,0.000000 0.000000 1,0.000000 1.000000 1,0.000000 4.000000 0,0.000000 3.000000-1,0.000000 3.000000 2,0.000000-1.000000-2,0.000000-2.000000 0,0.000000-3.000000-1,0.000000-3.000000 0,1.000000-1.000000-2,4.000000 4.000000 1,3.000000 3.000000-1,3.000000 3.000000 0,-1.000000-1.000000 0,-2.000000-2.000000 1,-3.000000-3.000000-1,-3.000000-3.000000 0,-2.000000-1.000000 0,0.000000 4.000000 0,0.000000 3.000000 0,0.000000 3.000000 0,0.000000-1.000000 1,0.000000-2.000000-1,0.000000-3.000000 0,0.000000-3.000000 0,4.000000-1.000000 1,10.000000 4.000000 0,10.000000 3.000000 2,9.000000 3.000000 1,-1.000000-1.000000 0,-8.000000-2.000000 0,-10.000000-3.000000-1,-9.000000-3.000000-1,-5.000000-2.000000 0,0.000000 0.000000 0,0.000000 0.000000-1,0.000000 0.000000 0,0.000000 0.000000 0,0.000000 0.000000-1,0.000000 0.000000-1,0.000000 0.000000 0,0.000000 0.000000-1,0.000000 0.000000 0,0.000000 0.000000 0,0.000000 0.000000 0,0.000000 0.000000 0,0.000000 0.000000 0,0.000000 0.000000 1,0.000000 0.000000 1,1.000000 0.000000 1,4.000000 0.000000-1,3.000000 0.000000 1,3.000000 0.000000-1,-1.000000 0.000000 0,-2.000000 0.000000 0,-3.000000 0.000000-1,-3.000000 0.000000-1,-2.000000-2.000000 0,0.000000-3.000000 0,0.000000-3.000000-1,0.000000-2.000000 1,0.000000-1.000000 0,0.000000 3.000000 1,0.000000 3.000000 1,0.000000 4.000000 2,1.000000 1.000000 0,4.000000 0.000000 0,3.000000 0.000000-1,3.000000 0.000000 0,-1.000000 0.000000-1,-2.000000 0.000000 0,-3.000000 0.000000 1,-3.000000 0.000000-1,-1.000000 0.000000-1,4.000000 0.000000 1,3.000000 0.000000 0,3.000000 0.000000 0,-1.000000 0.000000 0,-2.000000 0.000000 0,-3.000000 0.000000 0,-3.000000 0.000000-1,-1.000000 0.000000 1,4.000000 0.000000-1,3.000000 0.000000 1,3.000000 0.000000 0,-1.000000-2.000000-1,-2.000000-3.000000 1,-3.000000-3.000000-1,-3.000000-2.000000 1,-1.000000-1.000000-1,4.000000 3.000000 1,3.000000 3.000000-1,3.000000 4.000000 1,-1.000000 1.000000 0,-2.000000 0.000000 1,-3.000000 0.000000 1,-3.000000 0.000000 1,10.000000-4.000000 0,26.000000-5.000000-1,24.000000-7.000000-2,26.000000-5.000000 0,8.000000-6.000000-1,-5.000000-3.000000 0,-7.000000-3.000000-1,-5.000000-2.000000 0,-12.000000 0.000000 1,-16.000000 7.000000-2,-15.000000 6.000000 1,-15.000000 7.000000-1,7.000000 0.000000 2,31.000000-2.000000 1,32.000000-3.000000 3,31.000000-3.000000 1,17.000000 1.000000 1,3.000000 6.000000 0,3.000000 7.000000-1,4.000000 6.000000-1,1.000000 6.000000 1,0.000000 6.000000 4,0.000000 7.000000 4,0.000000 6.000000 2,0.000000 1.000000 1,0.000000-3.000000-3,0.000000-3.000000-3,0.000000-2.000000-3,0.000000-8.000000-3,0.000000-8.000000-3,0.000000-10.000000-4,0.000000-9.000000-4,0.000000-5.000000-1,0.000000 0.000000-1,0.000000 0.000000 0,0.000000 0.000000 1,1.000000 1.000000 0,4.000000 4.000000 2,3.000000 3.000000 1,3.000000 3.000000 1,-2.000000 3.000000 2,-6.000000 3.000000 1,-6.000000 3.000000 0,-6.000000 4.000000 2,-18.000000 2.000000 0,-28.000000 4.000000 1,-28.000000 3.000000 1,-27.000000 3.000000 1,5.000000 4.000000 1,41.000000 7.000000 1,40.000000 6.000000 1,42.000000 7.000000 1,17.000000 2.000000-1,-2.000000 1.000000-1,-3.000000-1.000000-1,-3.000000 1.000000-2,-2.000000-6.000000-1,0.000000-8.000000 0,0.000000-10.000000 1,0.000000-9.000000 0,0.000000-10.000000-2,0.000000-9.000000-3,0.000000-10.000000-4,0.000000-8.000000-3,1.000000-3.000000-2,4.000000 7.000000 1,3.000000 6.000000 1,3.000000 7.000000 2,1.000000 5.000000 1,1.000000 7.000000 4,-1.000000 6.000000 4,1.000000 7.000000 3,-7.000000 5.000000 2,-12.000000 7.000000 1,-13.000000 6.000000 2,-12.000000 7.000000 1,-4.000000 2.000000 0,7.000000 1.000000-1,6.000000-1.000000 0,7.000000 1.000000 0,-15.000000-4.000000-3,-34.000000-6.000000-1,-35.000000-6.000000-2,-33.000000-6.000000-3,0.000000-4.000000-1,39.000000 1.000000-1,36.000000-1.000000 0,39.000000 1.000000 0,16.000000-1.000000-1,-3.000000 1.000000-1,-3.000000-1.000000-2,-2.000000 1.000000 0,-3.000000 2.000000 0,1.000000 7.000000 2,-1.000000 6.000000 4,1.000000 7.000000 2,-1.000000 2.000000 1,1.000000 1.000000-1,-1.000000-1.000000-2,1.000000 1.000000-1,-1.000000-3.000000 2,1.000000-2.000000 2,-1.000000-3.000000 4,1.000000-3.000000 2,-4.000000-6.000000 1,-6.000000-5.000000-2,-6.000000-7.000000-2,-6.000000-5.000000-3,-6.000000-8.000000-3,-2.000000-5.000000-4,-3.000000-7.000000-3,-3.000000-5.000000-5,-2.000000-6.000000-1,0.000000-3.000000-1,0.000000-3.000000 0,0.000000-2.000000 0,1.000000-1.000000 1,4.000000 3.000000 4,3.000000 3.000000 3,3.000000 4.000000 4,1.000000 4.000000 3,1.000000 6.000000 4,-1.000000 7.000000 2,1.000000 6.000000 4,1.000000 3.000000 1,3.000000 0.000000-2,3.000000 0.000000-2,4.000000 0.000000-2,-1.000000 0.000000-1,-3.000000 0.000000 0,-3.000000 0.000000-2,-2.000000 0.000000 0,-6.000000-2.000000-1,-6.000000-3.000000 1,-6.000000-3.000000 0,-6.000000-2.000000 0,-1.000000-3.000000-2,7.000000 1.000000-1,6.000000-1.000000-3,7.000000 1.000000-3,-1.000000-1.000000 0,-6.000000 1.000000 1,-6.000000-1.000000 1,-6.000000 1.000000 2,-2.000000 2.000000 0,3.000000 7.000000 3,3.000000 6.000000 2,4.000000 7.000000 2,1.000000 4.000000 1,0.000000 3.000000 2,0.000000 3.000000 1,0.000000 4.000000 1,-7.000000 1.000000 0,-11.000000 0.000000-1,-14.000000 0.000000-1,-11.000000 0.000000-1,-15.000000-4.000000-1,-16.000000-5.000000 0,-15.000000-7.000000-1,-15.000000-5.000000 0,4.000000 0.000000 0,25.000000 10.000000 0,25.000000 10.000000 1,25.000000 9.000000-1,10.000000 2.000000 1,-2.000000-2.000000 0,-3.000000-3.000000 1,-3.000000-3.000000 0,-10.000000-4.000000-1,-16.000000-3.000000 0,-15.000000-3.000000-1,-15.000000-2.000000-1,-12.000000-5.000000-1,-6.000000-2.000000 0,-6.000000-3.000000 0,-6.000000-3.000000-2,10.000000-2.000000 1,29.000000 0.000000 2,28.000000 0.000000 0,28.000000 0.000000 1,9.000000-2.000000-3,-9.000000-3.000000-7,-10.000000-3.000000-9,-8.000000-2.000000-7,-17.000000-1.000000-6,-21.000000 3.000000-4,-22.000000 3.000000-3,-22.000000 4.000000-5,-10.000000-3.000000-2,4.000000-5.000000-2,3.000000-7.000000-3,3.000000-5.000000-2</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40:59"/>
    </inkml:context>
    <inkml:brush xml:id="br0">
      <inkml:brushProperty name="width" value="0.029201440513134" units="cm"/>
      <inkml:brushProperty name="height" value="0.029201440513134" units="cm"/>
      <inkml:brushProperty name="color" value="#F2385B"/>
      <inkml:brushProperty name="ignorePressure" value="0"/>
    </inkml:brush>
  </inkml:definitions>
  <inkml:trace contextRef="#ctx0" brushRef="#br0">55550.000000 40250.000000 753,'-61.000000'-46.000000'90,"28.000000"10.000000"-23 ,28.000000 10.000000-22,29.000000 9.000000-22,18.000000 7.000000-14,9.000000 7.000000-2,10.000000 6.000000-3,10.000000 7.000000-2,4.000000 2.000000-5,0.000000 1.000000-5,0.000000-1.000000-6,0.000000 1.000000-4,-5.000000-1.000000-5,-9.000000 1.000000-5,-10.000000-1.000000-4,-8.000000 1.000000-4,-22.000000 2.000000-2,-30.000000 7.000000 0,-32.000000 6.000000-1,-30.000000 7.000000 1,-22.000000 2.000000 4,-8.000000 1.000000 7,-10.000000-1.000000 8,-9.000000 1.000000 7,-4.000000-1.000000 5,4.000000 1.000000 2,3.000000-1.000000 1,3.000000 1.000000 2,4.000000-1.000000 0,7.000000 1.000000 1,6.000000-1.000000 1,7.000000 1.000000-1,10.000000-3.000000 5,16.000000-2.000000 7,15.000000-3.000000 8,17.000000-3.000000 7,13.000000-6.000000 4,13.000000-5.000000-2,12.000000-7.000000-1,13.000000-5.000000-1,15.000000-4.000000-1,19.000000 0.000000-2,19.000000 0.000000-1,19.000000 0.000000-2,13.000000-4.000000-2,10.000000-5.000000-3,10.000000-7.000000-2,9.000000-5.000000-4,1.000000-4.000000-1,-6.000000 0.000000 1,-6.000000 0.000000-1,-6.000000 0.000000 1,-15.000000 3.000000-2,-21.000000 6.000000-4,-22.000000 7.000000-4,-22.000000 6.000000-4,-2.000000-2.000000-3,19.000000-9.000000-1,19.000000-10.000000-1,19.000000-8.000000-1,1.000000-4.000000 0,-16.000000 3.000000-1,-15.000000 3.000000 0,-15.000000 4.000000-1,-17.000000 1.000000-4,-15.000000 0.000000-9,-15.000000 0.000000-9,-16.000000 0.000000-9</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41:00"/>
    </inkml:context>
    <inkml:brush xml:id="br0">
      <inkml:brushProperty name="width" value="0.0346856340765953" units="cm"/>
      <inkml:brushProperty name="height" value="0.0346856340765953" units="cm"/>
      <inkml:brushProperty name="color" value="#F2385B"/>
      <inkml:brushProperty name="ignorePressure" value="0"/>
    </inkml:brush>
  </inkml:definitions>
  <inkml:trace contextRef="#ctx0" brushRef="#br0">56000.000000 39550.000000 634,'1.000000'120.000000'4,"4.000000"-9.000000"1 ,3.000000-10.000000 0,3.000000-8.000000 1,1.000000 3.000000 4,1.000000 20.000000 7,-1.000000 18.000000 7,1.000000 20.000000 7,-3.000000 11.000000 2,-2.000000 7.000000-1,-3.000000 6.000000-1,-3.000000 7.000000-1,-4.000000 2.000000-2,-3.000000 1.000000-3,-3.000000-1.000000-2,-2.000000 1.000000-3,-3.000000-15.000000-4,1.000000-28.000000-3,-1.000000-28.000000-5,1.000000-27.000000-4,-3.000000-30.000000-4,-2.000000-27.000000-4,-3.000000-28.000000-4,-3.000000-28.000000-5,1.000000-32.000000-8,6.000000-34.000000-12,7.000000-35.000000-13,6.000000-33.000000-11,3.000000-9.000000-4,0.000000 19.000000 8,0.000000 19.000000 6,0.000000 19.000000 7,0.000000 13.000000 6,0.000000 10.000000 6,0.000000 10.000000 7,0.000000 9.000000 5,0.000000 9.000000 6,0.000000 9.000000 4,0.000000 10.000000 4,0.000000 10.000000 4,-7.000000 13.000000 6,-11.000000 19.000000 9,-14.000000 19.000000 8,-11.000000 19.000000 9,-9.000000 10.000000 5,-3.000000 4.000000 2,-3.000000 3.000000 1,-2.000000 3.000000 1,-1.000000 6.000000-2,3.000000 9.000000-6,3.000000 10.000000-6,4.000000 10.000000-6,1.000000-1.000000-7,0.000000-9.000000-5,0.000000-10.000000-6,0.000000-8.000000-6,3.000000-11.000000-4,6.000000-8.000000-1,7.000000-10.000000-1,6.000000-9.000000-1,4.000000-13.000000-7,4.000000-16.000000-15,3.000000-15.000000-14,3.000000-15.000000-13,4.000000-14.000000-3,7.000000-8.000000 10,6.000000-10.000000 10,7.000000-9.000000 9,4.000000-1.000000 8,3.000000 10.000000 6,3.000000 10.000000 4,4.000000 9.000000 5</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41:00"/>
    </inkml:context>
    <inkml:brush xml:id="br0">
      <inkml:brushProperty name="width" value="0.0239406302571297" units="cm"/>
      <inkml:brushProperty name="height" value="0.0239406302571297" units="cm"/>
      <inkml:brushProperty name="color" value="#F2385B"/>
      <inkml:brushProperty name="ignorePressure" value="0"/>
    </inkml:brush>
  </inkml:definitions>
  <inkml:trace contextRef="#ctx0" brushRef="#br0">55700.000000 41200.000000 918,'162.000000'70.000000'-10,"-24.000000"-9.000000"6 ,-26.000000-10.000000 4,-24.000000-8.000000 7,-17.000000-9.000000 3,-5.000000-6.000000 6,-7.000000-6.000000 4,-5.000000-6.000000 5,-1.000000-6.000000-8,6.000000-2.000000-18,7.000000-3.000000-19,6.000000-3.000000-18,-5.000000-4.000000-7,-16.000000-3.000000 9,-15.000000-3.000000 8,-15.000000-2.000000 7,-9.000000-5.000000 5,1.000000-2.000000-1,-1.000000-3.000000 1,1.000000-3.000000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41:00"/>
    </inkml:context>
    <inkml:brush xml:id="br0">
      <inkml:brushProperty name="width" value="0.0255294609814882" units="cm"/>
      <inkml:brushProperty name="height" value="0.0255294609814882" units="cm"/>
      <inkml:brushProperty name="color" value="#F2385B"/>
      <inkml:brushProperty name="ignorePressure" value="0"/>
    </inkml:brush>
  </inkml:definitions>
  <inkml:trace contextRef="#ctx0" brushRef="#br0">57550.000000 40500.000000 861,'-4.000000'120.000000'5,"-5.000000"-9.000000"4 ,-7.000000-10.000000 6,-5.000000-8.000000 4,-4.000000-8.000000 1,0.000000-2.000000-1,0.000000-3.000000-3,0.000000-3.000000-1,1.000000-9.000000-4,4.000000-11.000000-4,3.000000-14.000000-5,3.000000-11.000000-3,4.000000-15.000000-11,7.000000-16.000000-15,6.000000-15.000000-17,7.000000-15.000000-16</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41:00"/>
    </inkml:context>
    <inkml:brush xml:id="br0">
      <inkml:brushProperty name="width" value="0.0287143513560295" units="cm"/>
      <inkml:brushProperty name="height" value="0.0287143513560295" units="cm"/>
      <inkml:brushProperty name="color" value="#F2385B"/>
      <inkml:brushProperty name="ignorePressure" value="0"/>
    </inkml:brush>
  </inkml:definitions>
  <inkml:trace contextRef="#ctx0" brushRef="#br0">57800.000000 41000.000000 766,'92.000000'137.000000'25,"-16.000000"-24.000000"1 ,-15.000000-26.000000 1,-15.000000-24.000000 1,-6.000000-18.000000-1,7.000000-9.000000-3,6.000000-10.000000-2,7.000000-8.000000-4,2.000000-8.000000-3,1.000000-2.000000-4,-1.000000-3.000000-4,1.000000-3.000000-3,-4.000000-7.000000-7,-6.000000-9.000000-7,-6.000000-10.000000-9,-6.000000-8.000000-7,-9.000000-4.000000-6,-8.000000 3.000000-3,-10.000000 3.000000-5,-9.000000 4.000000-4,-4.000000 1.000000 2,4.000000 0.000000 4,3.000000 0.000000 6,3.000000 0.000000 5</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41:00"/>
    </inkml:context>
    <inkml:brush xml:id="br0">
      <inkml:brushProperty name="width" value="0.0237008389085531" units="cm"/>
      <inkml:brushProperty name="height" value="0.0237008389085531" units="cm"/>
      <inkml:brushProperty name="color" value="#F2385B"/>
      <inkml:brushProperty name="ignorePressure" value="0"/>
    </inkml:brush>
  </inkml:definitions>
  <inkml:trace contextRef="#ctx0" brushRef="#br0">58300.000000 40150.000000 928,'23.000000'70.000000'48,"-3.000000"-9.000000"-24 ,-3.000000-10.000000-25,-2.000000-8.000000-24,-1.000000-9.000000-11,3.000000-6.000000 6,3.000000-6.000000 3,4.000000-6.000000 5,-1.000000-4.000000 3,-3.000000 1.000000 0,-3.000000-1.000000 2,-2.000000 1.000000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8:41:01"/>
    </inkml:context>
    <inkml:brush xml:id="br0">
      <inkml:brushProperty name="width" value="0.0337867327034473" units="cm"/>
      <inkml:brushProperty name="height" value="0.0337867327034473" units="cm"/>
      <inkml:brushProperty name="color" value="#F2385B"/>
      <inkml:brushProperty name="ignorePressure" value="0"/>
    </inkml:brush>
  </inkml:definitions>
  <inkml:trace contextRef="#ctx0" brushRef="#br0">58700.000000 40350.000000 651,'-25.000000'48.000000'-4,"0.000000"-3.000000"-7 ,0.000000-3.000000-6,0.000000-2.000000-8,-4.000000 3.000000 4,-5.000000 14.000000 16,-7.000000 11.000000 16,-5.000000 14.000000 15,-9.000000 8.000000 8,-9.000000 7.000000 0,-10.000000 6.000000-1,-8.000000 7.000000 1,-6.000000 5.000000-2,1.000000 7.000000 0,-1.000000 6.000000-1,1.000000 7.000000 0,2.000000-3.000000-3,7.000000-8.000000-3,6.000000-10.000000-4,7.000000-9.000000-4,8.000000-15.000000-3,14.000000-18.000000-2,11.000000-19.000000-2,14.000000-18.000000-3,7.000000-20.000000-16,3.000000-18.000000-26,3.000000-19.000000-27,4.000000-18.000000-28</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97157184779644" units="cm"/>
      <inkml:brushProperty name="height" value="0.0397157184779644" units="cm"/>
      <inkml:brushProperty name="color" value="#F2395B"/>
      <inkml:brushProperty name="ignorePressure" value="0"/>
    </inkml:brush>
  </inkml:definitions>
  <inkml:trace contextRef="#ctx0" brushRef="#br0">27900.000000 75350.000000 820,'92.000000'-44.000000'2,"-16.000000"13.000000"4 ,-15.000000 12.000000 4,-15.000000 13.000000 5,-12.000000 12.000000 0,-6.000000 13.000000-4,-6.000000 12.000000-4,-6.000000 13.000000-3,-6.000000 10.000000-1,-2.000000 10.000000 3,-3.000000 10.000000 3,-3.000000 9.000000 2,-7.000000 7.000000 0,-9.000000 7.000000-4,-10.000000 6.000000-4,-8.000000 7.000000-4,-6.000000 5.000000-2,1.000000 7.000000-4,-1.000000 6.000000-2,1.000000 7.000000-2,2.000000-1.000000 0,7.000000-6.000000 5,6.000000-6.000000 3,7.000000-6.000000 5,5.000000-10.000000 3,7.000000-12.000000 2,6.000000-13.000000 4,7.000000-12.000000 3,10.000000-15.000000 1,16.000000-15.000000 0,15.000000-15.000000-2,17.000000-16.000000 0,7.000000-16.000000-4,0.000000-16.000000-3,0.000000-15.000000-5,0.000000-15.000000-5,3.000000-15.000000-10,6.000000-12.000000-14,7.000000-13.000000-16,6.000000-12.000000-15,-5.000000-1.000000-2,-16.000000 14.000000 9,-15.000000 11.000000 10,-15.000000 14.000000 9,-11.000000 8.000000 8,-2.000000 7.000000 6,-3.000000 6.000000 5,-3.000000 7.000000 5</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58598306775093" units="cm"/>
      <inkml:brushProperty name="height" value="0.0358598306775093" units="cm"/>
      <inkml:brushProperty name="color" value="#F2395B"/>
      <inkml:brushProperty name="ignorePressure" value="0"/>
    </inkml:brush>
  </inkml:definitions>
  <inkml:trace contextRef="#ctx0" brushRef="#br0">61750.000000 77950.000000 840,'165.000000'3.000000'3,"-18.000000"6.000000"4 ,-19.000000 7.000000 5,-18.000000 6.000000 4,-12.000000 4.000000 3,-3.000000 4.000000 1,-3.000000 3.000000-1,-2.000000 3.000000 1,-8.000000-1.000000-2,-8.000000-2.000000-5,-10.000000-3.000000-5,-9.000000-3.000000-4,-15.000000 1.000000-11,-18.000000 6.000000-19,-19.000000 7.000000-18,-18.000000 6.000000-19</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41:01"/>
    </inkml:context>
    <inkml:brush xml:id="br0">
      <inkml:brushProperty name="width" value="0.0266916509717703" units="cm"/>
      <inkml:brushProperty name="height" value="0.0266916509717703" units="cm"/>
      <inkml:brushProperty name="color" value="#F2385B"/>
      <inkml:brushProperty name="ignorePressure" value="0"/>
    </inkml:brush>
  </inkml:definitions>
  <inkml:trace contextRef="#ctx0" brushRef="#br0">59300.000000 40650.000000 824,'54.000000'90.000000'75,"10.000000"-18.000000"-24 ,10.000000-19.000000-24,9.000000-18.000000-25,-2.000000-10.000000-9,-12.000000 0.000000 7,-13.000000 0.000000 6,-12.000000 0.000000 6,-7.000000 0.000000-3,1.000000 0.000000-13,-1.000000 0.000000-15,1.000000 0.000000-14</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41:01"/>
    </inkml:context>
    <inkml:brush xml:id="br0">
      <inkml:brushProperty name="width" value="0.0301488265395164" units="cm"/>
      <inkml:brushProperty name="height" value="0.0301488265395164" units="cm"/>
      <inkml:brushProperty name="color" value="#F2385B"/>
      <inkml:brushProperty name="ignorePressure" value="0"/>
    </inkml:brush>
  </inkml:definitions>
  <inkml:trace contextRef="#ctx0" brushRef="#br0">54600.000000 44700.000000 729,'101.000000'-71.000000'-22,"4.000000"10.000000"8 ,3.000000 10.000000 7,3.000000 9.000000 8,1.000000 7.000000 5,1.000000 7.000000 4,-1.000000 6.000000 3,1.000000 7.000000 5,-7.000000 4.000000-1,-12.000000 3.000000-3,-13.000000 3.000000-3,-12.000000 4.000000-4,-12.000000 2.000000-2,-8.000000 4.000000-2,-10.000000 3.000000-3,-9.000000 3.000000-1,-12.000000 9.000000 1,-11.000000 16.000000 3,-14.000000 15.000000 4,-11.000000 17.000000 3,-12.000000 8.000000 3,-9.000000 4.000000 2,-10.000000 3.000000 3,-8.000000 3.000000 1,-3.000000-2.000000 2,7.000000-6.000000 1,6.000000-6.000000 0,7.000000-6.000000 0,11.000000-12.000000-3,20.000000-15.000000-6,18.000000-15.000000-7,20.000000-16.000000-7,11.000000-15.000000-7,7.000000-11.000000-4,6.000000-14.000000-6,7.000000-11.000000-6,-3.000000-4.000000-2,-8.000000 6.000000 1,-10.000000 7.000000-1,-9.000000 6.000000 1,-12.000000 4.000000-2,-11.000000 4.000000-6,-14.000000 3.000000-6,-11.000000 3.000000-5,-7.000000 4.000000 2,0.000000 7.000000 10,0.000000 6.000000 8,0.000000 7.000000 10,0.000000 2.000000 6,0.000000 1.000000 1,0.000000-1.000000 3,0.000000 1.000000 1</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41:01"/>
    </inkml:context>
    <inkml:brush xml:id="br0">
      <inkml:brushProperty name="width" value="0.039450328797102" units="cm"/>
      <inkml:brushProperty name="height" value="0.039450328797102" units="cm"/>
      <inkml:brushProperty name="color" value="#F2385B"/>
      <inkml:brushProperty name="ignorePressure" value="0"/>
    </inkml:brush>
  </inkml:definitions>
  <inkml:trace contextRef="#ctx0" brushRef="#br0">55000.000000 45150.000000 557,'-46.000000'25.000000'0,"10.000000"0.000000"0 ,10.000000 0.000000 0,9.000000 0.000000 0,6.000000 1.000000 3,3.000000 4.000000 7,3.000000 3.000000 7,4.000000 3.000000 7,1.000000 6.000000 4,0.000000 9.000000 0,0.000000 10.000000 1,0.000000 10.000000 0,1.000000 10.000000 0,4.000000 13.000000 0,3.000000 12.000000-1,3.000000 13.000000 0,3.000000 1.000000-1,3.000000-9.000000-2,3.000000-10.000000-3,4.000000-8.000000-2,7.000000-12.000000-2,13.000000-12.000000-2,12.000000-13.000000-2,13.000000-12.000000-3,4.000000-15.000000-4,-3.000000-15.000000-7,-3.000000-15.000000-5,-2.000000-16.000000-8,6.000000-27.000000-9,20.000000-37.000000-14,18.000000-38.000000-13,20.000000-37.000000-13,-6.000000-2.000000-5,-28.000000 34.000000 5,-28.000000 35.000000 5,-27.000000 35.000000 4</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7T17:41:03"/>
    </inkml:context>
    <inkml:brush xml:id="br0">
      <inkml:brushProperty name="width" value="0.0421643555164337" units="cm"/>
      <inkml:brushProperty name="height" value="0.0421643555164337" units="cm"/>
      <inkml:brushProperty name="color" value="#F2385B"/>
      <inkml:brushProperty name="ignorePressure" value="0"/>
    </inkml:brush>
  </inkml:definitions>
  <inkml:trace contextRef="#ctx0" brushRef="#br0">57100.000000 43950.000000 521,'43.000000'46.000000'-34,"-11.000000"-5.000000"6 ,-14.000000-7.000000 8,-11.000000-5.000000 6,-6.000000-6.000000 7,4.000000-3.000000 7,3.000000-3.000000 7,3.000000-2.000000 6,4.000000 0.000000 6,7.000000 7.000000 3,6.000000 6.000000 4,7.000000 7.000000 4,5.000000-3.000000-1,7.000000-8.000000-4,6.000000-10.000000-3,7.000000-9.000000-5,-3.000000-4.000000-4,-8.000000 4.000000-5,-10.000000 3.000000-3,-9.000000 3.000000-5,-9.000000 6.000000-2,-5.000000 9.000000-1,-7.000000 10.000000 0,-5.000000 10.000000-1,-12.000000 11.000000 3,-16.000000 17.000000 6,-15.000000 15.000000 6,-15.000000 16.000000 5,-9.000000 5.000000 2,1.000000-2.000000-1,-1.000000-3.000000-2,1.000000-3.000000-2,-3.000000-1.000000 2,-2.000000 4.000000 3,-3.000000 3.000000 4,-3.000000 3.000000 4,1.000000-7.000000-2,6.000000-15.000000-8,7.000000-15.000000-9,6.000000-16.000000-8,12.000000-18.000000-11,19.000000-18.000000-14,19.000000-19.000000-15,19.000000-18.000000-14,9.000000-9.000000-3,0.000000 4.000000 9,0.000000 3.000000 7,0.000000 3.000000 9,0.000000 1.000000 7,0.000000 1.000000 8,0.000000-1.000000 6,0.000000 1.000000 6,0.000000 1.000000 7,0.000000 3.000000 7,0.000000 3.000000 6,0.000000 4.000000 6,0.000000 1.000000 2,0.000000 0.000000 0,0.000000 0.000000-2,0.000000 0.000000-1,0.000000-4.000000-2,0.000000-5.000000-4,0.000000-7.000000-3,0.000000-5.000000-2,1.000000-4.000000-4,4.000000 0.000000-4,3.000000 0.000000-3,3.000000 0.000000-3,-1.000000-4.000000-4,-2.000000-5.000000-2,-3.000000-7.000000-3,-3.000000-5.000000-3,-1.000000-8.000000-1,4.000000-5.000000 1,3.000000-7.000000 2,3.000000-5.000000 0,1.000000-6.000000 2,1.000000-3.000000 0,-1.000000-3.000000 2,1.000000-2.000000 1,1.000000-3.000000 1,3.000000 1.000000 0,3.000000-1.000000 0,4.000000 1.000000 0,1.000000 1.000000 1,0.000000 3.000000 1,0.000000 3.000000 2,0.000000 4.000000 1,0.000000 2.000000 3,0.000000 4.000000 3,0.000000 3.000000 4,0.000000 3.000000 2,-2.000000 6.000000 3,-3.000000 9.000000 2,-3.000000 10.000000 1,-2.000000 10.000000 1,-6.000000 5.000000 0,-6.000000 4.000000-3,-6.000000 3.000000-2,-6.000000 3.000000-2,-2.000000 1.000000-2,3.000000 1.000000 0,3.000000-1.000000 0,4.000000 1.000000 0,1.000000 1.000000-1,0.000000 3.000000 0,0.000000 3.000000-1,0.000000 4.000000-1,1.000000 4.000000-2,4.000000 6.000000-5,3.000000 7.000000-4,3.000000 6.000000-4,-1.000000 1.000000-3,-2.000000-3.000000 2,-3.000000-3.000000 0,-3.000000-2.000000 2,-2.000000-5.000000 1,0.000000-2.000000 0,0.000000-3.000000 1,0.000000-3.000000 1,-4.000000 1.000000 2,-5.000000 6.000000 5,-7.000000 7.000000 4,-5.000000 6.000000 5,-8.000000 6.000000 2,-5.000000 6.000000 0,-7.000000 7.000000 2,-5.000000 6.000000 0,-3.000000-1.000000 0,4.000000-5.000000-1,3.000000-7.000000-1,3.000000-5.000000 0,-4.000000 5.000000 2,-8.000000 19.000000 3,-10.000000 19.000000 5,-9.000000 19.000000 4,-7.000000 15.000000 1,-3.000000 13.000000-1,-3.000000 12.000000-1,-2.000000 13.000000-1,-1.000000 4.000000 0,3.000000-3.000000 0,3.000000-3.000000 1,4.000000-2.000000 0,5.000000-6.000000-1,10.000000-6.000000-1,10.000000-6.000000-2,9.000000-6.000000-2,10.000000-31.000000-4,14.000000-52.000000-6,11.000000-53.000000-7,14.000000-53.000000-6,5.000000-27.000000-4,1.000000 0.000000 1,-1.000000 0.000000 1,1.000000 0.000000 0,-4.000000 9.000000-2,-6.000000 19.000000-6,-6.000000 19.000000-5,-6.000000 19.000000-5,5.000000-4.000000-4,20.000000-24.000000-3,18.000000-26.000000-3,20.000000-24.000000-2,6.000000-7.000000 3,-2.000000 13.000000 11,-3.000000 12.000000 9,-3.000000 13.000000 11,-2.000000 9.000000 7,0.000000 6.000000 5,0.000000 7.000000 4,0.000000 6.000000 5,0.000000 6.000000 4,0.000000 6.000000 1,0.000000 7.000000 3,0.000000 6.000000 1,-4.000000 6.000000 1,-5.000000 6.000000-3,-7.000000 7.000000-2,-5.000000 6.000000-3,-6.000000 7.000000-1,-3.000000 10.000000 0,-3.000000 10.000000-1,-2.000000 9.000000 0,-5.000000 13.000000-2,-2.000000 20.000000-3,-3.000000 18.000000-5,-3.000000 20.000000-3,-4.000000 11.000000 1,-3.000000 7.000000 6,-3.000000 6.000000 6,-2.000000 7.000000 5,-5.000000-1.000000 3,-2.000000-6.000000-1,-3.000000-6.000000-1,-3.000000-6.000000-1,-4.000000-4.000000-2,-3.000000 1.000000-4,-3.000000-1.000000-4,-2.000000 1.000000-4,-5.000000-9.000000-4,-2.000000-15.000000-2,-3.000000-15.000000-4,-3.000000-16.000000-4,-6.000000-15.000000-3,-5.000000-11.000000-7,-7.000000-14.000000-5,-5.000000-11.000000-6,-6.000000-17.000000-5,-3.000000-18.000000-4,-3.000000-19.000000-4,-2.000000-18.000000-5,-3.000000-17.000000 0,1.000000-11.000000 2,-1.000000-14.000000 3,1.000000-11.000000 2,2.000000-1.000000 4,7.000000 13.000000 3,6.000000 12.000000 5,7.000000 13.000000 3,5.000000 12.000000 5,7.000000 13.000000 3,6.000000 12.000000 4,7.000000 13.000000 4,5.000000 6.000000 5,7.000000 0.000000 6,6.000000 0.000000 6,7.000000 0.000000 6,5.000000 1.000000 3,7.000000 4.000000 1,6.000000 3.000000 1,7.000000 3.000000 0,4.000000 4.000000 0,3.000000 7.000000-1,3.000000 6.000000-2,4.000000 7.000000-1,-1.000000 0.000000-2,-3.000000-2.000000-3,-3.000000-3.000000-2,-2.000000-3.000000-4,-8.000000 1.000000-2,-8.000000 6.000000-1,-10.000000 7.000000-2,-9.000000 6.000000-2,-13.000000 4.000000 0,-16.000000 4.000000 0,-15.000000 3.000000 2,-15.000000 3.000000-1,-12.000000 3.000000 1,-6.000000 3.000000 1,-6.000000 3.000000-1,-6.000000 4.000000 0,2.000000-3.000000 2,14.000000-5.000000 2,11.000000-7.000000 2,14.000000-5.000000 3,16.000000-9.000000 0,22.000000-9.000000 0,22.000000-10.000000 0,23.000000-8.000000-1,13.000000-6.000000-2,6.000000 1.000000-4,7.000000-1.000000-4,6.000000 1.000000-4,3.000000-1.000000-4,0.000000 1.000000-3,0.000000-1.000000-4,0.000000 1.000000-4,-4.000000-4.000000 1,-5.000000-6.000000 2,-7.000000-6.000000 3,-5.000000-6.000000 2,-8.000000-4.000000 3,-5.000000 1.000000-1,-7.000000-1.000000 2,-5.000000 1.000000-1,-8.000000 1.000000 1,-5.000000 3.000000-1,-7.000000 3.000000-1,-5.000000 4.000000 0,-9.000000 2.000000 0,-9.000000 4.000000 0,-10.000000 3.000000-1,-8.000000 3.000000 1,-8.000000-1.000000 2,-2.000000-2.000000 1,-3.000000-3.000000 3,-3.000000-3.000000 1,-1.000000-1.000000 2,4.000000 4.000000 1,3.000000 3.000000 0,3.000000 3.000000 0,3.000000 6.000000 5,3.000000 9.000000 10,3.000000 10.000000 8,4.000000 10.000000 10,4.000000 7.000000 3,6.000000 6.000000-4,7.000000 7.000000-1,6.000000 6.000000-4,3.000000-1.000000-2,0.000000-5.000000-2,0.000000-7.000000-1,0.000000-5.000000-1,0.000000 8.000000 0,0.000000 26.000000 3,0.000000 24.000000 3,0.000000 26.000000 2,-2.000000 24.000000 1,-3.000000 26.000000-3,-3.000000 24.000000-3,-2.000000 26.000000-2,-3.000000-9.000000-4,1.000000-40.000000-3,-1.000000-40.000000-3,1.000000-41.000000-3,-1.000000-21.000000-16,1.000000 1.000000-28,-1.000000-1.000000-29,1.000000 1.000000-29</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8121048361063" units="cm"/>
      <inkml:brushProperty name="height" value="0.038121048361063" units="cm"/>
      <inkml:brushProperty name="color" value="#F2395B"/>
      <inkml:brushProperty name="ignorePressure" value="0"/>
    </inkml:brush>
  </inkml:definitions>
  <inkml:trace contextRef="#ctx0" brushRef="#br0">60900.000000 79000.000000 798,'3.000000'164.000000'-4,"6.000000"-22.000000"-8 ,7.000000-22.000000-7,6.000000-21.000000-7,3.000000-12.000000 1,0.000000 1.000000 11,0.000000-1.000000 12,0.000000 1.000000 10,-2.000000-4.000000 5,-3.000000-6.000000-4,-3.000000-6.000000-4,-2.000000-6.000000-3,2.000000-13.000000-6,9.000000-19.000000-5,10.000000-18.000000-8,10.000000-19.000000-5,-1.000000-15.000000-1,-9.000000-8.000000 5,-10.000000-10.000000 5,-8.000000-9.000000 5,-6.000000-7.000000 4,1.000000-3.000000 0,-1.000000-3.000000 2,1.000000-2.000000 0,5.000000-5.000000 2,14.000000-2.000000 3,11.000000-3.000000 2,14.000000-3.000000 3,8.000000 2.000000 3,7.000000 10.000000 2,6.000000 10.000000 3,7.000000 9.000000 3,10.000000 7.000000 3,16.000000 7.000000 3,15.000000 6.000000 3,17.000000 7.000000 2,5.000000 5.000000 2,-3.000000 7.000000-3,-3.000000 6.000000-1,-2.000000 7.000000-2,-8.000000 2.000000-2,-8.000000 1.000000-3,-10.000000-1.000000-3,-9.000000 1.000000-3,-12.000000 1.000000-4,-11.000000 3.000000-4,-14.000000 3.000000-5,-11.000000 4.000000-5,-22.000000 10.000000-8,-27.000000 19.000000-12,-28.000000 19.000000-10,-28.000000 19.000000-12,-21.000000 4.000000-4,-12.000000-9.000000 5,-13.000000-10.000000 4,-12.000000-8.000000 5,2.000000-12.000000 4,20.000000-12.000000 7,18.000000-13.000000 6,20.000000-12.000000 6,10.000000-7.000000 3,3.000000 1.000000 3,3.000000-1.000000 1,4.000000 1.000000 3</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87986563146114" units="cm"/>
      <inkml:brushProperty name="height" value="0.0387986563146114" units="cm"/>
      <inkml:brushProperty name="color" value="#F2395B"/>
      <inkml:brushProperty name="ignorePressure" value="0"/>
    </inkml:brush>
  </inkml:definitions>
  <inkml:trace contextRef="#ctx0" brushRef="#br0">61900.000000 79500.000000 784,'0.000000'160.000000'20,"0.000000"-27.000000"-2 ,0.000000-28.000000-3,0.000000-28.000000-2,0.000000-13.000000-4,0.000000 3.000000-6,0.000000 3.000000-7,0.000000 4.000000-5,6.000000-9.000000-5,13.000000-18.000000-4,12.000000-19.000000-4,13.000000-18.000000-3,6.000000-20.000000-2,0.000000-18.000000 1,0.000000-19.000000 1,0.000000-18.000000 0,1.000000-7.000000 3,4.000000 6.000000 5,3.000000 7.000000 5,3.000000 6.000000 4,3.000000 3.000000 4,3.000000 0.000000 0,3.000000 0.000000 2,4.000000 0.000000 0,-6.000000 4.000000 2,-11.000000 10.000000 2,-14.000000 10.000000 1,-11.000000 9.000000 1,-18.000000 12.000000 2,-22.000000 16.000000 1,-22.000000 15.000000 0,-21.000000 17.000000 1,-12.000000 7.000000 0,1.000000 0.000000-1,-1.000000 0.000000-1,1.000000 0.000000-1,-9.000000 1.000000-1,-15.000000 4.000000 1,-15.000000 3.000000-1,-16.000000 3.000000 1,2.000000-1.000000 2,23.000000-2.000000 5,22.000000-3.000000 3,22.000000-3.000000 5,18.000000-1.000000 3,16.000000 4.000000 4,15.000000 3.000000 2,17.000000 3.000000 4,17.000000-4.000000 0,23.000000-8.000000-2,22.000000-10.000000 0,22.000000-9.000000-2,16.000000-10.000000-7,14.000000-9.000000-12,11.000000-10.000000-11,14.000000-8.000000-12,-9.000000-8.000000-12,-28.000000-2.000000-13,-28.000000-3.000000-14,-27.000000-3.000000-12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3"/>
    </inkml:context>
    <inkml:brush xml:id="br0">
      <inkml:brushProperty name="width" value="0.0331836752593517" units="cm"/>
      <inkml:brushProperty name="height" value="0.0331836752593517" units="cm"/>
      <inkml:brushProperty name="color" value="#F2385B"/>
      <inkml:brushProperty name="ignorePressure" value="0"/>
    </inkml:brush>
  </inkml:definitions>
  <inkml:trace contextRef="#ctx0" brushRef="#br0">38150.000000 52700.000000 662,'-2.000000'-63.000000'0,"-3.000000"26.000000"0 ,-3.000000 24.000000 0,-2.000000 26.000000 0,-6.000000 18.000000 4,-6.000000 13.000000 5,-6.000000 12.000000 7,-6.000000 13.000000 6,-6.000000 12.000000 4,-2.000000 13.000000 0,-3.000000 12.000000 1,-3.000000 13.000000 1,2.000000-5.000000-2,10.000000-22.000000-5,10.000000-22.000000-5,9.000000-21.000000-5,-4.000000 4.000000-2,-15.000000 31.000000 1,-15.000000 32.000000 0,-16.000000 31.000000 0,-5.000000 10.000000 0,6.000000-8.000000 2,7.000000-10.000000-1,6.000000-9.000000 2,1.000000 1.000000-2,-3.000000 13.000000-4,-3.000000 12.000000-5,-2.000000 13.000000-3,5.000000-12.000000-4,16.000000-33.000000-3,15.000000-35.000000-3,17.000000-34.000000-4,11.000000-34.000000-6,10.000000-30.000000-10,10.000000-32.000000-9,9.000000-30.000000-9,1.000000-14.000000-1,-6.000000 7.000000 9,-6.000000 6.000000 7,-6.000000 7.000000 9,-2.000000 5.000000 4,3.000000 7.000000-2,3.000000 6.000000 0,4.000000 7.000000-2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3"/>
    </inkml:context>
    <inkml:brush xml:id="br0">
      <inkml:brushProperty name="width" value="0.0292574837803841" units="cm"/>
      <inkml:brushProperty name="height" value="0.0292574837803841" units="cm"/>
      <inkml:brushProperty name="color" value="#F2385B"/>
      <inkml:brushProperty name="ignorePressure" value="0"/>
    </inkml:brush>
  </inkml:definitions>
  <inkml:trace contextRef="#ctx0" brushRef="#br0">38200.000000 52550.000000 751,'4.000000'123.000000'4,"10.000000"-3.000000"5 ,10.000000-3.000000 4,9.000000-2.000000 5,6.000000 3.000000 3,3.000000 14.000000-1,3.000000 11.000000-1,4.000000 14.000000 0,-3.000000 3.000000 0,-5.000000-2.000000 0,-7.000000-3.000000 0,-5.000000-3.000000 0,-6.000000-4.000000-2,-3.000000-3.000000-3,-3.000000-3.000000-4,-2.000000-2.000000-4,-5.000000-9.000000-4,-2.000000-12.000000-4,-3.000000-13.000000-4,-3.000000-12.000000-5,-2.000000-13.000000-2,0.000000-12.000000 1,0.000000-13.000000 1,0.000000-12.000000 1,-4.000000-12.000000-5,-5.000000-8.000000-11,-7.000000-10.000000-11,-5.000000-9.000000-10,-6.000000-7.000000-3,-3.000000-3.000000 8,-3.000000-3.000000 7,-2.000000-2.000000 7,-1.000000-3.000000 7,3.000000 1.000000 3,3.000000-1.000000 4,4.000000 1.000000 5</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3"/>
    </inkml:context>
    <inkml:brush xml:id="br0">
      <inkml:brushProperty name="width" value="0.0237377174198627" units="cm"/>
      <inkml:brushProperty name="height" value="0.0237377174198627" units="cm"/>
      <inkml:brushProperty name="color" value="#F2385B"/>
      <inkml:brushProperty name="ignorePressure" value="0"/>
    </inkml:brush>
  </inkml:definitions>
  <inkml:trace contextRef="#ctx0" brushRef="#br0">37700.000000 54350.000000 926,'-41.000000'23.000000'1,"19.000000"-3.000000"0 ,19.000000-3.000000 0,19.000000-2.000000 0,13.000000-5.000000 0,10.000000-2.000000 0,10.000000-3.000000 0,9.000000-3.000000 0,7.000000-2.000000 3,7.000000 0.000000 4,6.000000 0.000000 7,7.000000 0.000000 4,4.000000-4.000000-3,3.000000-5.000000-13,3.000000-7.000000-11,4.000000-5.000000-13,-9.000000-1.000000-6,-18.000000 6.000000 3,-19.000000 7.000000 1,-18.000000 6.000000 2,-10.000000 1.000000 0,0.000000-3.000000-2,0.000000-3.000000-1,0.000000-2.000000-2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7"/>
    </inkml:context>
    <inkml:brush xml:id="br0">
      <inkml:brushProperty name="width" value="0.0235106851905584" units="cm"/>
      <inkml:brushProperty name="height" value="0.0235106851905584" units="cm"/>
      <inkml:brushProperty name="color" value="#F2385B"/>
      <inkml:brushProperty name="ignorePressure" value="0"/>
    </inkml:brush>
  </inkml:definitions>
  <inkml:trace contextRef="#ctx0" brushRef="#br0">40100.000000 54700.000000 935,'-22.000000'142.000000'27,"6.000000"-16.000000"-9 ,7.000000-15.000000-10,6.000000-15.000000-10,3.000000-12.000000-3,0.000000-6.000000 5,0.000000-6.000000 5,0.000000-6.000000 4,0.000000-16.000000-5,0.000000-25.000000-13,0.000000-25.000000-14,0.000000-25.000000-14,1.000000-11.000000-4,4.000000 3.000000 3,3.000000 3.000000 5,3.000000 4.000000 4</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40050.000000 53700.000000 999,'25.000000'45.000000'-3,"0.000000"-9.000000"-1 ,0.000000-10.000000-1,0.000000-8.000000-1,0.000000-6.000000-3,0.000000 1.000000-6,0.000000-1.000000-6,0.000000 1.000000-5,-2.000000-1.000000-2,-3.000000 1.000000 2,-3.000000-1.000000 3,-2.000000 1.000000 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41500.000000 54000.000000 999,'23.000000'-46.000000'-86,"-3.000000"10.000000"22 ,-3.000000 10.000000 22,-2.000000 9.000000 21,-3.000000 4.000000 12,1.000000 1.000000 3,-1.000000-1.000000 1,1.000000 1.000000 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8"/>
    </inkml:context>
    <inkml:brush xml:id="br0">
      <inkml:brushProperty name="width" value="0.0222502592951059" units="cm"/>
      <inkml:brushProperty name="height" value="0.0222502592951059" units="cm"/>
      <inkml:brushProperty name="color" value="#F2385B"/>
      <inkml:brushProperty name="ignorePressure" value="0"/>
    </inkml:brush>
  </inkml:definitions>
  <inkml:trace contextRef="#ctx0" brushRef="#br0">42100.000000 53900.000000 988,'48.000000'-2.000000'12,"-3.000000"-3.000000"-16 ,-3.000000-3.000000-15,-2.000000-2.000000-15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39289642870426" units="cm"/>
      <inkml:brushProperty name="height" value="0.0339289642870426" units="cm"/>
      <inkml:brushProperty name="color" value="#F2395B"/>
      <inkml:brushProperty name="ignorePressure" value="0"/>
    </inkml:brush>
  </inkml:definitions>
  <inkml:trace contextRef="#ctx0" brushRef="#br0">29550.000000 75000.000000 896,'70.000000'-22.000000'0,"-9.000000"6.000000"0 ,-10.000000 7.000000 0,-8.000000 6.000000 0,-4.000000 4.000000 3,3.000000 4.000000 5,3.000000 3.000000 5,4.000000 3.000000 6,2.000000 1.000000 0,4.000000 1.000000-5,3.000000-1.000000-4,3.000000 1.000000-5,-4.000000 2.000000-3,-8.000000 7.000000 0,-10.000000 6.000000-1,-9.000000 7.000000-2,-9.000000 7.000000 1,-5.000000 9.000000 1,-7.000000 10.000000 2,-5.000000 10.000000 0,-6.000000 5.000000-2,-3.000000 4.000000-3,-3.000000 3.000000-6,-2.000000 3.000000-4,-6.000000-5.000000-3,-6.000000-12.000000 0,-6.000000-13.000000 0,-6.000000-12.000000 0,-7.000000-9.000000-2,-6.000000-2.000000 0,-6.000000-3.000000-2,-6.000000-3.000000-1,-1.000000-9.000000-2,7.000000-11.000000 0,6.000000-14.000000-1,7.000000-11.000000-1,4.000000-7.000000 1,3.000000 0.000000 6,3.000000 0.000000 5,4.000000 0.000000 5,2.000000-2.000000 2,4.000000-3.000000 2,3.000000-3.000000 0,3.000000-2.000000 2,4.000000-3.000000 0,7.000000 1.000000 0,6.000000-1.000000 1,7.000000 1.000000-1,5.000000 2.000000 5,7.000000 7.000000 6,6.000000 6.000000 7,7.000000 7.000000 7,4.000000 0.000000 4,3.000000-2.000000-1,3.000000-3.000000 1,4.000000-3.000000 1,-1.000000 2.000000-4,-3.000000 10.000000-5,-3.000000 10.000000-5,-2.000000 9.000000-6,-9.000000 9.000000-4,-12.000000 9.000000-1,-13.000000 10.000000-1,-12.000000 10.000000-3,-12.000000 5.000000-3,-8.000000 4.000000-7,-10.000000 3.000000-6,-9.000000 3.000000-6,-5.000000 1.000000-2,0.000000 1.000000 2,0.000000-1.000000 3,0.000000 1.000000 4,1.000000-3.000000 0,4.000000-2.000000-1,3.000000-3.000000 0,3.000000-3.000000-1,15.000000-12.000000 4,29.000000-18.000000 11,28.000000-19.000000 10,28.000000-18.000000 11,14.000000-14.000000 3,0.000000-5.000000-3,0.000000-7.000000-3,0.000000-5.000000-4,-2.000000-1.000000-1,-3.000000 6.000000-1,-3.000000 7.000000 0,-2.000000 6.000000-1,-8.000000 10.000000 0,-8.000000 17.000000-3,-10.000000 15.000000-1,-9.000000 16.000000-3,-10.000000 10.000000 0,-9.000000 7.000000-1,-10.000000 6.000000-1,-8.000000 7.000000 1,-6.000000 2.000000-1,1.000000 1.000000-1,-1.000000-1.000000 0,1.000000 1.000000-1,-1.000000 8.000000 1,1.000000 20.000000 0,-1.000000 18.000000 2,1.000000 20.000000 0,1.000000 6.000000 2,3.000000-2.000000 2,3.000000-3.000000 1,4.000000-3.000000 2,1.000000-6.000000 0,0.000000-5.000000-1,0.000000-7.000000 0,0.000000-5.000000-2,0.000000-8.000000 1,0.000000-5.000000 4,0.000000-7.000000 2,0.000000-5.000000 4,-7.000000-17.000000-2,-11.000000-24.000000-5,-14.000000-26.000000-6,-11.000000-24.000000-5,-12.000000-26.000000-5,-9.000000-24.000000-6,-10.000000-26.000000-6,-8.000000-24.000000-6,-1.000000-13.000000-1,9.000000 0.000000 5,10.000000 0.000000 3,10.000000 0.000000 6,5.000000 3.000000-1,4.000000 6.000000-5,3.000000 7.000000-5,3.000000 6.000000-5,3.000000 10.000000 3,3.000000 17.000000 8,3.000000 15.000000 10,4.000000 16.000000 9,4.000000 23.000000 6,6.000000 31.000000 3,7.000000 32.000000 3,6.000000 31.000000 3,6.000000 13.000000 1,6.000000-2.000000 1,7.000000-3.000000-1,6.000000-3.000000 0,4.000000-6.000000-1,4.000000-5.000000-2,3.000000-7.000000-2,3.000000-5.000000-1,3.000000-12.000000-3,3.000000-16.000000-1,3.000000-15.000000-3,4.000000-15.000000-2,4.000000-15.000000-2,6.000000-12.000000-5,7.000000-13.000000-4,6.000000-12.000000-3,3.000000-7.000000-3,0.000000 1.000000 1,0.000000-1.000000 0,0.000000 1.000000 1,-4.000000 2.000000-1,-5.000000 7.000000-1,-7.000000 6.000000 0,-5.000000 7.000000 0,-6.000000 7.000000 1,-3.000000 9.000000 6,-3.000000 10.000000 4,-2.000000 10.000000 5,-1.000000 5.000000 5,3.000000 4.000000 7,3.000000 3.000000 6,4.000000 3.000000 7,-3.000000 6.000000-3,-5.000000 9.000000-11,-7.000000 10.000000-11,-5.000000 10.000000-12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42650.000000 53900.000000 999,'67.000000'-2.000000'-44,"-16.000000"-3.000000"3 ,-15.000000-3.000000 5,-15.000000-2.000000 4</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8"/>
    </inkml:context>
    <inkml:brush xml:id="br0">
      <inkml:brushProperty name="width" value="0.0324565730988979" units="cm"/>
      <inkml:brushProperty name="height" value="0.0324565730988979" units="cm"/>
      <inkml:brushProperty name="color" value="#F2385B"/>
      <inkml:brushProperty name="ignorePressure" value="0"/>
    </inkml:brush>
  </inkml:definitions>
  <inkml:trace contextRef="#ctx0" brushRef="#br0">44300.000000 52700.000000 677,'-30.000000'103.000000'-14,"-9.000000"6.000000"16 ,-10.000000 7.000000 17,-8.000000 6.000000 15,-4.000000 3.000000 7,3.000000 0.000000-6,3.000000 0.000000-4,4.000000 0.000000-5,-4.000000 9.000000-4,-9.000000 19.000000-3,-10.000000 19.000000-3,-8.000000 19.000000-3,0.000000-2.000000-3,14.000000-22.000000-3,11.000000-22.000000-4,14.000000-21.000000-4,8.000000-23.000000-3,7.000000-21.000000-4,6.000000-22.000000-5,7.000000-22.000000-4,7.000000-21.000000-4,9.000000-18.000000-2,10.000000-19.000000-4,10.000000-18.000000-3,5.000000-23.000000-2,4.000000-24.000000-2,3.000000-26.000000-3,3.000000-24.000000-1,4.000000-15.000000 2,7.000000-3.000000 7,6.000000-3.000000 6,7.000000-2.000000 7,0.000000 3.000000 4,-2.000000 14.000000 3,-3.000000 11.000000 3,-3.000000 14.000000 2,-6.000000 13.000000 1,-5.000000 16.000000 2,-7.000000 15.000000-1,-5.000000 17.000000 2,-4.000000 8.000000 2,0.000000 4.000000 7,0.000000 3.000000 6,0.000000 3.000000 7,-2.000000 12.000000 6,-3.000000 22.000000 6,-3.000000 22.000000 7,-2.000000 23.000000 6,-1.000000 19.000000 2,3.000000 19.000000-5,3.000000 19.000000-3,4.000000 19.000000-5,1.000000 10.000000-4,0.000000 4.000000-5,0.000000 3.000000-5,0.000000 3.000000-6,0.000000-2.000000-5,0.000000-6.000000-4,0.000000-6.000000-5,0.000000-6.000000-5,-2.000000-7.000000-5,-3.000000-6.000000-5,-3.000000-6.000000-4,-2.000000-6.000000-5,-6.000000-10.000000-6,-6.000000-12.000000-4,-6.000000-13.000000-5,-6.000000-12.000000-5,-9.000000-13.000000-2,-8.000000-12.000000 3,-10.000000-13.000000 1,-9.000000-12.000000 3,-1.000000-7.000000 4,10.000000 1.000000 6,10.000000-1.000000 7,9.000000 1.000000 7,2.000000-3.000000 4,-2.000000-2.000000 2,-3.000000-3.000000 2,-3.000000-3.000000 2</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43650.000000 54150.000000 999,'117.000000'-22.000000'-38,"-16.000000"6.000000"12 ,-15.000000 7.000000 11,-15.000000 6.000000 11,-7.000000 3.000000 5,3.000000 0.000000 0,3.000000 0.000000-2,4.000000 0.000000 0,-4.000000 0.000000-2,-9.000000 0.000000 1,-10.000000 0.000000 1,-8.000000 0.000000-1,-8.000000 0.000000-3,-2.000000 0.000000-7,-3.000000 0.000000-7,-3.000000 0.000000-7</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9"/>
    </inkml:context>
    <inkml:brush xml:id="br0">
      <inkml:brushProperty name="width" value="0.0274763833731413" units="cm"/>
      <inkml:brushProperty name="height" value="0.0274763833731413" units="cm"/>
      <inkml:brushProperty name="color" value="#F2385B"/>
      <inkml:brushProperty name="ignorePressure" value="0"/>
    </inkml:brush>
  </inkml:definitions>
  <inkml:trace contextRef="#ctx0" brushRef="#br0">45450.000000 53850.000000 800,'-2.000000'56.000000'23,"-3.000000"13.000000"-6 ,-3.000000 12.000000-5,-2.000000 13.000000-5,-3.000000 6.000000-1,1.000000 0.000000 4,-1.000000 0.000000 4,1.000000 0.000000 5,-1.000000-2.000000 0,1.000000-3.000000-2,-1.000000-3.000000-2,1.000000-2.000000-1,1.000000-6.000000-4,3.000000-6.000000-1,3.000000-6.000000-4,4.000000-6.000000-3,1.000000-9.000000-4,0.000000-8.000000-7,0.000000-10.000000-7,0.000000-9.000000-6,1.000000-12.000000-8,4.000000-11.000000-4,3.000000-14.000000-7,3.000000-11.000000-5,1.000000-7.000000 0,1.000000 0.000000 9,-1.000000 0.000000 6,1.000000 0.000000 9</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9"/>
    </inkml:context>
    <inkml:brush xml:id="br0">
      <inkml:brushProperty name="width" value="0.0272753592580557" units="cm"/>
      <inkml:brushProperty name="height" value="0.0272753592580557" units="cm"/>
      <inkml:brushProperty name="color" value="#F2385B"/>
      <inkml:brushProperty name="ignorePressure" value="0"/>
    </inkml:brush>
  </inkml:definitions>
  <inkml:trace contextRef="#ctx0" brushRef="#br0">45800.000000 54450.000000 806,'-47.000000'3.000000'61,"6.000000"6.000000"-13 ,7.000000 7.000000-12,6.000000 6.000000-14,6.000000 6.000000-8,6.000000 6.000000-5,7.000000 7.000000-5,6.000000 6.000000-6,12.000000-1.000000-7,19.000000-5.000000-12,19.000000-7.000000-10,19.000000-5.000000-13,5.000000-11.000000 0,-5.000000-11.000000 6,-7.000000-14.000000 8,-5.000000-11.000000 8,-8.000000-6.000000 2,-5.000000 4.000000 0,-7.000000 3.000000 0,-5.000000 3.000000-2</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29"/>
    </inkml:context>
    <inkml:brush xml:id="br0">
      <inkml:brushProperty name="width" value="0.0347774401307106" units="cm"/>
      <inkml:brushProperty name="height" value="0.0347774401307106" units="cm"/>
      <inkml:brushProperty name="color" value="#F2385B"/>
      <inkml:brushProperty name="ignorePressure" value="0"/>
    </inkml:brush>
  </inkml:definitions>
  <inkml:trace contextRef="#ctx0" brushRef="#br0">36300.000000 51950.000000 632,'-68.000000'-41.000000'0,"17.000000"19.000000"-2 ,15.000000 19.000000 0,16.000000 19.000000-1,7.000000 16.000000 4,1.000000 17.000000 9,-1.000000 15.000000 8,1.000000 16.000000 8,1.000000 2.000000 4,3.000000-8.000000-4,3.000000-10.000000-2,4.000000-9.000000-3,-3.000000 12.000000-1,-5.000000 34.000000 1,-7.000000 35.000000 1,-5.000000 35.000000 1,-1.000000 2.000000-1,6.000000-28.000000-3,7.000000-28.000000-4,6.000000-27.000000-3,1.000000-8.000000-2,-3.000000 17.000000 0,-3.000000 15.000000 0,-2.000000 16.000000 0,0.000000 24.000000-1,7.000000 35.000000-2,6.000000 35.000000-2,7.000000 34.000000-2,16.000000 9.000000-3,29.000000-16.000000-1,28.000000-15.000000-2,28.000000-15.000000-1,12.000000-26.000000-7,-3.000000-34.000000-9,-3.000000-35.000000-10,-2.000000-33.000000-9,-8.000000-23.000000-8,-8.000000-9.000000-5,-10.000000-10.000000-5,-9.000000-8.000000-5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0"/>
    </inkml:context>
    <inkml:brush xml:id="br0">
      <inkml:brushProperty name="width" value="0.0301156770437956" units="cm"/>
      <inkml:brushProperty name="height" value="0.0301156770437956" units="cm"/>
      <inkml:brushProperty name="color" value="#F2385B"/>
      <inkml:brushProperty name="ignorePressure" value="0"/>
    </inkml:brush>
  </inkml:definitions>
  <inkml:trace contextRef="#ctx0" brushRef="#br0">47100.000000 52850.000000 730,'71.000000'34.000000'25,"-5.000000"19.000000"-16 ,-7.000000 19.000000-17,-5.000000 19.000000-16,-9.000000 13.000000-2,-9.000000 10.000000 10,-10.000000 10.000000 11,-8.000000 9.000000 11,-6.000000 1.000000 8,1.000000-6.000000 5,-1.000000-6.000000 4,1.000000-6.000000 5,-7.000000-4.000000 2,-12.000000 1.000000-3,-13.000000-1.000000-1,-12.000000 1.000000-3,-5.000000-6.000000-1,3.000000-8.000000-2,3.000000-10.000000-3,4.000000-9.000000-1,-1.000000-9.000000-2,-3.000000-5.000000-2,-3.000000-7.000000-2,-2.000000-5.000000-2,0.000000-14.000000-10,7.000000-18.000000-16,6.000000-19.000000-16,7.000000-18.000000-17,7.000000-10.000000-6,9.000000 0.000000 4,10.000000 0.000000 2,10.000000 0.000000 5</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1"/>
    </inkml:context>
    <inkml:brush xml:id="br0">
      <inkml:brushProperty name="width" value="0.0366451591253281" units="cm"/>
      <inkml:brushProperty name="height" value="0.0366451591253281" units="cm"/>
      <inkml:brushProperty name="color" value="#F2385B"/>
      <inkml:brushProperty name="ignorePressure" value="0"/>
    </inkml:brush>
  </inkml:definitions>
  <inkml:trace contextRef="#ctx0" brushRef="#br0">48500.000000 53100.000000 600,'-27.000000'165.000000'35,"-3.000000"-18.000000"-6 ,-3.000000-19.000000-5,-2.000000-18.000000-5,2.000000-7.000000-3,9.000000 6.000000 0,10.000000 7.000000 0,10.000000 6.000000 0,5.000000 1.000000-1,4.000000-3.000000 0,3.000000-3.000000 1,3.000000-2.000000-2,6.000000-9.000000-2,9.000000-12.000000-5,10.000000-13.000000-6,10.000000-12.000000-5,7.000000-16.000000-5,6.000000-19.000000-2,7.000000-18.000000-4,6.000000-19.000000-3,1.000000-16.000000-1,-3.000000-12.000000 1,-3.000000-13.000000 1,-2.000000-12.000000 0,-8.000000-2.000000 2,-8.000000 9.000000 2,-10.000000 10.000000 2,-9.000000 10.000000 2,-1.000000-4.000000 1,10.000000-16.000000-2,10.000000-15.000000 0,9.000000-15.000000-1,-1.000000-1.000000 1,-8.000000 16.000000 2,-10.000000 15.000000 3,-9.000000 17.000000 2,-1.000000-4.000000 2,10.000000-22.000000-2,10.000000-22.000000 0,9.000000-21.000000-1,-2.000000-3.000000 0,-12.000000 20.000000-1,-13.000000 18.000000 1,-12.000000 20.000000 1,-7.000000 10.000000 0,1.000000 3.000000 1,-1.000000 3.000000 3,1.000000 4.000000 1,1.000000-9.000000 2,3.000000-18.000000 2,3.000000-19.000000 2,4.000000-18.000000 3,-3.000000-6.000000 1,-5.000000 10.000000-1,-7.000000 10.000000-1,-5.000000 9.000000-1,-4.000000 7.000000 0,0.000000 7.000000 0,0.000000 6.000000 1,0.000000 7.000000 1,3.000000 5.000000-2,6.000000 7.000000-3,7.000000 6.000000-3,6.000000 7.000000-3,1.000000 0.000000-2,-3.000000-2.000000 0,-3.000000-3.000000 0,-2.000000-3.000000-1,-6.000000 5.000000 6,-6.000000 17.000000 8,-6.000000 15.000000 9,-6.000000 16.000000 9,-9.000000 15.000000 3,-8.000000 16.000000-4,-10.000000 15.000000-4,-9.000000 17.000000-3,-5.000000 10.000000-2,0.000000 6.000000-3,0.000000 7.000000-2,0.000000 6.000000-3,-2.000000 6.000000-1,-3.000000 6.000000-1,-3.000000 7.000000 0,-2.000000 6.000000-2,0.000000 1.000000 0,7.000000-3.000000 1,6.000000-3.000000 0,7.000000-2.000000 1,4.000000-5.000000-4,3.000000-2.000000-9,3.000000-3.000000-8,4.000000-3.000000-8,4.000000-13.000000-3,6.000000-22.000000 4,7.000000-22.000000 1,6.000000-21.000000 4,6.000000-18.000000-2,6.000000-12.000000-7,7.000000-13.000000-6,6.000000-12.000000-7,3.000000-18.000000-2,0.000000-21.000000 4,0.000000-22.000000 3,0.000000-22.000000 4,-2.000000-5.000000 4,-3.000000 13.000000 2,-3.000000 12.000000 2,-2.000000 13.000000 4,2.000000-15.000000 1,9.000000-40.000000-2,10.000000-40.000000-1,10.000000-41.000000-2,4.000000-16.000000 2,0.000000 9.000000 3,0.000000 10.000000 5,0.000000 10.000000 3,-2.000000 10.000000 2,-3.000000 13.000000 2,-3.000000 12.000000 0,-2.000000 13.000000 1,-6.000000 12.000000 1,-6.000000 13.000000 1,-6.000000 12.000000 1,-6.000000 13.000000 2,-2.000000 10.000000 4,3.000000 10.000000 5,3.000000 10.000000 6,4.000000 9.000000 5,1.000000 17.000000 7,0.000000 25.000000 5,0.000000 25.000000 7,0.000000 25.000000 7,-2.000000 25.000000-2,-3.000000 25.000000-6,-3.000000 25.000000-8,-2.000000 25.000000-8,-3.000000 17.000000-4,1.000000 9.000000-3,-1.000000 10.000000-3,1.000000 10.000000-2,-3.000000-12.000000-3,-2.000000-31.000000-2,-3.000000-31.000000-3,-3.000000-31.000000-1,-2.000000-21.000000-3,0.000000-9.000000-1,0.000000-10.000000-2,0.000000-8.000000-2,0.000000 10.000000 0,0.000000 31.000000 2,0.000000 32.000000 0,0.000000 31.000000 1,0.000000 3.000000-3,0.000000-25.000000-7,0.000000-25.000000-9,0.000000-25.000000-7,-4.000000-27.000000-9,-5.000000-28.000000-9,-7.000000-28.000000-10,-5.000000-27.000000-9,-3.000000-12.000000 1,4.000000 6.000000 12,3.000000 7.000000 14,3.000000 6.000000 12,-1.000000-1.000000 8,-2.000000-5.000000 3,-3.000000-7.000000 4,-3.000000-5.000000 4</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49450.000000 53950.000000 999,'73.000000'23.000000'-12,"-3.000000"-3.000000"4 ,-3.000000-3.000000 4,-2.000000-2.000000 4,0.000000-5.000000 2,7.000000-2.000000-3,6.000000-3.000000-2,7.000000-3.000000-3,-6.000000-2.000000-2,-15.000000 0.000000-3,-15.000000 0.000000-4,-16.000000 0.000000-4,-8.000000-2.000000-1,0.000000-3.000000-2,0.000000-3.000000 0,0.000000-2.000000-1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1"/>
    </inkml:context>
    <inkml:brush xml:id="br0">
      <inkml:brushProperty name="width" value="0.0296919625252485" units="cm"/>
      <inkml:brushProperty name="height" value="0.0296919625252485" units="cm"/>
      <inkml:brushProperty name="color" value="#F2385B"/>
      <inkml:brushProperty name="ignorePressure" value="0"/>
    </inkml:brush>
  </inkml:definitions>
  <inkml:trace contextRef="#ctx0" brushRef="#br0">51150.000000 53650.000000 740,'0.000000'160.000000'25,"0.000000"-27.000000"-2 ,0.000000-28.000000-2,0.000000-28.000000 0,0.000000-7.000000-1,0.000000 16.000000 1,0.000000 15.000000 1,0.000000 17.000000 1,0.000000-1.000000 0,0.000000-16.000000-3,0.000000-15.000000-3,0.000000-15.000000-2,0.000000-14.000000-6,0.000000-8.000000-13,0.000000-10.000000-11,0.000000-9.000000-12,0.000000-12.000000-7,0.000000-11.000000-4,0.000000-14.000000-3,0.000000-11.000000-4,1.000000-7.000000 0,4.000000 0.000000 5,3.000000 0.000000 5,3.000000 0.000000 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58432233333588" units="cm"/>
      <inkml:brushProperty name="height" value="0.0358432233333588" units="cm"/>
      <inkml:brushProperty name="color" value="#F2395B"/>
      <inkml:brushProperty name="ignorePressure" value="0"/>
    </inkml:brush>
  </inkml:definitions>
  <inkml:trace contextRef="#ctx0" brushRef="#br0">33050.000000 76350.000000 938,'-75.000000'28.000000'11,"0.000000"6.000000"1 ,0.000000 7.000000 2,0.000000 6.000000 0,-2.000000 3.000000-4,-3.000000 0.000000-10,-3.000000 0.000000-12,-2.000000 0.000000-10,5.000000 1.000000-4,16.000000 4.000000 3,15.000000 3.000000 3,17.000000 3.000000 3,11.000000-2.000000 3,10.000000-6.000000 2,10.000000-6.000000 2,9.000000-6.000000 3,10.000000-9.000000 2,14.000000-8.000000 3,11.000000-10.000000 2,14.000000-9.000000 3,7.000000-10.000000 3,3.000000-9.000000 4,3.000000-10.000000 2,4.000000-8.000000 5,-1.000000-6.000000-1,-3.000000 1.000000-4,-3.000000-1.000000-2,-2.000000 1.000000-5,-5.000000 1.000000-2,-2.000000 3.000000-4,-3.000000 3.000000-4,-3.000000 4.000000-2,-9.000000-1.000000-7,-11.000000-3.000000-11,-14.000000-3.000000-9,-11.000000-2.000000-11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1"/>
    </inkml:context>
    <inkml:brush xml:id="br0">
      <inkml:brushProperty name="width" value="0.0286973509937525" units="cm"/>
      <inkml:brushProperty name="height" value="0.0286973509937525" units="cm"/>
      <inkml:brushProperty name="color" value="#F2385B"/>
      <inkml:brushProperty name="ignorePressure" value="0"/>
    </inkml:brush>
  </inkml:definitions>
  <inkml:trace contextRef="#ctx0" brushRef="#br0">51750.000000 53900.000000 766,'-93.000000'-19.000000'-19,"17.000000"13.000000"14 ,15.000000 12.000000 15,16.000000 13.000000 14,5.000000 7.000000 7,-2.000000 4.000000-1,-3.000000 3.000000 1,-3.000000 3.000000-1,2.000000 4.000000-3,10.000000 7.000000-5,10.000000 6.000000-4,9.000000 7.000000-5,6.000000-1.000000-4,3.000000-6.000000-2,3.000000-6.000000-3,4.000000-6.000000-3,7.000000-6.000000-3,13.000000-2.000000-5,12.000000-3.000000-4,13.000000-3.000000-6,7.000000-6.000000-5,4.000000-5.000000-7,3.000000-7.000000-7,3.000000-5.000000-8,-4.000000-8.000000 0,-8.000000-5.000000 5,-10.000000-7.000000 6,-9.000000-5.000000 5,-7.000000-3.000000 5,-3.000000 4.000000 3,-3.000000 3.000000 4,-2.000000 3.000000 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2"/>
    </inkml:context>
    <inkml:brush xml:id="br0">
      <inkml:brushProperty name="width" value="0.0243795868009329" units="cm"/>
      <inkml:brushProperty name="height" value="0.0243795868009329" units="cm"/>
      <inkml:brushProperty name="color" value="#F2385B"/>
      <inkml:brushProperty name="ignorePressure" value="0"/>
    </inkml:brush>
  </inkml:definitions>
  <inkml:trace contextRef="#ctx0" brushRef="#br0">52000.000000 54200.000000 902,'71.000000'-2.000000'16,"-5.000000"-3.000000"-1 ,-7.000000-3.000000 1,-5.000000-2.000000-1,-3.000000-3.000000-1,4.000000 1.000000-5,3.000000-1.000000-5,3.000000 1.000000-4,-2.000000 1.000000-2,-6.000000 3.000000 3,-6.000000 3.000000 1,-6.000000 4.000000 3,-6.000000 2.000000-3,-2.000000 4.000000-5,-3.000000 3.000000-7,-3.000000 3.000000-6</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2"/>
    </inkml:context>
    <inkml:brush xml:id="br0">
      <inkml:brushProperty name="width" value="0.0280199963599443" units="cm"/>
      <inkml:brushProperty name="height" value="0.0280199963599443" units="cm"/>
      <inkml:brushProperty name="color" value="#F2385B"/>
      <inkml:brushProperty name="ignorePressure" value="0"/>
    </inkml:brush>
  </inkml:definitions>
  <inkml:trace contextRef="#ctx0" brushRef="#br0">52500.000000 53800.000000 785,'-2.000000'117.000000'36,"-3.000000"-16.000000"-3 ,-3.000000-15.000000-4,-2.000000-15.000000-3,-3.000000-7.000000-2,1.000000 3.000000-4,-1.000000 3.000000-2,1.000000 4.000000-3,1.000000-6.000000-5,3.000000-11.000000-6,3.000000-14.000000-9,4.000000-11.000000-6</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2"/>
    </inkml:context>
    <inkml:brush xml:id="br0">
      <inkml:brushProperty name="width" value="0.0286638252437115" units="cm"/>
      <inkml:brushProperty name="height" value="0.0286638252437115" units="cm"/>
      <inkml:brushProperty name="color" value="#F2385B"/>
      <inkml:brushProperty name="ignorePressure" value="0"/>
    </inkml:brush>
  </inkml:definitions>
  <inkml:trace contextRef="#ctx0" brushRef="#br0">53200.000000 53750.000000 767,'43.000000'6.000000'2,"-11.000000"13.000000"5 ,-14.000000 12.000000 3,-11.000000 13.000000 5,-7.000000 9.000000 4,0.000000 6.000000 1,0.000000 7.000000 2,0.000000 6.000000 2,-2.000000 4.000000 1,-3.000000 4.000000-4,-3.000000 3.000000-1,-2.000000 3.000000-3,-5.000000 1.000000-3,-2.000000 1.000000-4,-3.000000-1.000000-5,-3.000000 1.000000-4,1.000000-7.000000-2,6.000000-12.000000-2,7.000000-13.000000-2,6.000000-12.000000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55000.000000 53600.000000 999,'45.000000'-2.000000'-50,"-9.000000"-3.000000"7 ,-10.000000-3.000000 6,-8.000000-2.000000 7</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3"/>
    </inkml:context>
    <inkml:brush xml:id="br0">
      <inkml:brushProperty name="width" value="0.0347412563860416" units="cm"/>
      <inkml:brushProperty name="height" value="0.0347412563860416" units="cm"/>
      <inkml:brushProperty name="color" value="#F2385B"/>
      <inkml:brushProperty name="ignorePressure" value="0"/>
    </inkml:brush>
  </inkml:definitions>
  <inkml:trace contextRef="#ctx0" brushRef="#br0">57000.000000 52600.000000 633,'17.000000'56.000000'43,"-16.000000"13.000000"-4 ,-15.000000 12.000000-4,-15.000000 13.000000-5,-14.000000 10.000000-4,-8.000000 10.000000-1,-10.000000 10.000000-3,-9.000000 9.000000-3,-4.000000 4.000000 0,4.000000 1.000000 0,3.000000-1.000000 0,3.000000 1.000000 1,1.000000-4.000000-3,1.000000-6.000000-3,-1.000000-6.000000-4,1.000000-6.000000-3,4.000000-9.000000-4,9.000000-8.000000-4,10.000000-10.000000-2,10.000000-9.000000-3,8.000000-18.000000-6,10.000000-24.000000-8,10.000000-26.000000-7,9.000000-24.000000-9,2.000000-13.000000-2,-2.000000 0.000000 3,-3.000000 0.000000 3,-3.000000 0.000000 2,4.000000-11.000000 1,13.000000-22.000000 0,12.000000-22.000000-2,13.000000-21.000000-1,1.000000-4.000000 2,-9.000000 16.000000 5,-10.000000 15.000000 4,-8.000000 17.000000 4,-6.000000 5.000000 4,1.000000-3.000000 1,-1.000000-3.000000 2,1.000000-2.000000 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3"/>
    </inkml:context>
    <inkml:brush xml:id="br0">
      <inkml:brushProperty name="width" value="0.0365563407540321" units="cm"/>
      <inkml:brushProperty name="height" value="0.0365563407540321" units="cm"/>
      <inkml:brushProperty name="color" value="#F2385B"/>
      <inkml:brushProperty name="ignorePressure" value="0"/>
    </inkml:brush>
  </inkml:definitions>
  <inkml:trace contextRef="#ctx0" brushRef="#br0">56950.000000 52650.000000 601,'90.000000'-110.000000'-7,"-18.000000"32.000000"10 ,-19.000000 31.000000 9,-18.000000 32.000000 9,-10.000000 21.000000 5,0.000000 13.000000 2,0.000000 12.000000 2,0.000000 13.000000 0,-2.000000 18.000000 1,-3.000000 26.000000-1,-3.000000 24.000000-1,-2.000000 26.000000 0,-5.000000 15.000000-2,-2.000000 6.000000-3,-3.000000 7.000000-2,-3.000000 6.000000-4,-2.000000-1.000000-2,0.000000-5.000000-4,0.000000-7.000000-2,0.000000-5.000000-5,0.000000-9.000000-3,0.000000-9.000000-3,0.000000-10.000000-4,0.000000-8.000000-4,0.000000-14.000000-4,0.000000-15.000000-5,0.000000-15.000000-5,0.000000-16.000000-4,-7.000000-18.000000-8,-11.000000-18.000000-12,-14.000000-19.000000-10,-11.000000-18.000000-13,-4.000000-10.000000 3,6.000000 0.000000 13,7.000000 0.000000 15,6.000000 0.000000 14</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3"/>
    </inkml:context>
    <inkml:brush xml:id="br0">
      <inkml:brushProperty name="width" value="0.0270470418035984" units="cm"/>
      <inkml:brushProperty name="height" value="0.0270470418035984" units="cm"/>
      <inkml:brushProperty name="color" value="#F2385B"/>
      <inkml:brushProperty name="ignorePressure" value="0"/>
    </inkml:brush>
  </inkml:definitions>
  <inkml:trace contextRef="#ctx0" brushRef="#br0">56550.000000 53900.000000 813,'120.000000'-24.000000'83,"-9.000000"4.000000"-24 ,-10.000000 3.000000-25,-8.000000 3.000000-24,-11.000000 1.000000-15,-8.000000 1.000000-9,-10.000000-1.000000-9,-9.000000 1.000000-7,-9.000000 1.000000-6,-5.000000 3.000000-3,-7.000000 3.000000-4,-5.000000 4.000000-4</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4"/>
    </inkml:context>
    <inkml:brush xml:id="br0">
      <inkml:brushProperty name="width" value="0.0381650440394878" units="cm"/>
      <inkml:brushProperty name="height" value="0.0381650440394878" units="cm"/>
      <inkml:brushProperty name="color" value="#F2385B"/>
      <inkml:brushProperty name="ignorePressure" value="0"/>
    </inkml:brush>
  </inkml:definitions>
  <inkml:trace contextRef="#ctx0" brushRef="#br0">58350.000000 53800.000000 576,'0.000000'90.000000'1,"0.000000"-18.000000"4 ,0.000000-19.000000 2,0.000000-18.000000 3,0.000000 0.000000 3,0.000000 23.000000 4,0.000000 22.000000 3,0.000000 22.000000 4,0.000000 13.000000 2,0.000000 7.000000-1,0.000000 6.000000 1,0.000000 7.000000-1,-2.000000-1.000000 2,-3.000000-6.000000 0,-3.000000-6.000000 1,-2.000000-6.000000 2,-3.000000-6.000000-2,1.000000-2.000000-6,-1.000000-3.000000-4,1.000000-3.000000-5,-4.000000-9.000000-3,-6.000000-11.000000-2,-6.000000-14.000000-2,-6.000000-11.000000-1,-6.000000-12.000000-2,-2.000000-9.000000-6,-3.000000-10.000000-4,-3.000000-8.000000-5,-6.000000-9.000000-4,-5.000000-6.000000-7,-7.000000-6.000000-5,-5.000000-6.000000-6,-3.000000-15.000000-5,4.000000-21.000000-1,3.000000-22.000000-3,3.000000-22.000000-2,7.000000-2.000000 1,14.000000 19.000000 6,11.000000 19.000000 5,14.000000 19.000000 6,5.000000 5.000000 3,1.000000-5.000000 3,-1.000000-7.000000 1,1.000000-5.000000 3</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4"/>
    </inkml:context>
    <inkml:brush xml:id="br0">
      <inkml:brushProperty name="width" value="0.0221756231039762" units="cm"/>
      <inkml:brushProperty name="height" value="0.0221756231039762" units="cm"/>
      <inkml:brushProperty name="color" value="#F2385B"/>
      <inkml:brushProperty name="ignorePressure" value="0"/>
    </inkml:brush>
  </inkml:definitions>
  <inkml:trace contextRef="#ctx0" brushRef="#br0">58500.000000 53350.000000 992,'114.000000'23.000000'7,"-22.000000"-3.000000"-7 ,-22.000000-3.000000-7,-21.000000-2.000000-9,-15.000000-3.000000-3,-6.000000 1.000000 2,-6.000000-1.000000 2,-6.000000 1.000000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407248996198177" units="cm"/>
      <inkml:brushProperty name="height" value="0.0407248996198177" units="cm"/>
      <inkml:brushProperty name="color" value="#F2395B"/>
      <inkml:brushProperty name="ignorePressure" value="0"/>
    </inkml:brush>
  </inkml:definitions>
  <inkml:trace contextRef="#ctx0" brushRef="#br0">32300.000000 76250.000000 747,'0.000000'100.000000'2,"0.000000"0.000000"4 ,0.000000 0.000000 4,0.000000 0.000000 5,1.000000 4.000000 2,4.000000 10.000000 2,3.000000 10.000000 1,3.000000 9.000000 2,3.000000 4.000000 0,3.000000 1.000000-2,3.000000-1.000000-3,4.000000 1.000000-1,1.000000-10.000000-2,0.000000-19.000000-1,0.000000-18.000000-2,0.000000-19.000000-1,1.000000-15.000000-1,4.000000-8.000000-4,3.000000-10.000000-1,3.000000-9.000000-4,1.000000-12.000000-4,1.000000-11.000000-9,-1.000000-14.000000-9,1.000000-11.000000-7,-1.000000-12.000000-4,1.000000-9.000000 5,-1.000000-10.000000 4,1.000000-8.000000 3,-3.000000-3.000000 1,-2.000000 7.000000-1,-3.000000 6.000000-3,-3.000000 7.000000-2,1.000000 13.000000 7,6.000000 22.000000 15,7.000000 22.000000 15,6.000000 23.000000 15,1.000000 6.000000 3,-3.000000-5.000000-10,-3.000000-7.000000-9,-2.000000-5.000000-11,-1.000000-4.000000-7,3.000000 0.000000-3,3.000000 0.000000-6,4.000000 0.000000-3</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4"/>
    </inkml:context>
    <inkml:brush xml:id="br0">
      <inkml:brushProperty name="width" value="0.0370508469641209" units="cm"/>
      <inkml:brushProperty name="height" value="0.0370508469641209" units="cm"/>
      <inkml:brushProperty name="color" value="#F2385B"/>
      <inkml:brushProperty name="ignorePressure" value="0"/>
    </inkml:brush>
  </inkml:definitions>
  <inkml:trace contextRef="#ctx0" brushRef="#br0">59800.000000 53000.000000 593,'23.000000'75.000000'0,"-3.000000"0.000000"0 ,-3.000000 0.000000 0,-2.000000 0.000000 0,-3.000000-7.000000 2,1.000000-11.000000 5,-1.000000-14.000000 4,1.000000-11.000000 4,-1.000000 5.000000 5,1.000000 26.000000 3,-1.000000 24.000000 5,1.000000 26.000000 5,-6.000000 8.000000 1,-8.000000-5.000000-1,-10.000000-7.000000-1,-9.000000-5.000000 0,-12.000000-3.000000-3,-11.000000 4.000000-5,-14.000000 3.000000-5,-11.000000 3.000000-4,-15.000000-1.000000-3,-16.000000-2.000000 1,-15.000000-3.000000-1,-15.000000-3.000000 0,2.000000-10.000000-15,22.000000-16.000000-32,22.000000-15.000000-32,23.000000-15.000000-32</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6"/>
    </inkml:context>
    <inkml:brush xml:id="br0">
      <inkml:brushProperty name="width" value="0.030364016070962" units="cm"/>
      <inkml:brushProperty name="height" value="0.030364016070962" units="cm"/>
      <inkml:brushProperty name="color" value="#F2385B"/>
      <inkml:brushProperty name="ignorePressure" value="0"/>
    </inkml:brush>
  </inkml:definitions>
  <inkml:trace contextRef="#ctx0" brushRef="#br0">54650.000000 49250.000000 724,'165.000000'26.000000'-31,"-18.000000"4.000000"4 ,-19.000000 3.000000 5,-18.000000 3.000000 3,-12.000000-1.000000 7,-3.000000-2.000000 10,-3.000000-3.000000 9,-2.000000-3.000000 10,-5.000000-4.000000 4,-2.000000-3.000000-1,-3.000000-3.000000 0,-3.000000-2.000000-1,4.000000-5.000000-2,13.000000-2.000000-2,12.000000-3.000000-1,13.000000-3.000000-2,7.000000-7.000000-3,4.000000-9.000000-4,3.000000-10.000000-2,3.000000-8.000000-4,-2.000000-3.000000-2,-6.000000 7.000000 2,-6.000000 6.000000 2,-6.000000 7.000000 1,-4.000000 4.000000 0,1.000000 3.000000 2,-1.000000 3.000000 1,1.000000 4.000000 0,-3.000000 1.000000 3,-2.000000 0.000000 2,-3.000000 0.000000 3,-3.000000 0.000000 3,-7.000000 1.000000 1,-9.000000 4.000000-2,-10.000000 3.000000-2,-8.000000 3.000000-1,-6.000000 3.000000-1,1.000000 3.000000 1,-1.000000 3.000000 0,1.000000 4.000000 1,-6.000000-1.000000-2,-8.000000-3.000000-2,-10.000000-3.000000-2,-9.000000-2.000000-4,1.000000-1.000000 0,13.000000 3.000000 0,12.000000 3.000000 0,13.000000 4.000000-1,6.000000-1.000000 0,0.000000-3.000000-1,0.000000-3.000000-3,0.000000-2.000000-1,1.000000-5.000000 0,4.000000-2.000000 1,3.000000-3.000000 1,3.000000-3.000000 2,1.000000-7.000000-3,1.000000-9.000000-7,-1.000000-10.000000-8,1.000000-8.000000-7,-1.000000-3.000000-3,1.000000 7.000000 0,-1.000000 6.000000 2,1.000000 7.000000 0,-4.000000 4.000000 3,-6.000000 3.000000 3,-6.000000 3.000000 4,-6.000000 4.000000 3,-4.000000 1.000000 3,1.000000 0.000000 5,-1.000000 0.000000 4,1.000000 0.000000 3,-4.000000 1.000000 2,-6.000000 4.000000-2,-6.000000 3.000000-2,-6.000000 3.000000-2,1.000000 1.000000 4,9.000000 1.000000 7,10.000000-1.000000 9,10.000000 1.000000 8,0.000000-3.000000 0,-5.000000-2.000000-11,-7.000000-3.000000-9,-5.000000-3.000000-9,-8.000000-2.000000-8,-5.000000 0.000000-5,-7.000000 0.000000-5,-5.000000 0.000000-5</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6"/>
    </inkml:context>
    <inkml:brush xml:id="br0">
      <inkml:brushProperty name="width" value="0.0285906996577978" units="cm"/>
      <inkml:brushProperty name="height" value="0.0285906996577978" units="cm"/>
      <inkml:brushProperty name="color" value="#F2385B"/>
      <inkml:brushProperty name="ignorePressure" value="0"/>
    </inkml:brush>
  </inkml:definitions>
  <inkml:trace contextRef="#ctx0" brushRef="#br0">55300.000000 50550.000000 769,'-72.000000'95.000000'1,"6.000000"-9.000000"-1 ,7.000000-10.000000-2,6.000000-8.000000-1,-4.000000 3.000000 3,-11.000000 20.000000 11,-14.000000 18.000000 9,-11.000000 20.000000 9,-4.000000 2.000000 4,6.000000-12.000000-5,7.000000-13.000000-4,6.000000-12.000000-4,4.000000-12.000000-3,4.000000-8.000000-2,3.000000-10.000000-2,3.000000-9.000000-1,3.000000-7.000000-4,3.000000-3.000000-4,3.000000-3.000000-4,4.000000-2.000000-4,7.000000-12.000000-12,13.000000-19.000000-18,12.000000-18.000000-19,13.000000-19.000000-17</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6"/>
    </inkml:context>
    <inkml:brush xml:id="br0">
      <inkml:brushProperty name="width" value="0.0286060143262148" units="cm"/>
      <inkml:brushProperty name="height" value="0.0286060143262148" units="cm"/>
      <inkml:brushProperty name="color" value="#F2385B"/>
      <inkml:brushProperty name="ignorePressure" value="0"/>
    </inkml:brush>
  </inkml:definitions>
  <inkml:trace contextRef="#ctx0" brushRef="#br0">55000.000000 50400.000000 769,'37.000000'3.000000'-3,"-24.000000"6.000000"3 ,-26.000000 7.000000 0,-24.000000 6.000000 1,-17.000000 4.000000 4,-5.000000 4.000000 6,-7.000000 3.000000 5,-5.000000 3.000000 6,-6.000000-1.000000 3,-3.000000-2.000000-2,-3.000000-3.000000-2,-2.000000-3.000000 0,0.000000-2.000000-2,7.000000 0.000000 0,6.000000 0.000000 1,7.000000 0.000000-1,7.000000 0.000000-7,9.000000 0.000000-15,10.000000 0.000000-13,10.000000 0.000000-14</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3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55000.000000 50450.000000 999,'75.000000'50.000000'-2,"0.000000"0.000000"-6 ,0.000000 0.000000-4,0.000000 0.000000-6,0.000000 1.000000-3,0.000000 4.000000 0,0.000000 3.000000-2,0.000000 3.000000-1,-4.000000-2.000000 4,-5.000000-6.000000 11,-7.000000-6.000000 11,-5.000000-6.000000 10,-9.000000-6.000000 0,-9.000000-2.000000-11,-10.000000-3.000000-11,-8.000000-3.000000-11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40"/>
    </inkml:context>
    <inkml:brush xml:id="br0">
      <inkml:brushProperty name="width" value="0.0392050668597221" units="cm"/>
      <inkml:brushProperty name="height" value="0.0392050668597221" units="cm"/>
      <inkml:brushProperty name="color" value="#F2385B"/>
      <inkml:brushProperty name="ignorePressure" value="0"/>
    </inkml:brush>
  </inkml:definitions>
  <inkml:trace contextRef="#ctx0" brushRef="#br0">63150.000000 53600.000000 561,'-75.000000'-69.000000'-18,"0.000000"13.000000"7 ,0.000000 12.000000 8,0.000000 13.000000 7,-5.000000 7.000000 2,-9.000000 4.000000-3,-10.000000 3.000000-3,-8.000000 3.000000-2,-1.000000 3.000000-3,9.000000 3.000000-1,10.000000 3.000000 0,10.000000 4.000000-1,7.000000 4.000000-1,6.000000 6.000000 1,7.000000 7.000000 0,6.000000 6.000000 0,10.000000 1.000000 2,17.000000-3.000000 2,15.000000-3.000000 3,16.000000-2.000000 2,7.000000 2.000000 3,1.000000 9.000000 3,-1.000000 10.000000 1,1.000000 10.000000 2,-1.000000 8.000000 1,1.000000 10.000000-2,-1.000000 10.000000-2,1.000000 9.000000-1,-1.000000 1.000000 2,1.000000-6.000000 7,-1.000000-6.000000 5,1.000000-6.000000 6,-3.000000-7.000000 1,-2.000000-6.000000-5,-3.000000-6.000000-5,-3.000000-6.000000-5,1.000000 5.000000-2,6.000000 20.000000 0,7.000000 18.000000 1,6.000000 20.000000 0,1.000000 8.000000 0,-3.000000 1.000000 1,-3.000000-1.000000 0,-2.000000 1.000000 0,-3.000000-6.000000-1,1.000000-8.000000-3,-1.000000-10.000000-1,1.000000-9.000000-3,-3.000000-10.000000-4,-2.000000-9.000000-5,-3.000000-10.000000-6,-3.000000-8.000000-5,-6.000000-22.000000-5,-5.000000-30.000000-4,-7.000000-32.000000-4,-5.000000-30.000000-4,-1.000000-20.000000-1,6.000000-6.000000 3,7.000000-6.000000 4,6.000000-6.000000 2,4.000000 5.000000 4,4.000000 20.000000 2,3.000000 18.000000 3,3.000000 20.000000 3,6.000000 8.000000 3,9.000000 1.000000 3,10.000000-1.000000 3,10.000000 1.000000 3,2.000000 4.000000 2,-3.000000 9.000000 3,-3.000000 10.000000 4,-2.000000 10.000000 2,-5.000000 10.000000 3,-2.000000 13.000000 3,-3.000000 12.000000 4,-3.000000 13.000000 2,-4.000000 12.000000 0,-3.000000 13.000000 0,-3.000000 12.000000-2,-2.000000 13.000000 0,-5.000000-1.000000-3,-2.000000-11.000000-1,-3.000000-14.000000-2,-3.000000-11.000000-2,-2.000000-9.000000-2,0.000000-3.000000-3,0.000000-3.000000-2,0.000000-2.000000-2,-4.000000-22.000000-4,-5.000000-36.000000-5,-7.000000-39.000000-6,-5.000000-36.000000-5,3.000000-26.000000-3,17.000000-12.000000-2,15.000000-13.000000 0,16.000000-12.000000-3,7.000000 7.000000 2,1.000000 29.000000 4,-1.000000 28.000000 4,1.000000 28.000000 4,-1.000000 20.000000 3,1.000000 13.000000 2,-1.000000 12.000000 2,1.000000 13.000000 1,10.000000-12.000000 3,22.000000-33.000000 2,22.000000-35.000000 2,23.000000-34.000000 2,8.000000-9.000000 0,-3.000000 20.000000 0,-3.000000 18.000000-1,-2.000000 20.000000 0,-8.000000 16.000000 3,-8.000000 16.000000 8,-10.000000 15.000000 8,-9.000000 17.000000 8,-9.000000 13.000000 4,-5.000000 13.000000-2,-7.000000 12.000000-1,-5.000000 13.000000-1,-6.000000 15.000000-4,-3.000000 19.000000-4,-3.000000 19.000000-4,-2.000000 19.000000-5,-5.000000 5.000000-4,-2.000000-5.000000-2,-3.000000-7.000000-3,-3.000000-5.000000-2,-4.000000-8.000000-1,-3.000000-5.000000-1,-3.000000-7.000000 1,-2.000000-5.000000-1,-5.000000-6.000000 0,-2.000000-3.000000-4,-3.000000-3.000000-1,-3.000000-2.000000-3,-4.000000 0.000000-3,-3.000000 7.000000-3,-3.000000 6.000000-3,-2.000000 7.000000-4,-6.000000-6.000000-1,-6.000000-15.000000 0,-6.000000-15.000000 0,-6.000000-16.000000-1,-7.000000-12.000000 1,-6.000000-5.000000 1,-6.000000-7.000000 2,-6.000000-5.000000 1,-1.000000-14.000000-1,7.000000-18.000000-4,6.000000-19.000000-2,7.000000-18.000000-3,7.000000-10.000000 1,9.000000 0.000000 3,10.000000 0.000000 3,10.000000 0.000000 4,7.000000 1.000000 5,6.000000 4.000000 4,7.000000 3.000000 4,6.000000 3.000000 6,6.000000 4.000000 2,6.000000 7.000000 2,7.000000 6.000000 1,6.000000 7.000000 1,7.000000 4.000000-2,10.000000 3.000000-5,10.000000 3.000000-6,9.000000 4.000000-4,10.000000 1.000000-6,14.000000 0.000000-3,11.000000 0.000000-3,14.000000 0.000000-4,7.000000 0.000000-1,3.000000 0.000000 0,3.000000 0.000000 1,4.000000 0.000000 1,-1.000000 1.000000 4,-3.000000 4.000000 6,-3.000000 3.000000 7,-2.000000 3.000000 6,-8.000000 1.000000 3,-8.000000 1.000000-2,-10.000000-1.000000-2,-9.000000 1.000000-2,-13.000000-1.000000 5,-16.000000 1.000000 9,-15.000000-1.000000 10,-15.000000 1.000000 9,-15.000000-4.000000 6,-12.000000-6.000000-2,-13.000000-6.000000 1,-12.000000-6.000000-2,-12.000000 2.000000-2,-8.000000 14.000000-6,-10.000000 11.000000-6,-9.000000 14.000000-7,-4.000000 13.000000-2,4.000000 16.000000-2,3.000000 15.000000 0,3.000000 17.000000-1,3.000000 10.000000-1,3.000000 6.000000 0,3.000000 7.000000 0,4.000000 6.000000 0,4.000000-2.000000-1,6.000000-9.000000-1,7.000000-10.000000 0,6.000000-8.000000-1,6.000000 2.000000 0,6.000000 16.000000 1,7.000000 15.000000 3,6.000000 17.000000 1,6.000000-6.000000 0,6.000000-24.000000-2,7.000000-26.000000-3,6.000000-24.000000-2,6.000000-18.000000-3,6.000000-9.000000-2,7.000000-10.000000-4,6.000000-8.000000-2,3.000000-14.000000-1,0.000000-15.000000-1,0.000000-15.000000 1,0.000000-16.000000-1,-4.000000-13.000000-2,-5.000000-9.000000-3,-7.000000-10.000000-4,-5.000000-8.000000-4,-6.000000-1.000000 0,-3.000000 9.000000 2,-3.000000 10.000000 4,-2.000000 10.000000 2,-5.000000 11.000000 3,-2.000000 17.000000 3,-3.000000 15.000000 3,-3.000000 16.000000 3,-1.000000 2.000000 2,4.000000-8.000000 2,3.000000-10.000000 2,3.000000-9.000000 1,-1.000000-1.000000 5,-2.000000 10.000000 6,-3.000000 10.000000 6,-3.000000 9.000000 7,-6.000000 15.000000 1,-5.000000 22.000000-3,-7.000000 22.000000-3,-5.000000 23.000000-3,-6.000000 10.000000-4,-3.000000 0.000000-6,-3.000000 0.000000-4,-2.000000 0.000000-6,0.000000-4.000000-1,7.000000-5.000000-1,6.000000-7.000000 0,7.000000-5.000000 1,10.000000-11.000000 0,16.000000-11.000000 1,15.000000-14.000000 0,17.000000-11.000000 2,5.000000-15.000000 0,-3.000000-16.000000 1,-3.000000-15.000000 2,-2.000000-15.000000-1,-9.000000-7.000000 1,-12.000000 3.000000-3,-13.000000 3.000000-1,-12.000000 4.000000-2,-9.000000-1.000000-2,-2.000000-3.000000 1,-3.000000-3.000000-1,-3.000000-2.000000 0,-7.000000 2.000000 1,-9.000000 9.000000-1,-10.000000 10.000000 1,-8.000000 10.000000 1,-8.000000 5.000000-2,-2.000000 4.000000-3,-3.000000 3.000000-3,-3.000000 3.000000-3</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41"/>
    </inkml:context>
    <inkml:brush xml:id="br0">
      <inkml:brushProperty name="width" value="0.0376035049557686" units="cm"/>
      <inkml:brushProperty name="height" value="0.0376035049557686" units="cm"/>
      <inkml:brushProperty name="color" value="#F2385B"/>
      <inkml:brushProperty name="ignorePressure" value="0"/>
    </inkml:brush>
  </inkml:definitions>
  <inkml:trace contextRef="#ctx0" brushRef="#br0">69700.000000 53950.000000 585,'-68.000000'48.000000'94,"17.000000"-3.000000"-23 ,15.000000-3.000000-23,16.000000-2.000000-24,9.000000-3.000000-14,3.000000 1.000000-5,3.000000-1.000000-5,4.000000 1.000000-5,1.000000-1.000000-4,0.000000 1.000000-2,0.000000-1.000000-2,0.000000 1.000000-3,3.000000-1.000000-1,6.000000 1.000000 0,7.000000-1.000000 1,6.000000 1.000000 0,3.000000 1.000000 1,0.000000 3.000000 3,0.000000 3.000000 4,0.000000 4.000000 3,-2.000000 1.000000 2,-3.000000 0.000000 1,-3.000000 0.000000 2,-2.000000 0.000000 2,-5.000000-2.000000 1,-2.000000-3.000000-1,-3.000000-3.000000 1,-3.000000-2.000000 0,-6.000000-3.000000 1,-5.000000 1.000000 4,-7.000000-1.000000 2,-5.000000 1.000000 4,-6.000000-3.000000 0,-3.000000-2.000000 0,-3.000000-3.000000-2,-2.000000-3.000000-1,-3.000000-6.000000-2,1.000000-5.000000-4,-1.000000-7.000000-4,1.000000-5.000000-3,8.000000-11.000000-7,20.000000-11.000000-9,18.000000-14.000000-9,20.000000-11.000000-8,16.000000-11.000000-3,16.000000-5.000000 7,15.000000-7.000000 5,17.000000-5.000000 7,0.000000-1.000000 4,-11.000000 6.000000 2,-14.000000 7.000000 3,-11.000000 6.000000 3,-9.000000 6.000000 1,-3.000000 6.000000 2,-3.000000 7.000000 1,-2.000000 6.000000 2,13.000000-7.000000 1,31.000000-18.000000-1,32.000000-19.000000 0,31.000000-18.000000 1,4.000000-6.000000 1,-21.000000 10.000000 3,-22.000000 10.000000 3,-22.000000 9.000000 3,-15.000000 7.000000 3,-5.000000 7.000000 3,-7.000000 6.000000 2,-5.000000 7.000000 2,-9.000000 4.000000 2,-9.000000 3.000000-1,-10.000000 3.000000 0,-8.000000 4.000000-1,-11.000000 4.000000 1,-8.000000 6.000000 0,-10.000000 7.000000 1,-9.000000 6.000000 1,-5.000000 9.000000-3,0.000000 13.000000-6,0.000000 12.000000-6,0.000000 13.000000-6,1.000000 6.000000-3,4.000000 0.000000 0,3.000000 0.000000 1,3.000000 0.000000 0,3.000000 9.000000 1,3.000000 19.000000 4,3.000000 19.000000 3,4.000000 19.000000 3,1.000000 5.000000 1,0.000000-5.000000 0,0.000000-7.000000-2,0.000000-5.000000 0,6.000000-9.000000 0,13.000000-9.000000 1,12.000000-10.000000 1,13.000000-8.000000 1,6.000000-11.000000 1,0.000000-8.000000-1,0.000000-10.000000 1,0.000000-9.000000-1,-2.000000-9.000000-6,-3.000000-5.000000-10,-3.000000-7.000000-12,-2.000000-5.000000-10,-5.000000-8.000000-12,-2.000000-5.000000-8,-3.000000-7.000000-11,-3.000000-5.000000-9,-6.000000-4.000000-1,-5.000000 0.000000 10,-7.000000 0.000000 8,-5.000000 0.000000 10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6T15:21:41"/>
    </inkml:context>
    <inkml:brush xml:id="br0">
      <inkml:brushProperty name="width" value="0.0318434908986092" units="cm"/>
      <inkml:brushProperty name="height" value="0.0318434908986092" units="cm"/>
      <inkml:brushProperty name="color" value="#F2385B"/>
      <inkml:brushProperty name="ignorePressure" value="0"/>
    </inkml:brush>
  </inkml:definitions>
  <inkml:trace contextRef="#ctx0" brushRef="#br0">70300.000000 54050.000000 690,'184.000000'0.000000'127,"-31.000000"0.000000"-34 ,-31.000000 0.000000-34,-31.000000 0.000000-33,-12.000000 0.000000-21,10.000000 0.000000-7,10.000000 0.000000-7,9.000000 0.000000-7,-5.000000 1.000000-11,-19.000000 4.000000-16,-18.000000 3.000000-15,-19.000000 3.000000-17</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5"/>
    </inkml:context>
    <inkml:brush xml:id="br0">
      <inkml:brushProperty name="width" value="0.0303825382143259" units="cm"/>
      <inkml:brushProperty name="height" value="0.0303825382143259" units="cm"/>
      <inkml:brushProperty name="color" value="#F2385B"/>
      <inkml:brushProperty name="ignorePressure" value="0"/>
    </inkml:brush>
  </inkml:definitions>
  <inkml:trace contextRef="#ctx0" brushRef="#br0">20350.000000 14350.000000 724,'25.000000'-47.000000'0,"0.000000"6.000000"0 ,0.000000 7.000000 0,0.000000 6.000000 0,-2.000000 3.000000 0,-3.000000 0.000000 3,-3.000000 0.000000 1,-2.000000 0.000000 1,-1.000000 3.000000 2,3.000000 6.000000 1,3.000000 7.000000 1,4.000000 6.000000 1,1.000000 6.000000 2,0.000000 6.000000 3,0.000000 7.000000 1,0.000000 6.000000 3,-4.000000 3.000000 0,-5.000000 0.000000-4,-7.000000 0.000000-3,-5.000000 0.000000-3,-3.000000 1.000000-2,4.000000 4.000000 0,3.000000 3.000000-1,3.000000 3.000000-1,1.000000-1.000000 0,1.000000-2.000000-1,-1.000000-3.000000-1,1.000000-3.000000-1,-3.000000-1.000000 1,-2.000000 4.000000-1,-3.000000 3.000000 1,-3.000000 3.000000 1,-1.000000 1.000000 0,4.000000 1.000000 0,3.000000-1.000000 0,3.000000 1.000000 1,-1.000000-3.000000-1,-2.000000-2.000000-1,-3.000000-3.000000 0,-3.000000-3.000000-1,-1.000000-1.000000 0,4.000000 4.000000 1,3.000000 3.000000 0,3.000000 3.000000 1,1.000000-1.000000 0,1.000000-2.000000 0,-1.000000-3.000000 0,1.000000-3.000000 0,-1.000000 1.000000 0,1.000000 6.000000-3,-1.000000 7.000000-3,1.000000 6.000000-1,-1.000000-1.000000-1,1.000000-5.000000 2,-1.000000-7.000000 2,1.000000-5.000000 1,1.000000-6.000000-2,3.000000-3.000000-8,3.000000-3.000000-7,4.000000-2.000000-7,-3.000000-8.000000-2,-5.000000-8.000000 4,-7.000000-10.000000 5,-5.000000-9.000000 4,-4.000000-9.000000 3,0.000000-5.000000 1,0.000000-7.000000 1,0.000000-5.000000 2,0.000000-3.000000-3,0.000000 4.000000-6,0.000000 3.000000-4,0.000000 3.000000-6,0.000000 3.000000-3,0.000000 3.000000 3,0.000000 3.000000 0,0.000000 4.000000 2,-2.000000-1.000000 2,-3.000000-3.000000 2,-3.000000-3.000000 2,-2.000000-2.000000 3,-3.000000-1.000000 1,1.000000 3.000000 2,-1.000000 3.000000 0,1.000000 4.000000 2,1.000000 1.000000 2,3.000000 0.000000 0,3.000000 0.000000 3,4.000000 0.000000 1,-1.000000-10.000000 1,-3.000000-18.000000 1,-3.000000-19.000000 2,-2.000000-18.000000 0,-1.000000-1.000000 3,3.000000 19.000000 3,3.000000 19.000000 4,4.000000 19.000000 2,2.000000 9.000000 2,4.000000 0.000000 0,3.000000 0.000000 0,3.000000 0.000000-1,3.000000 1.000000 1,3.000000 4.000000 0,3.000000 3.000000 2,4.000000 3.000000 0,2.000000 1.000000 1,4.000000 1.000000-1,3.000000-1.000000 0,3.000000 1.000000-1,1.000000 1.000000 0,1.000000 3.000000 0,-1.000000 3.000000-1,1.000000 4.000000 0,-1.000000-1.000000-1,1.000000-3.000000 0,-1.000000-3.000000-1,1.000000-2.000000-1,-3.000000-1.000000-2,-2.000000 3.000000-3,-3.000000 3.000000-3,-3.000000 4.000000-3,-2.000000 1.000000-2,0.000000 0.000000 0,0.000000 0.000000 1,0.000000 0.000000-1,0.000000 0.000000 0,0.000000 0.000000 0,0.000000 0.000000 0,0.000000 0.000000 0,0.000000 0.000000 1,0.000000 0.000000 0,0.000000 0.000000 2,0.000000 0.000000 0,1.000000 0.000000-1,4.000000 0.000000-3,3.000000 0.000000-2,3.000000 0.000000-4,-1.000000 0.000000 0,-2.000000 0.000000-2,-3.000000 0.000000 0,-3.000000 0.000000 0,-4.000000 3.000000-1,-3.000000 6.000000 0,-3.000000 7.000000-2,-2.000000 6.000000-1,-6.000000 3.000000 2,-6.000000 0.000000 1,-6.000000 0.000000 3,-6.000000 0.000000 3,-4.000000 0.000000 1,1.000000 0.000000 0,-1.000000 0.000000 2,1.000000 0.000000 0,-3.000000 0.000000 0,-2.000000 0.000000 0,-3.000000 0.000000 0,-3.000000 0.000000-1,-2.000000 0.000000 0,0.000000 0.000000 0,0.000000 0.000000-1,0.000000 0.000000-1,0.000000 1.000000 0,0.000000 4.000000 1,0.000000 3.000000 0,0.000000 3.000000 1,-2.000000 1.000000 0,-3.000000 1.000000 0,-3.000000-1.000000 1,-2.000000 1.000000 0,-1.000000-1.000000-1,3.000000 1.000000 1,3.000000-1.000000 0,4.000000 1.000000 0,-1.000000-1.000000-1,-3.000000 1.000000 1,-3.000000-1.000000 0,-2.000000 1.000000 0,-1.000000 1.000000 0,3.000000 3.000000 0,3.000000 3.000000 0,4.000000 4.000000 0,1.000000-3.000000 0,0.000000-5.000000 0,0.000000-7.000000 0,0.000000-5.000000 0,0.000000-4.000000 0,0.000000 0.000000 0,0.000000 0.000000 0,0.000000 0.000000 0,1.000000 0.000000 0,4.000000 0.000000 0,3.000000 0.000000 0,3.000000 0.000000-1,-1.000000 0.000000 4,-2.000000 0.000000 4,-3.000000 0.000000 5,-3.000000 0.000000 4,4.000000-5.000000 4,13.000000-9.000000 1,12.000000-10.000000 2,13.000000-8.000000 0,6.000000-8.000000 0,0.000000-2.000000-5,0.000000-3.000000-5,0.000000-3.000000-4,9.000000-10.000000-1,19.000000-16.000000 2,19.000000-15.000000 1,19.000000-15.000000 2,1.000000-1.000000-1,-16.000000 16.000000-6,-15.000000 15.000000-5,-15.000000 17.000000-6,-9.000000 7.000000-2,1.000000 0.000000 1,-1.000000 0.000000 0,1.000000 0.000000 0,-3.000000 1.000000 1,-2.000000 4.000000 1,-3.000000 3.000000 0,-3.000000 3.000000 2,-2.000000 1.000000-1,0.000000 1.000000-1,0.000000-1.000000 0,0.000000 1.000000 0,0.000000-3.000000-1,0.000000-2.000000 1,0.000000-3.000000 0,0.000000-3.000000 0,3.000000-2.000000 1,6.000000 0.000000-1,7.000000 0.000000 0,6.000000 0.000000-1,-1.000000 1.000000-1,-5.000000 4.000000 0,-7.000000 3.000000-2,-5.000000 3.000000-1,-4.000000-1.000000-1,0.000000-2.000000-1,0.000000-3.000000-2,0.000000-3.000000-1,-5.000000-2.000000-3,-9.000000 0.000000-4,-10.000000 0.000000-4,-8.000000 0.000000-3,-8.000000 1.000000 0,-2.000000 4.000000 3,-3.000000 3.000000 2,-3.000000 3.000000 4</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6"/>
    </inkml:context>
    <inkml:brush xml:id="br0">
      <inkml:brushProperty name="width" value="0.0404749475419521" units="cm"/>
      <inkml:brushProperty name="height" value="0.0404749475419521" units="cm"/>
      <inkml:brushProperty name="color" value="#F2385B"/>
      <inkml:brushProperty name="ignorePressure" value="0"/>
    </inkml:brush>
  </inkml:definitions>
  <inkml:trace contextRef="#ctx0" brushRef="#br0">21800.000000 13100.000000 543,'0.000000'335.000000'97,"0.000000"-77.000000"-22 ,0.000000-78.000000-23,0.000000-78.000000-22,0.000000-40.000000-13,0.000000 1.000000-2,0.000000-1.000000-3,0.000000 1.000000-1,0.000000 1.000000-3,0.000000 3.000000 1,0.000000 3.000000-2,0.000000 4.000000 1,0.000000 1.000000-1,0.000000 0.000000 1,0.000000 0.000000 0,0.000000 0.000000 1,1.000000 0.000000 0,4.000000 0.000000-1,3.000000 0.000000 0,3.000000 0.000000-1,-1.000000 1.000000 0,-2.000000 4.000000 0,-3.000000 3.000000-1,-3.000000 3.000000 0,-2.000000-1.000000 0,0.000000-2.000000 0,0.000000-3.000000-1,0.000000-3.000000-1,0.000000-2.000000-1,0.000000 0.000000-2,0.000000 0.000000-1,0.000000 0.000000-1,-2.000000 0.000000-1,-3.000000 0.000000 0,-3.000000 0.000000 1,-2.000000 0.000000 0,-1.000000 0.000000 0,3.000000 0.000000 1,3.000000 0.000000 0,4.000000 0.000000 0,1.000000-2.000000-3,0.000000-3.000000-6,0.000000-3.000000-6,0.000000-2.000000-6,0.000000-5.000000-2,0.000000-2.000000 2,0.000000-3.000000 2,0.000000-3.000000 2,0.000000-2.000000 2,0.000000 0.000000 2,0.000000 0.000000 3,0.000000 0.000000 1,0.000000-2.000000 2,0.000000-3.000000 1,0.000000-3.000000 1,0.000000-2.000000 1,0.000000-3.000000-9,0.000000 1.000000-17,0.000000-1.000000-18,0.000000 1.000000-19</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97033989429474" units="cm"/>
      <inkml:brushProperty name="height" value="0.0397033989429474" units="cm"/>
      <inkml:brushProperty name="color" value="#F2395B"/>
      <inkml:brushProperty name="ignorePressure" value="0"/>
    </inkml:brush>
  </inkml:definitions>
  <inkml:trace contextRef="#ctx0" brushRef="#br0">34000.000000 75500.000000 766,'73.000000'-22.000000'-2,"-3.000000"6.000000"-3 ,-3.000000 7.000000-4,-2.000000 6.000000-3,-3.000000 6.000000 2,1.000000 6.000000 9,-1.000000 7.000000 7,1.000000 6.000000 9,-6.000000 3.000000 2,-8.000000 0.000000-4,-10.000000 0.000000-4,-9.000000 0.000000-4,-9.000000 3.000000-4,-5.000000 6.000000-2,-7.000000 7.000000-4,-5.000000 6.000000-4,-11.000000 1.000000-2,-11.000000-3.000000-5,-14.000000-3.000000-2,-11.000000-2.000000-5,-6.000000-5.000000 1,4.000000-2.000000 6,3.000000-3.000000 4,3.000000-3.000000 5,12.000000-9.000000 8,22.000000-11.000000 10,22.000000-14.000000 9,23.000000-11.000000 11,8.000000 0.000000 3,-3.000000 17.000000-1,-3.000000 15.000000-2,-2.000000 16.000000-2,-8.000000 15.000000-3,-8.000000 16.000000-3,-10.000000 15.000000-4,-9.000000 17.000000-4,-7.000000 0.000000-3,-3.000000-11.000000-4,-3.000000-14.000000-4,-2.000000-11.000000-3,-8.000000 13.000000-2,-8.000000 41.000000-1,-10.000000 40.000000 1,-9.000000 42.000000 0,-4.000000 16.000000 0,4.000000-6.000000 1,3.000000-6.000000 2,3.000000-6.000000 0,4.000000-20.000000 2,7.000000-30.000000 0,6.000000-32.000000 1,7.000000-30.000000 1,2.000000 6.000000 0,1.000000 48.000000-1,-1.000000 47.000000-2,1.000000 47.000000-1,1.000000 7.000000 0,3.000000-31.000000 2,3.000000-31.000000 0,4.000000-31.000000 1,1.000000-45.000000-9,0.000000-55.000000-21,0.000000-57.000000-20,0.000000-55.000000-21,-2.000000-25.000000-5,-3.000000 10.000000 14,-3.000000 10.000000 13,-2.000000 9.000000 12</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6"/>
    </inkml:context>
    <inkml:brush xml:id="br0">
      <inkml:brushProperty name="width" value="0.0405064448714256" units="cm"/>
      <inkml:brushProperty name="height" value="0.0405064448714256" units="cm"/>
      <inkml:brushProperty name="color" value="#F2385B"/>
      <inkml:brushProperty name="ignorePressure" value="0"/>
    </inkml:brush>
  </inkml:definitions>
  <inkml:trace contextRef="#ctx0" brushRef="#br0">24800.000000 13500.000000 543,'-24.000000'-47.000000'2,"4.000000"6.000000"7 ,3.000000 7.000000 4,3.000000 6.000000 7,-1.000000 4.000000-2,-2.000000 4.000000-7,-3.000000 3.000000-8,-3.000000 3.000000-6,-2.000000 3.000000-6,0.000000 3.000000-2,0.000000 3.000000-3,0.000000 4.000000-2,0.000000 1.000000 1,0.000000 0.000000 5,0.000000 0.000000 6,0.000000 0.000000 4,0.000000 0.000000 3,0.000000 0.000000 1,0.000000 0.000000 1,0.000000 0.000000 1,0.000000 1.000000 0,0.000000 4.000000 2,0.000000 3.000000-1,0.000000 3.000000 2,1.000000 3.000000-2,4.000000 3.000000-1,3.000000 3.000000-3,3.000000 4.000000-2,1.000000 1.000000-1,1.000000 0.000000-1,-1.000000 0.000000-2,1.000000 0.000000-1,-1.000000 0.000000 0,1.000000 0.000000 1,-1.000000 0.000000 1,1.000000 0.000000 0,1.000000 0.000000 1,3.000000 0.000000 0,3.000000 0.000000 2,4.000000 0.000000 0,1.000000 3.000000 1,0.000000 6.000000 2,0.000000 7.000000 1,0.000000 6.000000 1,0.000000 9.000000 3,0.000000 13.000000 4,0.000000 12.000000 3,0.000000 13.000000 4,-2.000000-2.000000 0,-3.000000-16.000000-4,-3.000000-15.000000-4,-2.000000-15.000000-3,-1.000000-9.000000-1,3.000000 1.000000 0,3.000000-1.000000 2,4.000000 1.000000 1,1.000000-1.000000 0,0.000000 1.000000 0,0.000000-1.000000-1,0.000000 1.000000 0,0.000000 1.000000-1,0.000000 3.000000 0,0.000000 3.000000-2,0.000000 4.000000 0,0.000000-1.000000 0,0.000000-3.000000 0,0.000000-3.000000 1,0.000000-2.000000 1,0.000000-1.000000 0,0.000000 3.000000-1,0.000000 3.000000 0,0.000000 4.000000-1,-2.000000-1.000000 0,-3.000000-3.000000 0,-3.000000-3.000000 0,-2.000000-2.000000 0,-1.000000-1.000000-1,3.000000 3.000000 0,3.000000 3.000000-1,4.000000 4.000000-1,1.000000-1.000000 0,0.000000-3.000000 0,0.000000-3.000000 0,0.000000-2.000000 0,0.000000-1.000000-1,0.000000 3.000000 1,0.000000 3.000000 0,0.000000 4.000000-1,0.000000 1.000000 1,0.000000 0.000000-1,0.000000 0.000000 0,0.000000 0.000000 1,0.000000-2.000000-1,0.000000-3.000000 0,0.000000-3.000000 1,0.000000-2.000000-1,0.000000-3.000000 0,0.000000 1.000000-2,0.000000-1.000000 0,0.000000 1.000000-2,0.000000 1.000000 0,0.000000 3.000000 0,0.000000 3.000000 0,0.000000 4.000000 1,0.000000 2.000000-1,0.000000 4.000000-4,0.000000 3.000000-4,0.000000 3.000000-2,1.000000-2.000000-6,4.000000-6.000000-5,3.000000-6.000000-6,3.000000-6.000000-7,3.000000-13.000000-2,3.000000-19.000000 0,3.000000-18.000000 1,4.000000-19.000000 1,-3.000000-10.000000 2,-5.000000 1.000000 7,-7.000000-1.000000 6,-5.000000 1.000000 6,-1.000000-4.000000-1,6.000000-6.000000-6,7.000000-6.000000-8,6.000000-6.000000-7</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6"/>
    </inkml:context>
    <inkml:brush xml:id="br0">
      <inkml:brushProperty name="width" value="0.031516969203949" units="cm"/>
      <inkml:brushProperty name="height" value="0.031516969203949" units="cm"/>
      <inkml:brushProperty name="color" value="#F2385B"/>
      <inkml:brushProperty name="ignorePressure" value="0"/>
    </inkml:brush>
  </inkml:definitions>
  <inkml:trace contextRef="#ctx0" brushRef="#br0">25850.000000 13800.000000 698,'46.000000'-47.000000'0,"-5.000000"6.000000"0 ,-7.000000 7.000000 0,-5.000000 6.000000 0,-6.000000 3.000000 1,-3.000000 0.000000 3,-3.000000 0.000000 2,-2.000000 0.000000 2,-3.000000 0.000000 3,1.000000 0.000000 2,-1.000000 0.000000 2,1.000000 0.000000 2,-10.000000 0.000000 4,-19.000000 0.000000 6,-18.000000 0.000000 6,-19.000000 0.000000 5,-7.000000 3.000000-1,7.000000 6.000000-9,6.000000 7.000000-9,7.000000 6.000000-9,0.000000 3.000000-5,-2.000000 0.000000-1,-3.000000 0.000000-1,-3.000000 0.000000-2,-2.000000 0.000000-5,0.000000 0.000000-12,0.000000 0.000000-12,0.000000 0.000000-12,3.000000 0.000000-2,6.000000 0.000000 8,7.000000 0.000000 7,6.000000 0.000000 7,3.000000 1.000000 1,0.000000 4.000000-8,0.000000 3.000000-8,0.000000 3.000000-7</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6:07"/>
    </inkml:context>
    <inkml:brush xml:id="br0">
      <inkml:brushProperty name="width" value="0.0314267948269844" units="cm"/>
      <inkml:brushProperty name="height" value="0.0314267948269844" units="cm"/>
      <inkml:brushProperty name="color" value="#F2385B"/>
      <inkml:brushProperty name="ignorePressure" value="0"/>
    </inkml:brush>
  </inkml:definitions>
  <inkml:trace contextRef="#ctx0" brushRef="#br0">24800.000000 14800.000000 700,'162.000000'-4.000000'40,"-24.000000"-5.000000"-10 ,-26.000000-7.000000-10,-24.000000-5.000000-10,-20.000000-1.000000-5,-11.000000 6.000000 0,-14.000000 7.000000 1,-11.000000 6.000000 1,-6.000000 1.000000 0,4.000000-3.000000 0,3.000000-3.000000-1,3.000000-2.000000 0,4.000000-3.000000 0,7.000000 1.000000 0,6.000000-1.000000 1,7.000000 1.000000 0,-3.000000 1.000000 0,-8.000000 3.000000 2,-10.000000 3.000000 1,-9.000000 4.000000 2,-5.000000 1.000000-1,0.000000 0.000000 0,0.000000 0.000000-2,0.000000 0.000000 1,1.000000 0.000000-2,4.000000 0.000000 1,3.000000 0.000000-1,3.000000 0.000000 0,1.000000-2.000000-1,1.000000-3.000000-3,-1.000000-3.000000-3,1.000000-2.000000-2,-1.000000-1.000000-3,1.000000 3.000000-1,-1.000000 3.000000-1,1.000000 4.000000-2,-10.000000 1.000000-10,-19.000000 0.000000-19,-18.000000 0.000000-20,-19.000000 0.000000-19</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7"/>
    </inkml:context>
    <inkml:brush xml:id="br0">
      <inkml:brushProperty name="width" value="0.0359972529113293" units="cm"/>
      <inkml:brushProperty name="height" value="0.0359972529113293" units="cm"/>
      <inkml:brushProperty name="color" value="#F2385B"/>
      <inkml:brushProperty name="ignorePressure" value="0"/>
    </inkml:brush>
  </inkml:definitions>
  <inkml:trace contextRef="#ctx0" brushRef="#br0">25800.000000 14150.000000 611,'43.000000'289.000000'84,"-11.000000"-72.000000"-20 ,-14.000000-72.000000-20,-11.000000-71.000000-21,-7.000000-35.000000-11,0.000000 3.000000 0,0.000000 3.000000-1,0.000000 4.000000 0,0.000000-1.000000-1,0.000000-3.000000 0,0.000000-3.000000-1,0.000000-2.000000 0,0.000000-1.000000-1,0.000000 3.000000 0,0.000000 3.000000-1,0.000000 4.000000 0,0.000000 1.000000 0,0.000000 0.000000-1,0.000000 0.000000-1,0.000000 0.000000 0,-2.000000-2.000000-1,-3.000000-3.000000-1,-3.000000-3.000000-1,-2.000000-2.000000 0,-1.000000-1.000000-1,3.000000 3.000000 1,3.000000 3.000000 0,4.000000 4.000000 1,1.000000-1.000000 1,0.000000-3.000000-1,0.000000-3.000000 0,0.000000-2.000000 1,4.000000-6.000000-2,10.000000-6.000000-1,10.000000-6.000000 0,9.000000-6.000000-3,6.000000-10.000000 0,3.000000-12.000000 0,3.000000-13.000000-2,4.000000-12.000000 1,-3.000000-5.000000-3,-5.000000 3.000000-3,-7.000000 3.000000-4,-5.000000 4.000000-3,0.000000-6.000000-3,10.000000-11.000000 1,10.000000-14.000000 0,9.000000-11.000000 1,1.000000-3.000000-1,-6.000000 10.000000-1,-6.000000 10.000000-1,-6.000000 9.000000 0,-4.000000 4.000000 0,1.000000 1.000000 2,-1.000000-1.000000 2,1.000000 1.000000 1,-1.000000-3.000000-3,1.000000-2.000000-8,-1.000000-3.000000-8,1.000000-3.000000-9</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7"/>
    </inkml:context>
    <inkml:brush xml:id="br0">
      <inkml:brushProperty name="width" value="0.0330929458141327" units="cm"/>
      <inkml:brushProperty name="height" value="0.0330929458141327" units="cm"/>
      <inkml:brushProperty name="color" value="#F2385B"/>
      <inkml:brushProperty name="ignorePressure" value="0"/>
    </inkml:brush>
  </inkml:definitions>
  <inkml:trace contextRef="#ctx0" brushRef="#br0">28350.000000 13850.000000 664,'-36.000000'-24.000000'24,"28.000000"4.000000"0 ,28.000000 3.000000 0,29.000000 3.000000 1,11.000000 4.000000 0,-2.000000 7.000000-3,-3.000000 6.000000-1,-3.000000 7.000000-2,-2.000000 7.000000-2,0.000000 9.000000-4,0.000000 10.000000-3,0.000000 10.000000-2,-5.000000 0.000000-2,-9.000000-5.000000 0,-10.000000-7.000000 0,-8.000000-5.000000 0,-6.000000-3.000000-1,1.000000 4.000000-2,-1.000000 3.000000-3,1.000000 3.000000-1,-12.000000 21.000000-1,-21.000000 42.000000 3,-22.000000 40.000000 1,-22.000000 41.000000 3,-10.000000 10.000000 1,4.000000-18.000000 1,3.000000-19.000000 0,3.000000-18.000000 0,6.000000-20.000000 1,9.000000-18.000000 0,10.000000-19.000000 0,10.000000-18.000000 0,24.000000-37.000000-2,41.000000-53.000000-4,40.000000-53.000000-5,42.000000-52.000000-4,21.000000-30.000000-7,3.000000-2.000000-10,3.000000-3.000000-11,4.000000-3.000000-9,1.000000 2.000000-5,0.000000 10.000000 2,0.000000 10.000000 1,0.000000 9.000000 2,-15.000000 15.000000 4,-27.000000 22.000000 5,-28.000000 22.000000 7,-28.000000 23.000000 5</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8"/>
    </inkml:context>
    <inkml:brush xml:id="br0">
      <inkml:brushProperty name="width" value="0.0261895824223757" units="cm"/>
      <inkml:brushProperty name="height" value="0.0261895824223757" units="cm"/>
      <inkml:brushProperty name="color" value="#F2385B"/>
      <inkml:brushProperty name="ignorePressure" value="0"/>
    </inkml:brush>
  </inkml:definitions>
  <inkml:trace contextRef="#ctx0" brushRef="#br0">31150.000000 12400.000000 840,'-4.000000'-61.000000'81,"-5.000000"28.000000"-28 ,-7.000000 28.000000-28,-5.000000 29.000000-28,-3.000000 21.000000-11,4.000000 16.000000 5,3.000000 15.000000 4,3.000000 17.000000 6,1.000000-1.000000 2,1.000000-16.000000-3,-1.000000-15.000000-2,1.000000-15.000000-3,-1.000000 4.000000-1,1.000000 25.000000-3,-1.000000 25.000000 0,1.000000 25.000000-3,1.000000 4.000000-1,3.000000-15.000000-2,3.000000-15.000000-1,4.000000-16.000000-2,2.000000-27.000000-4,4.000000-37.000000-4,3.000000-38.000000-5,3.000000-37.000000-5,1.000000-21.000000 1,1.000000-3.000000 8,-1.000000-3.000000 8,1.000000-2.000000 7,-1.000000 2.000000 6,1.000000 9.000000 2,-1.000000 10.000000 2,1.000000 10.000000 3,1.000000 7.000000 4,3.000000 6.000000 3,3.000000 7.000000 3,4.000000 6.000000 4,5.000000 3.000000 5,10.000000 0.000000 5,10.000000 0.000000 6,9.000000 0.000000 4,2.000000 1.000000 1,-2.000000 4.000000-7,-3.000000 3.000000-5,-3.000000 3.000000-7,-4.000000 3.000000-5,-3.000000 3.000000-6,-3.000000 3.000000-5,-2.000000 4.000000-5,-9.000000 4.000000-7,-12.000000 6.000000-7,-13.000000 7.000000-8,-12.000000 6.000000-7,-9.000000 1.000000-2,-2.000000-3.000000 3,-3.000000-3.000000 3,-3.000000-2.000000 3</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8"/>
    </inkml:context>
    <inkml:brush xml:id="br0">
      <inkml:brushProperty name="width" value="0.0263757426291704" units="cm"/>
      <inkml:brushProperty name="height" value="0.0263757426291704" units="cm"/>
      <inkml:brushProperty name="color" value="#F2385B"/>
      <inkml:brushProperty name="ignorePressure" value="0"/>
    </inkml:brush>
  </inkml:definitions>
  <inkml:trace contextRef="#ctx0" brushRef="#br0">30350.000000 13450.000000 834,'25.000000'51.000000'1,"0.000000"4.000000"3 ,0.000000 3.000000 4,0.000000 3.000000 3,-4.000000-4.000000 2,-5.000000-8.000000-1,-7.000000-10.000000-1,-5.000000-9.000000 0,-4.000000 2.000000 0,0.000000 17.000000 2,0.000000 15.000000 1,0.000000 16.000000 3,1.000000-1.000000-1,4.000000-15.000000-5,3.000000-15.000000-3,3.000000-16.000000-4,-1.000000-2.000000-4,-2.000000 13.000000-7,-3.000000 12.000000-5,-3.000000 13.000000-7,-1.000000-1.000000-3,4.000000-11.000000-1,3.000000-14.000000-2,3.000000-11.000000-1,-2.000000-14.000000-2,-6.000000-11.000000-3,-6.000000-14.000000-1,-6.000000-11.000000-3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8"/>
    </inkml:context>
    <inkml:brush xml:id="br0">
      <inkml:brushProperty name="width" value="0.0278644487261772" units="cm"/>
      <inkml:brushProperty name="height" value="0.0278644487261772" units="cm"/>
      <inkml:brushProperty name="color" value="#F2385B"/>
      <inkml:brushProperty name="ignorePressure" value="0"/>
    </inkml:brush>
  </inkml:definitions>
  <inkml:trace contextRef="#ctx0" brushRef="#br0">30500.000000 13950.000000 789,'70.000000'-68.000000'3,"-9.000000"17.000000"8 ,-10.000000 15.000000 5,-8.000000 16.000000 8,0.000000 4.000000-1,14.000000-6.000000-6,11.000000-6.000000-8,14.000000-6.000000-7,0.000000-1.000000-2,-8.000000 7.000000 1,-10.000000 6.000000 2,-9.000000 7.000000 0,-15.000000 15.000000 3,-18.000000 25.000000 2,-19.000000 25.000000 3,-18.000000 25.000000 1,-20.000000 17.000000-1,-18.000000 9.000000-5,-19.000000 10.000000-5,-18.000000 10.000000-5,-6.000000-1.000000-5,10.000000-9.000000-4,10.000000-10.000000-4,9.000000-8.000000-4,10.000000-14.000000-2,14.000000-15.000000 3,11.000000-15.000000 3,14.000000-16.000000 1,10.000000-13.000000 3,9.000000-9.000000 1,10.000000-10.000000 1,10.000000-8.000000 2,11.000000-11.000000 2,17.000000-8.000000 5,15.000000-10.000000 3,16.000000-9.000000 3,5.000000-5.000000 3,-2.000000 0.000000-2,-3.000000 0.000000 0,-3.000000 0.000000-1,-9.000000 3.000000 0,-11.000000 6.000000-2,-14.000000 7.000000 0,-11.000000 6.000000 0,-12.000000 12.000000-1,-9.000000 19.000000 1,-10.000000 19.000000-1,-8.000000 19.000000 0,-15.000000 16.000000 2,-19.000000 17.000000 2,-18.000000 15.000000 3,-19.000000 16.000000 2,-12.000000 10.000000 2,-2.000000 7.000000 3,-3.000000 6.000000 2,-3.000000 7.000000 1,-1.000000-1.000000 2,4.000000-6.000000-1,3.000000-6.000000 0,3.000000-6.000000 0,7.000000-10.000000-3,14.000000-12.000000-6,11.000000-13.000000-5,14.000000-12.000000-5,8.000000-10.000000-5,7.000000-6.000000-7,6.000000-6.000000-5,7.000000-6.000000-6,7.000000-10.000000-7,9.000000-12.000000-8,10.000000-13.000000-8,10.000000-12.000000-9</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8"/>
    </inkml:context>
    <inkml:brush xml:id="br0">
      <inkml:brushProperty name="width" value="0.0277075879275799" units="cm"/>
      <inkml:brushProperty name="height" value="0.0277075879275799" units="cm"/>
      <inkml:brushProperty name="color" value="#F2385B"/>
      <inkml:brushProperty name="ignorePressure" value="0"/>
    </inkml:brush>
  </inkml:definitions>
  <inkml:trace contextRef="#ctx0" brushRef="#br0">30700.000000 15950.000000 794,'93.000000'3.000000'1,"-11.000000"6.000000"4 ,-14.000000 7.000000 4,-11.000000 6.000000 3,-7.000000-1.000000 3,0.000000-5.000000 2,0.000000-7.000000 1,0.000000-5.000000 2,-2.000000-4.000000 0,-3.000000 0.000000-2,-3.000000 0.000000-2,-2.000000 0.000000-1,0.000000-2.000000-2,7.000000-3.000000-2,6.000000-3.000000-3,7.000000-2.000000-2,4.000000-3.000000-4,3.000000 1.000000-7,3.000000-1.000000-5,4.000000 1.000000-6,1.000000 2.000000-3,0.000000 7.000000 3,0.000000 6.000000 3,0.000000 7.000000 1,-5.000000 2.000000 2,-9.000000 1.000000 3,-10.000000-1.000000 2,-8.000000 1.000000 2,-8.000000-4.000000-1,-2.000000-6.000000-6,-3.000000-6.000000-5,-3.000000-6.000000-6,-4.000000-6.000000-4,-3.000000-2.000000-3,-3.000000-3.000000-4,-2.000000-3.000000-4</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34350.000000 13250.000000 999,'57.000000'0.000000'-57,"17.000000"0.000000"15 ,15.000000 0.000000 15,16.000000 0.000000 16,7.000000-2.000000 8,1.000000-3.000000-1,-1.000000-3.000000-1,1.000000-2.000000 0,-3.000000-3.000000-1,-2.000000 1.000000-4,-3.000000-1.000000-1,-3.000000 1.000000-4,-13.000000-1.000000 2,-22.000000 1.000000 2,-22.000000-1.000000 3,-21.000000 1.000000 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53425182402134" units="cm"/>
      <inkml:brushProperty name="height" value="0.0353425182402134" units="cm"/>
      <inkml:brushProperty name="color" value="#F2395B"/>
      <inkml:brushProperty name="ignorePressure" value="0"/>
    </inkml:brush>
  </inkml:definitions>
  <inkml:trace contextRef="#ctx0" brushRef="#br0">34600.000000 76900.000000 704,'75.000000'-71.000000'2,"0.000000"10.000000"4 ,0.000000 10.000000 3,0.000000 9.000000 5,1.000000 7.000000 3,4.000000 7.000000 3,3.000000 6.000000 2,3.000000 7.000000 4,-2.000000 2.000000-3,-6.000000 1.000000-7,-6.000000-1.000000-7,-6.000000 1.000000-8,-9.000000 8.000000-6,-8.000000 20.000000-9,-10.000000 18.000000-7,-9.000000 20.000000-7,-13.000000 10.000000-3,-16.000000 3.000000 4,-15.000000 3.000000 5,-15.000000 4.000000 3,-9.000000-4.000000 4,1.000000-9.000000 3,-1.000000-10.000000 4,1.000000-8.000000 3,2.000000-8.000000 2,7.000000-2.000000 0,6.000000-3.000000 2,7.000000-3.000000 0,0.000000-2.000000 0,-2.000000 0.000000 1,-3.000000 0.000000-1,-3.000000 0.000000 1,4.000000-7.000000 4,13.000000-11.000000 9,12.000000-14.000000 9,13.000000-11.000000 9,7.000000-4.000000 1,4.000000 6.000000-7,3.000000 7.000000-7,3.000000 6.000000-5,1.000000 1.000000-6,1.000000-3.000000-4,-1.000000-3.000000-5,1.000000-2.000000-3,-6.000000 3.000000-3,-8.000000 14.000000 0,-10.000000 11.000000-1,-9.000000 14.000000-1,-7.000000 7.000000 0,-3.000000 3.000000-1,-3.000000 3.000000-1,-2.000000 4.000000 1,-6.000000 1.000000-1,-6.000000 0.000000 2,-6.000000 0.000000 2,-6.000000 0.000000 1,-6.000000 0.000000 2,-2.000000 0.000000 0,-3.000000 0.000000 1,-3.000000 0.000000 1,-2.000000-2.000000 2,0.000000-3.000000 3,0.000000-3.000000 4,0.000000-2.000000 2,15.000000-9.000000 4,32.000000-12.000000 4,31.000000-13.000000 5,32.000000-12.000000 3,18.000000-10.000000 0,6.000000-6.000000-4,7.000000-6.000000-4,6.000000-6.000000-3,-1.000000-1.000000-2,-5.000000 7.000000 1,-7.000000 6.000000 3,-5.000000 7.000000 1,-9.000000 8.000000 0,-9.000000 14.000000 0,-10.000000 11.000000 0,-8.000000 14.000000 0,-11.000000 13.000000-2,-8.000000 16.000000-3,-10.000000 15.000000-3,-9.000000 17.000000-3,-9.000000 3.000000-3,-5.000000-5.000000-1,-7.000000-7.000000-3,-5.000000-5.000000-1,-12.000000-1.000000-4,-16.000000 6.000000-4,-15.000000 7.000000-3,-15.000000 6.000000-5,-6.000000-8.000000 0,7.000000-22.000000 3,6.000000-22.000000 4,7.000000-21.000000 3,0.000000-21.000000-1,-2.000000-19.000000-2,-3.000000-18.000000-4,-3.000000-19.000000-3,2.000000-13.000000-2,10.000000-6.000000-2,10.000000-6.000000-2,9.000000-6.000000-2,9.000000 2.000000 2,9.000000 14.000000 5,10.000000 11.000000 7,10.000000 14.000000 4,8.000000 10.000000 4,10.000000 9.000000 1,10.000000 10.000000 2,9.000000 10.000000 0,10.000000 10.000000 6,14.000000 13.000000 10,11.000000 12.000000 10,14.000000 13.000000 10,2.000000 4.000000 3,-6.000000-3.000000-3,-6.000000-3.000000-4,-6.000000-2.000000-3,1.000000-3.000000-5,9.000000 1.000000-4,10.000000-1.000000-7,10.000000 1.000000-4,2.000000-3.000000-9,-3.000000-2.000000-12,-3.000000-3.000000-12,-2.000000-3.000000-12,-9.000000-4.000000-3,-12.000000-3.000000 6,-13.000000-3.000000 6,-12.000000-2.000000 7</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09"/>
    </inkml:context>
    <inkml:brush xml:id="br0">
      <inkml:brushProperty name="width" value="0.0296576377004385" units="cm"/>
      <inkml:brushProperty name="height" value="0.0296576377004385" units="cm"/>
      <inkml:brushProperty name="color" value="#F2385B"/>
      <inkml:brushProperty name="ignorePressure" value="0"/>
    </inkml:brush>
  </inkml:definitions>
  <inkml:trace contextRef="#ctx0" brushRef="#br0">35550.000000 13100.000000 741,'-69.000000'1.000000'14,"13.000000"4.000000"0 ,12.000000 3.000000 0,13.000000 3.000000 1,1.000000 7.000000 2,-9.000000 14.000000 3,-10.000000 11.000000 2,-8.000000 14.000000 3,-8.000000 14.000000-1,-2.000000 20.000000-2,-3.000000 18.000000-4,-3.000000 20.000000-2,-4.000000 10.000000-4,-3.000000 3.000000-2,-3.000000 3.000000-2,-2.000000 4.000000-3,-1.000000 1.000000-3,3.000000 0.000000-3,3.000000 0.000000-5,4.000000 0.000000-4,7.000000-10.000000-6,13.000000-18.000000-6,12.000000-19.000000-7,13.000000-18.000000-6,7.000000-17.000000-6,4.000000-11.000000-1,3.000000-14.000000-3,3.000000-11.000000-2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0"/>
    </inkml:context>
    <inkml:brush xml:id="br0">
      <inkml:brushProperty name="width" value="0.0375870987772942" units="cm"/>
      <inkml:brushProperty name="height" value="0.0375870987772942" units="cm"/>
      <inkml:brushProperty name="color" value="#F2385B"/>
      <inkml:brushProperty name="ignorePressure" value="0"/>
    </inkml:brush>
  </inkml:definitions>
  <inkml:trace contextRef="#ctx0" brushRef="#br0">34400.000000 14300.000000 585,'-2.000000'123.000000'4,"-3.000000"-3.000000"8 ,-3.000000-3.000000 8,-2.000000-2.000000 7,-3.000000 0.000000 3,1.000000 7.000000-2,-1.000000 6.000000-2,1.000000 7.000000-2,-1.000000-3.000000-3,1.000000-8.000000-5,-1.000000-10.000000-6,1.000000-9.000000-4,1.000000-7.000000-6,3.000000-3.000000-6,3.000000-3.000000-6,4.000000-2.000000-7,4.000000-15.000000-4,6.000000-25.000000-2,7.000000-25.000000-1,6.000000-25.000000-3,6.000000-25.000000-1,6.000000-25.000000-1,7.000000-25.000000-1,6.000000-25.000000-1,4.000000-13.000000 3,4.000000 1.000000 7,3.000000-1.000000 6,3.000000 1.000000 7,3.000000 1.000000 5,3.000000 3.000000 4,3.000000 3.000000 3,4.000000 4.000000 4,1.000000 5.000000 1,0.000000 10.000000-2,0.000000 10.000000-1,0.000000 9.000000-2,0.000000 9.000000 7,0.000000 9.000000 13,0.000000 10.000000 13,0.000000 10.000000 14,-7.000000 8.000000 5,-11.000000 10.000000-3,-14.000000 10.000000-4,-11.000000 9.000000-3,-9.000000 15.000000-5,-3.000000 22.000000-5,-3.000000 22.000000-6,-2.000000 23.000000-5,-6.000000 13.000000-5,-6.000000 6.000000-5,-6.000000 7.000000-3,-6.000000 6.000000-4,-2.000000-8.000000-2,3.000000-22.000000 2,3.000000-22.000000 1,4.000000-21.000000 3,13.000000-28.000000-9,26.000000-30.000000-16,24.000000-32.000000-17,26.000000-30.000000-16,12.000000-23.000000-7,0.000000-12.000000 6,0.000000-13.000000 4,0.000000-12.000000 4,0.000000-9.000000 5,0.000000-2.000000 1,0.000000-3.000000 2,0.000000-3.000000 2,-4.000000 4.000000 3,-5.000000 13.000000 4,-7.000000 12.000000 4,-5.000000 13.000000 4,-9.000000 12.000000 4,-9.000000 13.000000 3,-10.000000 12.000000 4,-8.000000 13.000000 4,-9.000000 7.000000 5,-6.000000 4.000000 7,-6.000000 3.000000 8,-6.000000 3.000000 7,-7.000000 10.000000 7,-6.000000 20.000000 7,-6.000000 18.000000 8,-6.000000 20.000000 7,-6.000000 22.000000 0,-2.000000 29.000000-9,-3.000000 28.000000-8,-3.000000 28.000000-9,-2.000000 20.000000-5,0.000000 13.000000-4,0.000000 12.000000-2,0.000000 13.000000-4,0.000000 2.000000-1,0.000000-5.000000-1,0.000000-7.000000 0,0.000000-5.000000-1,1.000000-9.000000-3,4.000000-9.000000-3,3.000000-10.000000-5,3.000000-8.000000-3,3.000000-17.000000-3,3.000000-21.000000-2,3.000000-22.000000-1,4.000000-22.000000-3,1.000000-29.000000-4,0.000000-33.000000-8,0.000000-35.000000-8,0.000000-34.000000-7,1.000000-29.000000-5,4.000000-21.000000-2,3.000000-22.000000-1,3.000000-22.000000-2,1.000000-1.000000 2,1.000000 23.000000 7,-1.000000 22.000000 6,1.000000 22.000000 7</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0"/>
    </inkml:context>
    <inkml:brush xml:id="br0">
      <inkml:brushProperty name="width" value="0.0406768843531609" units="cm"/>
      <inkml:brushProperty name="height" value="0.0406768843531609" units="cm"/>
      <inkml:brushProperty name="color" value="#F2385B"/>
      <inkml:brushProperty name="ignorePressure" value="0"/>
    </inkml:brush>
  </inkml:definitions>
  <inkml:trace contextRef="#ctx0" brushRef="#br0">37600.000000 12750.000000 540,'70.000000'-116.000000'1,"-9.000000"19.000000"3 ,-10.000000 19.000000 1,-8.000000 19.000000 2,-3.000000 7.000000 4,7.000000-3.000000 3,6.000000-3.000000 4,7.000000-2.000000 4,5.000000 2.000000 0,7.000000 9.000000-1,6.000000 10.000000-3,7.000000 10.000000-1,2.000000 8.000000-3,1.000000 10.000000-1,-1.000000 10.000000-3,1.000000 9.000000-1,-3.000000 13.000000-2,-2.000000 20.000000-1,-3.000000 18.000000-3,-3.000000 20.000000-2,-6.000000 16.000000 1,-5.000000 16.000000 3,-7.000000 15.000000 4,-5.000000 17.000000 2,-9.000000 7.000000 3,-9.000000 0.000000-2,-10.000000 0.000000 0,-8.000000 0.000000-1,-6.000000-13.000000-1,1.000000-24.000000-1,-1.000000-26.000000 0,1.000000-24.000000 0,-1.000000 13.000000 0,1.000000 54.000000 1,-1.000000 53.000000 3,1.000000 53.000000 1,-1.000000 20.000000 1,1.000000-12.000000-1,-1.000000-13.000000 1,1.000000-12.000000-1,-3.000000-23.000000-2,-2.000000-30.000000-6,-3.000000-32.000000-5,-3.000000-30.000000-4,-12.000000-42.000000-11,-18.000000-49.000000-15,-19.000000-51.000000-15,-18.000000-49.000000-15,-17.000000-34.000000-6,-11.000000-15.000000 4,-14.000000-15.000000 4,-11.000000-16.000000 4,3.000000 7.000000 6,23.000000 32.000000 8,22.000000 31.000000 9,22.000000 32.000000 9,10.000000 13.000000 6,1.000000-3.000000 2,-1.000000-3.000000 2,1.000000-2.000000 3</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1"/>
    </inkml:context>
    <inkml:brush xml:id="br0">
      <inkml:brushProperty name="width" value="0.0311448071151972" units="cm"/>
      <inkml:brushProperty name="height" value="0.0311448071151972" units="cm"/>
      <inkml:brushProperty name="color" value="#F2385B"/>
      <inkml:brushProperty name="ignorePressure" value="0"/>
    </inkml:brush>
  </inkml:definitions>
  <inkml:trace contextRef="#ctx0" brushRef="#br0">37900.000000 13100.000000 706,'3.000000'-113.000000'-2,"6.000000"26.000000"-1 ,7.000000 24.000000 0,6.000000 26.000000-1,6.000000 16.000000 2,6.000000 10.000000 6,7.000000 10.000000 5,6.000000 9.000000 6,1.000000 9.000000 4,-3.000000 9.000000 3,-3.000000 10.000000 2,-2.000000 10.000000 4,-5.000000 4.000000 0,-2.000000 0.000000-3,-3.000000 0.000000-2,-3.000000 0.000000-2,-4.000000-2.000000-2,-3.000000-3.000000-3,-3.000000-3.000000-2,-2.000000-2.000000-3,-11.000000 5.000000-2,-15.000000 16.000000-1,-15.000000 15.000000-2,-16.000000 17.000000-2,-12.000000 8.000000-2,-5.000000 4.000000-1,-7.000000 3.000000-3,-5.000000 3.000000-2,2.000000-8.000000-1,13.000000-19.000000-2,12.000000-18.000000-1,13.000000-19.000000-3,-4.000000 1.000000-1,-18.000000 22.000000-3,-19.000000 22.000000-3,-18.000000 23.000000-3,-4.000000-3.000000-1,13.000000-24.000000-2,12.000000-26.000000-1,13.000000-24.000000-2,10.000000-29.000000-1,10.000000-31.000000-2,10.000000-31.000000-3,9.000000-31.000000-1,12.000000-21.000000 1,16.000000-9.000000 5,15.000000-10.000000 6,17.000000-8.000000 6,8.000000 0.000000 4,4.000000 14.000000 3,3.000000 11.000000 2,3.000000 14.000000 3,1.000000 13.000000 2,1.000000 16.000000 3,-1.000000 15.000000 3,1.000000 17.000000 1,-1.000000 8.000000 6,1.000000 4.000000 7,-1.000000 3.000000 7,1.000000 3.000000 7,1.000000 1.000000 3,3.000000 1.000000 0,3.000000-1.000000-1,4.000000 1.000000-1,-3.000000 1.000000-2,-5.000000 3.000000-5,-7.000000 3.000000-5,-5.000000 4.000000-6,-12.000000 10.000000-6,-16.000000 19.000000-10,-15.000000 19.000000-10,-15.000000 19.000000-9,-18.000000 10.000000-4,-19.000000 4.000000 0,-18.000000 3.000000 2,-19.000000 3.000000 2,-10.000000 1.000000 1,1.000000 1.000000 2,-1.000000-1.000000 3,1.000000 1.000000 3,7.000000-9.000000 1,16.000000-15.000000 4,15.000000-15.000000 2,17.000000-16.000000 2,16.000000-13.000000 3,19.000000-9.000000 0,19.000000-10.000000 2,19.000000-8.000000 2,13.000000-8.000000 0,10.000000-2.000000 1,10.000000-3.000000 1,9.000000-3.000000 1,1.000000-2.000000-1,-6.000000 0.000000-1,-6.000000 0.000000-3,-6.000000 0.000000-2,-9.000000 3.000000-2,-8.000000 6.000000 0,-10.000000 7.000000-2,-9.000000 6.000000 0,-9.000000 6.000000 0,-5.000000 6.000000-1,-7.000000 7.000000 0,-5.000000 6.000000-1,-14.000000 10.000000 2,-18.000000 17.000000 1,-19.000000 15.000000 2,-18.000000 16.000000 2,-10.000000 5.000000 1,0.000000-2.000000 1,0.000000-3.000000 2,0.000000-3.000000 0,6.000000-9.000000 3,13.000000-11.000000 1,12.000000-14.000000 3,13.000000-11.000000 2,15.000000-12.000000 1,19.000000-9.000000-1,19.000000-10.000000-1,19.000000-8.000000-1,15.000000-11.000000-4,13.000000-8.000000-8,12.000000-10.000000-7,13.000000-9.000000-8,1.000000-2.000000-4,-9.000000 6.000000-1,-10.000000 7.000000-1,-8.000000 6.000000-2,-11.000000 9.000000 1,-8.000000 13.000000-1,-10.000000 12.000000 1,-9.000000 13.000000 0,-13.000000 12.000000 1,-16.000000 13.000000 1,-15.000000 12.000000 2,-15.000000 13.000000 2,-7.000000 1.000000 4,3.000000-9.000000 4,3.000000-10.000000 4,4.000000-8.000000 6,-9.000000 8.000000 3,-18.000000 29.000000 6,-19.000000 28.000000 4,-18.000000 28.000000 4,-9.000000 6.000000 5,4.000000-16.000000 5,3.000000-15.000000 6,3.000000-15.000000 4,9.000000-17.000000 2,16.000000-15.000000 0,15.000000-15.000000 0,17.000000-16.000000 0,13.000000-16.000000-6,13.000000-16.000000-11,12.000000-15.000000-13,13.000000-15.000000-11,13.000000-18.000000-4,17.000000-19.000000 3,15.000000-18.000000 2,16.000000-19.000000 2,2.000000-2.000000-10,-8.000000 16.000000-25,-10.000000 15.000000-25,-9.000000 17.000000-25</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1"/>
    </inkml:context>
    <inkml:brush xml:id="br0">
      <inkml:brushProperty name="width" value="0.0278426054865122" units="cm"/>
      <inkml:brushProperty name="height" value="0.0278426054865122" units="cm"/>
      <inkml:brushProperty name="color" value="#F2385B"/>
      <inkml:brushProperty name="ignorePressure" value="0"/>
    </inkml:brush>
  </inkml:definitions>
  <inkml:trace contextRef="#ctx0" brushRef="#br0">40350.000000 13500.000000 790,'21.000000'75.000000'2,"-5.000000"0.000000"4 ,-7.000000 0.000000 6,-5.000000 0.000000 3,-3.000000 4.000000 4,4.000000 10.000000 2,3.000000 10.000000 1,3.000000 9.000000 3,3.000000 2.000000-1,3.000000-2.000000-5,3.000000-3.000000-4,4.000000-3.000000-6,1.000000-10.000000-5,0.000000-16.000000-8,0.000000-15.000000-7,0.000000-15.000000-8,0.000000-23.000000-8,0.000000-28.000000-9,0.000000-28.000000-11,0.000000-27.000000-9,-4.000000-9.000000 1,-5.000000 13.000000 12,-7.000000 12.000000 12,-5.000000 13.000000 13,-1.000000-4.000000 7,6.000000-18.000000 2,7.000000-19.000000 4,6.000000-18.000000 3,3.000000-7.000000 4,0.000000 6.000000 6,0.000000 7.000000 6,0.000000 6.000000 6,6.000000 6.000000 2,13.000000 6.000000-1,12.000000 7.000000-3,13.000000 6.000000-1,9.000000 6.000000 2,6.000000 6.000000 7,7.000000 7.000000 6,6.000000 6.000000 7,1.000000 4.000000-1,-3.000000 4.000000-5,-3.000000 3.000000-7,-2.000000 3.000000-6,-6.000000 3.000000-6,-6.000000 3.000000-3,-6.000000 3.000000-4,-6.000000 4.000000-4,-20.000000 11.000000-3,-30.000000 23.000000-6,-32.000000 22.000000-3,-30.000000 22.000000-5,-28.000000 16.000000-2,-21.000000 14.000000 1,-22.000000 11.000000 2,-22.000000 14.000000 1,-8.000000 2.000000 1,6.000000-6.000000 0,7.000000-6.000000 2,6.000000-6.000000 1,13.000000-15.000000 2,23.000000-21.000000 1,22.000000-22.000000 2,22.000000-22.000000 3,7.000000-8.000000 2,-6.000000 6.000000 4,-6.000000 7.000000 4,-6.000000 6.000000 3,16.000000-12.000000 2,42.000000-27.000000 0,40.000000-28.000000 2,41.000000-28.000000 0,26.000000-18.000000-2,13.000000-6.000000-4,12.000000-6.000000-5,13.000000-6.000000-5,2.000000-6.000000-3,-5.000000-2.000000-5,-7.000000-3.000000-3,-5.000000-3.000000-5,-12.000000 4.000000-6,-16.000000 13.000000-8,-15.000000 12.000000-9,-15.000000 13.000000-10,-15.000000 10.000000 1,-12.000000 10.000000 6,-13.000000 10.000000 6,-12.000000 9.000000 8</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1"/>
    </inkml:context>
    <inkml:brush xml:id="br0">
      <inkml:brushProperty name="width" value="0.0388624966144562" units="cm"/>
      <inkml:brushProperty name="height" value="0.0388624966144562" units="cm"/>
      <inkml:brushProperty name="color" value="#F2385B"/>
      <inkml:brushProperty name="ignorePressure" value="0"/>
    </inkml:brush>
  </inkml:definitions>
  <inkml:trace contextRef="#ctx0" brushRef="#br0">41650.000000 13100.000000 566,'0.000000'159.000000'66,"0.000000"19.000000"-5 ,0.000000 19.000000-6,0.000000 19.000000-5,-2.000000 23.000000-5,-3.000000 28.000000-2,-3.000000 28.000000-2,-2.000000 29.000000-3,-6.000000 10.000000-11,-6.000000-6.000000-19,-6.000000-6.000000-20,-6.000000-6.000000-20,-1.000000-34.000000-15,7.000000-58.000000-12,6.000000-60.000000-12,7.000000-59.000000-12</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6:15"/>
    </inkml:context>
    <inkml:brush xml:id="br0">
      <inkml:brushProperty name="width" value="0.0268492493778467" units="cm"/>
      <inkml:brushProperty name="height" value="0.0268492493778467" units="cm"/>
      <inkml:brushProperty name="color" value="#F2385B"/>
      <inkml:brushProperty name="ignorePressure" value="0"/>
    </inkml:brush>
  </inkml:definitions>
  <inkml:trace contextRef="#ctx0" brushRef="#br0">43700.000000 12650.000000 819,'3.000000'-47.000000'33,"6.000000"6.000000"-6 ,7.000000 7.000000-7,6.000000 6.000000-7,6.000000 3.000000-6,6.000000 0.000000-7,7.000000 0.000000-6,6.000000 0.000000-6,17.000000-5.000000 0,28.000000-9.000000 7,28.000000-10.000000 9,29.000000-8.000000 7,2.000000-1.000000 3,-21.000000 9.000000-1,-22.000000 10.000000-1,-22.000000 10.000000-1,-8.000000 4.000000-1,6.000000 0.000000-3,7.000000 0.000000-1,6.000000 0.000000-2,-4.000000 1.000000-1,-11.000000 4.000000 2,-14.000000 3.000000 2,-11.000000 3.000000 1,-18.000000-1.000000-9,-22.000000-2.000000-23,-22.000000-3.000000-22,-21.000000-3.000000-23</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6:16"/>
    </inkml:context>
    <inkml:brush xml:id="br0">
      <inkml:brushProperty name="width" value="0.0329099744558334" units="cm"/>
      <inkml:brushProperty name="height" value="0.0329099744558334" units="cm"/>
      <inkml:brushProperty name="color" value="#F2385B"/>
      <inkml:brushProperty name="ignorePressure" value="0"/>
    </inkml:brush>
  </inkml:definitions>
  <inkml:trace contextRef="#ctx0" brushRef="#br0">44850.000000 11900.000000 668,'-24.000000'73.000000'-2,"4.000000"-3.000000"3 ,3.000000-3.000000 3,3.000000-2.000000 3,-1.000000 0.000000 2,-2.000000 7.000000 2,-3.000000 6.000000 2,-3.000000 7.000000 1,-2.000000 2.000000-1,0.000000 1.000000-3,0.000000-1.000000-4,0.000000 1.000000-2,-2.000000-3.000000-4,-3.000000-2.000000-1,-3.000000-3.000000-2,-2.000000-3.000000-3,-3.000000-7.000000-1,1.000000-9.000000-2,-1.000000-10.000000-2,1.000000-8.000000-2,-3.000000-4.000000 0,-2.000000 3.000000 2,-3.000000 3.000000 0,-3.000000 4.000000 3,1.000000-4.000000 1,6.000000-9.000000 2,7.000000-10.000000 2,6.000000-8.000000 2,10.000000-14.000000 4,17.000000-15.000000 7,15.000000-15.000000 7,16.000000-16.000000 6,12.000000-10.000000 1,9.000000-3.000000-2,10.000000-3.000000-4,10.000000-2.000000-3,7.000000-3.000000-5,6.000000 1.000000-4,7.000000-1.000000-5,6.000000 1.000000-4,-1.000000 4.000000-3,-5.000000 9.000000 0,-7.000000 10.000000 2,-5.000000 10.000000 0,-11.000000 7.000000 1,-11.000000 6.000000 3,-14.000000 7.000000 1,-11.000000 6.000000 2,-12.000000 7.000000 2,-9.000000 10.000000 4,-10.000000 10.000000 2,-8.000000 9.000000 4,-12.000000 12.000000 1,-12.000000 16.000000 2,-13.000000 15.000000 1,-12.000000 17.000000 2,-12.000000 13.000000-1,-8.000000 13.000000-3,-10.000000 12.000000-3,-9.000000 13.000000-4,-7.000000 10.000000-2,-3.000000 10.000000-2,-3.000000 10.000000-2,-2.000000 9.000000-2,3.000000-4.000000-1,14.000000-15.000000 0,11.000000-15.000000 1,14.000000-16.000000 2,11.000000-21.000000-1,14.000000-24.000000 1,11.000000-26.000000 1,14.000000-24.000000 0,2.000000-7.000000-2,-6.000000 13.000000-3,-6.000000 12.000000-3,-6.000000 13.000000-3,12.000000-21.000000-9,31.000000-53.000000-14,32.000000-53.000000-13,31.000000-52.000000-15,15.000000-26.000000-3,1.000000 3.000000 7,-1.000000 3.000000 6,1.000000 4.000000 7,-3.000000 8.000000 6,-2.000000 17.000000 6,-3.000000 15.000000 5,-3.000000 16.000000 7,-7.000000 15.000000 5,-9.000000 16.000000 3,-10.000000 15.000000 5,-8.000000 17.000000 3,-9.000000 13.000000 3,-6.000000 13.000000-3,-6.000000 12.000000 0,-6.000000 13.000000-1,-6.000000 2.000000 3,-2.000000-5.000000 9,-3.000000-7.000000 8,-3.000000-5.000000 8,-2.000000 3.000000 7,0.000000 17.000000 3,0.000000 15.000000 4,0.000000 16.000000 5,0.000000 5.000000-2,0.000000-2.000000-7,0.000000-3.000000-5,0.000000-3.000000-8,-2.000000-9.000000-4,-3.000000-11.000000-4,-3.000000-14.000000-4,-2.000000-11.000000-3,-1.000000-22.000000-5,3.000000-27.000000-7,3.000000-28.000000-6,4.000000-28.000000-7,7.000000-13.000000-3,13.000000 3.000000 2,12.000000 3.000000 1,13.000000 4.000000 2,10.000000 4.000000 1,10.000000 6.000000 2,10.000000 7.000000 1,9.000000 6.000000 1,6.000000 3.000000 1,3.000000 0.000000 1,3.000000 0.000000 1,4.000000 0.000000 0,1.000000 4.000000 1,0.000000 10.000000 1,0.000000 10.000000 1,0.000000 9.000000 1,-7.000000 7.000000 0,-11.000000 7.000000 2,-14.000000 6.000000-1,-11.000000 7.000000 2,-12.000000 7.000000-1,-9.000000 9.000000 2,-10.000000 10.000000 0,-8.000000 10.000000 1,-14.000000 5.000000 0,-15.000000 4.000000 0,-15.000000 3.000000 0,-16.000000 3.000000 1,-13.000000-4.000000-1,-9.000000-8.000000-1,-10.000000-10.000000 0,-8.000000-9.000000 0,0.000000-7.000000 2,14.000000-3.000000 6,11.000000-3.000000 5,14.000000-2.000000 6,10.000000-12.000000 1,9.000000-19.000000-1,10.000000-18.000000-2,10.000000-19.000000-2,13.000000-18.000000-3,19.000000-15.000000-4,19.000000-15.000000-5,19.000000-16.000000-5,5.000000-7.000000-5,-5.000000 4.000000-7,-7.000000 3.000000-8,-5.000000 3.000000-6,-8.000000 7.000000-8,-5.000000 14.000000-9,-7.000000 11.000000-8,-5.000000 14.000000-8</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7"/>
    </inkml:context>
    <inkml:brush xml:id="br0">
      <inkml:brushProperty name="width" value="0.0273470841348171" units="cm"/>
      <inkml:brushProperty name="height" value="0.0273470841348171" units="cm"/>
      <inkml:brushProperty name="color" value="#F2385B"/>
      <inkml:brushProperty name="ignorePressure" value="0"/>
    </inkml:brush>
  </inkml:definitions>
  <inkml:trace contextRef="#ctx0" brushRef="#br0">47050.000000 12150.000000 804,'68.000000'-44.000000'0,"-11.000000"13.000000"0 ,-14.000000 12.000000 0,-11.000000 13.000000 0,-6.000000 9.000000 5,4.000000 6.000000 9,3.000000 7.000000 10,3.000000 6.000000 10,1.000000 4.000000 2,1.000000 4.000000-7,-1.000000 3.000000-7,1.000000 3.000000-5,-3.000000-1.000000-7,-2.000000-2.000000-5,-3.000000-3.000000-7,-3.000000-3.000000-6,-4.000000-1.000000-4,-3.000000 4.000000-1,-3.000000 3.000000-2,-2.000000 3.000000-1,-6.000000 1.000000 0,-6.000000 1.000000 3,-6.000000-1.000000 3,-6.000000 1.000000 2,-6.000000 2.000000 3,-2.000000 7.000000 6,-3.000000 6.000000 4,-3.000000 7.000000 6,-1.000000-1.000000 2,4.000000-6.000000 1,3.000000-6.000000 1,3.000000-6.000000 0,6.000000-6.000000-1,9.000000-2.000000-5,10.000000-3.000000-5,10.000000-3.000000-6,7.000000-2.000000-1,6.000000 0.000000-1,7.000000 0.000000 1,6.000000 0.000000 0,4.000000 0.000000-3,4.000000 0.000000-6,3.000000 0.000000-4,3.000000 0.000000-6,-4.000000 1.000000-1,-8.000000 4.000000 3,-10.000000 3.000000 4,-9.000000 3.000000 3,-9.000000 3.000000 4,-5.000000 3.000000 6,-7.000000 3.000000 5,-5.000000 4.000000 6,-12.000000 2.000000 3,-16.000000 4.000000 2,-15.000000 3.000000 3,-15.000000 3.000000 1,-11.000000-1.000000 0,-2.000000-2.000000-3,-3.000000-3.000000-2,-3.000000-3.000000-2,4.000000-7.000000-3,13.000000-9.000000-2,12.000000-10.000000-4,13.000000-8.000000-1,-4.000000-4.000000-5,-18.000000 3.000000-4,-19.000000 3.000000-5,-18.000000 4.000000-5,-3.000000-6.000000-2,17.000000-11.000000 0,15.000000-14.000000 0,16.000000-11.000000 1,9.000000-9.000000-3,3.000000-3.000000-3,3.000000-3.000000-4,4.000000-2.000000-4</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7"/>
    </inkml:context>
    <inkml:brush xml:id="br0">
      <inkml:brushProperty name="width" value="0.0360051095485687" units="cm"/>
      <inkml:brushProperty name="height" value="0.0360051095485687" units="cm"/>
      <inkml:brushProperty name="color" value="#F2385B"/>
      <inkml:brushProperty name="ignorePressure" value="0"/>
    </inkml:brush>
  </inkml:definitions>
  <inkml:trace contextRef="#ctx0" brushRef="#br0">47150.000000 12700.000000 611,'23.000000'-40.000000'1,"-3.000000"23.000000"4 ,-3.000000 22.000000 4,-2.000000 22.000000 3,-3.000000 23.000000 3,1.000000 25.000000 2,-1.000000 25.000000 2,1.000000 25.000000 2,1.000000 20.000000 1,3.000000 16.000000 2,3.000000 15.000000 1,4.000000 17.000000 2,-3.000000 14.000000-1,-5.000000 17.000000 0,-7.000000 15.000000-2,-5.000000 16.000000-1,-3.000000 9.000000-3,4.000000 3.000000-3,3.000000 3.000000-5,3.000000 4.000000-4,-1.000000-15.000000-1,-2.000000-31.000000 1,-3.000000-31.000000 1,-3.000000-31.000000 1,-2.000000-46.000000-9,0.000000-59.000000-18,0.000000-60.000000-19,0.000000-58.000000-19,0.000000-28.000000-8,0.000000 7.000000 0,0.000000 6.000000 1,0.000000 7.000000 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5T05:42:13"/>
    </inkml:context>
    <inkml:brush xml:id="br0">
      <inkml:brushProperty name="width" value="0.0310900956392288" units="cm"/>
      <inkml:brushProperty name="height" value="0.0310900956392288" units="cm"/>
      <inkml:brushProperty name="color" value="#F2395B"/>
      <inkml:brushProperty name="ignorePressure" value="0"/>
    </inkml:brush>
  </inkml:definitions>
  <inkml:trace contextRef="#ctx0" brushRef="#br0">37700.000000 76700.000000 999,'92.000000'185.000000'-5,"-16.000000"-27.000000"-11 ,-15.000000-28.000000-10,-15.000000-28.000000-11,-11.000000-18.000000-3,-2.000000-6.000000 7,-3.000000-6.000000 6,-3.000000-6.000000 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7"/>
    </inkml:context>
    <inkml:brush xml:id="br0">
      <inkml:brushProperty name="width" value="0.0296702850610018" units="cm"/>
      <inkml:brushProperty name="height" value="0.0296702850610018" units="cm"/>
      <inkml:brushProperty name="color" value="#F2385B"/>
      <inkml:brushProperty name="ignorePressure" value="0"/>
    </inkml:brush>
  </inkml:definitions>
  <inkml:trace contextRef="#ctx0" brushRef="#br0">49350.000000 12650.000000 741,'73.000000'26.000000'1,"-3.000000"4.000000"4 ,-3.000000 3.000000 2,-2.000000 3.000000 3,-6.000000 4.000000 1,-6.000000 7.000000-1,-6.000000 6.000000 0,-6.000000 7.000000-2,-7.000000-1.000000 1,-6.000000-6.000000 0,-6.000000-6.000000 2,-6.000000-6.000000 1,-7.000000-1.000000 0,-6.000000 7.000000-2,-6.000000 6.000000-1,-6.000000 7.000000-2,-2.000000-3.000000 0,3.000000-8.000000-2,3.000000-10.000000-2,4.000000-9.000000 0,-7.000000 4.000000 0,-16.000000 19.000000 3,-15.000000 19.000000 1,-15.000000 19.000000 3,-9.000000 12.000000 1,1.000000 6.000000-2,-1.000000 7.000000-1,1.000000 6.000000-2,-1.000000 3.000000 1,1.000000 0.000000 0,-1.000000 0.000000 2,1.000000 0.000000 2,2.000000-8.000000-5,7.000000-16.000000-11,6.000000-15.000000-10,7.000000-15.000000-10,8.000000-20.000000-10,14.000000-21.000000-9,11.000000-22.000000-9,14.000000-22.000000-9,5.000000-11.000000 2,1.000000 0.000000 13,-1.000000 0.000000 14,1.000000 0.000000 13</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6:17"/>
    </inkml:context>
    <inkml:brush xml:id="br0">
      <inkml:brushProperty name="width" value="0.0296086631715298" units="cm"/>
      <inkml:brushProperty name="height" value="0.0296086631715298" units="cm"/>
      <inkml:brushProperty name="color" value="#F2385B"/>
      <inkml:brushProperty name="ignorePressure" value="0"/>
    </inkml:brush>
  </inkml:definitions>
  <inkml:trace contextRef="#ctx0" brushRef="#br0">49700.000000 14750.000000 743,'48.000000'7.000000'3,"-3.000000"17.000000"0 ,-3.000000 15.000000-1,-2.000000 16.000000-1,-6.000000 12.000000 3,-6.000000 9.000000 9,-6.000000 10.000000 7,-6.000000 10.000000 9,-6.000000 0.000000 3,-2.000000-5.000000 0,-3.000000-7.000000-1,-3.000000-5.000000 0,-2.000000-6.000000-5,0.000000-3.000000-8,0.000000-3.000000-8,0.000000-2.000000-8,0.000000-8.000000-10,0.000000-8.000000-10,0.000000-10.000000-11,0.000000-9.000000-11,0.000000-13.000000-5,0.000000-16.000000-2,0.000000-15.000000-1,0.000000-15.000000-2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17"/>
    </inkml:context>
    <inkml:brush xml:id="br0">
      <inkml:brushProperty name="width" value="0.0342100374400616" units="cm"/>
      <inkml:brushProperty name="height" value="0.0342100374400616" units="cm"/>
      <inkml:brushProperty name="color" value="#F2385B"/>
      <inkml:brushProperty name="ignorePressure" value="0"/>
    </inkml:brush>
  </inkml:definitions>
  <inkml:trace contextRef="#ctx0" brushRef="#br0">50650.000000 15200.000000 643,'232.000000'-24.000000'69,"-33.000000"4.000000"-7 ,-35.000000 3.000000-6,-34.000000 3.000000-7,-27.000000 3.000000-7,-19.000000 3.000000-8,-18.000000 3.000000-8,-19.000000 4.000000-7</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6:39"/>
    </inkml:context>
    <inkml:brush xml:id="br0">
      <inkml:brushProperty name="width" value="0.0364351905882359" units="cm"/>
      <inkml:brushProperty name="height" value="0.0364351905882359" units="cm"/>
      <inkml:brushProperty name="color" value="#F2385B"/>
      <inkml:brushProperty name="ignorePressure" value="0"/>
    </inkml:brush>
  </inkml:definitions>
  <inkml:trace contextRef="#ctx0" brushRef="#br0">53650.000000 12950.000000 603,'-32.000000'-7.000000'39,"39.000000"-11.000000"-10 ,36.000000-14.000000-9,39.000000-11.000000-8,14.000000-6.000000-7,-5.000000 4.000000-2,-7.000000 3.000000-2,-5.000000 3.000000-2,-8.000000 1.000000-3,-5.000000 1.000000-2,-7.000000-1.000000-2,-5.000000 1.000000-3,-4.000000 1.000000 0,0.000000 3.000000-1,0.000000 3.000000 1,0.000000 4.000000 0,-7.000000 1.000000-1,-11.000000 0.000000-1,-14.000000 0.000000 0,-11.000000 0.000000-1,-11.000000 3.000000 0,-5.000000 6.000000 3,-7.000000 7.000000 3,-5.000000 6.000000 3,-9.000000 1.000000 2,-9.000000-3.000000 2,-10.000000-3.000000 1,-8.000000-2.000000 3,-1.000000-1.000000 1,9.000000 3.000000 3,10.000000 3.000000 2,10.000000 4.000000 2,4.000000 1.000000 1,0.000000 0.000000 0,0.000000 0.000000-1,0.000000 0.000000-1,3.000000 6.000000 1,6.000000 13.000000 0,7.000000 12.000000 2,6.000000 13.000000 1,3.000000 13.000000-1,0.000000 17.000000 0,0.000000 15.000000-1,0.000000 16.000000-2,0.000000 10.000000 0,0.000000 7.000000-1,0.000000 6.000000 1,0.000000 7.000000-1,0.000000 8.000000 0,0.000000 14.000000 0,0.000000 11.000000 1,0.000000 14.000000 0,-2.000000 3.000000 0,-3.000000-2.000000 0,-3.000000-3.000000 0,-2.000000-3.000000 0,-5.000000-10.000000-1,-2.000000-16.000000-1,-3.000000-15.000000-1,-3.000000-15.000000-1,-1.000000-15.000000-1,4.000000-12.000000-1,3.000000-13.000000-2,3.000000-12.000000-1,-4.000000-26.000000-3,-8.000000-36.000000-5,-10.000000-39.000000-6,-9.000000-36.000000-6,1.000000-22.000000-1,13.000000-2.000000 3,12.000000-3.000000 2,13.000000-3.000000 2,6.000000 5.000000 1,0.000000 17.000000-1,0.000000 15.000000-1,0.000000 16.000000-1,0.000000-7.000000-1,0.000000-28.000000-5,0.000000-28.000000-4,0.000000-27.000000-3,3.000000-11.000000 0,6.000000 10.000000 2,7.000000 10.000000 3,6.000000 9.000000 3,1.000000 9.000000 4,-3.000000 9.000000 3,-3.000000 10.000000 5,-2.000000 10.000000 3,-5.000000 10.000000 3,-2.000000 13.000000 2,-3.000000 12.000000 0,-3.000000 13.000000 2,-7.000000 20.000000 4,-9.000000 28.000000 7,-10.000000 28.000000 7,-8.000000 29.000000 7,-8.000000 19.000000 1,-2.000000 14.000000-2,-3.000000 11.000000-3,-3.000000 14.000000-4,-2.000000 5.000000-2,0.000000 1.000000-1,0.000000-1.000000-1,0.000000 1.000000-1,3.000000-9.000000-2,6.000000-15.000000 0,7.000000-15.000000-2,6.000000-16.000000 0,4.000000-15.000000-2,4.000000-11.000000-2,3.000000-14.000000-1,3.000000-11.000000-3,3.000000-7.000000 1,3.000000 0.000000 0,3.000000 0.000000 1,4.000000 0.000000 1,5.000000-7.000000-2,10.000000-11.000000-2,10.000000-14.000000-3,9.000000-11.000000-3,10.000000-18.000000-3,14.000000-22.000000-1,11.000000-22.000000-2,14.000000-21.000000-2,7.000000-17.000000-2,3.000000-8.000000-2,3.000000-10.000000-2,4.000000-9.000000-3,1.000000-2.000000 1,0.000000 6.000000 3,0.000000 7.000000 2,0.000000 6.000000 2,-2.000000 6.000000 2,-3.000000 6.000000 3,-3.000000 7.000000 2,-2.000000 6.000000 2,-6.000000 9.000000 4,-6.000000 13.000000 4,-6.000000 12.000000 6,-6.000000 13.000000 5,-9.000000 10.000000 2,-8.000000 10.000000 0,-10.000000 10.000000 0,-9.000000 9.000000 0,-9.000000 10.000000 0,-5.000000 14.000000-2,-7.000000 11.000000 0,-5.000000 14.000000-2,-8.000000 19.000000 0,-5.000000 29.000000 2,-7.000000 28.000000 1,-5.000000 28.000000 2,-8.000000 20.000000 0,-5.000000 13.000000 0,-7.000000 12.000000-2,-5.000000 13.000000 0,-3.000000 4.000000-1,4.000000-3.000000-1,3.000000-3.000000-2,3.000000-2.000000-1,4.000000-12.000000-1,7.000000-19.000000 1,6.000000-18.000000 0,7.000000-19.000000 1,4.000000-19.000000-3,3.000000-19.000000-7,3.000000-18.000000-6,4.000000-19.000000-6,4.000000-21.000000-4,6.000000-21.000000 0,7.000000-22.000000 1,6.000000-22.000000 0,6.000000-26.000000-1,6.000000-27.000000-4,7.000000-28.000000-2,6.000000-28.000000-3,1.000000-21.000000-2,-3.000000-12.000000-3,-3.000000-13.000000-2,-2.000000-12.000000-2,-1.000000 1.000000 1,3.000000 16.000000 4,3.000000 15.000000 5,4.000000 17.000000 4,2.000000 13.000000 4,4.000000 13.000000 3,3.000000 12.000000 2,3.000000 13.000000 4,4.000000 9.000000 3,7.000000 6.000000 6,6.000000 7.000000 5,7.000000 6.000000 6,-1.000000 7.000000 4,-6.000000 10.000000 4,-6.000000 10.000000 3,-6.000000 9.000000 4,-7.000000 12.000000 1,-6.000000 16.000000 0,-6.000000 15.000000-1,-6.000000 17.000000-1,-7.000000 17.000000 0,-6.000000 23.000000-1,-6.000000 22.000000-1,-6.000000 22.000000 0,-4.000000 15.000000-2,1.000000 9.000000-1,-1.000000 10.000000-2,1.000000 10.000000-3,-6.000000 8.000000-2,-8.000000 10.000000-2,-10.000000 10.000000-4,-9.000000 9.000000-2,-5.000000-4.000000-3,0.000000-15.000000-5,0.000000-15.000000-3,0.000000-16.000000-4,1.000000-19.000000-3,4.000000-22.000000 0,3.000000-22.000000-2,3.000000-21.000000-1,-1.000000-9.000000-1,-2.000000 7.000000-4,-3.000000 6.000000-2,-3.000000 7.000000-3,-2.000000-6.000000-2,0.000000-15.000000-1,0.000000-15.000000-3,0.000000-16.000000-1,0.000000-21.000000-1,0.000000-24.000000 0,0.000000-26.000000 0,0.000000-24.000000 0,-2.000000-21.000000 0,-3.000000-16.000000 3,-3.000000-15.000000 2,-2.000000-15.000000 2,2.000000-4.000000 3,9.000000 9.000000 5,10.000000 10.000000 5,10.000000 10.000000 4,4.000000 16.000000 3,0.000000 26.000000 0,0.000000 24.000000 2,0.000000 26.000000 1,0.000000 22.000000 5,0.000000 23.000000 10,0.000000 22.000000 10,0.000000 22.000000 10,0.000000 12.000000 5,0.000000 3.000000-1,0.000000 3.000000-1,0.000000 4.000000 1,0.000000 5.000000-3,0.000000 10.000000-4,0.000000 10.000000-2,0.000000 9.000000-5,0.000000-2.000000-4,0.000000-12.000000-6,0.000000-13.000000-5,0.000000-12.000000-7,4.000000-15.000000-3,10.000000-15.000000-1,10.000000-15.000000-1,9.000000-16.000000-2,4.000000-13.000000-5,1.000000-9.000000-8,-1.000000-10.000000-8,1.000000-8.000000-9,-3.000000-6.000000-4,-2.000000 1.000000-2,-3.000000-1.000000-1,-3.000000 1.000000-1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39"/>
    </inkml:context>
    <inkml:brush xml:id="br0">
      <inkml:brushProperty name="width" value="0.0315005965530872" units="cm"/>
      <inkml:brushProperty name="height" value="0.0315005965530872" units="cm"/>
      <inkml:brushProperty name="color" value="#F2385B"/>
      <inkml:brushProperty name="ignorePressure" value="0"/>
    </inkml:brush>
  </inkml:definitions>
  <inkml:trace contextRef="#ctx0" brushRef="#br0">58000.000000 12850.000000 698,'68.000000'0.000000'-3,"-11.000000"0.000000"1 ,-14.000000 0.000000 0,-11.000000 0.000000 1,-6.000000 0.000000 4,4.000000 0.000000 3,3.000000 0.000000 6,3.000000 0.000000 5,-2.000000 3.000000 1,-6.000000 6.000000-2,-6.000000 7.000000-2,-6.000000 6.000000-2,-10.000000 7.000000-2,-12.000000 10.000000-1,-13.000000 10.000000-2,-12.000000 9.000000-1,-10.000000 7.000000-3,-6.000000 7.000000-4,-6.000000 6.000000-4,-6.000000 7.000000-4,-4.000000 0.000000-3,1.000000-2.000000 0,-1.000000-3.000000-2,1.000000-3.000000 0,5.000000-6.000000 0,14.000000-5.000000 4,11.000000-7.000000 2,14.000000-5.000000 4,10.000000-11.000000 1,9.000000-11.000000 3,10.000000-14.000000 1,10.000000-11.000000 2,7.000000-7.000000 0,6.000000 0.000000 0,7.000000 0.000000-1,6.000000 0.000000-1,6.000000-2.000000 0,6.000000-3.000000 2,7.000000-3.000000 0,6.000000-2.000000 2,-1.000000-6.000000-1,-5.000000-6.000000-5,-7.000000-6.000000-3,-5.000000-6.000000-4,-8.000000 1.000000-1,-5.000000 9.000000 4,-7.000000 10.000000 3,-5.000000 10.000000 3,-12.000000 8.000000 4,-16.000000 10.000000 4,-15.000000 10.000000 4,-15.000000 9.000000 5,-15.000000 12.000000 0,-12.000000 16.000000-2,-13.000000 15.000000-3,-12.000000 17.000000-2,-10.000000 8.000000-2,-6.000000 4.000000-2,-6.000000 3.000000-1,-6.000000 3.000000-1,1.000000-1.000000-1,9.000000-2.000000-1,10.000000-3.000000 0,10.000000-3.000000-1,13.000000-12.000000 1,19.000000-18.000000 0,19.000000-19.000000 1,19.000000-18.000000 2,18.000000-15.000000-2,19.000000-9.000000-2,19.000000-10.000000-3,19.000000-8.000000-1,13.000000-12.000000-2,10.000000-12.000000 0,10.000000-13.000000 0,9.000000-12.000000-1,-1.000000-7.000000 1,-8.000000 1.000000-2,-10.000000-1.000000 0,-9.000000 1.000000-1,-12.000000 4.000000 0,-11.000000 9.000000-1,-14.000000 10.000000 0,-11.000000 10.000000 0,-3.000000 0.000000-1,10.000000-5.000000-2,10.000000-7.000000 0,9.000000-5.000000-2,-1.000000-4.000000-3,-8.000000 0.000000-3,-10.000000 0.000000-5,-9.000000 0.000000-3,-12.000000 17.000000 3,-11.000000 34.000000 8,-14.000000 35.000000 8,-11.000000 35.000000 9,-7.000000 18.000000 9,0.000000 3.000000 8,0.000000 3.000000 9,0.000000 4.000000 8,1.000000-1.000000 4,4.000000-3.000000-1,3.000000-3.000000 0,3.000000-2.000000-1,3.000000-6.000000-4,3.000000-6.000000-6,3.000000-6.000000-6,4.000000-6.000000-7,-1.000000-6.000000-3,-3.000000-2.000000-3,-3.000000-3.000000-2,-2.000000-3.000000-2,-5.000000-2.000000-1,-2.000000 0.000000-4,-3.000000 0.000000-2,-3.000000 0.000000-2,-6.000000-5.000000-8,-5.000000-9.000000-11,-7.000000-10.000000-13,-5.000000-8.000000-12,-3.000000-9.000000-3,4.000000-6.000000 6,3.000000-6.000000 7,3.000000-6.000000 7,3.000000-6.000000 4,3.000000-2.000000 1,3.000000-3.000000 2,4.000000-3.000000 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6:39"/>
    </inkml:context>
    <inkml:brush xml:id="br0">
      <inkml:brushProperty name="width" value="0.0473144426941872" units="cm"/>
      <inkml:brushProperty name="height" value="0.0473144426941872" units="cm"/>
      <inkml:brushProperty name="color" value="#F2385B"/>
      <inkml:brushProperty name="ignorePressure" value="0"/>
    </inkml:brush>
  </inkml:definitions>
  <inkml:trace contextRef="#ctx0" brushRef="#br0">57300.000000 14500.000000 464,'-2.000000'143.000000'21,"-3.000000"-11.000000"0 ,-3.000000-14.000000 2,-2.000000-11.000000 0,-3.000000-6.000000-1,1.000000 4.000000 0,-1.000000 3.000000-1,1.000000 3.000000-1,-1.000000 1.000000-2,1.000000 1.000000-1,-1.000000-1.000000-2,1.000000 1.000000-1,-3.000000-7.000000-3,-2.000000-12.000000-1,-3.000000-13.000000-2,-3.000000-12.000000-2,1.000000-10.000000 0,6.000000-6.000000 0,7.000000-6.000000 2,6.000000-6.000000 1,4.000000-4.000000 0,4.000000 1.000000 3,3.000000-1.000000 0,3.000000 1.000000 2,12.000000-3.000000 0,22.000000-2.000000 1,22.000000-3.000000 1,23.000000-3.000000-1,16.000000-4.000000 2,13.000000-3.000000-1,12.000000-3.000000 1,13.000000-2.000000 1,4.000000-3.000000-2,-3.000000 1.000000-2,-3.000000-1.000000-2,-2.000000 1.000000-3,-14.000000-3.000000-2,-21.000000-2.000000-5,-22.000000-3.000000-5,-22.000000-3.000000-3,9.000000-1.000000-7,41.000000 4.000000-9,40.000000 3.000000-8,42.000000 3.000000-8,-1.000000-1.000000-3,-41.000000-2.000000 4,-40.000000-3.000000 3,-40.000000-3.000000 5,-21.000000-1.000000-4,0.000000 4.000000-9,0.000000 3.000000-11,0.000000 3.000000-10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7:19"/>
    </inkml:context>
    <inkml:brush xml:id="br0">
      <inkml:brushProperty name="width" value="0.0389855839312077" units="cm"/>
      <inkml:brushProperty name="height" value="0.0389855839312077" units="cm"/>
      <inkml:brushProperty name="color" value="#F2385B"/>
      <inkml:brushProperty name="ignorePressure" value="0"/>
    </inkml:brush>
  </inkml:definitions>
  <inkml:trace contextRef="#ctx0" brushRef="#br0">69700.000000 6850.000000 564,'-93.000000'29.000000'28,"17.000000"10.000000"1 ,15.000000 10.000000 3,16.000000 9.000000 1,5.000000 15.000000 0,-2.000000 22.000000 2,-3.000000 22.000000-1,-3.000000 23.000000 2,1.000000 13.000000-3,6.000000 6.000000-3,7.000000 7.000000-3,6.000000 6.000000-4,6.000000-15.000000-4,6.000000-33.000000-4,7.000000-35.000000-2,6.000000-34.000000-5,3.000000-16.000000-2,0.000000 3.000000-4,0.000000 3.000000-4,0.000000 4.000000-3,0.000000 13.000000-1,0.000000 26.000000 1,0.000000 24.000000 0,0.000000 26.000000 1,9.000000-1.000000-3,19.000000-24.000000-6,19.000000-26.000000-6,19.000000-24.000000-6,18.000000-31.000000-8,19.000000-33.000000-8,19.000000-35.000000-9,19.000000-34.000000-8,-4.000000-12.000000 0,-24.000000 14.000000 6,-26.000000 11.000000 6,-24.000000 14.000000 8</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7:20"/>
    </inkml:context>
    <inkml:brush xml:id="br0">
      <inkml:brushProperty name="width" value="0.0276310443878174" units="cm"/>
      <inkml:brushProperty name="height" value="0.0276310443878174" units="cm"/>
      <inkml:brushProperty name="color" value="#F2385B"/>
      <inkml:brushProperty name="ignorePressure" value="0"/>
    </inkml:brush>
  </inkml:definitions>
  <inkml:trace contextRef="#ctx0" brushRef="#br0">71750.000000 6350.000000 796,'62.000000'-32.000000'-1,"-24.000000"39.000000"-1 ,-26.000000 36.000000-1,-24.000000 39.000000-1,-20.000000 24.000000 3,-11.000000 13.000000 9,-14.000000 12.000000 7,-11.000000 13.000000 9,-9.000000 7.000000 4,-3.000000 4.000000-2,-3.000000 3.000000-2,-2.000000 3.000000-1,-1.000000-5.000000-2,3.000000-12.000000-4,3.000000-13.000000-3,4.000000-12.000000-4,4.000000-19.000000-6,6.000000-25.000000-8,7.000000-25.000000-8,6.000000-25.000000-9,6.000000-21.000000-7,6.000000-15.000000-5,7.000000-15.000000-6,6.000000-16.000000-6,6.000000-7.000000 1,6.000000 4.000000 8,7.000000 3.000000 7,6.000000 3.000000 7,1.000000-1.000000 5,-3.000000-2.000000 2,-3.000000-3.000000 2,-2.000000-3.000000 3</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20:37:20"/>
    </inkml:context>
    <inkml:brush xml:id="br0">
      <inkml:brushProperty name="width" value="0.0373520217835903" units="cm"/>
      <inkml:brushProperty name="height" value="0.0373520217835903" units="cm"/>
      <inkml:brushProperty name="color" value="#F2385B"/>
      <inkml:brushProperty name="ignorePressure" value="0"/>
    </inkml:brush>
  </inkml:definitions>
  <inkml:trace contextRef="#ctx0" brushRef="#br0">70950.000000 6650.000000 588,'209.000000'6.000000'18,"-31.000000"13.000000"3 ,-31.000000 12.000000 1,-31.000000 13.000000 3,-20.000000 10.000000 0,-5.000000 10.000000-2,-7.000000 10.000000-1,-5.000000 9.000000-2,-9.000000 7.000000 0,-9.000000 7.000000 1,-10.000000 6.000000 2,-8.000000 7.000000 0,-12.000000 5.000000 0,-12.000000 7.000000-4,-13.000000 6.000000-2,-12.000000 7.000000-3,-12.000000 2.000000-2,-8.000000 1.000000 1,-10.000000-1.000000 1,-9.000000 1.000000 1,-9.000000-6.000000-3,-5.000000-8.000000-5,-7.000000-10.000000-4,-5.000000-9.000000-6,0.000000-16.000000-1,10.000000-22.000000 1,10.000000-22.000000 2,9.000000-21.000000 0,6.000000-23.000000-6,3.000000-21.000000-16,3.000000-22.000000-15,4.000000-22.000000-15,7.000000-21.000000-7,13.000000-18.000000 3,12.000000-19.000000 3,13.000000-18.000000 2,9.000000-4.000000 6,6.000000 13.000000 7,7.000000 12.000000 8,6.000000 13.000000 7,1.000000 10.000000 7,-3.000000 10.000000 3,-3.000000 10.000000 4,-2.000000 9.000000 4,-11.000000 18.000000 12,-15.000000 29.000000 18,-15.000000 28.000000 18,-16.000000 28.000000 19,-13.000000 21.000000 5,-9.000000 17.000000-11,-10.000000 15.000000-10,-8.000000 16.000000-9,-4.000000 4.000000-8,3.000000-6.000000-3,3.000000-6.000000-4,4.000000-6.000000-4,2.000000-6.000000-4,4.000000-2.000000-6,3.000000-3.000000-6,3.000000-3.000000-5,6.000000-18.000000-14,9.000000-31.000000-19,10.000000-31.000000-21,10.000000-31.000000-20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2-01T19:37:20"/>
    </inkml:context>
    <inkml:brush xml:id="br0">
      <inkml:brushProperty name="width" value="0.0318096950650215" units="cm"/>
      <inkml:brushProperty name="height" value="0.0318096950650215" units="cm"/>
      <inkml:brushProperty name="color" value="#F2385B"/>
      <inkml:brushProperty name="ignorePressure" value="0"/>
    </inkml:brush>
  </inkml:definitions>
  <inkml:trace contextRef="#ctx0" brushRef="#br0">72700.000000 6850.000000 691,'21.000000'73.000000'3,"-5.000000"-3.000000"6 ,-7.000000-3.000000 6,-5.000000-2.000000 6,-4.000000-1.000000 3,0.000000 3.000000 4,0.000000 3.000000 2,0.000000 4.000000 2,0.000000-6.000000-1,0.000000-11.000000-6,0.000000-14.000000-5,0.000000-11.000000-4,0.000000-1.000000-6,0.000000 13.000000-3,0.000000 12.000000-3,0.000000 13.000000-4,1.000000-1.000000-1,4.000000-11.000000 1,3.000000-14.000000 0,3.000000-11.000000 1,-1.000000-18.000000-10,-2.000000-22.000000-21,-3.000000-22.000000-22,-3.000000-21.000000-20,-4.000000-18.000000-4,-3.000000-12.000000 16,-3.000000-13.000000 15,-2.000000-12.000000 14,2.000000-2.000000 11,9.000000 9.000000 4,10.000000 10.000000 5,10.000000 10.000000 4,7.000000 10.000000 4,6.000000 13.000000 3,7.000000 12.000000 3,6.000000 13.000000 2,3.000000 9.000000 2,0.000000 6.000000-3,0.000000 7.000000 0,0.000000 6.000000-3,-4.000000 3.000000 2,-5.000000 0.000000 1,-7.000000 0.000000 3,-5.000000 0.000000 3,-1.000000 0.000000 1,6.000000 0.000000 2,7.000000 0.000000 1,6.000000 0.000000 1,6.000000 1.000000 4,6.000000 4.000000 6,7.000000 3.000000 7,6.000000 3.000000 6,-5.000000 7.000000 1,-16.000000 14.000000-5,-15.000000 11.000000-4,-15.000000 14.000000-5,-17.000000 10.000000-3,-15.000000 9.000000-1,-15.000000 10.000000-1,-16.000000 10.000000-1,-15.000000 4.000000-2,-11.000000 0.000000-5,-14.000000 0.000000-4,-11.000000 0.000000-5,-6.000000-4.000000-3,4.000000-5.000000-2,3.000000-7.000000-3,3.000000-5.000000-3,7.000000-12.000000-1,14.000000-16.000000-1,11.000000-15.000000 1,14.000000-15.000000-1,22.000000-20.000000-1,35.000000-21.000000-2,35.000000-22.000000-1,34.000000-22.000000-1,13.000000-7.000000 1,-5.000000 10.000000 1,-7.000000 10.000000 4,-5.000000 9.000000 1,-3.000000 2.000000 3,4.000000-2.000000 0,3.000000-3.000000 1,3.000000-3.000000 1,-7.000000 2.000000 1,-15.000000 10.000000-1,-15.000000 10.000000 1,-16.000000 9.000000-1,-13.000000 2.000000-3,-9.000000-2.000000-5,-10.000000-3.000000-6,-8.000000-3.000000-6,-8.000000-1.000000-4,-2.000000 4.000000-4,-3.000000 3.000000-2,-3.000000 3.000000-4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E557E-71BD-4E48-8B39-E65103DE07CD}"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77EB5-271E-47F8-B4E7-A050BEE7A88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D5FB3-440F-475B-867D-0178E5B92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CD5FB3-440F-475B-867D-0178E5B92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CD5FB3-440F-475B-867D-0178E5B92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CD5FB3-440F-475B-867D-0178E5B92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CD5FB3-440F-475B-867D-0178E5B92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CD5FB3-440F-475B-867D-0178E5B92A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CD5FB3-440F-475B-867D-0178E5B92A2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D5FB3-440F-475B-867D-0178E5B92A2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D5FB3-440F-475B-867D-0178E5B92A2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CD5FB3-440F-475B-867D-0178E5B92A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CD5FB3-440F-475B-867D-0178E5B92A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170F-A524-4528-8C91-7D60202895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D5FB3-440F-475B-867D-0178E5B92A21}"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1170F-A524-4528-8C91-7D60202895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9" Type="http://schemas.openxmlformats.org/officeDocument/2006/relationships/customXml" Target="../ink/ink40.xml"/><Relationship Id="rId8" Type="http://schemas.openxmlformats.org/officeDocument/2006/relationships/customXml" Target="../ink/ink39.xml"/><Relationship Id="rId7" Type="http://schemas.openxmlformats.org/officeDocument/2006/relationships/customXml" Target="../ink/ink38.xml"/><Relationship Id="rId6" Type="http://schemas.openxmlformats.org/officeDocument/2006/relationships/customXml" Target="../ink/ink37.xml"/><Relationship Id="rId5" Type="http://schemas.openxmlformats.org/officeDocument/2006/relationships/customXml" Target="../ink/ink36.xml"/><Relationship Id="rId4" Type="http://schemas.openxmlformats.org/officeDocument/2006/relationships/customXml" Target="../ink/ink35.xml"/><Relationship Id="rId37" Type="http://schemas.openxmlformats.org/officeDocument/2006/relationships/slideLayout" Target="../slideLayouts/slideLayout2.xml"/><Relationship Id="rId36" Type="http://schemas.openxmlformats.org/officeDocument/2006/relationships/customXml" Target="../ink/ink67.xml"/><Relationship Id="rId35" Type="http://schemas.openxmlformats.org/officeDocument/2006/relationships/customXml" Target="../ink/ink66.xml"/><Relationship Id="rId34" Type="http://schemas.openxmlformats.org/officeDocument/2006/relationships/customXml" Target="../ink/ink65.xml"/><Relationship Id="rId33" Type="http://schemas.openxmlformats.org/officeDocument/2006/relationships/customXml" Target="../ink/ink64.xml"/><Relationship Id="rId32" Type="http://schemas.openxmlformats.org/officeDocument/2006/relationships/customXml" Target="../ink/ink63.xml"/><Relationship Id="rId31" Type="http://schemas.openxmlformats.org/officeDocument/2006/relationships/customXml" Target="../ink/ink62.xml"/><Relationship Id="rId30" Type="http://schemas.openxmlformats.org/officeDocument/2006/relationships/customXml" Target="../ink/ink61.xml"/><Relationship Id="rId3" Type="http://schemas.openxmlformats.org/officeDocument/2006/relationships/customXml" Target="../ink/ink34.xml"/><Relationship Id="rId29" Type="http://schemas.openxmlformats.org/officeDocument/2006/relationships/customXml" Target="../ink/ink60.xml"/><Relationship Id="rId28" Type="http://schemas.openxmlformats.org/officeDocument/2006/relationships/customXml" Target="../ink/ink59.xml"/><Relationship Id="rId27" Type="http://schemas.openxmlformats.org/officeDocument/2006/relationships/customXml" Target="../ink/ink58.xml"/><Relationship Id="rId26" Type="http://schemas.openxmlformats.org/officeDocument/2006/relationships/customXml" Target="../ink/ink57.xml"/><Relationship Id="rId25" Type="http://schemas.openxmlformats.org/officeDocument/2006/relationships/customXml" Target="../ink/ink56.xml"/><Relationship Id="rId24" Type="http://schemas.openxmlformats.org/officeDocument/2006/relationships/customXml" Target="../ink/ink55.xml"/><Relationship Id="rId23" Type="http://schemas.openxmlformats.org/officeDocument/2006/relationships/customXml" Target="../ink/ink54.xml"/><Relationship Id="rId22" Type="http://schemas.openxmlformats.org/officeDocument/2006/relationships/customXml" Target="../ink/ink53.xml"/><Relationship Id="rId21" Type="http://schemas.openxmlformats.org/officeDocument/2006/relationships/customXml" Target="../ink/ink52.xml"/><Relationship Id="rId20" Type="http://schemas.openxmlformats.org/officeDocument/2006/relationships/customXml" Target="../ink/ink51.xml"/><Relationship Id="rId2" Type="http://schemas.openxmlformats.org/officeDocument/2006/relationships/customXml" Target="../ink/ink33.xml"/><Relationship Id="rId19" Type="http://schemas.openxmlformats.org/officeDocument/2006/relationships/customXml" Target="../ink/ink50.xml"/><Relationship Id="rId18" Type="http://schemas.openxmlformats.org/officeDocument/2006/relationships/customXml" Target="../ink/ink49.xml"/><Relationship Id="rId17" Type="http://schemas.openxmlformats.org/officeDocument/2006/relationships/customXml" Target="../ink/ink48.xml"/><Relationship Id="rId16" Type="http://schemas.openxmlformats.org/officeDocument/2006/relationships/customXml" Target="../ink/ink47.xml"/><Relationship Id="rId15" Type="http://schemas.openxmlformats.org/officeDocument/2006/relationships/customXml" Target="../ink/ink46.xml"/><Relationship Id="rId14" Type="http://schemas.openxmlformats.org/officeDocument/2006/relationships/customXml" Target="../ink/ink45.xml"/><Relationship Id="rId13" Type="http://schemas.openxmlformats.org/officeDocument/2006/relationships/customXml" Target="../ink/ink44.xml"/><Relationship Id="rId12" Type="http://schemas.openxmlformats.org/officeDocument/2006/relationships/customXml" Target="../ink/ink43.xml"/><Relationship Id="rId11" Type="http://schemas.openxmlformats.org/officeDocument/2006/relationships/customXml" Target="../ink/ink42.xml"/><Relationship Id="rId10" Type="http://schemas.openxmlformats.org/officeDocument/2006/relationships/customXml" Target="../ink/ink4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9" Type="http://schemas.openxmlformats.org/officeDocument/2006/relationships/customXml" Target="../ink/ink72.xml"/><Relationship Id="rId8" Type="http://schemas.openxmlformats.org/officeDocument/2006/relationships/customXml" Target="../ink/ink71.xml"/><Relationship Id="rId73" Type="http://schemas.openxmlformats.org/officeDocument/2006/relationships/slideLayout" Target="../slideLayouts/slideLayout2.xml"/><Relationship Id="rId72" Type="http://schemas.openxmlformats.org/officeDocument/2006/relationships/customXml" Target="../ink/ink135.xml"/><Relationship Id="rId71" Type="http://schemas.openxmlformats.org/officeDocument/2006/relationships/customXml" Target="../ink/ink134.xml"/><Relationship Id="rId70" Type="http://schemas.openxmlformats.org/officeDocument/2006/relationships/customXml" Target="../ink/ink133.xml"/><Relationship Id="rId7" Type="http://schemas.openxmlformats.org/officeDocument/2006/relationships/customXml" Target="../ink/ink70.xml"/><Relationship Id="rId69" Type="http://schemas.openxmlformats.org/officeDocument/2006/relationships/customXml" Target="../ink/ink132.xml"/><Relationship Id="rId68" Type="http://schemas.openxmlformats.org/officeDocument/2006/relationships/customXml" Target="../ink/ink131.xml"/><Relationship Id="rId67" Type="http://schemas.openxmlformats.org/officeDocument/2006/relationships/customXml" Target="../ink/ink130.xml"/><Relationship Id="rId66" Type="http://schemas.openxmlformats.org/officeDocument/2006/relationships/customXml" Target="../ink/ink129.xml"/><Relationship Id="rId65" Type="http://schemas.openxmlformats.org/officeDocument/2006/relationships/customXml" Target="../ink/ink128.xml"/><Relationship Id="rId64" Type="http://schemas.openxmlformats.org/officeDocument/2006/relationships/customXml" Target="../ink/ink127.xml"/><Relationship Id="rId63" Type="http://schemas.openxmlformats.org/officeDocument/2006/relationships/customXml" Target="../ink/ink126.xml"/><Relationship Id="rId62" Type="http://schemas.openxmlformats.org/officeDocument/2006/relationships/customXml" Target="../ink/ink125.xml"/><Relationship Id="rId61" Type="http://schemas.openxmlformats.org/officeDocument/2006/relationships/customXml" Target="../ink/ink124.xml"/><Relationship Id="rId60" Type="http://schemas.openxmlformats.org/officeDocument/2006/relationships/customXml" Target="../ink/ink123.xml"/><Relationship Id="rId6" Type="http://schemas.openxmlformats.org/officeDocument/2006/relationships/customXml" Target="../ink/ink69.xml"/><Relationship Id="rId59" Type="http://schemas.openxmlformats.org/officeDocument/2006/relationships/customXml" Target="../ink/ink122.xml"/><Relationship Id="rId58" Type="http://schemas.openxmlformats.org/officeDocument/2006/relationships/customXml" Target="../ink/ink121.xml"/><Relationship Id="rId57" Type="http://schemas.openxmlformats.org/officeDocument/2006/relationships/customXml" Target="../ink/ink120.xml"/><Relationship Id="rId56" Type="http://schemas.openxmlformats.org/officeDocument/2006/relationships/customXml" Target="../ink/ink119.xml"/><Relationship Id="rId55" Type="http://schemas.openxmlformats.org/officeDocument/2006/relationships/customXml" Target="../ink/ink118.xml"/><Relationship Id="rId54" Type="http://schemas.openxmlformats.org/officeDocument/2006/relationships/customXml" Target="../ink/ink117.xml"/><Relationship Id="rId53" Type="http://schemas.openxmlformats.org/officeDocument/2006/relationships/customXml" Target="../ink/ink116.xml"/><Relationship Id="rId52" Type="http://schemas.openxmlformats.org/officeDocument/2006/relationships/customXml" Target="../ink/ink115.xml"/><Relationship Id="rId51" Type="http://schemas.openxmlformats.org/officeDocument/2006/relationships/customXml" Target="../ink/ink114.xml"/><Relationship Id="rId50" Type="http://schemas.openxmlformats.org/officeDocument/2006/relationships/customXml" Target="../ink/ink113.xml"/><Relationship Id="rId5" Type="http://schemas.openxmlformats.org/officeDocument/2006/relationships/customXml" Target="../ink/ink68.xml"/><Relationship Id="rId49" Type="http://schemas.openxmlformats.org/officeDocument/2006/relationships/customXml" Target="../ink/ink112.xml"/><Relationship Id="rId48" Type="http://schemas.openxmlformats.org/officeDocument/2006/relationships/customXml" Target="../ink/ink111.xml"/><Relationship Id="rId47" Type="http://schemas.openxmlformats.org/officeDocument/2006/relationships/customXml" Target="../ink/ink110.xml"/><Relationship Id="rId46" Type="http://schemas.openxmlformats.org/officeDocument/2006/relationships/customXml" Target="../ink/ink109.xml"/><Relationship Id="rId45" Type="http://schemas.openxmlformats.org/officeDocument/2006/relationships/customXml" Target="../ink/ink108.xml"/><Relationship Id="rId44" Type="http://schemas.openxmlformats.org/officeDocument/2006/relationships/customXml" Target="../ink/ink107.xml"/><Relationship Id="rId43" Type="http://schemas.openxmlformats.org/officeDocument/2006/relationships/customXml" Target="../ink/ink106.xml"/><Relationship Id="rId42" Type="http://schemas.openxmlformats.org/officeDocument/2006/relationships/customXml" Target="../ink/ink105.xml"/><Relationship Id="rId41" Type="http://schemas.openxmlformats.org/officeDocument/2006/relationships/customXml" Target="../ink/ink104.xml"/><Relationship Id="rId40" Type="http://schemas.openxmlformats.org/officeDocument/2006/relationships/customXml" Target="../ink/ink103.xml"/><Relationship Id="rId4" Type="http://schemas.openxmlformats.org/officeDocument/2006/relationships/image" Target="../media/image31.png"/><Relationship Id="rId39" Type="http://schemas.openxmlformats.org/officeDocument/2006/relationships/customXml" Target="../ink/ink102.xml"/><Relationship Id="rId38" Type="http://schemas.openxmlformats.org/officeDocument/2006/relationships/customXml" Target="../ink/ink101.xml"/><Relationship Id="rId37" Type="http://schemas.openxmlformats.org/officeDocument/2006/relationships/customXml" Target="../ink/ink100.xml"/><Relationship Id="rId36" Type="http://schemas.openxmlformats.org/officeDocument/2006/relationships/customXml" Target="../ink/ink99.xml"/><Relationship Id="rId35" Type="http://schemas.openxmlformats.org/officeDocument/2006/relationships/customXml" Target="../ink/ink98.xml"/><Relationship Id="rId34" Type="http://schemas.openxmlformats.org/officeDocument/2006/relationships/customXml" Target="../ink/ink97.xml"/><Relationship Id="rId33" Type="http://schemas.openxmlformats.org/officeDocument/2006/relationships/customXml" Target="../ink/ink96.xml"/><Relationship Id="rId32" Type="http://schemas.openxmlformats.org/officeDocument/2006/relationships/customXml" Target="../ink/ink95.xml"/><Relationship Id="rId31" Type="http://schemas.openxmlformats.org/officeDocument/2006/relationships/customXml" Target="../ink/ink94.xml"/><Relationship Id="rId30" Type="http://schemas.openxmlformats.org/officeDocument/2006/relationships/customXml" Target="../ink/ink93.xml"/><Relationship Id="rId3" Type="http://schemas.openxmlformats.org/officeDocument/2006/relationships/image" Target="../media/image30.png"/><Relationship Id="rId29" Type="http://schemas.openxmlformats.org/officeDocument/2006/relationships/customXml" Target="../ink/ink92.xml"/><Relationship Id="rId28" Type="http://schemas.openxmlformats.org/officeDocument/2006/relationships/customXml" Target="../ink/ink91.xml"/><Relationship Id="rId27" Type="http://schemas.openxmlformats.org/officeDocument/2006/relationships/customXml" Target="../ink/ink90.xml"/><Relationship Id="rId26" Type="http://schemas.openxmlformats.org/officeDocument/2006/relationships/customXml" Target="../ink/ink89.xml"/><Relationship Id="rId25" Type="http://schemas.openxmlformats.org/officeDocument/2006/relationships/customXml" Target="../ink/ink88.xml"/><Relationship Id="rId24" Type="http://schemas.openxmlformats.org/officeDocument/2006/relationships/customXml" Target="../ink/ink87.xml"/><Relationship Id="rId23" Type="http://schemas.openxmlformats.org/officeDocument/2006/relationships/customXml" Target="../ink/ink86.xml"/><Relationship Id="rId22" Type="http://schemas.openxmlformats.org/officeDocument/2006/relationships/customXml" Target="../ink/ink85.xml"/><Relationship Id="rId21" Type="http://schemas.openxmlformats.org/officeDocument/2006/relationships/customXml" Target="../ink/ink84.xml"/><Relationship Id="rId20" Type="http://schemas.openxmlformats.org/officeDocument/2006/relationships/customXml" Target="../ink/ink83.xml"/><Relationship Id="rId2" Type="http://schemas.openxmlformats.org/officeDocument/2006/relationships/image" Target="../media/image29.png"/><Relationship Id="rId19" Type="http://schemas.openxmlformats.org/officeDocument/2006/relationships/customXml" Target="../ink/ink82.xml"/><Relationship Id="rId18" Type="http://schemas.openxmlformats.org/officeDocument/2006/relationships/customXml" Target="../ink/ink81.xml"/><Relationship Id="rId17" Type="http://schemas.openxmlformats.org/officeDocument/2006/relationships/customXml" Target="../ink/ink80.xml"/><Relationship Id="rId16" Type="http://schemas.openxmlformats.org/officeDocument/2006/relationships/customXml" Target="../ink/ink79.xml"/><Relationship Id="rId15" Type="http://schemas.openxmlformats.org/officeDocument/2006/relationships/customXml" Target="../ink/ink78.xml"/><Relationship Id="rId14" Type="http://schemas.openxmlformats.org/officeDocument/2006/relationships/customXml" Target="../ink/ink77.xml"/><Relationship Id="rId13" Type="http://schemas.openxmlformats.org/officeDocument/2006/relationships/customXml" Target="../ink/ink76.xml"/><Relationship Id="rId12" Type="http://schemas.openxmlformats.org/officeDocument/2006/relationships/customXml" Target="../ink/ink75.xml"/><Relationship Id="rId11" Type="http://schemas.openxmlformats.org/officeDocument/2006/relationships/customXml" Target="../ink/ink74.xml"/><Relationship Id="rId10" Type="http://schemas.openxmlformats.org/officeDocument/2006/relationships/customXml" Target="../ink/ink73.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99" Type="http://schemas.openxmlformats.org/officeDocument/2006/relationships/customXml" Target="../ink/ink233.xml"/><Relationship Id="rId98" Type="http://schemas.openxmlformats.org/officeDocument/2006/relationships/customXml" Target="../ink/ink232.xml"/><Relationship Id="rId97" Type="http://schemas.openxmlformats.org/officeDocument/2006/relationships/customXml" Target="../ink/ink231.xml"/><Relationship Id="rId96" Type="http://schemas.openxmlformats.org/officeDocument/2006/relationships/customXml" Target="../ink/ink230.xml"/><Relationship Id="rId95" Type="http://schemas.openxmlformats.org/officeDocument/2006/relationships/customXml" Target="../ink/ink229.xml"/><Relationship Id="rId94" Type="http://schemas.openxmlformats.org/officeDocument/2006/relationships/customXml" Target="../ink/ink228.xml"/><Relationship Id="rId93" Type="http://schemas.openxmlformats.org/officeDocument/2006/relationships/customXml" Target="../ink/ink227.xml"/><Relationship Id="rId92" Type="http://schemas.openxmlformats.org/officeDocument/2006/relationships/customXml" Target="../ink/ink226.xml"/><Relationship Id="rId91" Type="http://schemas.openxmlformats.org/officeDocument/2006/relationships/customXml" Target="../ink/ink225.xml"/><Relationship Id="rId90" Type="http://schemas.openxmlformats.org/officeDocument/2006/relationships/customXml" Target="../ink/ink224.xml"/><Relationship Id="rId9" Type="http://schemas.openxmlformats.org/officeDocument/2006/relationships/customXml" Target="../ink/ink143.xml"/><Relationship Id="rId89" Type="http://schemas.openxmlformats.org/officeDocument/2006/relationships/customXml" Target="../ink/ink223.xml"/><Relationship Id="rId88" Type="http://schemas.openxmlformats.org/officeDocument/2006/relationships/customXml" Target="../ink/ink222.xml"/><Relationship Id="rId87" Type="http://schemas.openxmlformats.org/officeDocument/2006/relationships/customXml" Target="../ink/ink221.xml"/><Relationship Id="rId86" Type="http://schemas.openxmlformats.org/officeDocument/2006/relationships/customXml" Target="../ink/ink220.xml"/><Relationship Id="rId85" Type="http://schemas.openxmlformats.org/officeDocument/2006/relationships/customXml" Target="../ink/ink219.xml"/><Relationship Id="rId84" Type="http://schemas.openxmlformats.org/officeDocument/2006/relationships/customXml" Target="../ink/ink218.xml"/><Relationship Id="rId83" Type="http://schemas.openxmlformats.org/officeDocument/2006/relationships/customXml" Target="../ink/ink217.xml"/><Relationship Id="rId82" Type="http://schemas.openxmlformats.org/officeDocument/2006/relationships/customXml" Target="../ink/ink216.xml"/><Relationship Id="rId81" Type="http://schemas.openxmlformats.org/officeDocument/2006/relationships/customXml" Target="../ink/ink215.xml"/><Relationship Id="rId80" Type="http://schemas.openxmlformats.org/officeDocument/2006/relationships/customXml" Target="../ink/ink214.xml"/><Relationship Id="rId8" Type="http://schemas.openxmlformats.org/officeDocument/2006/relationships/customXml" Target="../ink/ink142.xml"/><Relationship Id="rId79" Type="http://schemas.openxmlformats.org/officeDocument/2006/relationships/customXml" Target="../ink/ink213.xml"/><Relationship Id="rId78" Type="http://schemas.openxmlformats.org/officeDocument/2006/relationships/customXml" Target="../ink/ink212.xml"/><Relationship Id="rId77" Type="http://schemas.openxmlformats.org/officeDocument/2006/relationships/customXml" Target="../ink/ink211.xml"/><Relationship Id="rId76" Type="http://schemas.openxmlformats.org/officeDocument/2006/relationships/customXml" Target="../ink/ink210.xml"/><Relationship Id="rId75" Type="http://schemas.openxmlformats.org/officeDocument/2006/relationships/customXml" Target="../ink/ink209.xml"/><Relationship Id="rId74" Type="http://schemas.openxmlformats.org/officeDocument/2006/relationships/customXml" Target="../ink/ink208.xml"/><Relationship Id="rId73" Type="http://schemas.openxmlformats.org/officeDocument/2006/relationships/customXml" Target="../ink/ink207.xml"/><Relationship Id="rId72" Type="http://schemas.openxmlformats.org/officeDocument/2006/relationships/customXml" Target="../ink/ink206.xml"/><Relationship Id="rId71" Type="http://schemas.openxmlformats.org/officeDocument/2006/relationships/customXml" Target="../ink/ink205.xml"/><Relationship Id="rId70" Type="http://schemas.openxmlformats.org/officeDocument/2006/relationships/customXml" Target="../ink/ink204.xml"/><Relationship Id="rId7" Type="http://schemas.openxmlformats.org/officeDocument/2006/relationships/customXml" Target="../ink/ink141.xml"/><Relationship Id="rId69" Type="http://schemas.openxmlformats.org/officeDocument/2006/relationships/customXml" Target="../ink/ink203.xml"/><Relationship Id="rId68" Type="http://schemas.openxmlformats.org/officeDocument/2006/relationships/customXml" Target="../ink/ink202.xml"/><Relationship Id="rId67" Type="http://schemas.openxmlformats.org/officeDocument/2006/relationships/customXml" Target="../ink/ink201.xml"/><Relationship Id="rId66" Type="http://schemas.openxmlformats.org/officeDocument/2006/relationships/customXml" Target="../ink/ink200.xml"/><Relationship Id="rId65" Type="http://schemas.openxmlformats.org/officeDocument/2006/relationships/customXml" Target="../ink/ink199.xml"/><Relationship Id="rId64" Type="http://schemas.openxmlformats.org/officeDocument/2006/relationships/customXml" Target="../ink/ink198.xml"/><Relationship Id="rId63" Type="http://schemas.openxmlformats.org/officeDocument/2006/relationships/customXml" Target="../ink/ink197.xml"/><Relationship Id="rId62" Type="http://schemas.openxmlformats.org/officeDocument/2006/relationships/customXml" Target="../ink/ink196.xml"/><Relationship Id="rId61" Type="http://schemas.openxmlformats.org/officeDocument/2006/relationships/customXml" Target="../ink/ink195.xml"/><Relationship Id="rId60" Type="http://schemas.openxmlformats.org/officeDocument/2006/relationships/customXml" Target="../ink/ink194.xml"/><Relationship Id="rId6" Type="http://schemas.openxmlformats.org/officeDocument/2006/relationships/customXml" Target="../ink/ink140.xml"/><Relationship Id="rId59" Type="http://schemas.openxmlformats.org/officeDocument/2006/relationships/customXml" Target="../ink/ink193.xml"/><Relationship Id="rId58" Type="http://schemas.openxmlformats.org/officeDocument/2006/relationships/customXml" Target="../ink/ink192.xml"/><Relationship Id="rId57" Type="http://schemas.openxmlformats.org/officeDocument/2006/relationships/customXml" Target="../ink/ink191.xml"/><Relationship Id="rId56" Type="http://schemas.openxmlformats.org/officeDocument/2006/relationships/customXml" Target="../ink/ink190.xml"/><Relationship Id="rId55" Type="http://schemas.openxmlformats.org/officeDocument/2006/relationships/customXml" Target="../ink/ink189.xml"/><Relationship Id="rId54" Type="http://schemas.openxmlformats.org/officeDocument/2006/relationships/customXml" Target="../ink/ink188.xml"/><Relationship Id="rId53" Type="http://schemas.openxmlformats.org/officeDocument/2006/relationships/customXml" Target="../ink/ink187.xml"/><Relationship Id="rId52" Type="http://schemas.openxmlformats.org/officeDocument/2006/relationships/customXml" Target="../ink/ink186.xml"/><Relationship Id="rId51" Type="http://schemas.openxmlformats.org/officeDocument/2006/relationships/customXml" Target="../ink/ink185.xml"/><Relationship Id="rId50" Type="http://schemas.openxmlformats.org/officeDocument/2006/relationships/customXml" Target="../ink/ink184.xml"/><Relationship Id="rId5" Type="http://schemas.openxmlformats.org/officeDocument/2006/relationships/customXml" Target="../ink/ink139.xml"/><Relationship Id="rId49" Type="http://schemas.openxmlformats.org/officeDocument/2006/relationships/customXml" Target="../ink/ink183.xml"/><Relationship Id="rId48" Type="http://schemas.openxmlformats.org/officeDocument/2006/relationships/customXml" Target="../ink/ink182.xml"/><Relationship Id="rId47" Type="http://schemas.openxmlformats.org/officeDocument/2006/relationships/customXml" Target="../ink/ink181.xml"/><Relationship Id="rId46" Type="http://schemas.openxmlformats.org/officeDocument/2006/relationships/customXml" Target="../ink/ink180.xml"/><Relationship Id="rId45" Type="http://schemas.openxmlformats.org/officeDocument/2006/relationships/customXml" Target="../ink/ink179.xml"/><Relationship Id="rId44" Type="http://schemas.openxmlformats.org/officeDocument/2006/relationships/customXml" Target="../ink/ink178.xml"/><Relationship Id="rId43" Type="http://schemas.openxmlformats.org/officeDocument/2006/relationships/customXml" Target="../ink/ink177.xml"/><Relationship Id="rId42" Type="http://schemas.openxmlformats.org/officeDocument/2006/relationships/customXml" Target="../ink/ink176.xml"/><Relationship Id="rId41" Type="http://schemas.openxmlformats.org/officeDocument/2006/relationships/customXml" Target="../ink/ink175.xml"/><Relationship Id="rId40" Type="http://schemas.openxmlformats.org/officeDocument/2006/relationships/customXml" Target="../ink/ink174.xml"/><Relationship Id="rId4" Type="http://schemas.openxmlformats.org/officeDocument/2006/relationships/customXml" Target="../ink/ink138.xml"/><Relationship Id="rId39" Type="http://schemas.openxmlformats.org/officeDocument/2006/relationships/customXml" Target="../ink/ink173.xml"/><Relationship Id="rId38" Type="http://schemas.openxmlformats.org/officeDocument/2006/relationships/customXml" Target="../ink/ink172.xml"/><Relationship Id="rId37" Type="http://schemas.openxmlformats.org/officeDocument/2006/relationships/customXml" Target="../ink/ink171.xml"/><Relationship Id="rId36" Type="http://schemas.openxmlformats.org/officeDocument/2006/relationships/customXml" Target="../ink/ink170.xml"/><Relationship Id="rId35" Type="http://schemas.openxmlformats.org/officeDocument/2006/relationships/customXml" Target="../ink/ink169.xml"/><Relationship Id="rId34" Type="http://schemas.openxmlformats.org/officeDocument/2006/relationships/customXml" Target="../ink/ink168.xml"/><Relationship Id="rId33" Type="http://schemas.openxmlformats.org/officeDocument/2006/relationships/customXml" Target="../ink/ink167.xml"/><Relationship Id="rId32" Type="http://schemas.openxmlformats.org/officeDocument/2006/relationships/customXml" Target="../ink/ink166.xml"/><Relationship Id="rId31" Type="http://schemas.openxmlformats.org/officeDocument/2006/relationships/customXml" Target="../ink/ink165.xml"/><Relationship Id="rId30" Type="http://schemas.openxmlformats.org/officeDocument/2006/relationships/customXml" Target="../ink/ink164.xml"/><Relationship Id="rId3" Type="http://schemas.openxmlformats.org/officeDocument/2006/relationships/customXml" Target="../ink/ink137.xml"/><Relationship Id="rId29" Type="http://schemas.openxmlformats.org/officeDocument/2006/relationships/customXml" Target="../ink/ink163.xml"/><Relationship Id="rId28" Type="http://schemas.openxmlformats.org/officeDocument/2006/relationships/customXml" Target="../ink/ink162.xml"/><Relationship Id="rId27" Type="http://schemas.openxmlformats.org/officeDocument/2006/relationships/customXml" Target="../ink/ink161.xml"/><Relationship Id="rId26" Type="http://schemas.openxmlformats.org/officeDocument/2006/relationships/customXml" Target="../ink/ink160.xml"/><Relationship Id="rId25" Type="http://schemas.openxmlformats.org/officeDocument/2006/relationships/customXml" Target="../ink/ink159.xml"/><Relationship Id="rId24" Type="http://schemas.openxmlformats.org/officeDocument/2006/relationships/customXml" Target="../ink/ink158.xml"/><Relationship Id="rId23" Type="http://schemas.openxmlformats.org/officeDocument/2006/relationships/customXml" Target="../ink/ink157.xml"/><Relationship Id="rId22" Type="http://schemas.openxmlformats.org/officeDocument/2006/relationships/customXml" Target="../ink/ink156.xml"/><Relationship Id="rId21" Type="http://schemas.openxmlformats.org/officeDocument/2006/relationships/customXml" Target="../ink/ink155.xml"/><Relationship Id="rId20" Type="http://schemas.openxmlformats.org/officeDocument/2006/relationships/customXml" Target="../ink/ink154.xml"/><Relationship Id="rId2" Type="http://schemas.openxmlformats.org/officeDocument/2006/relationships/customXml" Target="../ink/ink136.xml"/><Relationship Id="rId19" Type="http://schemas.openxmlformats.org/officeDocument/2006/relationships/customXml" Target="../ink/ink153.xml"/><Relationship Id="rId18" Type="http://schemas.openxmlformats.org/officeDocument/2006/relationships/customXml" Target="../ink/ink152.xml"/><Relationship Id="rId17" Type="http://schemas.openxmlformats.org/officeDocument/2006/relationships/customXml" Target="../ink/ink151.xml"/><Relationship Id="rId16" Type="http://schemas.openxmlformats.org/officeDocument/2006/relationships/customXml" Target="../ink/ink150.xml"/><Relationship Id="rId15" Type="http://schemas.openxmlformats.org/officeDocument/2006/relationships/customXml" Target="../ink/ink149.xml"/><Relationship Id="rId145" Type="http://schemas.openxmlformats.org/officeDocument/2006/relationships/slideLayout" Target="../slideLayouts/slideLayout2.xml"/><Relationship Id="rId144" Type="http://schemas.openxmlformats.org/officeDocument/2006/relationships/customXml" Target="../ink/ink278.xml"/><Relationship Id="rId143" Type="http://schemas.openxmlformats.org/officeDocument/2006/relationships/customXml" Target="../ink/ink277.xml"/><Relationship Id="rId142" Type="http://schemas.openxmlformats.org/officeDocument/2006/relationships/customXml" Target="../ink/ink276.xml"/><Relationship Id="rId141" Type="http://schemas.openxmlformats.org/officeDocument/2006/relationships/customXml" Target="../ink/ink275.xml"/><Relationship Id="rId140" Type="http://schemas.openxmlformats.org/officeDocument/2006/relationships/customXml" Target="../ink/ink274.xml"/><Relationship Id="rId14" Type="http://schemas.openxmlformats.org/officeDocument/2006/relationships/customXml" Target="../ink/ink148.xml"/><Relationship Id="rId139" Type="http://schemas.openxmlformats.org/officeDocument/2006/relationships/customXml" Target="../ink/ink273.xml"/><Relationship Id="rId138" Type="http://schemas.openxmlformats.org/officeDocument/2006/relationships/customXml" Target="../ink/ink272.xml"/><Relationship Id="rId137" Type="http://schemas.openxmlformats.org/officeDocument/2006/relationships/customXml" Target="../ink/ink271.xml"/><Relationship Id="rId136" Type="http://schemas.openxmlformats.org/officeDocument/2006/relationships/customXml" Target="../ink/ink270.xml"/><Relationship Id="rId135" Type="http://schemas.openxmlformats.org/officeDocument/2006/relationships/customXml" Target="../ink/ink269.xml"/><Relationship Id="rId134" Type="http://schemas.openxmlformats.org/officeDocument/2006/relationships/customXml" Target="../ink/ink268.xml"/><Relationship Id="rId133" Type="http://schemas.openxmlformats.org/officeDocument/2006/relationships/customXml" Target="../ink/ink267.xml"/><Relationship Id="rId132" Type="http://schemas.openxmlformats.org/officeDocument/2006/relationships/customXml" Target="../ink/ink266.xml"/><Relationship Id="rId131" Type="http://schemas.openxmlformats.org/officeDocument/2006/relationships/customXml" Target="../ink/ink265.xml"/><Relationship Id="rId130" Type="http://schemas.openxmlformats.org/officeDocument/2006/relationships/customXml" Target="../ink/ink264.xml"/><Relationship Id="rId13" Type="http://schemas.openxmlformats.org/officeDocument/2006/relationships/customXml" Target="../ink/ink147.xml"/><Relationship Id="rId129" Type="http://schemas.openxmlformats.org/officeDocument/2006/relationships/customXml" Target="../ink/ink263.xml"/><Relationship Id="rId128" Type="http://schemas.openxmlformats.org/officeDocument/2006/relationships/customXml" Target="../ink/ink262.xml"/><Relationship Id="rId127" Type="http://schemas.openxmlformats.org/officeDocument/2006/relationships/customXml" Target="../ink/ink261.xml"/><Relationship Id="rId126" Type="http://schemas.openxmlformats.org/officeDocument/2006/relationships/customXml" Target="../ink/ink260.xml"/><Relationship Id="rId125" Type="http://schemas.openxmlformats.org/officeDocument/2006/relationships/customXml" Target="../ink/ink259.xml"/><Relationship Id="rId124" Type="http://schemas.openxmlformats.org/officeDocument/2006/relationships/customXml" Target="../ink/ink258.xml"/><Relationship Id="rId123" Type="http://schemas.openxmlformats.org/officeDocument/2006/relationships/customXml" Target="../ink/ink257.xml"/><Relationship Id="rId122" Type="http://schemas.openxmlformats.org/officeDocument/2006/relationships/customXml" Target="../ink/ink256.xml"/><Relationship Id="rId121" Type="http://schemas.openxmlformats.org/officeDocument/2006/relationships/customXml" Target="../ink/ink255.xml"/><Relationship Id="rId120" Type="http://schemas.openxmlformats.org/officeDocument/2006/relationships/customXml" Target="../ink/ink254.xml"/><Relationship Id="rId12" Type="http://schemas.openxmlformats.org/officeDocument/2006/relationships/customXml" Target="../ink/ink146.xml"/><Relationship Id="rId119" Type="http://schemas.openxmlformats.org/officeDocument/2006/relationships/customXml" Target="../ink/ink253.xml"/><Relationship Id="rId118" Type="http://schemas.openxmlformats.org/officeDocument/2006/relationships/customXml" Target="../ink/ink252.xml"/><Relationship Id="rId117" Type="http://schemas.openxmlformats.org/officeDocument/2006/relationships/customXml" Target="../ink/ink251.xml"/><Relationship Id="rId116" Type="http://schemas.openxmlformats.org/officeDocument/2006/relationships/customXml" Target="../ink/ink250.xml"/><Relationship Id="rId115" Type="http://schemas.openxmlformats.org/officeDocument/2006/relationships/customXml" Target="../ink/ink249.xml"/><Relationship Id="rId114" Type="http://schemas.openxmlformats.org/officeDocument/2006/relationships/customXml" Target="../ink/ink248.xml"/><Relationship Id="rId113" Type="http://schemas.openxmlformats.org/officeDocument/2006/relationships/customXml" Target="../ink/ink247.xml"/><Relationship Id="rId112" Type="http://schemas.openxmlformats.org/officeDocument/2006/relationships/customXml" Target="../ink/ink246.xml"/><Relationship Id="rId111" Type="http://schemas.openxmlformats.org/officeDocument/2006/relationships/customXml" Target="../ink/ink245.xml"/><Relationship Id="rId110" Type="http://schemas.openxmlformats.org/officeDocument/2006/relationships/customXml" Target="../ink/ink244.xml"/><Relationship Id="rId11" Type="http://schemas.openxmlformats.org/officeDocument/2006/relationships/customXml" Target="../ink/ink145.xml"/><Relationship Id="rId109" Type="http://schemas.openxmlformats.org/officeDocument/2006/relationships/customXml" Target="../ink/ink243.xml"/><Relationship Id="rId108" Type="http://schemas.openxmlformats.org/officeDocument/2006/relationships/customXml" Target="../ink/ink242.xml"/><Relationship Id="rId107" Type="http://schemas.openxmlformats.org/officeDocument/2006/relationships/customXml" Target="../ink/ink241.xml"/><Relationship Id="rId106" Type="http://schemas.openxmlformats.org/officeDocument/2006/relationships/customXml" Target="../ink/ink240.xml"/><Relationship Id="rId105" Type="http://schemas.openxmlformats.org/officeDocument/2006/relationships/customXml" Target="../ink/ink239.xml"/><Relationship Id="rId104" Type="http://schemas.openxmlformats.org/officeDocument/2006/relationships/customXml" Target="../ink/ink238.xml"/><Relationship Id="rId103" Type="http://schemas.openxmlformats.org/officeDocument/2006/relationships/customXml" Target="../ink/ink237.xml"/><Relationship Id="rId102" Type="http://schemas.openxmlformats.org/officeDocument/2006/relationships/customXml" Target="../ink/ink236.xml"/><Relationship Id="rId101" Type="http://schemas.openxmlformats.org/officeDocument/2006/relationships/customXml" Target="../ink/ink235.xml"/><Relationship Id="rId100" Type="http://schemas.openxmlformats.org/officeDocument/2006/relationships/customXml" Target="../ink/ink234.xml"/><Relationship Id="rId10" Type="http://schemas.openxmlformats.org/officeDocument/2006/relationships/customXml" Target="../ink/ink144.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customXml" Target="../ink/ink285.xml"/><Relationship Id="rId8" Type="http://schemas.openxmlformats.org/officeDocument/2006/relationships/customXml" Target="../ink/ink284.xml"/><Relationship Id="rId7" Type="http://schemas.openxmlformats.org/officeDocument/2006/relationships/customXml" Target="../ink/ink283.xml"/><Relationship Id="rId6" Type="http://schemas.openxmlformats.org/officeDocument/2006/relationships/customXml" Target="../ink/ink282.xml"/><Relationship Id="rId5" Type="http://schemas.openxmlformats.org/officeDocument/2006/relationships/customXml" Target="../ink/ink281.xml"/><Relationship Id="rId4" Type="http://schemas.openxmlformats.org/officeDocument/2006/relationships/customXml" Target="../ink/ink280.xml"/><Relationship Id="rId3" Type="http://schemas.openxmlformats.org/officeDocument/2006/relationships/customXml" Target="../ink/ink279.xml"/><Relationship Id="rId2" Type="http://schemas.openxmlformats.org/officeDocument/2006/relationships/image" Target="../media/image34.png"/><Relationship Id="rId16" Type="http://schemas.openxmlformats.org/officeDocument/2006/relationships/slideLayout" Target="../slideLayouts/slideLayout2.xml"/><Relationship Id="rId15" Type="http://schemas.openxmlformats.org/officeDocument/2006/relationships/customXml" Target="../ink/ink291.xml"/><Relationship Id="rId14" Type="http://schemas.openxmlformats.org/officeDocument/2006/relationships/customXml" Target="../ink/ink290.xml"/><Relationship Id="rId13" Type="http://schemas.openxmlformats.org/officeDocument/2006/relationships/customXml" Target="../ink/ink289.xml"/><Relationship Id="rId12" Type="http://schemas.openxmlformats.org/officeDocument/2006/relationships/customXml" Target="../ink/ink288.xml"/><Relationship Id="rId11" Type="http://schemas.openxmlformats.org/officeDocument/2006/relationships/customXml" Target="../ink/ink287.xml"/><Relationship Id="rId10" Type="http://schemas.openxmlformats.org/officeDocument/2006/relationships/customXml" Target="../ink/ink286.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customXml" Target="../ink/ink299.xml"/><Relationship Id="rId8" Type="http://schemas.openxmlformats.org/officeDocument/2006/relationships/customXml" Target="../ink/ink298.xml"/><Relationship Id="rId7" Type="http://schemas.openxmlformats.org/officeDocument/2006/relationships/customXml" Target="../ink/ink297.xml"/><Relationship Id="rId6" Type="http://schemas.openxmlformats.org/officeDocument/2006/relationships/customXml" Target="../ink/ink296.xml"/><Relationship Id="rId5" Type="http://schemas.openxmlformats.org/officeDocument/2006/relationships/customXml" Target="../ink/ink295.xml"/><Relationship Id="rId4" Type="http://schemas.openxmlformats.org/officeDocument/2006/relationships/customXml" Target="../ink/ink294.xml"/><Relationship Id="rId3" Type="http://schemas.openxmlformats.org/officeDocument/2006/relationships/customXml" Target="../ink/ink293.xml"/><Relationship Id="rId2" Type="http://schemas.openxmlformats.org/officeDocument/2006/relationships/customXml" Target="../ink/ink292.xml"/><Relationship Id="rId14" Type="http://schemas.openxmlformats.org/officeDocument/2006/relationships/slideLayout" Target="../slideLayouts/slideLayout2.xml"/><Relationship Id="rId13" Type="http://schemas.openxmlformats.org/officeDocument/2006/relationships/customXml" Target="../ink/ink303.xml"/><Relationship Id="rId12" Type="http://schemas.openxmlformats.org/officeDocument/2006/relationships/customXml" Target="../ink/ink302.xml"/><Relationship Id="rId11" Type="http://schemas.openxmlformats.org/officeDocument/2006/relationships/customXml" Target="../ink/ink301.xml"/><Relationship Id="rId10" Type="http://schemas.openxmlformats.org/officeDocument/2006/relationships/customXml" Target="../ink/ink300.xml"/><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customXml" Target="../ink/ink7.xml"/><Relationship Id="rId7" Type="http://schemas.openxmlformats.org/officeDocument/2006/relationships/customXml" Target="../ink/ink6.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 Id="rId34" Type="http://schemas.openxmlformats.org/officeDocument/2006/relationships/slideLayout" Target="../slideLayouts/slideLayout2.xml"/><Relationship Id="rId33" Type="http://schemas.openxmlformats.org/officeDocument/2006/relationships/customXml" Target="../ink/ink32.xml"/><Relationship Id="rId32" Type="http://schemas.openxmlformats.org/officeDocument/2006/relationships/customXml" Target="../ink/ink31.xml"/><Relationship Id="rId31" Type="http://schemas.openxmlformats.org/officeDocument/2006/relationships/customXml" Target="../ink/ink30.xml"/><Relationship Id="rId30" Type="http://schemas.openxmlformats.org/officeDocument/2006/relationships/customXml" Target="../ink/ink29.xml"/><Relationship Id="rId3" Type="http://schemas.openxmlformats.org/officeDocument/2006/relationships/customXml" Target="../ink/ink2.xml"/><Relationship Id="rId29" Type="http://schemas.openxmlformats.org/officeDocument/2006/relationships/customXml" Target="../ink/ink28.xml"/><Relationship Id="rId28" Type="http://schemas.openxmlformats.org/officeDocument/2006/relationships/customXml" Target="../ink/ink27.xml"/><Relationship Id="rId27" Type="http://schemas.openxmlformats.org/officeDocument/2006/relationships/customXml" Target="../ink/ink26.xml"/><Relationship Id="rId26" Type="http://schemas.openxmlformats.org/officeDocument/2006/relationships/customXml" Target="../ink/ink25.xml"/><Relationship Id="rId25" Type="http://schemas.openxmlformats.org/officeDocument/2006/relationships/customXml" Target="../ink/ink24.xml"/><Relationship Id="rId24" Type="http://schemas.openxmlformats.org/officeDocument/2006/relationships/customXml" Target="../ink/ink23.xml"/><Relationship Id="rId23" Type="http://schemas.openxmlformats.org/officeDocument/2006/relationships/customXml" Target="../ink/ink22.xml"/><Relationship Id="rId22" Type="http://schemas.openxmlformats.org/officeDocument/2006/relationships/customXml" Target="../ink/ink21.xml"/><Relationship Id="rId21" Type="http://schemas.openxmlformats.org/officeDocument/2006/relationships/customXml" Target="../ink/ink20.xml"/><Relationship Id="rId20" Type="http://schemas.openxmlformats.org/officeDocument/2006/relationships/customXml" Target="../ink/ink19.xml"/><Relationship Id="rId2" Type="http://schemas.openxmlformats.org/officeDocument/2006/relationships/customXml" Target="../ink/ink1.xml"/><Relationship Id="rId19" Type="http://schemas.openxmlformats.org/officeDocument/2006/relationships/customXml" Target="../ink/ink18.xml"/><Relationship Id="rId18" Type="http://schemas.openxmlformats.org/officeDocument/2006/relationships/customXml" Target="../ink/ink17.xml"/><Relationship Id="rId17" Type="http://schemas.openxmlformats.org/officeDocument/2006/relationships/customXml" Target="../ink/ink16.xml"/><Relationship Id="rId16" Type="http://schemas.openxmlformats.org/officeDocument/2006/relationships/customXml" Target="../ink/ink15.xml"/><Relationship Id="rId15" Type="http://schemas.openxmlformats.org/officeDocument/2006/relationships/customXml" Target="../ink/ink14.xml"/><Relationship Id="rId14" Type="http://schemas.openxmlformats.org/officeDocument/2006/relationships/customXml" Target="../ink/ink13.xml"/><Relationship Id="rId13" Type="http://schemas.openxmlformats.org/officeDocument/2006/relationships/customXml" Target="../ink/ink12.xml"/><Relationship Id="rId12" Type="http://schemas.openxmlformats.org/officeDocument/2006/relationships/customXml" Target="../ink/ink11.xml"/><Relationship Id="rId11" Type="http://schemas.openxmlformats.org/officeDocument/2006/relationships/customXml" Target="../ink/ink10.xml"/><Relationship Id="rId10" Type="http://schemas.openxmlformats.org/officeDocument/2006/relationships/customXml" Target="../ink/ink9.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b="1" dirty="0"/>
              <a:t>Dynamic Programming</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4475" y="212462"/>
            <a:ext cx="6884302" cy="2908147"/>
            <a:chOff x="1091298" y="3429000"/>
            <a:chExt cx="6884302" cy="2908147"/>
          </a:xfrm>
        </p:grpSpPr>
        <p:sp>
          <p:nvSpPr>
            <p:cNvPr id="6" name="Oval 5"/>
            <p:cNvSpPr/>
            <p:nvPr/>
          </p:nvSpPr>
          <p:spPr>
            <a:xfrm>
              <a:off x="4222376" y="342900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9" name="Oval 8"/>
            <p:cNvSpPr/>
            <p:nvPr/>
          </p:nvSpPr>
          <p:spPr>
            <a:xfrm>
              <a:off x="7276353" y="3991982"/>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4+</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10" name="Oval 9"/>
            <p:cNvSpPr/>
            <p:nvPr/>
          </p:nvSpPr>
          <p:spPr>
            <a:xfrm>
              <a:off x="6335058" y="3990190"/>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3+</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1" name="Oval 10"/>
            <p:cNvSpPr/>
            <p:nvPr/>
          </p:nvSpPr>
          <p:spPr>
            <a:xfrm>
              <a:off x="5067148" y="3991982"/>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2" name="Oval 11"/>
            <p:cNvSpPr/>
            <p:nvPr/>
          </p:nvSpPr>
          <p:spPr>
            <a:xfrm>
              <a:off x="2239980" y="3990190"/>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3</a:t>
              </a:r>
              <a:endParaRPr lang="en-US" sz="1600" b="1" dirty="0">
                <a:solidFill>
                  <a:schemeClr val="accent1">
                    <a:lumMod val="75000"/>
                  </a:schemeClr>
                </a:solidFill>
              </a:endParaRPr>
            </a:p>
          </p:txBody>
        </p:sp>
        <p:cxnSp>
          <p:nvCxnSpPr>
            <p:cNvPr id="13" name="Straight Arrow Connector 12"/>
            <p:cNvCxnSpPr>
              <a:stCxn id="6" idx="6"/>
              <a:endCxn id="9" idx="0"/>
            </p:cNvCxnSpPr>
            <p:nvPr/>
          </p:nvCxnSpPr>
          <p:spPr>
            <a:xfrm>
              <a:off x="4921623" y="3602467"/>
              <a:ext cx="2704354" cy="3895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5"/>
              <a:endCxn id="10" idx="1"/>
            </p:cNvCxnSpPr>
            <p:nvPr/>
          </p:nvCxnSpPr>
          <p:spPr>
            <a:xfrm>
              <a:off x="4819221" y="3725127"/>
              <a:ext cx="1618239" cy="315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11" idx="1"/>
            </p:cNvCxnSpPr>
            <p:nvPr/>
          </p:nvCxnSpPr>
          <p:spPr>
            <a:xfrm>
              <a:off x="4572000" y="3775934"/>
              <a:ext cx="597550" cy="2668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12" idx="7"/>
            </p:cNvCxnSpPr>
            <p:nvPr/>
          </p:nvCxnSpPr>
          <p:spPr>
            <a:xfrm flipH="1">
              <a:off x="2836825" y="3725127"/>
              <a:ext cx="1487953" cy="315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35058" y="4656267"/>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18" name="Straight Arrow Connector 17"/>
            <p:cNvCxnSpPr>
              <a:stCxn id="10" idx="4"/>
              <a:endCxn id="17" idx="0"/>
            </p:cNvCxnSpPr>
            <p:nvPr/>
          </p:nvCxnSpPr>
          <p:spPr>
            <a:xfrm>
              <a:off x="6684682" y="4337124"/>
              <a:ext cx="0"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26742"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0" name="Oval 19"/>
            <p:cNvSpPr/>
            <p:nvPr/>
          </p:nvSpPr>
          <p:spPr>
            <a:xfrm>
              <a:off x="4631465" y="4658059"/>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1</a:t>
              </a:r>
              <a:endParaRPr lang="en-US" sz="1600" b="1" dirty="0">
                <a:solidFill>
                  <a:schemeClr val="accent1">
                    <a:lumMod val="75000"/>
                  </a:schemeClr>
                </a:solidFill>
              </a:endParaRPr>
            </a:p>
          </p:txBody>
        </p:sp>
        <p:cxnSp>
          <p:nvCxnSpPr>
            <p:cNvPr id="21" name="Straight Arrow Connector 20"/>
            <p:cNvCxnSpPr>
              <a:stCxn id="11" idx="5"/>
              <a:endCxn id="19" idx="0"/>
            </p:cNvCxnSpPr>
            <p:nvPr/>
          </p:nvCxnSpPr>
          <p:spPr>
            <a:xfrm>
              <a:off x="5663993" y="4288109"/>
              <a:ext cx="212373"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20" idx="0"/>
            </p:cNvCxnSpPr>
            <p:nvPr/>
          </p:nvCxnSpPr>
          <p:spPr>
            <a:xfrm flipH="1">
              <a:off x="4981089" y="4288109"/>
              <a:ext cx="18846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631464"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24" name="Straight Arrow Connector 23"/>
            <p:cNvCxnSpPr>
              <a:stCxn id="20" idx="4"/>
              <a:endCxn id="23" idx="0"/>
            </p:cNvCxnSpPr>
            <p:nvPr/>
          </p:nvCxnSpPr>
          <p:spPr>
            <a:xfrm flipH="1">
              <a:off x="4981088" y="5004993"/>
              <a:ext cx="1"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736187"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3+</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6" name="Oval 25"/>
            <p:cNvSpPr/>
            <p:nvPr/>
          </p:nvSpPr>
          <p:spPr>
            <a:xfrm>
              <a:off x="2794892" y="4656267"/>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27" name="Oval 26"/>
            <p:cNvSpPr/>
            <p:nvPr/>
          </p:nvSpPr>
          <p:spPr>
            <a:xfrm>
              <a:off x="1526982" y="4658059"/>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28" name="Oval 27"/>
            <p:cNvSpPr/>
            <p:nvPr/>
          </p:nvSpPr>
          <p:spPr>
            <a:xfrm>
              <a:off x="2794892" y="5322344"/>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9" name="Oval 28"/>
            <p:cNvSpPr/>
            <p:nvPr/>
          </p:nvSpPr>
          <p:spPr>
            <a:xfrm>
              <a:off x="1986576"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30" name="Oval 29"/>
            <p:cNvSpPr/>
            <p:nvPr/>
          </p:nvSpPr>
          <p:spPr>
            <a:xfrm>
              <a:off x="1091299" y="5324136"/>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31" name="Oval 30"/>
            <p:cNvSpPr/>
            <p:nvPr/>
          </p:nvSpPr>
          <p:spPr>
            <a:xfrm>
              <a:off x="1091298" y="5990213"/>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32" name="Straight Arrow Connector 31"/>
            <p:cNvCxnSpPr>
              <a:stCxn id="26" idx="4"/>
              <a:endCxn id="28" idx="0"/>
            </p:cNvCxnSpPr>
            <p:nvPr/>
          </p:nvCxnSpPr>
          <p:spPr>
            <a:xfrm>
              <a:off x="3144516" y="5003201"/>
              <a:ext cx="0"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4"/>
              <a:endCxn id="31" idx="0"/>
            </p:cNvCxnSpPr>
            <p:nvPr/>
          </p:nvCxnSpPr>
          <p:spPr>
            <a:xfrm flipH="1">
              <a:off x="1440922" y="5671070"/>
              <a:ext cx="1"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0" idx="0"/>
            </p:cNvCxnSpPr>
            <p:nvPr/>
          </p:nvCxnSpPr>
          <p:spPr>
            <a:xfrm flipH="1">
              <a:off x="1440923" y="4954186"/>
              <a:ext cx="18846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29" idx="0"/>
            </p:cNvCxnSpPr>
            <p:nvPr/>
          </p:nvCxnSpPr>
          <p:spPr>
            <a:xfrm>
              <a:off x="2123827" y="4954186"/>
              <a:ext cx="212373"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3"/>
              <a:endCxn id="27" idx="0"/>
            </p:cNvCxnSpPr>
            <p:nvPr/>
          </p:nvCxnSpPr>
          <p:spPr>
            <a:xfrm flipH="1">
              <a:off x="1876606" y="4286317"/>
              <a:ext cx="465776" cy="3717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5"/>
              <a:endCxn id="26" idx="0"/>
            </p:cNvCxnSpPr>
            <p:nvPr/>
          </p:nvCxnSpPr>
          <p:spPr>
            <a:xfrm>
              <a:off x="2836825" y="4286317"/>
              <a:ext cx="30769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6"/>
              <a:endCxn id="25" idx="0"/>
            </p:cNvCxnSpPr>
            <p:nvPr/>
          </p:nvCxnSpPr>
          <p:spPr>
            <a:xfrm>
              <a:off x="2939227" y="4163657"/>
              <a:ext cx="1146584" cy="4944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7685145" y="2947142"/>
            <a:ext cx="715964" cy="3624430"/>
            <a:chOff x="6484078" y="2778160"/>
            <a:chExt cx="715964" cy="3624430"/>
          </a:xfrm>
        </p:grpSpPr>
        <p:sp>
          <p:nvSpPr>
            <p:cNvPr id="39" name="Oval 38"/>
            <p:cNvSpPr/>
            <p:nvPr/>
          </p:nvSpPr>
          <p:spPr>
            <a:xfrm>
              <a:off x="6492438" y="277816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40" name="Oval 39"/>
            <p:cNvSpPr/>
            <p:nvPr/>
          </p:nvSpPr>
          <p:spPr>
            <a:xfrm>
              <a:off x="6492438" y="3597534"/>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3</a:t>
              </a:r>
              <a:endParaRPr lang="en-US" sz="1600" b="1" dirty="0">
                <a:solidFill>
                  <a:schemeClr val="accent1">
                    <a:lumMod val="75000"/>
                  </a:schemeClr>
                </a:solidFill>
              </a:endParaRPr>
            </a:p>
          </p:txBody>
        </p:sp>
        <p:sp>
          <p:nvSpPr>
            <p:cNvPr id="41" name="Oval 40"/>
            <p:cNvSpPr/>
            <p:nvPr/>
          </p:nvSpPr>
          <p:spPr>
            <a:xfrm>
              <a:off x="6495223" y="4416908"/>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42" name="Oval 41"/>
            <p:cNvSpPr/>
            <p:nvPr/>
          </p:nvSpPr>
          <p:spPr>
            <a:xfrm>
              <a:off x="6492437" y="5236282"/>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43" name="Oval 42"/>
            <p:cNvSpPr/>
            <p:nvPr/>
          </p:nvSpPr>
          <p:spPr>
            <a:xfrm>
              <a:off x="6492437" y="605565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44" name="Straight Arrow Connector 43"/>
            <p:cNvCxnSpPr>
              <a:stCxn id="42" idx="4"/>
              <a:endCxn id="43" idx="0"/>
            </p:cNvCxnSpPr>
            <p:nvPr/>
          </p:nvCxnSpPr>
          <p:spPr>
            <a:xfrm>
              <a:off x="6842061" y="5583216"/>
              <a:ext cx="0" cy="472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4"/>
              <a:endCxn id="42" idx="0"/>
            </p:cNvCxnSpPr>
            <p:nvPr/>
          </p:nvCxnSpPr>
          <p:spPr>
            <a:xfrm flipH="1">
              <a:off x="6842061" y="4763842"/>
              <a:ext cx="2786" cy="47244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4"/>
              <a:endCxn id="41" idx="0"/>
            </p:cNvCxnSpPr>
            <p:nvPr/>
          </p:nvCxnSpPr>
          <p:spPr>
            <a:xfrm>
              <a:off x="6842062" y="3944468"/>
              <a:ext cx="2785" cy="4724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9" idx="4"/>
              <a:endCxn id="40" idx="0"/>
            </p:cNvCxnSpPr>
            <p:nvPr/>
          </p:nvCxnSpPr>
          <p:spPr>
            <a:xfrm>
              <a:off x="6842062" y="3125094"/>
              <a:ext cx="0" cy="4724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p:cNvCxnSpPr>
              <a:stCxn id="41" idx="2"/>
              <a:endCxn id="43" idx="2"/>
            </p:cNvCxnSpPr>
            <p:nvPr/>
          </p:nvCxnSpPr>
          <p:spPr>
            <a:xfrm rot="10800000" flipV="1">
              <a:off x="6492437" y="4590375"/>
              <a:ext cx="2786" cy="1638748"/>
            </a:xfrm>
            <a:prstGeom prst="curvedConnector3">
              <a:avLst>
                <a:gd name="adj1" fmla="val 830531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Curved 121"/>
            <p:cNvCxnSpPr>
              <a:stCxn id="40" idx="6"/>
              <a:endCxn id="42" idx="6"/>
            </p:cNvCxnSpPr>
            <p:nvPr/>
          </p:nvCxnSpPr>
          <p:spPr>
            <a:xfrm flipH="1">
              <a:off x="7191684" y="3771001"/>
              <a:ext cx="1" cy="1638748"/>
            </a:xfrm>
            <a:prstGeom prst="curvedConnector3">
              <a:avLst>
                <a:gd name="adj1" fmla="val -138516352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or: Curved 248"/>
            <p:cNvCxnSpPr/>
            <p:nvPr/>
          </p:nvCxnSpPr>
          <p:spPr>
            <a:xfrm>
              <a:off x="7197257" y="3771001"/>
              <a:ext cx="2785" cy="2468880"/>
            </a:xfrm>
            <a:prstGeom prst="curvedConnector3">
              <a:avLst>
                <a:gd name="adj1" fmla="val 13096409"/>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Connector: Curved 259"/>
            <p:cNvCxnSpPr>
              <a:stCxn id="39" idx="2"/>
              <a:endCxn id="41" idx="2"/>
            </p:cNvCxnSpPr>
            <p:nvPr/>
          </p:nvCxnSpPr>
          <p:spPr>
            <a:xfrm rot="10800000" flipH="1" flipV="1">
              <a:off x="6492437" y="2951627"/>
              <a:ext cx="2785" cy="1638748"/>
            </a:xfrm>
            <a:prstGeom prst="curvedConnector3">
              <a:avLst>
                <a:gd name="adj1" fmla="val -15732496"/>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Connector: Curved 263"/>
            <p:cNvCxnSpPr/>
            <p:nvPr/>
          </p:nvCxnSpPr>
          <p:spPr>
            <a:xfrm rot="10800000" flipH="1" flipV="1">
              <a:off x="6493829" y="2940869"/>
              <a:ext cx="2785" cy="2468880"/>
            </a:xfrm>
            <a:prstGeom prst="curvedConnector3">
              <a:avLst>
                <a:gd name="adj1" fmla="val -21546679"/>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Connector: Curved 265"/>
            <p:cNvCxnSpPr/>
            <p:nvPr/>
          </p:nvCxnSpPr>
          <p:spPr>
            <a:xfrm rot="10800000" flipH="1" flipV="1">
              <a:off x="6484078" y="2944455"/>
              <a:ext cx="2785" cy="3291840"/>
            </a:xfrm>
            <a:prstGeom prst="curvedConnector3">
              <a:avLst>
                <a:gd name="adj1" fmla="val -28728905"/>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7" name="Group 276"/>
          <p:cNvGrpSpPr/>
          <p:nvPr/>
        </p:nvGrpSpPr>
        <p:grpSpPr>
          <a:xfrm>
            <a:off x="5235674" y="2035382"/>
            <a:ext cx="3840513" cy="1129652"/>
            <a:chOff x="4964044" y="2266135"/>
            <a:chExt cx="3840513" cy="1129652"/>
          </a:xfrm>
        </p:grpSpPr>
        <p:sp>
          <p:nvSpPr>
            <p:cNvPr id="272" name="Arrow: Right 271"/>
            <p:cNvSpPr/>
            <p:nvPr/>
          </p:nvSpPr>
          <p:spPr>
            <a:xfrm rot="1800000">
              <a:off x="4964044" y="2511862"/>
              <a:ext cx="1943859" cy="88392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3" name="TextBox 272"/>
            <p:cNvSpPr txBox="1"/>
            <p:nvPr/>
          </p:nvSpPr>
          <p:spPr>
            <a:xfrm>
              <a:off x="5877858" y="2266135"/>
              <a:ext cx="2926699" cy="400110"/>
            </a:xfrm>
            <a:prstGeom prst="rect">
              <a:avLst/>
            </a:prstGeom>
            <a:noFill/>
          </p:spPr>
          <p:txBody>
            <a:bodyPr wrap="none" rtlCol="0">
              <a:spAutoFit/>
            </a:bodyPr>
            <a:lstStyle/>
            <a:p>
              <a:r>
                <a:rPr lang="en-US" sz="2000" b="1" dirty="0">
                  <a:solidFill>
                    <a:srgbClr val="C00000"/>
                  </a:solidFill>
                </a:rPr>
                <a:t>Overlapping subproblems</a:t>
              </a:r>
              <a:endParaRPr lang="en-US" sz="2000" b="1" dirty="0">
                <a:solidFill>
                  <a:srgbClr val="C00000"/>
                </a:solidFill>
              </a:endParaRPr>
            </a:p>
          </p:txBody>
        </p:sp>
      </p:grpSp>
      <p:grpSp>
        <p:nvGrpSpPr>
          <p:cNvPr id="276" name="Group 275"/>
          <p:cNvGrpSpPr/>
          <p:nvPr/>
        </p:nvGrpSpPr>
        <p:grpSpPr>
          <a:xfrm>
            <a:off x="394533" y="3987970"/>
            <a:ext cx="5717601" cy="2363725"/>
            <a:chOff x="303896" y="3547156"/>
            <a:chExt cx="5717601" cy="2363725"/>
          </a:xfrm>
        </p:grpSpPr>
        <p:sp>
          <p:nvSpPr>
            <p:cNvPr id="274" name="矩形 4"/>
            <p:cNvSpPr/>
            <p:nvPr/>
          </p:nvSpPr>
          <p:spPr>
            <a:xfrm>
              <a:off x="303896" y="3547156"/>
              <a:ext cx="5717601" cy="23637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CutRodRecMemAux</a:t>
              </a:r>
              <a:r>
                <a:rPr lang="en-GB" sz="1400" b="1" u="sng" dirty="0">
                  <a:solidFill>
                    <a:schemeClr val="tx1"/>
                  </a:solidFill>
                </a:rPr>
                <a:t>(</a:t>
              </a:r>
              <a:r>
                <a:rPr lang="en-GB" sz="1400" b="1" u="sng" dirty="0" err="1">
                  <a:solidFill>
                    <a:schemeClr val="tx1"/>
                  </a:solidFill>
                </a:rPr>
                <a:t>prices,r,n</a:t>
              </a:r>
              <a:r>
                <a:rPr lang="en-GB" sz="1400" b="1" u="sng" dirty="0">
                  <a:solidFill>
                    <a:schemeClr val="tx1"/>
                  </a:solidFill>
                </a:rPr>
                <a:t>):</a:t>
              </a:r>
              <a:endParaRPr lang="en-GB" sz="1400" b="1" u="sng" dirty="0">
                <a:solidFill>
                  <a:schemeClr val="tx1"/>
                </a:solidFill>
              </a:endParaRPr>
            </a:p>
            <a:p>
              <a:pPr>
                <a:lnSpc>
                  <a:spcPct val="90000"/>
                </a:lnSpc>
              </a:pPr>
              <a:r>
                <a:rPr lang="en-US" sz="1400" b="1" dirty="0">
                  <a:solidFill>
                    <a:schemeClr val="accent2">
                      <a:lumMod val="75000"/>
                    </a:schemeClr>
                  </a:solidFill>
                  <a:latin typeface="Courier New" pitchFamily="49" charset="0"/>
                  <a:cs typeface="Courier New" pitchFamily="49" charset="0"/>
                </a:rPr>
                <a:t>if (r[n]&gt;0)</a:t>
              </a:r>
              <a:endParaRPr lang="en-US" sz="1400" b="1" dirty="0">
                <a:solidFill>
                  <a:schemeClr val="accent2">
                    <a:lumMod val="75000"/>
                  </a:schemeClr>
                </a:solidFill>
                <a:latin typeface="Courier New" pitchFamily="49" charset="0"/>
                <a:cs typeface="Courier New" pitchFamily="49" charset="0"/>
              </a:endParaRPr>
            </a:p>
            <a:p>
              <a:pPr>
                <a:lnSpc>
                  <a:spcPct val="90000"/>
                </a:lnSpc>
              </a:pPr>
              <a:r>
                <a:rPr lang="en-US" sz="1400" b="1" dirty="0">
                  <a:solidFill>
                    <a:schemeClr val="accent2">
                      <a:lumMod val="75000"/>
                    </a:schemeClr>
                  </a:solidFill>
                  <a:latin typeface="Courier New" pitchFamily="49" charset="0"/>
                  <a:cs typeface="Courier New" pitchFamily="49" charset="0"/>
                </a:rPr>
                <a:t>  return r[n]</a:t>
              </a:r>
              <a:endParaRPr lang="en-US" sz="1400" b="1" dirty="0">
                <a:solidFill>
                  <a:schemeClr val="accent2">
                    <a:lumMod val="75000"/>
                  </a:schemeClr>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if (n==0)</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q = 0</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else</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q = -INF</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for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=1 to n)</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q = Max(q, prices[</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CutRodRecAux</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prices,r,n-i</a:t>
              </a:r>
              <a:r>
                <a:rPr lang="en-US" sz="1400" dirty="0">
                  <a:solidFill>
                    <a:schemeClr val="tx1"/>
                  </a:solidFill>
                  <a:latin typeface="Courier New" pitchFamily="49" charset="0"/>
                  <a:cs typeface="Courier New" pitchFamily="49" charset="0"/>
                </a:rPr>
                <a:t>))</a:t>
              </a:r>
              <a:endParaRPr lang="en-US" sz="1400" dirty="0">
                <a:solidFill>
                  <a:schemeClr val="tx1"/>
                </a:solidFill>
                <a:latin typeface="Courier New" pitchFamily="49" charset="0"/>
                <a:cs typeface="Courier New" pitchFamily="49" charset="0"/>
              </a:endParaRPr>
            </a:p>
            <a:p>
              <a:pPr>
                <a:lnSpc>
                  <a:spcPct val="90000"/>
                </a:lnSpc>
              </a:pPr>
              <a:r>
                <a:rPr lang="en-US" sz="1400" b="1" dirty="0">
                  <a:solidFill>
                    <a:schemeClr val="accent2">
                      <a:lumMod val="75000"/>
                    </a:schemeClr>
                  </a:solidFill>
                  <a:latin typeface="Courier New" pitchFamily="49" charset="0"/>
                  <a:cs typeface="Courier New" pitchFamily="49" charset="0"/>
                </a:rPr>
                <a:t>r[n] = q</a:t>
              </a:r>
              <a:endParaRPr lang="en-US" sz="1400" b="1" dirty="0">
                <a:solidFill>
                  <a:schemeClr val="accent2">
                    <a:lumMod val="75000"/>
                  </a:schemeClr>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return q</a:t>
              </a:r>
              <a:endParaRPr lang="en-GB" sz="1400" dirty="0">
                <a:solidFill>
                  <a:schemeClr val="tx1"/>
                </a:solidFill>
                <a:latin typeface="Courier New" pitchFamily="49" charset="0"/>
                <a:cs typeface="Courier New" pitchFamily="49" charset="0"/>
              </a:endParaRPr>
            </a:p>
          </p:txBody>
        </p:sp>
        <p:sp>
          <p:nvSpPr>
            <p:cNvPr id="275" name="矩形 4"/>
            <p:cNvSpPr/>
            <p:nvPr/>
          </p:nvSpPr>
          <p:spPr>
            <a:xfrm>
              <a:off x="2110321" y="3939983"/>
              <a:ext cx="3825652" cy="9356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CutRodRecMem</a:t>
              </a:r>
              <a:r>
                <a:rPr lang="en-GB" sz="1400" b="1" u="sng" dirty="0">
                  <a:solidFill>
                    <a:schemeClr val="tx1"/>
                  </a:solidFill>
                </a:rPr>
                <a:t>(</a:t>
              </a:r>
              <a:r>
                <a:rPr lang="en-GB" sz="1400" b="1" u="sng" dirty="0" err="1">
                  <a:solidFill>
                    <a:schemeClr val="tx1"/>
                  </a:solidFill>
                </a:rPr>
                <a:t>prices,n</a:t>
              </a:r>
              <a:r>
                <a:rPr lang="en-GB" sz="1400" b="1" u="sng" dirty="0">
                  <a:solidFill>
                    <a:schemeClr val="tx1"/>
                  </a:solidFill>
                </a:rPr>
                <a:t>):</a:t>
              </a:r>
              <a:endParaRPr lang="en-GB" sz="1400" b="1" u="sng" dirty="0">
                <a:solidFill>
                  <a:schemeClr val="tx1"/>
                </a:solidFill>
              </a:endParaRPr>
            </a:p>
            <a:p>
              <a:pPr>
                <a:lnSpc>
                  <a:spcPct val="90000"/>
                </a:lnSpc>
              </a:pPr>
              <a:r>
                <a:rPr lang="en-US" sz="1400" dirty="0">
                  <a:solidFill>
                    <a:schemeClr val="tx1"/>
                  </a:solidFill>
                  <a:latin typeface="Courier New" pitchFamily="49" charset="0"/>
                  <a:cs typeface="Courier New" pitchFamily="49" charset="0"/>
                </a:rPr>
                <a:t>for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=0 to n)</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r[</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 = -INF</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return </a:t>
              </a:r>
              <a:r>
                <a:rPr lang="en-US" sz="1400" dirty="0" err="1">
                  <a:solidFill>
                    <a:schemeClr val="tx1"/>
                  </a:solidFill>
                  <a:latin typeface="Courier New" pitchFamily="49" charset="0"/>
                  <a:cs typeface="Courier New" pitchFamily="49" charset="0"/>
                </a:rPr>
                <a:t>CutRodRecMemAux</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prices,r,n</a:t>
              </a:r>
              <a:r>
                <a:rPr lang="en-US"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p:txBody>
        </p:sp>
      </p:grpSp>
      <mc:AlternateContent xmlns:mc="http://schemas.openxmlformats.org/markup-compatibility/2006">
        <mc:Choice xmlns:a14="http://schemas.microsoft.com/office/drawing/2010/main" Requires="a14">
          <p:sp>
            <p:nvSpPr>
              <p:cNvPr id="278" name="TextBox 277">
                <a:extLst>
                  <a:ext uri="{FF2B5EF4-FFF2-40B4-BE49-F238E27FC236}">
                    <a14:artisticCrisscrossEtching id="{360D7AB5-8B86-4908-915E-01D17A3086DA}"/>
                  </a:ext>
                </a:extLst>
              </p:cNvPr>
              <p:cNvSpPr txBox="1"/>
              <p:nvPr/>
            </p:nvSpPr>
            <p:spPr>
              <a:xfrm>
                <a:off x="394533" y="3470990"/>
                <a:ext cx="6220485" cy="400110"/>
              </a:xfrm>
              <a:prstGeom prst="rect">
                <a:avLst/>
              </a:prstGeom>
              <a:noFill/>
            </p:spPr>
            <p:txBody>
              <a:bodyPr wrap="none" rtlCol="0">
                <a:spAutoFit/>
              </a:bodyPr>
              <a:lstStyle/>
              <a:p>
                <a:r>
                  <a:rPr lang="en-US" sz="2000" dirty="0">
                    <a:solidFill>
                      <a:srgbClr val="C00000"/>
                    </a:solidFill>
                  </a:rPr>
                  <a:t>Runtime = </a:t>
                </a:r>
                <a14:m>
                  <m:oMath xmlns:m="http://schemas.openxmlformats.org/officeDocument/2006/math">
                    <m:r>
                      <m:rPr>
                        <m:sty m:val="p"/>
                      </m:rPr>
                      <a:rPr lang="en-US" sz="2000" b="0" i="0" smtClean="0">
                        <a:solidFill>
                          <a:srgbClr val="C00000"/>
                        </a:solidFill>
                        <a:latin typeface="Cambria Math" panose="02040503050406030204" pitchFamily="18" charset="0"/>
                      </a:rPr>
                      <m:t>Θ</m:t>
                    </m:r>
                    <m:d>
                      <m:dPr>
                        <m:ctrlPr>
                          <a:rPr lang="en-US" sz="2000" b="0" i="1" smtClean="0">
                            <a:solidFill>
                              <a:srgbClr val="C00000"/>
                            </a:solidFill>
                            <a:latin typeface="Cambria Math" panose="02040503050406030204" pitchFamily="18" charset="0"/>
                          </a:rPr>
                        </m:ctrlPr>
                      </m:dPr>
                      <m:e>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of</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lines</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and</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nodes</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in</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subproblem</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graph</m:t>
                        </m:r>
                      </m:e>
                    </m:d>
                  </m:oMath>
                </a14:m>
                <a:endParaRPr lang="en-US" sz="2000" dirty="0">
                  <a:solidFill>
                    <a:srgbClr val="C00000"/>
                  </a:solidFill>
                </a:endParaRPr>
              </a:p>
            </p:txBody>
          </p:sp>
        </mc:Choice>
        <mc:Fallback>
          <p:sp>
            <p:nvSpPr>
              <p:cNvPr id="278" name="TextBox 277"/>
              <p:cNvSpPr txBox="1">
                <a:spLocks noRot="1" noChangeAspect="1" noMove="1" noResize="1" noEditPoints="1" noAdjustHandles="1" noChangeArrowheads="1" noChangeShapeType="1" noTextEdit="1"/>
              </p:cNvSpPr>
              <p:nvPr/>
            </p:nvSpPr>
            <p:spPr>
              <a:xfrm>
                <a:off x="394533" y="3470990"/>
                <a:ext cx="6220485" cy="400110"/>
              </a:xfrm>
              <a:prstGeom prst="rect">
                <a:avLst/>
              </a:prstGeom>
              <a:blipFill rotWithShape="1">
                <a:blip r:embed="rId1"/>
                <a:stretch>
                  <a:fillRect l="-1078" t="-7576" b="-2575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Rod-Cutting Problem</a:t>
            </a:r>
            <a:br>
              <a:rPr lang="en-US" dirty="0"/>
            </a:br>
            <a:r>
              <a:rPr lang="en-US" dirty="0"/>
              <a:t>The Top-Down Approach</a:t>
            </a:r>
            <a:endParaRPr lang="en-US" dirty="0"/>
          </a:p>
        </p:txBody>
      </p:sp>
      <p:sp>
        <p:nvSpPr>
          <p:cNvPr id="3" name="Content Placeholder 2"/>
          <p:cNvSpPr>
            <a:spLocks noGrp="1"/>
          </p:cNvSpPr>
          <p:nvPr>
            <p:ph idx="1"/>
          </p:nvPr>
        </p:nvSpPr>
        <p:spPr>
          <a:xfrm>
            <a:off x="628650" y="1690688"/>
            <a:ext cx="7886700" cy="4802186"/>
          </a:xfrm>
        </p:spPr>
        <p:txBody>
          <a:bodyPr>
            <a:noAutofit/>
          </a:bodyPr>
          <a:lstStyle/>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r>
              <a:rPr lang="en-US" sz="2400" b="1" dirty="0">
                <a:solidFill>
                  <a:schemeClr val="accent1">
                    <a:lumMod val="75000"/>
                  </a:schemeClr>
                </a:solidFill>
              </a:rPr>
              <a:t>The subproblem graph is a DAG!</a:t>
            </a:r>
            <a:r>
              <a:rPr lang="en-US" sz="2400" dirty="0"/>
              <a:t> (</a:t>
            </a:r>
            <a:r>
              <a:rPr lang="en-US" sz="2400" dirty="0">
                <a:solidFill>
                  <a:srgbClr val="C00000"/>
                </a:solidFill>
              </a:rPr>
              <a:t>WHY?</a:t>
            </a:r>
            <a:r>
              <a:rPr lang="en-US" sz="2400" dirty="0"/>
              <a:t>)</a:t>
            </a:r>
            <a:endParaRPr lang="en-US" sz="2400" dirty="0"/>
          </a:p>
          <a:p>
            <a:pPr>
              <a:spcBef>
                <a:spcPts val="600"/>
              </a:spcBef>
            </a:pPr>
            <a:r>
              <a:rPr lang="en-US" sz="2400" dirty="0"/>
              <a:t>Solving the problem using recursion is like DFS.</a:t>
            </a:r>
            <a:endParaRPr lang="en-US" sz="2400" dirty="0"/>
          </a:p>
          <a:p>
            <a:pPr>
              <a:spcBef>
                <a:spcPts val="600"/>
              </a:spcBef>
            </a:pPr>
            <a:r>
              <a:rPr lang="en-US" sz="2400" dirty="0">
                <a:solidFill>
                  <a:schemeClr val="accent2">
                    <a:lumMod val="75000"/>
                  </a:schemeClr>
                </a:solidFill>
              </a:rPr>
              <a:t>Convert recursion to iteration?</a:t>
            </a:r>
            <a:endParaRPr lang="en-US" sz="2400" dirty="0">
              <a:solidFill>
                <a:schemeClr val="accent2">
                  <a:lumMod val="75000"/>
                </a:schemeClr>
              </a:solidFill>
            </a:endParaRPr>
          </a:p>
        </p:txBody>
      </p:sp>
      <p:grpSp>
        <p:nvGrpSpPr>
          <p:cNvPr id="6" name="Group 5"/>
          <p:cNvGrpSpPr/>
          <p:nvPr/>
        </p:nvGrpSpPr>
        <p:grpSpPr>
          <a:xfrm>
            <a:off x="7799386" y="2868444"/>
            <a:ext cx="715964" cy="3624430"/>
            <a:chOff x="6484078" y="2778160"/>
            <a:chExt cx="715964" cy="3624430"/>
          </a:xfrm>
        </p:grpSpPr>
        <p:sp>
          <p:nvSpPr>
            <p:cNvPr id="9" name="Oval 8"/>
            <p:cNvSpPr/>
            <p:nvPr/>
          </p:nvSpPr>
          <p:spPr>
            <a:xfrm>
              <a:off x="6492438" y="277816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10" name="Oval 9"/>
            <p:cNvSpPr/>
            <p:nvPr/>
          </p:nvSpPr>
          <p:spPr>
            <a:xfrm>
              <a:off x="6492438" y="3597534"/>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3</a:t>
              </a:r>
              <a:endParaRPr lang="en-US" sz="1600" b="1" dirty="0">
                <a:solidFill>
                  <a:schemeClr val="accent1">
                    <a:lumMod val="75000"/>
                  </a:schemeClr>
                </a:solidFill>
              </a:endParaRPr>
            </a:p>
          </p:txBody>
        </p:sp>
        <p:sp>
          <p:nvSpPr>
            <p:cNvPr id="11" name="Oval 10"/>
            <p:cNvSpPr/>
            <p:nvPr/>
          </p:nvSpPr>
          <p:spPr>
            <a:xfrm>
              <a:off x="6495223" y="4416908"/>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2" name="Oval 11"/>
            <p:cNvSpPr/>
            <p:nvPr/>
          </p:nvSpPr>
          <p:spPr>
            <a:xfrm>
              <a:off x="6492437" y="5236282"/>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3" name="Oval 12"/>
            <p:cNvSpPr/>
            <p:nvPr/>
          </p:nvSpPr>
          <p:spPr>
            <a:xfrm>
              <a:off x="6492437" y="605565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14" name="Straight Arrow Connector 13"/>
            <p:cNvCxnSpPr>
              <a:stCxn id="12" idx="4"/>
              <a:endCxn id="13" idx="0"/>
            </p:cNvCxnSpPr>
            <p:nvPr/>
          </p:nvCxnSpPr>
          <p:spPr>
            <a:xfrm>
              <a:off x="6842061" y="5583216"/>
              <a:ext cx="0" cy="472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12" idx="0"/>
            </p:cNvCxnSpPr>
            <p:nvPr/>
          </p:nvCxnSpPr>
          <p:spPr>
            <a:xfrm flipH="1">
              <a:off x="6842061" y="4763842"/>
              <a:ext cx="2786" cy="47244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11" idx="0"/>
            </p:cNvCxnSpPr>
            <p:nvPr/>
          </p:nvCxnSpPr>
          <p:spPr>
            <a:xfrm>
              <a:off x="6842062" y="3944468"/>
              <a:ext cx="2785" cy="4724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0" idx="0"/>
            </p:cNvCxnSpPr>
            <p:nvPr/>
          </p:nvCxnSpPr>
          <p:spPr>
            <a:xfrm>
              <a:off x="6842062" y="3125094"/>
              <a:ext cx="0" cy="4724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11" idx="2"/>
              <a:endCxn id="13" idx="2"/>
            </p:cNvCxnSpPr>
            <p:nvPr/>
          </p:nvCxnSpPr>
          <p:spPr>
            <a:xfrm rot="10800000" flipV="1">
              <a:off x="6492437" y="4590375"/>
              <a:ext cx="2786" cy="1638748"/>
            </a:xfrm>
            <a:prstGeom prst="curvedConnector3">
              <a:avLst>
                <a:gd name="adj1" fmla="val 830531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stCxn id="10" idx="6"/>
              <a:endCxn id="12" idx="6"/>
            </p:cNvCxnSpPr>
            <p:nvPr/>
          </p:nvCxnSpPr>
          <p:spPr>
            <a:xfrm flipH="1">
              <a:off x="7191684" y="3771001"/>
              <a:ext cx="1" cy="1638748"/>
            </a:xfrm>
            <a:prstGeom prst="curvedConnector3">
              <a:avLst>
                <a:gd name="adj1" fmla="val -138516352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p:cNvCxnSpPr/>
            <p:nvPr/>
          </p:nvCxnSpPr>
          <p:spPr>
            <a:xfrm>
              <a:off x="7197257" y="3771001"/>
              <a:ext cx="2785" cy="2468880"/>
            </a:xfrm>
            <a:prstGeom prst="curvedConnector3">
              <a:avLst>
                <a:gd name="adj1" fmla="val 13096409"/>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9" idx="2"/>
              <a:endCxn id="11" idx="2"/>
            </p:cNvCxnSpPr>
            <p:nvPr/>
          </p:nvCxnSpPr>
          <p:spPr>
            <a:xfrm rot="10800000" flipH="1" flipV="1">
              <a:off x="6492437" y="2951627"/>
              <a:ext cx="2785" cy="1638748"/>
            </a:xfrm>
            <a:prstGeom prst="curvedConnector3">
              <a:avLst>
                <a:gd name="adj1" fmla="val -15732496"/>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p:nvPr/>
          </p:nvCxnSpPr>
          <p:spPr>
            <a:xfrm rot="10800000" flipH="1" flipV="1">
              <a:off x="6493829" y="2940869"/>
              <a:ext cx="2785" cy="2468880"/>
            </a:xfrm>
            <a:prstGeom prst="curvedConnector3">
              <a:avLst>
                <a:gd name="adj1" fmla="val -21546679"/>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p:nvPr/>
          </p:nvCxnSpPr>
          <p:spPr>
            <a:xfrm rot="10800000" flipH="1" flipV="1">
              <a:off x="6484078" y="2944455"/>
              <a:ext cx="2785" cy="3291840"/>
            </a:xfrm>
            <a:prstGeom prst="curvedConnector3">
              <a:avLst>
                <a:gd name="adj1" fmla="val -28728905"/>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28650" y="2033515"/>
            <a:ext cx="5717601" cy="2363725"/>
            <a:chOff x="303896" y="3547156"/>
            <a:chExt cx="5717601" cy="2363725"/>
          </a:xfrm>
        </p:grpSpPr>
        <p:sp>
          <p:nvSpPr>
            <p:cNvPr id="25" name="矩形 4"/>
            <p:cNvSpPr/>
            <p:nvPr/>
          </p:nvSpPr>
          <p:spPr>
            <a:xfrm>
              <a:off x="303896" y="3547156"/>
              <a:ext cx="5717601" cy="23637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CutRodRecMemAux</a:t>
              </a:r>
              <a:r>
                <a:rPr lang="en-GB" sz="1400" b="1" u="sng" dirty="0">
                  <a:solidFill>
                    <a:schemeClr val="tx1"/>
                  </a:solidFill>
                </a:rPr>
                <a:t>(</a:t>
              </a:r>
              <a:r>
                <a:rPr lang="en-GB" sz="1400" b="1" u="sng" dirty="0" err="1">
                  <a:solidFill>
                    <a:schemeClr val="tx1"/>
                  </a:solidFill>
                </a:rPr>
                <a:t>prices,r,n</a:t>
              </a:r>
              <a:r>
                <a:rPr lang="en-GB" sz="1400" b="1" u="sng" dirty="0">
                  <a:solidFill>
                    <a:schemeClr val="tx1"/>
                  </a:solidFill>
                </a:rPr>
                <a:t>):</a:t>
              </a:r>
              <a:endParaRPr lang="en-GB" sz="1400" b="1" u="sng" dirty="0">
                <a:solidFill>
                  <a:schemeClr val="tx1"/>
                </a:solidFill>
              </a:endParaRPr>
            </a:p>
            <a:p>
              <a:pPr>
                <a:lnSpc>
                  <a:spcPct val="90000"/>
                </a:lnSpc>
              </a:pPr>
              <a:r>
                <a:rPr lang="en-US" sz="1400" b="1" dirty="0">
                  <a:solidFill>
                    <a:schemeClr val="accent2">
                      <a:lumMod val="75000"/>
                    </a:schemeClr>
                  </a:solidFill>
                  <a:latin typeface="Courier New" pitchFamily="49" charset="0"/>
                  <a:cs typeface="Courier New" pitchFamily="49" charset="0"/>
                </a:rPr>
                <a:t>if (r[n]&gt;0)</a:t>
              </a:r>
              <a:endParaRPr lang="en-US" sz="1400" b="1" dirty="0">
                <a:solidFill>
                  <a:schemeClr val="accent2">
                    <a:lumMod val="75000"/>
                  </a:schemeClr>
                </a:solidFill>
                <a:latin typeface="Courier New" pitchFamily="49" charset="0"/>
                <a:cs typeface="Courier New" pitchFamily="49" charset="0"/>
              </a:endParaRPr>
            </a:p>
            <a:p>
              <a:pPr>
                <a:lnSpc>
                  <a:spcPct val="90000"/>
                </a:lnSpc>
              </a:pPr>
              <a:r>
                <a:rPr lang="en-US" sz="1400" b="1" dirty="0">
                  <a:solidFill>
                    <a:schemeClr val="accent2">
                      <a:lumMod val="75000"/>
                    </a:schemeClr>
                  </a:solidFill>
                  <a:latin typeface="Courier New" pitchFamily="49" charset="0"/>
                  <a:cs typeface="Courier New" pitchFamily="49" charset="0"/>
                </a:rPr>
                <a:t>  return r[n]</a:t>
              </a:r>
              <a:endParaRPr lang="en-US" sz="1400" b="1" dirty="0">
                <a:solidFill>
                  <a:schemeClr val="accent2">
                    <a:lumMod val="75000"/>
                  </a:schemeClr>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if (n==0)</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q = 0</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else</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q = -INF</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for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=1 to n)</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q = Max(q, prices[</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CutRodRecAux</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prices,r,n-i</a:t>
              </a:r>
              <a:r>
                <a:rPr lang="en-US" sz="1400" dirty="0">
                  <a:solidFill>
                    <a:schemeClr val="tx1"/>
                  </a:solidFill>
                  <a:latin typeface="Courier New" pitchFamily="49" charset="0"/>
                  <a:cs typeface="Courier New" pitchFamily="49" charset="0"/>
                </a:rPr>
                <a:t>))</a:t>
              </a:r>
              <a:endParaRPr lang="en-US" sz="1400" dirty="0">
                <a:solidFill>
                  <a:schemeClr val="tx1"/>
                </a:solidFill>
                <a:latin typeface="Courier New" pitchFamily="49" charset="0"/>
                <a:cs typeface="Courier New" pitchFamily="49" charset="0"/>
              </a:endParaRPr>
            </a:p>
            <a:p>
              <a:pPr>
                <a:lnSpc>
                  <a:spcPct val="90000"/>
                </a:lnSpc>
              </a:pPr>
              <a:r>
                <a:rPr lang="en-US" sz="1400" b="1" dirty="0">
                  <a:solidFill>
                    <a:schemeClr val="accent2">
                      <a:lumMod val="75000"/>
                    </a:schemeClr>
                  </a:solidFill>
                  <a:latin typeface="Courier New" pitchFamily="49" charset="0"/>
                  <a:cs typeface="Courier New" pitchFamily="49" charset="0"/>
                </a:rPr>
                <a:t>r[n] = q</a:t>
              </a:r>
              <a:endParaRPr lang="en-US" sz="1400" b="1" dirty="0">
                <a:solidFill>
                  <a:schemeClr val="accent2">
                    <a:lumMod val="75000"/>
                  </a:schemeClr>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return q</a:t>
              </a:r>
              <a:endParaRPr lang="en-GB" sz="1400" dirty="0">
                <a:solidFill>
                  <a:schemeClr val="tx1"/>
                </a:solidFill>
                <a:latin typeface="Courier New" pitchFamily="49" charset="0"/>
                <a:cs typeface="Courier New" pitchFamily="49" charset="0"/>
              </a:endParaRPr>
            </a:p>
          </p:txBody>
        </p:sp>
        <p:sp>
          <p:nvSpPr>
            <p:cNvPr id="26" name="矩形 4"/>
            <p:cNvSpPr/>
            <p:nvPr/>
          </p:nvSpPr>
          <p:spPr>
            <a:xfrm>
              <a:off x="2110321" y="3939983"/>
              <a:ext cx="3825652" cy="9356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CutRodRecMem</a:t>
              </a:r>
              <a:r>
                <a:rPr lang="en-GB" sz="1400" b="1" u="sng" dirty="0">
                  <a:solidFill>
                    <a:schemeClr val="tx1"/>
                  </a:solidFill>
                </a:rPr>
                <a:t>(</a:t>
              </a:r>
              <a:r>
                <a:rPr lang="en-GB" sz="1400" b="1" u="sng" dirty="0" err="1">
                  <a:solidFill>
                    <a:schemeClr val="tx1"/>
                  </a:solidFill>
                </a:rPr>
                <a:t>prices,n</a:t>
              </a:r>
              <a:r>
                <a:rPr lang="en-GB" sz="1400" b="1" u="sng" dirty="0">
                  <a:solidFill>
                    <a:schemeClr val="tx1"/>
                  </a:solidFill>
                </a:rPr>
                <a:t>):</a:t>
              </a:r>
              <a:endParaRPr lang="en-GB" sz="1400" b="1" u="sng" dirty="0">
                <a:solidFill>
                  <a:schemeClr val="tx1"/>
                </a:solidFill>
              </a:endParaRPr>
            </a:p>
            <a:p>
              <a:pPr>
                <a:lnSpc>
                  <a:spcPct val="90000"/>
                </a:lnSpc>
              </a:pPr>
              <a:r>
                <a:rPr lang="en-US" sz="1400" dirty="0">
                  <a:solidFill>
                    <a:schemeClr val="tx1"/>
                  </a:solidFill>
                  <a:latin typeface="Courier New" pitchFamily="49" charset="0"/>
                  <a:cs typeface="Courier New" pitchFamily="49" charset="0"/>
                </a:rPr>
                <a:t>for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=0 to n)</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  r[</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 = -INF</a:t>
              </a:r>
              <a:endParaRPr lang="en-US" sz="1400" dirty="0">
                <a:solidFill>
                  <a:schemeClr val="tx1"/>
                </a:solidFill>
                <a:latin typeface="Courier New" pitchFamily="49" charset="0"/>
                <a:cs typeface="Courier New" pitchFamily="49" charset="0"/>
              </a:endParaRPr>
            </a:p>
            <a:p>
              <a:pPr>
                <a:lnSpc>
                  <a:spcPct val="90000"/>
                </a:lnSpc>
              </a:pPr>
              <a:r>
                <a:rPr lang="en-US" sz="1400" dirty="0">
                  <a:solidFill>
                    <a:schemeClr val="tx1"/>
                  </a:solidFill>
                  <a:latin typeface="Courier New" pitchFamily="49" charset="0"/>
                  <a:cs typeface="Courier New" pitchFamily="49" charset="0"/>
                </a:rPr>
                <a:t>return </a:t>
              </a:r>
              <a:r>
                <a:rPr lang="en-US" sz="1400" dirty="0" err="1">
                  <a:solidFill>
                    <a:schemeClr val="tx1"/>
                  </a:solidFill>
                  <a:latin typeface="Courier New" pitchFamily="49" charset="0"/>
                  <a:cs typeface="Courier New" pitchFamily="49" charset="0"/>
                </a:rPr>
                <a:t>CutRodRecMemAux</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prices,r,n</a:t>
              </a:r>
              <a:r>
                <a:rPr lang="en-US"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Rod-Cutting Problem</a:t>
            </a:r>
            <a:br>
              <a:rPr lang="en-US" dirty="0"/>
            </a:br>
            <a:r>
              <a:rPr lang="en-US" dirty="0"/>
              <a:t>The Bottom-Up Approach</a:t>
            </a:r>
            <a:endParaRPr lang="en-US" dirty="0"/>
          </a:p>
        </p:txBody>
      </p:sp>
      <p:sp>
        <p:nvSpPr>
          <p:cNvPr id="3" name="Content Placeholder 2"/>
          <p:cNvSpPr>
            <a:spLocks noGrp="1"/>
          </p:cNvSpPr>
          <p:nvPr>
            <p:ph idx="1"/>
          </p:nvPr>
        </p:nvSpPr>
        <p:spPr>
          <a:xfrm>
            <a:off x="628650" y="1690689"/>
            <a:ext cx="7886700" cy="1997128"/>
          </a:xfrm>
        </p:spPr>
        <p:txBody>
          <a:bodyPr>
            <a:noAutofit/>
          </a:bodyPr>
          <a:lstStyle/>
          <a:p>
            <a:pPr>
              <a:spcBef>
                <a:spcPts val="600"/>
              </a:spcBef>
            </a:pPr>
            <a:r>
              <a:rPr lang="en-US" sz="2400" dirty="0">
                <a:solidFill>
                  <a:schemeClr val="accent2">
                    <a:lumMod val="75000"/>
                  </a:schemeClr>
                </a:solidFill>
              </a:rPr>
              <a:t>Convert recursion to iteration?</a:t>
            </a:r>
            <a:endParaRPr lang="en-US" sz="2400" dirty="0">
              <a:solidFill>
                <a:schemeClr val="accent2">
                  <a:lumMod val="75000"/>
                </a:schemeClr>
              </a:solidFill>
            </a:endParaRPr>
          </a:p>
          <a:p>
            <a:pPr>
              <a:spcBef>
                <a:spcPts val="600"/>
              </a:spcBef>
            </a:pPr>
            <a:r>
              <a:rPr lang="en-US" sz="2400" dirty="0"/>
              <a:t>The subproblem graph is a DAG.</a:t>
            </a:r>
            <a:endParaRPr lang="en-US" sz="2400" dirty="0"/>
          </a:p>
          <a:p>
            <a:pPr>
              <a:spcBef>
                <a:spcPts val="600"/>
              </a:spcBef>
            </a:pPr>
            <a:r>
              <a:rPr lang="en-US" sz="2400" dirty="0"/>
              <a:t>A problem cannot be solved until all subproblems it depends upon are solved.</a:t>
            </a:r>
            <a:endParaRPr lang="en-US" sz="2400" dirty="0"/>
          </a:p>
          <a:p>
            <a:pPr>
              <a:spcBef>
                <a:spcPts val="600"/>
              </a:spcBef>
            </a:pPr>
            <a:r>
              <a:rPr lang="en-US" sz="2400" dirty="0">
                <a:solidFill>
                  <a:srgbClr val="C00000"/>
                </a:solidFill>
              </a:rPr>
              <a:t>Consider subproblems in reverse topo order!</a:t>
            </a:r>
            <a:endParaRPr lang="en-US" sz="2400" dirty="0">
              <a:solidFill>
                <a:srgbClr val="C00000"/>
              </a:solidFill>
            </a:endParaRPr>
          </a:p>
        </p:txBody>
      </p:sp>
      <p:grpSp>
        <p:nvGrpSpPr>
          <p:cNvPr id="6" name="Group 5"/>
          <p:cNvGrpSpPr/>
          <p:nvPr/>
        </p:nvGrpSpPr>
        <p:grpSpPr>
          <a:xfrm>
            <a:off x="7799386" y="2868444"/>
            <a:ext cx="715964" cy="3624430"/>
            <a:chOff x="6484078" y="2778160"/>
            <a:chExt cx="715964" cy="3624430"/>
          </a:xfrm>
        </p:grpSpPr>
        <p:sp>
          <p:nvSpPr>
            <p:cNvPr id="9" name="Oval 8"/>
            <p:cNvSpPr/>
            <p:nvPr/>
          </p:nvSpPr>
          <p:spPr>
            <a:xfrm>
              <a:off x="6492438" y="277816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10" name="Oval 9"/>
            <p:cNvSpPr/>
            <p:nvPr/>
          </p:nvSpPr>
          <p:spPr>
            <a:xfrm>
              <a:off x="6492438" y="3597534"/>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3</a:t>
              </a:r>
              <a:endParaRPr lang="en-US" sz="1600" b="1" dirty="0">
                <a:solidFill>
                  <a:schemeClr val="accent1">
                    <a:lumMod val="75000"/>
                  </a:schemeClr>
                </a:solidFill>
              </a:endParaRPr>
            </a:p>
          </p:txBody>
        </p:sp>
        <p:sp>
          <p:nvSpPr>
            <p:cNvPr id="11" name="Oval 10"/>
            <p:cNvSpPr/>
            <p:nvPr/>
          </p:nvSpPr>
          <p:spPr>
            <a:xfrm>
              <a:off x="6495223" y="4416908"/>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2" name="Oval 11"/>
            <p:cNvSpPr/>
            <p:nvPr/>
          </p:nvSpPr>
          <p:spPr>
            <a:xfrm>
              <a:off x="6492437" y="5236282"/>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3" name="Oval 12"/>
            <p:cNvSpPr/>
            <p:nvPr/>
          </p:nvSpPr>
          <p:spPr>
            <a:xfrm>
              <a:off x="6492437" y="605565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14" name="Straight Arrow Connector 13"/>
            <p:cNvCxnSpPr>
              <a:stCxn id="12" idx="4"/>
              <a:endCxn id="13" idx="0"/>
            </p:cNvCxnSpPr>
            <p:nvPr/>
          </p:nvCxnSpPr>
          <p:spPr>
            <a:xfrm>
              <a:off x="6842061" y="5583216"/>
              <a:ext cx="0" cy="472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12" idx="0"/>
            </p:cNvCxnSpPr>
            <p:nvPr/>
          </p:nvCxnSpPr>
          <p:spPr>
            <a:xfrm flipH="1">
              <a:off x="6842061" y="4763842"/>
              <a:ext cx="2786" cy="47244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11" idx="0"/>
            </p:cNvCxnSpPr>
            <p:nvPr/>
          </p:nvCxnSpPr>
          <p:spPr>
            <a:xfrm>
              <a:off x="6842062" y="3944468"/>
              <a:ext cx="2785" cy="4724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0" idx="0"/>
            </p:cNvCxnSpPr>
            <p:nvPr/>
          </p:nvCxnSpPr>
          <p:spPr>
            <a:xfrm>
              <a:off x="6842062" y="3125094"/>
              <a:ext cx="0" cy="4724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11" idx="2"/>
              <a:endCxn id="13" idx="2"/>
            </p:cNvCxnSpPr>
            <p:nvPr/>
          </p:nvCxnSpPr>
          <p:spPr>
            <a:xfrm rot="10800000" flipV="1">
              <a:off x="6492437" y="4590375"/>
              <a:ext cx="2786" cy="1638748"/>
            </a:xfrm>
            <a:prstGeom prst="curvedConnector3">
              <a:avLst>
                <a:gd name="adj1" fmla="val 830531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stCxn id="10" idx="6"/>
              <a:endCxn id="12" idx="6"/>
            </p:cNvCxnSpPr>
            <p:nvPr/>
          </p:nvCxnSpPr>
          <p:spPr>
            <a:xfrm flipH="1">
              <a:off x="7191684" y="3771001"/>
              <a:ext cx="1" cy="1638748"/>
            </a:xfrm>
            <a:prstGeom prst="curvedConnector3">
              <a:avLst>
                <a:gd name="adj1" fmla="val -138516352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p:cNvCxnSpPr/>
            <p:nvPr/>
          </p:nvCxnSpPr>
          <p:spPr>
            <a:xfrm>
              <a:off x="7197257" y="3771001"/>
              <a:ext cx="2785" cy="2468880"/>
            </a:xfrm>
            <a:prstGeom prst="curvedConnector3">
              <a:avLst>
                <a:gd name="adj1" fmla="val 13096409"/>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9" idx="2"/>
              <a:endCxn id="11" idx="2"/>
            </p:cNvCxnSpPr>
            <p:nvPr/>
          </p:nvCxnSpPr>
          <p:spPr>
            <a:xfrm rot="10800000" flipH="1" flipV="1">
              <a:off x="6492437" y="2951627"/>
              <a:ext cx="2785" cy="1638748"/>
            </a:xfrm>
            <a:prstGeom prst="curvedConnector3">
              <a:avLst>
                <a:gd name="adj1" fmla="val -15732496"/>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p:nvPr/>
          </p:nvCxnSpPr>
          <p:spPr>
            <a:xfrm rot="10800000" flipH="1" flipV="1">
              <a:off x="6493829" y="2940869"/>
              <a:ext cx="2785" cy="2468880"/>
            </a:xfrm>
            <a:prstGeom prst="curvedConnector3">
              <a:avLst>
                <a:gd name="adj1" fmla="val -21546679"/>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p:nvPr/>
          </p:nvCxnSpPr>
          <p:spPr>
            <a:xfrm rot="10800000" flipH="1" flipV="1">
              <a:off x="6484078" y="2944455"/>
              <a:ext cx="2785" cy="3291840"/>
            </a:xfrm>
            <a:prstGeom prst="curvedConnector3">
              <a:avLst>
                <a:gd name="adj1" fmla="val -28728905"/>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矩形 4"/>
          <p:cNvSpPr/>
          <p:nvPr/>
        </p:nvSpPr>
        <p:spPr>
          <a:xfrm>
            <a:off x="983845" y="3861285"/>
            <a:ext cx="4854578" cy="22240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CutRodIter</a:t>
            </a:r>
            <a:r>
              <a:rPr lang="en-GB" b="1" u="sng" dirty="0">
                <a:solidFill>
                  <a:schemeClr val="tx1"/>
                </a:solidFill>
              </a:rPr>
              <a:t>(</a:t>
            </a:r>
            <a:r>
              <a:rPr lang="en-GB" b="1" u="sng" dirty="0" err="1">
                <a:solidFill>
                  <a:schemeClr val="tx1"/>
                </a:solidFill>
              </a:rPr>
              <a:t>prices,n</a:t>
            </a:r>
            <a:r>
              <a:rPr lang="en-GB" b="1" u="sng" dirty="0">
                <a:solidFill>
                  <a:schemeClr val="tx1"/>
                </a:solidFill>
              </a:rPr>
              <a: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r[0] = 0</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-INF</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Max(q, prices[j] +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 q</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r[n]</a:t>
            </a:r>
            <a:endParaRPr lang="en-GB"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4" name="TextBox 3">
                <a:extLst>
                  <a:ext uri="{FF2B5EF4-FFF2-40B4-BE49-F238E27FC236}">
                    <a14:artisticCrisscrossEtching id="{E7593FE3-3179-48C6-9859-361CA975EDC5}"/>
                  </a:ext>
                </a:extLst>
              </p:cNvPr>
              <p:cNvSpPr txBox="1"/>
              <p:nvPr/>
            </p:nvSpPr>
            <p:spPr>
              <a:xfrm>
                <a:off x="3820776" y="3907026"/>
                <a:ext cx="1998752" cy="400110"/>
              </a:xfrm>
              <a:prstGeom prst="rect">
                <a:avLst/>
              </a:prstGeom>
              <a:noFill/>
            </p:spPr>
            <p:txBody>
              <a:bodyPr wrap="none" rtlCol="0">
                <a:spAutoFit/>
              </a:bodyPr>
              <a:lstStyle/>
              <a:p>
                <a:pPr algn="ctr"/>
                <a:r>
                  <a:rPr lang="en-US" sz="2000" dirty="0">
                    <a:solidFill>
                      <a:srgbClr val="C00000"/>
                    </a:solidFill>
                  </a:rPr>
                  <a:t>Runtime is </a:t>
                </a:r>
                <a14:m>
                  <m:oMath xmlns:m="http://schemas.openxmlformats.org/officeDocument/2006/math">
                    <m:r>
                      <m:rPr>
                        <m:sty m:val="p"/>
                      </m:rPr>
                      <a:rPr lang="en-US" sz="2000" b="0" i="0" smtClean="0">
                        <a:solidFill>
                          <a:srgbClr val="C00000"/>
                        </a:solidFill>
                        <a:latin typeface="Cambria Math" panose="02040503050406030204" pitchFamily="18" charset="0"/>
                      </a:rPr>
                      <m:t>Θ</m:t>
                    </m:r>
                    <m:d>
                      <m:dPr>
                        <m:ctrlPr>
                          <a:rPr lang="en-US" sz="2000" b="0" i="1" smtClean="0">
                            <a:solidFill>
                              <a:srgbClr val="C00000"/>
                            </a:solidFill>
                            <a:latin typeface="Cambria Math" panose="02040503050406030204" pitchFamily="18" charset="0"/>
                          </a:rPr>
                        </m:ctrlPr>
                      </m:dPr>
                      <m:e>
                        <m:sSup>
                          <m:sSupPr>
                            <m:ctrlPr>
                              <a:rPr lang="en-US" sz="2000" b="0" i="1" smtClean="0">
                                <a:solidFill>
                                  <a:srgbClr val="C00000"/>
                                </a:solidFill>
                                <a:latin typeface="Cambria Math" panose="02040503050406030204" pitchFamily="18" charset="0"/>
                              </a:rPr>
                            </m:ctrlPr>
                          </m:sSupPr>
                          <m:e>
                            <m:r>
                              <a:rPr lang="en-US" sz="2000" b="0" i="1" smtClean="0">
                                <a:solidFill>
                                  <a:srgbClr val="C00000"/>
                                </a:solidFill>
                                <a:latin typeface="Cambria Math" panose="02040503050406030204" pitchFamily="18" charset="0"/>
                              </a:rPr>
                              <m:t>𝑛</m:t>
                            </m:r>
                          </m:e>
                          <m:sup>
                            <m:r>
                              <a:rPr lang="en-US" sz="2000" b="0" i="1" smtClean="0">
                                <a:solidFill>
                                  <a:srgbClr val="C00000"/>
                                </a:solidFill>
                                <a:latin typeface="Cambria Math" panose="02040503050406030204" pitchFamily="18" charset="0"/>
                              </a:rPr>
                              <m:t>2</m:t>
                            </m:r>
                          </m:sup>
                        </m:sSup>
                      </m:e>
                    </m:d>
                  </m:oMath>
                </a14:m>
                <a:endParaRPr lang="en-US" sz="2000" dirty="0">
                  <a:solidFill>
                    <a:srgbClr val="C00000"/>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3820776" y="3907026"/>
                <a:ext cx="1998752" cy="400110"/>
              </a:xfrm>
              <a:prstGeom prst="rect">
                <a:avLst/>
              </a:prstGeom>
              <a:blipFill rotWithShape="1">
                <a:blip r:embed="rId1"/>
                <a:stretch>
                  <a:fillRect l="-3049" t="-9091" b="-2575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Rod-Cutting Problem</a:t>
            </a:r>
            <a:br>
              <a:rPr lang="en-US" dirty="0"/>
            </a:br>
            <a:r>
              <a:rPr lang="en-US" dirty="0"/>
              <a:t>The Bottom-Up Approach</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5"/>
              </a:xfrm>
            </p:spPr>
            <p:txBody>
              <a:bodyPr>
                <a:noAutofit/>
              </a:bodyPr>
              <a:lstStyle/>
              <a:p>
                <a:pPr>
                  <a:spcBef>
                    <a:spcPts val="600"/>
                  </a:spcBef>
                </a:pPr>
                <a:r>
                  <a:rPr lang="en-US" sz="2400" dirty="0">
                    <a:solidFill>
                      <a:schemeClr val="accent2">
                        <a:lumMod val="75000"/>
                      </a:schemeClr>
                    </a:solidFill>
                  </a:rPr>
                  <a:t>Convert recursion to iteration?</a:t>
                </a:r>
              </a:p>
              <a:p>
                <a:pPr>
                  <a:spcBef>
                    <a:spcPts val="600"/>
                  </a:spcBef>
                </a:pPr>
                <a:r>
                  <a:rPr lang="en-US" sz="2400" dirty="0">
                    <a:solidFill>
                      <a:srgbClr val="C00000"/>
                    </a:solidFill>
                  </a:rPr>
                  <a:t>Consider subproblems in reverse topo order!</a:t>
                </a:r>
              </a:p>
              <a:p>
                <a:pPr>
                  <a:spcBef>
                    <a:spcPts val="600"/>
                  </a:spcBef>
                </a:pPr>
                <a:endParaRPr lang="en-US" sz="2400" dirty="0">
                  <a:solidFill>
                    <a:srgbClr val="C00000"/>
                  </a:solidFill>
                </a:endParaRPr>
              </a:p>
              <a:p>
                <a:pPr>
                  <a:spcBef>
                    <a:spcPts val="600"/>
                  </a:spcBef>
                </a:pPr>
                <a:endParaRPr lang="en-US" sz="2400" dirty="0">
                  <a:solidFill>
                    <a:srgbClr val="C00000"/>
                  </a:solidFill>
                </a:endParaRPr>
              </a:p>
              <a:p>
                <a:pPr>
                  <a:spcBef>
                    <a:spcPts val="600"/>
                  </a:spcBef>
                </a:pPr>
                <a:endParaRPr lang="en-US" sz="2400" dirty="0">
                  <a:solidFill>
                    <a:srgbClr val="C00000"/>
                  </a:solidFill>
                </a:endParaRPr>
              </a:p>
              <a:p>
                <a:pPr>
                  <a:spcBef>
                    <a:spcPts val="600"/>
                  </a:spcBef>
                </a:pPr>
                <a:endParaRPr lang="en-US" sz="2400" dirty="0">
                  <a:solidFill>
                    <a:srgbClr val="C00000"/>
                  </a:solidFill>
                </a:endParaRPr>
              </a:p>
              <a:p>
                <a:pPr>
                  <a:spcBef>
                    <a:spcPts val="600"/>
                  </a:spcBef>
                </a:pPr>
                <a:endParaRPr lang="en-US" sz="2400" dirty="0">
                  <a:solidFill>
                    <a:srgbClr val="C00000"/>
                  </a:solidFill>
                </a:endParaRPr>
              </a:p>
              <a:p>
                <a:pPr>
                  <a:spcBef>
                    <a:spcPts val="600"/>
                  </a:spcBef>
                </a:pPr>
                <a:endParaRPr lang="en-US" sz="2400" dirty="0">
                  <a:solidFill>
                    <a:srgbClr val="C00000"/>
                  </a:solidFill>
                </a:endParaRPr>
              </a:p>
              <a:p>
                <a:pPr>
                  <a:spcBef>
                    <a:spcPts val="600"/>
                  </a:spcBef>
                </a:pPr>
                <a:r>
                  <a:rPr lang="en-US" sz="2400" dirty="0">
                    <a:solidFill>
                      <a:srgbClr val="C00000"/>
                    </a:solidFill>
                  </a:rPr>
                  <a:t>Or, inspect the recurrence more carefully!</a:t>
                </a:r>
              </a:p>
              <a:p>
                <a:pPr>
                  <a:spcBef>
                    <a:spcPts val="600"/>
                  </a:spcBef>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𝑛</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1≤</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lim>
                        </m:limLow>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𝑖</m:t>
                                </m:r>
                              </m:sub>
                            </m:sSub>
                          </m:e>
                        </m:d>
                      </m:e>
                    </m:func>
                  </m:oMath>
                </a14:m>
                <a:endParaRPr lang="en-US" sz="2400" dirty="0">
                  <a:solidFill>
                    <a:srgbClr val="C0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grpSp>
        <p:nvGrpSpPr>
          <p:cNvPr id="6" name="Group 5"/>
          <p:cNvGrpSpPr/>
          <p:nvPr/>
        </p:nvGrpSpPr>
        <p:grpSpPr>
          <a:xfrm>
            <a:off x="7799386" y="2868444"/>
            <a:ext cx="715964" cy="3624430"/>
            <a:chOff x="6484078" y="2778160"/>
            <a:chExt cx="715964" cy="3624430"/>
          </a:xfrm>
        </p:grpSpPr>
        <p:sp>
          <p:nvSpPr>
            <p:cNvPr id="9" name="Oval 8"/>
            <p:cNvSpPr/>
            <p:nvPr/>
          </p:nvSpPr>
          <p:spPr>
            <a:xfrm>
              <a:off x="6492438" y="277816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10" name="Oval 9"/>
            <p:cNvSpPr/>
            <p:nvPr/>
          </p:nvSpPr>
          <p:spPr>
            <a:xfrm>
              <a:off x="6492438" y="3597534"/>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3</a:t>
              </a:r>
              <a:endParaRPr lang="en-US" sz="1600" b="1" dirty="0">
                <a:solidFill>
                  <a:schemeClr val="accent1">
                    <a:lumMod val="75000"/>
                  </a:schemeClr>
                </a:solidFill>
              </a:endParaRPr>
            </a:p>
          </p:txBody>
        </p:sp>
        <p:sp>
          <p:nvSpPr>
            <p:cNvPr id="11" name="Oval 10"/>
            <p:cNvSpPr/>
            <p:nvPr/>
          </p:nvSpPr>
          <p:spPr>
            <a:xfrm>
              <a:off x="6495223" y="4416908"/>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2" name="Oval 11"/>
            <p:cNvSpPr/>
            <p:nvPr/>
          </p:nvSpPr>
          <p:spPr>
            <a:xfrm>
              <a:off x="6492437" y="5236282"/>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3" name="Oval 12"/>
            <p:cNvSpPr/>
            <p:nvPr/>
          </p:nvSpPr>
          <p:spPr>
            <a:xfrm>
              <a:off x="6492437" y="605565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14" name="Straight Arrow Connector 13"/>
            <p:cNvCxnSpPr>
              <a:stCxn id="12" idx="4"/>
              <a:endCxn id="13" idx="0"/>
            </p:cNvCxnSpPr>
            <p:nvPr/>
          </p:nvCxnSpPr>
          <p:spPr>
            <a:xfrm>
              <a:off x="6842061" y="5583216"/>
              <a:ext cx="0" cy="472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12" idx="0"/>
            </p:cNvCxnSpPr>
            <p:nvPr/>
          </p:nvCxnSpPr>
          <p:spPr>
            <a:xfrm flipH="1">
              <a:off x="6842061" y="4763842"/>
              <a:ext cx="2786" cy="47244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11" idx="0"/>
            </p:cNvCxnSpPr>
            <p:nvPr/>
          </p:nvCxnSpPr>
          <p:spPr>
            <a:xfrm>
              <a:off x="6842062" y="3944468"/>
              <a:ext cx="2785" cy="4724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0" idx="0"/>
            </p:cNvCxnSpPr>
            <p:nvPr/>
          </p:nvCxnSpPr>
          <p:spPr>
            <a:xfrm>
              <a:off x="6842062" y="3125094"/>
              <a:ext cx="0" cy="4724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11" idx="2"/>
              <a:endCxn id="13" idx="2"/>
            </p:cNvCxnSpPr>
            <p:nvPr/>
          </p:nvCxnSpPr>
          <p:spPr>
            <a:xfrm rot="10800000" flipV="1">
              <a:off x="6492437" y="4590375"/>
              <a:ext cx="2786" cy="1638748"/>
            </a:xfrm>
            <a:prstGeom prst="curvedConnector3">
              <a:avLst>
                <a:gd name="adj1" fmla="val 830531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stCxn id="10" idx="6"/>
              <a:endCxn id="12" idx="6"/>
            </p:cNvCxnSpPr>
            <p:nvPr/>
          </p:nvCxnSpPr>
          <p:spPr>
            <a:xfrm flipH="1">
              <a:off x="7191684" y="3771001"/>
              <a:ext cx="1" cy="1638748"/>
            </a:xfrm>
            <a:prstGeom prst="curvedConnector3">
              <a:avLst>
                <a:gd name="adj1" fmla="val -138516352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p:cNvCxnSpPr/>
            <p:nvPr/>
          </p:nvCxnSpPr>
          <p:spPr>
            <a:xfrm>
              <a:off x="7197257" y="3771001"/>
              <a:ext cx="2785" cy="2468880"/>
            </a:xfrm>
            <a:prstGeom prst="curvedConnector3">
              <a:avLst>
                <a:gd name="adj1" fmla="val 13096409"/>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9" idx="2"/>
              <a:endCxn id="11" idx="2"/>
            </p:cNvCxnSpPr>
            <p:nvPr/>
          </p:nvCxnSpPr>
          <p:spPr>
            <a:xfrm rot="10800000" flipH="1" flipV="1">
              <a:off x="6492437" y="2951627"/>
              <a:ext cx="2785" cy="1638748"/>
            </a:xfrm>
            <a:prstGeom prst="curvedConnector3">
              <a:avLst>
                <a:gd name="adj1" fmla="val -15732496"/>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p:nvPr/>
          </p:nvCxnSpPr>
          <p:spPr>
            <a:xfrm rot="10800000" flipH="1" flipV="1">
              <a:off x="6493829" y="2940869"/>
              <a:ext cx="2785" cy="2468880"/>
            </a:xfrm>
            <a:prstGeom prst="curvedConnector3">
              <a:avLst>
                <a:gd name="adj1" fmla="val -21546679"/>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p:nvPr/>
          </p:nvCxnSpPr>
          <p:spPr>
            <a:xfrm rot="10800000" flipH="1" flipV="1">
              <a:off x="6484078" y="2944455"/>
              <a:ext cx="2785" cy="3291840"/>
            </a:xfrm>
            <a:prstGeom prst="curvedConnector3">
              <a:avLst>
                <a:gd name="adj1" fmla="val -28728905"/>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矩形 4"/>
          <p:cNvSpPr/>
          <p:nvPr/>
        </p:nvSpPr>
        <p:spPr>
          <a:xfrm>
            <a:off x="983845" y="2575775"/>
            <a:ext cx="4854578" cy="22240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CutRodIter</a:t>
            </a:r>
            <a:r>
              <a:rPr lang="en-GB" b="1" u="sng" dirty="0">
                <a:solidFill>
                  <a:schemeClr val="tx1"/>
                </a:solidFill>
              </a:rPr>
              <a:t>(</a:t>
            </a:r>
            <a:r>
              <a:rPr lang="en-GB" b="1" u="sng" dirty="0" err="1">
                <a:solidFill>
                  <a:schemeClr val="tx1"/>
                </a:solidFill>
              </a:rPr>
              <a:t>prices,n</a:t>
            </a:r>
            <a:r>
              <a:rPr lang="en-GB" b="1" u="sng" dirty="0">
                <a:solidFill>
                  <a:schemeClr val="tx1"/>
                </a:solidFill>
              </a:rPr>
              <a: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r[0] = 0</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-INF</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Max(q, prices[j] +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 q</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r[n]</a:t>
            </a:r>
            <a:endParaRPr lang="en-GB" dirty="0">
              <a:solidFill>
                <a:schemeClr val="tx1"/>
              </a:solidFill>
              <a:latin typeface="Courier New" pitchFamily="49" charset="0"/>
              <a:cs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The Rod-Cutting Problem</a:t>
            </a:r>
            <a:br>
              <a:rPr lang="en-US" dirty="0"/>
            </a:br>
            <a:r>
              <a:rPr lang="en-US" dirty="0"/>
              <a:t>Reconstructing optimal solution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5"/>
              </a:xfrm>
            </p:spPr>
            <p:txBody>
              <a:bodyPr>
                <a:noAutofit/>
              </a:bodyPr>
              <a:lstStyle/>
              <a:p>
                <a:pPr>
                  <a:spcBef>
                    <a:spcPts val="600"/>
                  </a:spcBef>
                </a:pPr>
                <a:r>
                  <a:rPr lang="en-US" sz="2400" dirty="0">
                    <a:solidFill>
                      <a:schemeClr val="tx1"/>
                    </a:solidFill>
                  </a:rPr>
                  <a:t>Assume we are given a rod of length </a:t>
                </a:r>
                <a14:m>
                  <m:oMath xmlns:m="http://schemas.openxmlformats.org/officeDocument/2006/math">
                    <m:r>
                      <a:rPr lang="en-US" sz="2400" i="1">
                        <a:solidFill>
                          <a:schemeClr val="tx1"/>
                        </a:solidFill>
                        <a:latin typeface="Cambria Math" panose="02040503050406030204" pitchFamily="18" charset="0"/>
                      </a:rPr>
                      <m:t>𝑛</m:t>
                    </m:r>
                  </m:oMath>
                </a14:m>
                <a:r>
                  <a:rPr lang="en-US" sz="2400" dirty="0">
                    <a:solidFill>
                      <a:schemeClr val="tx1"/>
                    </a:solidFill>
                  </a:rPr>
                  <a:t>. We sell length </a:t>
                </a:r>
                <a14:m>
                  <m:oMath xmlns:m="http://schemas.openxmlformats.org/officeDocument/2006/math">
                    <m:r>
                      <a:rPr lang="en-US" sz="2400" i="1">
                        <a:solidFill>
                          <a:schemeClr val="tx1"/>
                        </a:solidFill>
                        <a:latin typeface="Cambria Math" panose="02040503050406030204" pitchFamily="18" charset="0"/>
                      </a:rPr>
                      <m:t>𝑖</m:t>
                    </m:r>
                  </m:oMath>
                </a14:m>
                <a:r>
                  <a:rPr lang="en-US" sz="2400" dirty="0">
                    <a:solidFill>
                      <a:schemeClr val="tx1"/>
                    </a:solidFill>
                  </a:rPr>
                  <a:t> rod for a price of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𝑖</m:t>
                        </m:r>
                      </m:sub>
                    </m:sSub>
                  </m:oMath>
                </a14:m>
                <a:r>
                  <a:rPr lang="en-US" sz="2400" dirty="0">
                    <a:solidFill>
                      <a:schemeClr val="tx1"/>
                    </a:solidFill>
                  </a:rPr>
                  <a:t>, where </a:t>
                </a:r>
                <a14:m>
                  <m:oMath xmlns:m="http://schemas.openxmlformats.org/officeDocument/2006/math">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ea typeface="Cambria Math" panose="02040503050406030204" pitchFamily="18" charset="0"/>
                          </a:rPr>
                        </m:ctrlPr>
                      </m:sSupPr>
                      <m:e>
                        <m:r>
                          <a:rPr lang="en-US" sz="2400" i="1">
                            <a:solidFill>
                              <a:schemeClr val="tx1"/>
                            </a:solidFill>
                            <a:latin typeface="Cambria Math" panose="02040503050406030204" pitchFamily="18" charset="0"/>
                            <a:ea typeface="Cambria Math" panose="02040503050406030204" pitchFamily="18" charset="0"/>
                          </a:rPr>
                          <m:t>ℕ</m:t>
                        </m:r>
                      </m:e>
                      <m:sup>
                        <m:r>
                          <a:rPr lang="en-US" sz="2400" i="1">
                            <a:solidFill>
                              <a:schemeClr val="tx1"/>
                            </a:solidFill>
                            <a:latin typeface="Cambria Math" panose="02040503050406030204" pitchFamily="18" charset="0"/>
                            <a:ea typeface="Cambria Math" panose="02040503050406030204" pitchFamily="18" charset="0"/>
                          </a:rPr>
                          <m:t>+</m:t>
                        </m:r>
                      </m:sup>
                    </m:sSup>
                  </m:oMath>
                </a14:m>
                <a:r>
                  <a:rPr lang="en-US" sz="2400" dirty="0">
                    <a:solidFill>
                      <a:schemeClr val="tx1"/>
                    </a:solidFill>
                  </a:rPr>
                  <a:t> and </a:t>
                </a:r>
                <a14:m>
                  <m:oMath xmlns:m="http://schemas.openxmlformats.org/officeDocument/2006/math">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𝑛</m:t>
                    </m:r>
                  </m:oMath>
                </a14:m>
                <a:r>
                  <a:rPr lang="en-US" sz="2400" dirty="0">
                    <a:solidFill>
                      <a:schemeClr val="tx1"/>
                    </a:solidFill>
                  </a:rPr>
                  <a:t>.</a:t>
                </a:r>
              </a:p>
              <a:p>
                <a:pPr>
                  <a:spcBef>
                    <a:spcPts val="600"/>
                  </a:spcBef>
                </a:pPr>
                <a:r>
                  <a:rPr lang="en-US" sz="2400" dirty="0">
                    <a:solidFill>
                      <a:schemeClr val="accent2">
                        <a:lumMod val="75000"/>
                      </a:schemeClr>
                    </a:solidFill>
                  </a:rPr>
                  <a:t>How to cut the rod to gain maximum revenue?</a:t>
                </a:r>
              </a:p>
              <a:p>
                <a:pPr>
                  <a:spcBef>
                    <a:spcPts val="600"/>
                  </a:spcBef>
                </a:pPr>
                <a:r>
                  <a:rPr lang="en-US" sz="2400" dirty="0">
                    <a:solidFill>
                      <a:srgbClr val="C00000"/>
                    </a:solidFill>
                  </a:rPr>
                  <a:t>Algorithm gives optimal revenue, but how to cut?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grpSp>
        <p:nvGrpSpPr>
          <p:cNvPr id="6" name="Group 5"/>
          <p:cNvGrpSpPr/>
          <p:nvPr/>
        </p:nvGrpSpPr>
        <p:grpSpPr>
          <a:xfrm>
            <a:off x="7799386" y="2868444"/>
            <a:ext cx="715964" cy="3624430"/>
            <a:chOff x="6484078" y="2778160"/>
            <a:chExt cx="715964" cy="3624430"/>
          </a:xfrm>
        </p:grpSpPr>
        <p:sp>
          <p:nvSpPr>
            <p:cNvPr id="9" name="Oval 8"/>
            <p:cNvSpPr/>
            <p:nvPr/>
          </p:nvSpPr>
          <p:spPr>
            <a:xfrm>
              <a:off x="6492438" y="277816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10" name="Oval 9"/>
            <p:cNvSpPr/>
            <p:nvPr/>
          </p:nvSpPr>
          <p:spPr>
            <a:xfrm>
              <a:off x="6492438" y="3597534"/>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3</a:t>
              </a:r>
              <a:endParaRPr lang="en-US" sz="1600" b="1" dirty="0">
                <a:solidFill>
                  <a:schemeClr val="accent1">
                    <a:lumMod val="75000"/>
                  </a:schemeClr>
                </a:solidFill>
              </a:endParaRPr>
            </a:p>
          </p:txBody>
        </p:sp>
        <p:sp>
          <p:nvSpPr>
            <p:cNvPr id="11" name="Oval 10"/>
            <p:cNvSpPr/>
            <p:nvPr/>
          </p:nvSpPr>
          <p:spPr>
            <a:xfrm>
              <a:off x="6495223" y="4416908"/>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2" name="Oval 11"/>
            <p:cNvSpPr/>
            <p:nvPr/>
          </p:nvSpPr>
          <p:spPr>
            <a:xfrm>
              <a:off x="6492437" y="5236282"/>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3" name="Oval 12"/>
            <p:cNvSpPr/>
            <p:nvPr/>
          </p:nvSpPr>
          <p:spPr>
            <a:xfrm>
              <a:off x="6492437" y="605565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14" name="Straight Arrow Connector 13"/>
            <p:cNvCxnSpPr>
              <a:stCxn id="12" idx="4"/>
              <a:endCxn id="13" idx="0"/>
            </p:cNvCxnSpPr>
            <p:nvPr/>
          </p:nvCxnSpPr>
          <p:spPr>
            <a:xfrm>
              <a:off x="6842061" y="5583216"/>
              <a:ext cx="0" cy="472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12" idx="0"/>
            </p:cNvCxnSpPr>
            <p:nvPr/>
          </p:nvCxnSpPr>
          <p:spPr>
            <a:xfrm flipH="1">
              <a:off x="6842061" y="4763842"/>
              <a:ext cx="2786" cy="47244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11" idx="0"/>
            </p:cNvCxnSpPr>
            <p:nvPr/>
          </p:nvCxnSpPr>
          <p:spPr>
            <a:xfrm>
              <a:off x="6842062" y="3944468"/>
              <a:ext cx="2785" cy="4724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0" idx="0"/>
            </p:cNvCxnSpPr>
            <p:nvPr/>
          </p:nvCxnSpPr>
          <p:spPr>
            <a:xfrm>
              <a:off x="6842062" y="3125094"/>
              <a:ext cx="0" cy="4724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11" idx="2"/>
              <a:endCxn id="13" idx="2"/>
            </p:cNvCxnSpPr>
            <p:nvPr/>
          </p:nvCxnSpPr>
          <p:spPr>
            <a:xfrm rot="10800000" flipV="1">
              <a:off x="6492437" y="4590375"/>
              <a:ext cx="2786" cy="1638748"/>
            </a:xfrm>
            <a:prstGeom prst="curvedConnector3">
              <a:avLst>
                <a:gd name="adj1" fmla="val 830531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stCxn id="10" idx="6"/>
              <a:endCxn id="12" idx="6"/>
            </p:cNvCxnSpPr>
            <p:nvPr/>
          </p:nvCxnSpPr>
          <p:spPr>
            <a:xfrm flipH="1">
              <a:off x="7191684" y="3771001"/>
              <a:ext cx="1" cy="1638748"/>
            </a:xfrm>
            <a:prstGeom prst="curvedConnector3">
              <a:avLst>
                <a:gd name="adj1" fmla="val -138516352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p:cNvCxnSpPr/>
            <p:nvPr/>
          </p:nvCxnSpPr>
          <p:spPr>
            <a:xfrm>
              <a:off x="7197257" y="3771001"/>
              <a:ext cx="2785" cy="2468880"/>
            </a:xfrm>
            <a:prstGeom prst="curvedConnector3">
              <a:avLst>
                <a:gd name="adj1" fmla="val 13096409"/>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p:cNvCxnSpPr>
              <a:stCxn id="9" idx="2"/>
              <a:endCxn id="11" idx="2"/>
            </p:cNvCxnSpPr>
            <p:nvPr/>
          </p:nvCxnSpPr>
          <p:spPr>
            <a:xfrm rot="10800000" flipH="1" flipV="1">
              <a:off x="6492437" y="2951627"/>
              <a:ext cx="2785" cy="1638748"/>
            </a:xfrm>
            <a:prstGeom prst="curvedConnector3">
              <a:avLst>
                <a:gd name="adj1" fmla="val -15732496"/>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p:nvPr/>
          </p:nvCxnSpPr>
          <p:spPr>
            <a:xfrm rot="10800000" flipH="1" flipV="1">
              <a:off x="6493829" y="2940869"/>
              <a:ext cx="2785" cy="2468880"/>
            </a:xfrm>
            <a:prstGeom prst="curvedConnector3">
              <a:avLst>
                <a:gd name="adj1" fmla="val -21546679"/>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p:nvPr/>
          </p:nvCxnSpPr>
          <p:spPr>
            <a:xfrm rot="10800000" flipH="1" flipV="1">
              <a:off x="6484078" y="2944455"/>
              <a:ext cx="2785" cy="3291840"/>
            </a:xfrm>
            <a:prstGeom prst="curvedConnector3">
              <a:avLst>
                <a:gd name="adj1" fmla="val -28728905"/>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矩形 4"/>
          <p:cNvSpPr/>
          <p:nvPr/>
        </p:nvSpPr>
        <p:spPr>
          <a:xfrm>
            <a:off x="893539" y="3429000"/>
            <a:ext cx="4424150" cy="26837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CutRodIter</a:t>
            </a:r>
            <a:r>
              <a:rPr lang="en-GB" b="1" u="sng" dirty="0">
                <a:solidFill>
                  <a:schemeClr val="tx1"/>
                </a:solidFill>
              </a:rPr>
              <a:t>(</a:t>
            </a:r>
            <a:r>
              <a:rPr lang="en-GB" b="1" u="sng" dirty="0" err="1">
                <a:solidFill>
                  <a:schemeClr val="tx1"/>
                </a:solidFill>
              </a:rPr>
              <a:t>prices,n</a:t>
            </a:r>
            <a:r>
              <a:rPr lang="en-GB" b="1" u="sng" dirty="0">
                <a:solidFill>
                  <a:schemeClr val="tx1"/>
                </a:solidFill>
              </a:rPr>
              <a: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r[0] = 0</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-INF</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(q &lt; prices[j] +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prices[j] +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b="1" dirty="0">
                <a:solidFill>
                  <a:schemeClr val="accent2">
                    <a:lumMod val="75000"/>
                  </a:schemeClr>
                </a:solidFill>
                <a:latin typeface="Courier New" pitchFamily="49" charset="0"/>
                <a:cs typeface="Courier New" pitchFamily="49" charset="0"/>
              </a:rPr>
              <a:t>      cuts[</a:t>
            </a:r>
            <a:r>
              <a:rPr lang="en-US" b="1" dirty="0" err="1">
                <a:solidFill>
                  <a:schemeClr val="accent2">
                    <a:lumMod val="75000"/>
                  </a:schemeClr>
                </a:solidFill>
                <a:latin typeface="Courier New" pitchFamily="49" charset="0"/>
                <a:cs typeface="Courier New" pitchFamily="49" charset="0"/>
              </a:rPr>
              <a:t>i</a:t>
            </a:r>
            <a:r>
              <a:rPr lang="en-US" b="1" dirty="0">
                <a:solidFill>
                  <a:schemeClr val="accent2">
                    <a:lumMod val="75000"/>
                  </a:schemeClr>
                </a:solidFill>
                <a:latin typeface="Courier New" pitchFamily="49" charset="0"/>
                <a:cs typeface="Courier New" pitchFamily="49" charset="0"/>
              </a:rPr>
              <a:t>] = j</a:t>
            </a:r>
            <a:endParaRPr lang="en-US" b="1" dirty="0">
              <a:solidFill>
                <a:schemeClr val="accent2">
                  <a:lumMod val="75000"/>
                </a:schemeClr>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 q</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r[n]</a:t>
            </a:r>
            <a:endParaRPr lang="en-GB" dirty="0">
              <a:solidFill>
                <a:schemeClr val="tx1"/>
              </a:solidFill>
              <a:latin typeface="Courier New" pitchFamily="49" charset="0"/>
              <a:cs typeface="Courier New" pitchFamily="49" charset="0"/>
            </a:endParaRPr>
          </a:p>
        </p:txBody>
      </p:sp>
      <p:sp>
        <p:nvSpPr>
          <p:cNvPr id="24" name="矩形 4"/>
          <p:cNvSpPr/>
          <p:nvPr/>
        </p:nvSpPr>
        <p:spPr>
          <a:xfrm>
            <a:off x="4061335" y="3523950"/>
            <a:ext cx="2512710" cy="11356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PrintOpt</a:t>
            </a:r>
            <a:r>
              <a:rPr lang="en-GB" b="1" u="sng" dirty="0">
                <a:solidFill>
                  <a:schemeClr val="tx1"/>
                </a:solidFill>
              </a:rPr>
              <a:t>(</a:t>
            </a:r>
            <a:r>
              <a:rPr lang="en-GB" b="1" u="sng" dirty="0" err="1">
                <a:solidFill>
                  <a:schemeClr val="tx1"/>
                </a:solidFill>
              </a:rPr>
              <a:t>cuts,n</a:t>
            </a:r>
            <a:r>
              <a:rPr lang="en-GB" b="1" u="sng" dirty="0">
                <a:solidFill>
                  <a:schemeClr val="tx1"/>
                </a:solidFill>
              </a:rPr>
              <a: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while (n&gt;0)</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Print cuts[n]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n = n – cuts[n]</a:t>
            </a:r>
            <a:endParaRPr lang="en-GB"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(DP)</a:t>
            </a:r>
            <a:endParaRPr lang="en-US" dirty="0"/>
          </a:p>
        </p:txBody>
      </p:sp>
      <p:sp>
        <p:nvSpPr>
          <p:cNvPr id="3" name="Content Placeholder 2"/>
          <p:cNvSpPr>
            <a:spLocks noGrp="1"/>
          </p:cNvSpPr>
          <p:nvPr>
            <p:ph idx="1"/>
          </p:nvPr>
        </p:nvSpPr>
        <p:spPr/>
        <p:txBody>
          <a:bodyPr>
            <a:normAutofit/>
          </a:bodyPr>
          <a:lstStyle/>
          <a:p>
            <a:r>
              <a:rPr lang="en-US" dirty="0"/>
              <a:t>Consider an (optimization) problem:</a:t>
            </a:r>
            <a:endParaRPr lang="en-US" dirty="0"/>
          </a:p>
          <a:p>
            <a:pPr lvl="1"/>
            <a:r>
              <a:rPr lang="en-US" dirty="0">
                <a:solidFill>
                  <a:schemeClr val="accent1">
                    <a:lumMod val="75000"/>
                  </a:schemeClr>
                </a:solidFill>
              </a:rPr>
              <a:t>Build optimal solution step by step.</a:t>
            </a:r>
            <a:endParaRPr lang="en-US" dirty="0">
              <a:solidFill>
                <a:schemeClr val="accent1">
                  <a:lumMod val="75000"/>
                </a:schemeClr>
              </a:solidFill>
            </a:endParaRPr>
          </a:p>
          <a:p>
            <a:pPr lvl="1"/>
            <a:r>
              <a:rPr lang="en-US" dirty="0">
                <a:solidFill>
                  <a:schemeClr val="accent1">
                    <a:lumMod val="75000"/>
                  </a:schemeClr>
                </a:solidFill>
              </a:rPr>
              <a:t>Problem has </a:t>
            </a:r>
            <a:r>
              <a:rPr lang="en-US" b="1" dirty="0">
                <a:solidFill>
                  <a:srgbClr val="C00000"/>
                </a:solidFill>
              </a:rPr>
              <a:t>optimal substructure</a:t>
            </a:r>
            <a:r>
              <a:rPr lang="en-US" dirty="0">
                <a:solidFill>
                  <a:schemeClr val="accent1">
                    <a:lumMod val="75000"/>
                  </a:schemeClr>
                </a:solidFill>
              </a:rPr>
              <a:t> property.</a:t>
            </a:r>
            <a:endParaRPr lang="en-US" dirty="0">
              <a:solidFill>
                <a:schemeClr val="accent1">
                  <a:lumMod val="75000"/>
                </a:schemeClr>
              </a:solidFill>
            </a:endParaRPr>
          </a:p>
          <a:p>
            <a:pPr lvl="2"/>
            <a:r>
              <a:rPr lang="en-US" dirty="0"/>
              <a:t>We can design a recursive algorithm.</a:t>
            </a:r>
            <a:endParaRPr lang="en-US" dirty="0"/>
          </a:p>
          <a:p>
            <a:pPr lvl="1"/>
            <a:r>
              <a:rPr lang="en-US" dirty="0">
                <a:solidFill>
                  <a:schemeClr val="accent1">
                    <a:lumMod val="75000"/>
                  </a:schemeClr>
                </a:solidFill>
              </a:rPr>
              <a:t>Problem has lots of </a:t>
            </a:r>
            <a:r>
              <a:rPr lang="en-US" b="1" dirty="0">
                <a:solidFill>
                  <a:srgbClr val="C00000"/>
                </a:solidFill>
              </a:rPr>
              <a:t>overlapping subproblems</a:t>
            </a:r>
            <a:r>
              <a:rPr lang="en-US" dirty="0">
                <a:solidFill>
                  <a:schemeClr val="accent1">
                    <a:lumMod val="75000"/>
                  </a:schemeClr>
                </a:solidFill>
              </a:rPr>
              <a:t>.</a:t>
            </a:r>
            <a:endParaRPr lang="en-US" dirty="0">
              <a:solidFill>
                <a:schemeClr val="accent1">
                  <a:lumMod val="75000"/>
                </a:schemeClr>
              </a:solidFill>
            </a:endParaRPr>
          </a:p>
          <a:p>
            <a:pPr lvl="2"/>
            <a:r>
              <a:rPr lang="en-US" dirty="0"/>
              <a:t>Recursion and </a:t>
            </a:r>
            <a:r>
              <a:rPr lang="en-US" i="1" dirty="0">
                <a:solidFill>
                  <a:schemeClr val="accent2">
                    <a:lumMod val="75000"/>
                  </a:schemeClr>
                </a:solidFill>
              </a:rPr>
              <a:t>memorize</a:t>
            </a:r>
            <a:r>
              <a:rPr lang="en-US" dirty="0"/>
              <a:t> solutions. </a:t>
            </a:r>
            <a:r>
              <a:rPr lang="en-US" dirty="0">
                <a:solidFill>
                  <a:schemeClr val="tx1">
                    <a:lumMod val="65000"/>
                    <a:lumOff val="35000"/>
                  </a:schemeClr>
                </a:solidFill>
              </a:rPr>
              <a:t>(Top-Down)</a:t>
            </a:r>
            <a:endParaRPr lang="en-US" dirty="0">
              <a:solidFill>
                <a:schemeClr val="tx1">
                  <a:lumMod val="65000"/>
                  <a:lumOff val="35000"/>
                </a:schemeClr>
              </a:solidFill>
            </a:endParaRPr>
          </a:p>
          <a:p>
            <a:pPr lvl="2"/>
            <a:r>
              <a:rPr lang="en-US" dirty="0"/>
              <a:t>Or, consider subproblems in the </a:t>
            </a:r>
            <a:r>
              <a:rPr lang="en-US" i="1" dirty="0">
                <a:solidFill>
                  <a:schemeClr val="accent2">
                    <a:lumMod val="75000"/>
                  </a:schemeClr>
                </a:solidFill>
              </a:rPr>
              <a:t>right order</a:t>
            </a:r>
            <a:r>
              <a:rPr lang="en-US" dirty="0"/>
              <a:t>. </a:t>
            </a:r>
            <a:r>
              <a:rPr lang="en-US" dirty="0">
                <a:solidFill>
                  <a:schemeClr val="tx1">
                    <a:lumMod val="65000"/>
                    <a:lumOff val="35000"/>
                  </a:schemeClr>
                </a:solidFill>
              </a:rPr>
              <a:t>(Bottom-Up)</a:t>
            </a:r>
            <a:endParaRPr lang="en-US" dirty="0">
              <a:solidFill>
                <a:schemeClr val="tx1">
                  <a:lumMod val="65000"/>
                  <a:lumOff val="35000"/>
                </a:schemeClr>
              </a:solidFill>
            </a:endParaRPr>
          </a:p>
          <a:p>
            <a:pPr>
              <a:spcBef>
                <a:spcPts val="2400"/>
              </a:spcBef>
            </a:pPr>
            <a:r>
              <a:rPr lang="en-US" dirty="0"/>
              <a:t>We have seen such algorithms previously!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C00000"/>
                </a:solidFill>
              </a:rPr>
              <a:t>APSP via Dynamic Programming</a:t>
            </a:r>
            <a:br>
              <a:rPr lang="en-US" dirty="0"/>
            </a:br>
            <a:r>
              <a:rPr lang="en-US" dirty="0"/>
              <a:t>The Floyd-</a:t>
            </a:r>
            <a:r>
              <a:rPr lang="en-US" dirty="0" err="1"/>
              <a:t>Warshall</a:t>
            </a:r>
            <a:r>
              <a:rPr lang="en-US" dirty="0"/>
              <a:t>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54646"/>
                <a:ext cx="8515350" cy="4802184"/>
              </a:xfrm>
            </p:spPr>
            <p:txBody>
              <a:bodyPr>
                <a:normAutofit/>
              </a:bodyPr>
              <a:lstStyle/>
              <a:p>
                <a:pPr>
                  <a:lnSpc>
                    <a:spcPct val="100000"/>
                  </a:lnSpc>
                  <a:spcBef>
                    <a:spcPts val="600"/>
                  </a:spcBef>
                </a:pPr>
                <a:r>
                  <a:rPr lang="en-US" sz="2000" b="1" dirty="0"/>
                  <a:t>Strategy:</a:t>
                </a:r>
                <a:r>
                  <a:rPr lang="en-US" sz="2000" dirty="0"/>
                  <a:t> recuse on the </a:t>
                </a:r>
                <a:r>
                  <a:rPr lang="en-US" sz="2000" i="1" dirty="0"/>
                  <a:t>set of node</a:t>
                </a:r>
                <a:r>
                  <a:rPr lang="en-US" sz="2000" dirty="0"/>
                  <a:t> the shortest paths use.</a:t>
                </a:r>
              </a:p>
              <a:p>
                <a:pPr>
                  <a:lnSpc>
                    <a:spcPct val="100000"/>
                  </a:lnSpc>
                  <a:spcBef>
                    <a:spcPts val="600"/>
                  </a:spcBef>
                </a:pPr>
                <a:r>
                  <a:rPr lang="en-US" sz="2000" dirty="0"/>
                  <a:t>Define </a:t>
                </a:r>
                <a14:m>
                  <m:oMath xmlns:m="http://schemas.openxmlformats.org/officeDocument/2006/math">
                    <m:r>
                      <a:rPr lang="en-US" sz="2000" b="0" i="1" smtClean="0">
                        <a:solidFill>
                          <a:schemeClr val="accent1">
                            <a:lumMod val="75000"/>
                          </a:schemeClr>
                        </a:solidFill>
                        <a:latin typeface="Cambria Math" panose="02040503050406030204" pitchFamily="18" charset="0"/>
                      </a:rPr>
                      <m:t>𝑑𝑖𝑠𝑡</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𝑟</m:t>
                        </m:r>
                      </m:e>
                    </m:d>
                  </m:oMath>
                </a14:m>
                <a:r>
                  <a:rPr lang="en-US" sz="2000" dirty="0"/>
                  <a:t> be length of shortest path from </a:t>
                </a:r>
                <a14:m>
                  <m:oMath xmlns:m="http://schemas.openxmlformats.org/officeDocument/2006/math">
                    <m:r>
                      <a:rPr lang="en-US" sz="2000" i="1" dirty="0" smtClean="0">
                        <a:latin typeface="Cambria Math" panose="02040503050406030204" pitchFamily="18" charset="0"/>
                      </a:rPr>
                      <m:t>𝑢</m:t>
                    </m:r>
                  </m:oMath>
                </a14:m>
                <a:r>
                  <a:rPr lang="en-US" sz="2000" dirty="0"/>
                  <a:t> to </a:t>
                </a:r>
                <a14:m>
                  <m:oMath xmlns:m="http://schemas.openxmlformats.org/officeDocument/2006/math">
                    <m:r>
                      <a:rPr lang="en-US" sz="2000" b="0" i="1" smtClean="0">
                        <a:latin typeface="Cambria Math" panose="02040503050406030204" pitchFamily="18" charset="0"/>
                      </a:rPr>
                      <m:t>𝑣</m:t>
                    </m:r>
                  </m:oMath>
                </a14:m>
                <a:r>
                  <a:rPr lang="en-US" sz="2000" dirty="0"/>
                  <a:t>, </a:t>
                </a:r>
                <a:br>
                  <a:rPr lang="en-US" sz="2000" dirty="0"/>
                </a:br>
                <a:r>
                  <a:rPr lang="en-US" sz="2000" dirty="0" err="1"/>
                  <a:t>s.t.</a:t>
                </a:r>
                <a:r>
                  <a:rPr lang="en-US" sz="2000" dirty="0"/>
                  <a:t> </a:t>
                </a:r>
                <a:r>
                  <a:rPr lang="en-US" sz="2000" dirty="0">
                    <a:solidFill>
                      <a:schemeClr val="accent1">
                        <a:lumMod val="75000"/>
                      </a:schemeClr>
                    </a:solidFill>
                  </a:rPr>
                  <a:t>only nodes in </a:t>
                </a:r>
                <a14:m>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𝑉</m:t>
                        </m:r>
                      </m:e>
                      <m:sub>
                        <m:r>
                          <a:rPr lang="en-US" sz="2000" i="1">
                            <a:solidFill>
                              <a:schemeClr val="accent1">
                                <a:lumMod val="75000"/>
                              </a:schemeClr>
                            </a:solidFill>
                            <a:latin typeface="Cambria Math" panose="02040503050406030204" pitchFamily="18" charset="0"/>
                          </a:rPr>
                          <m:t>𝑟</m:t>
                        </m:r>
                      </m:sub>
                    </m:sSub>
                    <m:r>
                      <a:rPr lang="en-US" sz="2000" i="1">
                        <a:solidFill>
                          <a:schemeClr val="accent1">
                            <a:lumMod val="75000"/>
                          </a:schemeClr>
                        </a:solidFill>
                        <a:latin typeface="Cambria Math" panose="02040503050406030204" pitchFamily="18" charset="0"/>
                      </a:rPr>
                      <m:t>=</m:t>
                    </m:r>
                    <m:d>
                      <m:dPr>
                        <m:begChr m:val="{"/>
                        <m:endChr m:val="}"/>
                        <m:ctrlPr>
                          <a:rPr lang="en-US" sz="2000" i="1">
                            <a:solidFill>
                              <a:schemeClr val="accent1">
                                <a:lumMod val="75000"/>
                              </a:schemeClr>
                            </a:solidFill>
                            <a:latin typeface="Cambria Math" panose="02040503050406030204" pitchFamily="18" charset="0"/>
                          </a:rPr>
                        </m:ctrlPr>
                      </m:dPr>
                      <m:e>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1</m:t>
                            </m:r>
                          </m:sub>
                        </m:sSub>
                        <m:r>
                          <a:rPr lang="en-US" sz="2000" i="1">
                            <a:solidFill>
                              <a:schemeClr val="accent1">
                                <a:lumMod val="75000"/>
                              </a:schemeClr>
                            </a:solidFill>
                            <a:latin typeface="Cambria Math" panose="02040503050406030204" pitchFamily="18" charset="0"/>
                          </a:rPr>
                          <m:t>,</m:t>
                        </m:r>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2</m:t>
                            </m:r>
                          </m:sub>
                        </m:sSub>
                        <m:r>
                          <a:rPr lang="en-US" sz="2000" i="1">
                            <a:solidFill>
                              <a:schemeClr val="accent1">
                                <a:lumMod val="75000"/>
                              </a:schemeClr>
                            </a:solidFill>
                            <a:latin typeface="Cambria Math" panose="02040503050406030204" pitchFamily="18" charset="0"/>
                          </a:rPr>
                          <m:t>,⋯,</m:t>
                        </m:r>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𝑟</m:t>
                            </m:r>
                          </m:sub>
                        </m:sSub>
                      </m:e>
                    </m:d>
                  </m:oMath>
                </a14:m>
                <a:r>
                  <a:rPr lang="en-US" sz="2000" dirty="0">
                    <a:solidFill>
                      <a:schemeClr val="accent1">
                        <a:lumMod val="75000"/>
                      </a:schemeClr>
                    </a:solidFill>
                  </a:rPr>
                  <a:t> can be </a:t>
                </a:r>
                <a:r>
                  <a:rPr lang="en-US" sz="2000" u="sng" dirty="0">
                    <a:solidFill>
                      <a:schemeClr val="accent1">
                        <a:lumMod val="75000"/>
                      </a:schemeClr>
                    </a:solidFill>
                  </a:rPr>
                  <a:t>intermediate</a:t>
                </a:r>
                <a:r>
                  <a:rPr lang="en-US" sz="2000" dirty="0">
                    <a:solidFill>
                      <a:schemeClr val="accent1">
                        <a:lumMod val="75000"/>
                      </a:schemeClr>
                    </a:solidFill>
                  </a:rPr>
                  <a:t> nodes in paths</a:t>
                </a:r>
                <a:r>
                  <a:rPr lang="en-US" sz="2000" dirty="0"/>
                  <a:t>.</a:t>
                </a:r>
              </a:p>
              <a:p>
                <a:pPr>
                  <a:lnSpc>
                    <a:spcPct val="100000"/>
                  </a:lnSpc>
                  <a:spcBef>
                    <a:spcPts val="600"/>
                  </a:spcBef>
                </a:pPr>
                <a14:m>
                  <m:oMath xmlns:m="http://schemas.openxmlformats.org/officeDocument/2006/math">
                    <m:r>
                      <a:rPr lang="en-US" sz="1700" i="1">
                        <a:latin typeface="Cambria Math" panose="02040503050406030204" pitchFamily="18" charset="0"/>
                      </a:rPr>
                      <m:t>𝑑𝑖𝑠𝑡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latin typeface="Cambria Math" panose="02040503050406030204" pitchFamily="18" charset="0"/>
                          </a:rPr>
                          <m:t>𝑟</m:t>
                        </m:r>
                      </m:e>
                    </m:d>
                    <m:r>
                      <a:rPr lang="en-US" sz="1700" i="1">
                        <a:latin typeface="Cambria Math" panose="02040503050406030204" pitchFamily="18" charset="0"/>
                      </a:rPr>
                      <m:t>=</m:t>
                    </m:r>
                    <m:d>
                      <m:dPr>
                        <m:begChr m:val="{"/>
                        <m:endChr m:val=""/>
                        <m:ctrlPr>
                          <a:rPr lang="en-US" sz="1700" i="1">
                            <a:latin typeface="Cambria Math" panose="02040503050406030204" pitchFamily="18" charset="0"/>
                          </a:rPr>
                        </m:ctrlPr>
                      </m:dPr>
                      <m:e>
                        <m:m>
                          <m:mPr>
                            <m:mcs>
                              <m:mc>
                                <m:mcPr>
                                  <m:count m:val="2"/>
                                  <m:mcJc m:val="center"/>
                                </m:mcPr>
                              </m:mc>
                            </m:mcs>
                            <m:ctrlPr>
                              <a:rPr lang="en-US" sz="1700" i="1">
                                <a:latin typeface="Cambria Math" panose="02040503050406030204" pitchFamily="18" charset="0"/>
                              </a:rPr>
                            </m:ctrlPr>
                          </m:mPr>
                          <m:mr>
                            <m:e>
                              <m:r>
                                <m:rPr>
                                  <m:brk m:alnAt="7"/>
                                </m:rPr>
                                <a:rPr lang="en-US" sz="1700" b="0" i="1" smtClean="0">
                                  <a:latin typeface="Cambria Math" panose="02040503050406030204" pitchFamily="18" charset="0"/>
                                </a:rPr>
                                <m:t>𝑤</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r>
                                <a:rPr lang="en-US" sz="1700" i="1">
                                  <a:latin typeface="Cambria Math" panose="02040503050406030204" pitchFamily="18" charset="0"/>
                                </a:rPr>
                                <m:t>∞</m:t>
                              </m:r>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func>
                                <m:funcPr>
                                  <m:ctrlPr>
                                    <a:rPr lang="en-US" sz="1700" i="1">
                                      <a:latin typeface="Cambria Math" panose="02040503050406030204" pitchFamily="18" charset="0"/>
                                    </a:rPr>
                                  </m:ctrlPr>
                                </m:funcPr>
                                <m:fName>
                                  <m:r>
                                    <m:rPr>
                                      <m:sty m:val="p"/>
                                    </m:rPr>
                                    <a:rPr lang="en-US" sz="1700">
                                      <a:latin typeface="Cambria Math" panose="02040503050406030204" pitchFamily="18" charset="0"/>
                                    </a:rPr>
                                    <m:t>min</m:t>
                                  </m:r>
                                </m:fName>
                                <m:e>
                                  <m:d>
                                    <m:dPr>
                                      <m:begChr m:val="{"/>
                                      <m:endChr m:val="}"/>
                                      <m:ctrlPr>
                                        <a:rPr lang="en-US" sz="1700" i="1">
                                          <a:latin typeface="Cambria Math" panose="02040503050406030204" pitchFamily="18" charset="0"/>
                                        </a:rPr>
                                      </m:ctrlPr>
                                    </m:dPr>
                                    <m:e>
                                      <m:m>
                                        <m:mPr>
                                          <m:mcs>
                                            <m:mc>
                                              <m:mcPr>
                                                <m:count m:val="1"/>
                                                <m:mcJc m:val="center"/>
                                              </m:mcPr>
                                            </m:mc>
                                          </m:mcs>
                                          <m:ctrlPr>
                                            <a:rPr lang="en-US" sz="1700" i="1">
                                              <a:latin typeface="Cambria Math" panose="02040503050406030204" pitchFamily="18" charset="0"/>
                                            </a:rPr>
                                          </m:ctrlPr>
                                        </m:mPr>
                                        <m:mr>
                                          <m:e>
                                            <m:r>
                                              <m:rPr>
                                                <m:brk m:alnAt="7"/>
                                              </m:rPr>
                                              <a:rPr lang="en-US" sz="1700" i="1">
                                                <a:latin typeface="Cambria Math" panose="02040503050406030204" pitchFamily="18" charset="0"/>
                                              </a:rPr>
                                              <m:t>𝑑</m:t>
                                            </m:r>
                                            <m:r>
                                              <a:rPr lang="en-US" sz="1700" i="1">
                                                <a:latin typeface="Cambria Math" panose="02040503050406030204" pitchFamily="18" charset="0"/>
                                              </a:rPr>
                                              <m:t>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latin typeface="Cambria Math" panose="02040503050406030204" pitchFamily="18" charset="0"/>
                                                  </a:rPr>
                                                  <m:t>𝑟</m:t>
                                                </m:r>
                                                <m:r>
                                                  <a:rPr lang="en-US" sz="1700" i="1">
                                                    <a:latin typeface="Cambria Math" panose="02040503050406030204" pitchFamily="18" charset="0"/>
                                                  </a:rPr>
                                                  <m:t>−1</m:t>
                                                </m:r>
                                              </m:e>
                                            </m:d>
                                          </m:e>
                                        </m:mr>
                                        <m:mr>
                                          <m:e>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𝑟</m:t>
                                                </m:r>
                                                <m:r>
                                                  <a:rPr lang="en-US" sz="1700" b="0" i="1" smtClean="0">
                                                    <a:latin typeface="Cambria Math" panose="02040503050406030204" pitchFamily="18" charset="0"/>
                                                  </a:rPr>
                                                  <m:t>−1</m:t>
                                                </m:r>
                                              </m:e>
                                            </m:d>
                                            <m:r>
                                              <a:rPr lang="en-US" sz="1700" b="0" i="1" smtClean="0">
                                                <a:latin typeface="Cambria Math" panose="02040503050406030204" pitchFamily="18" charset="0"/>
                                              </a:rPr>
                                              <m:t>+</m:t>
                                            </m:r>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𝑣</m:t>
                                                </m:r>
                                                <m:r>
                                                  <a:rPr lang="en-US" sz="1700" b="0" i="1" smtClean="0">
                                                    <a:latin typeface="Cambria Math" panose="02040503050406030204" pitchFamily="18" charset="0"/>
                                                  </a:rPr>
                                                  <m:t>,</m:t>
                                                </m:r>
                                                <m:r>
                                                  <a:rPr lang="en-US" sz="1700" b="0" i="1" smtClean="0">
                                                    <a:latin typeface="Cambria Math" panose="02040503050406030204" pitchFamily="18" charset="0"/>
                                                  </a:rPr>
                                                  <m:t>𝑟</m:t>
                                                </m:r>
                                                <m:r>
                                                  <a:rPr lang="en-US" sz="1700" b="0" i="1" smtClean="0">
                                                    <a:latin typeface="Cambria Math" panose="02040503050406030204" pitchFamily="18" charset="0"/>
                                                  </a:rPr>
                                                  <m:t>−1</m:t>
                                                </m:r>
                                              </m:e>
                                            </m:d>
                                          </m:e>
                                        </m:mr>
                                      </m:m>
                                    </m:e>
                                  </m:d>
                                </m:e>
                              </m:func>
                            </m:e>
                            <m:e>
                              <m:r>
                                <m:rPr>
                                  <m:sty m:val="p"/>
                                </m:rPr>
                                <a:rPr lang="en-US" sz="1700">
                                  <a:latin typeface="Cambria Math" panose="02040503050406030204" pitchFamily="18" charset="0"/>
                                </a:rPr>
                                <m:t>otherwise</m:t>
                              </m:r>
                            </m:e>
                          </m:mr>
                        </m:m>
                      </m:e>
                    </m:d>
                  </m:oMath>
                </a14:m>
                <a:endParaRPr lang="en-US" sz="17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54646"/>
                <a:ext cx="8515350" cy="4802184"/>
              </a:xfrm>
              <a:blipFill rotWithShape="1">
                <a:blip r:embed="rId1"/>
                <a:stretch>
                  <a:fillRect l="-644" t="-635"/>
                </a:stretch>
              </a:blipFill>
            </p:spPr>
            <p:txBody>
              <a:bodyPr/>
              <a:lstStyle/>
              <a:p>
                <a:r>
                  <a:rPr lang="en-US">
                    <a:noFill/>
                  </a:rPr>
                  <a:t> </a:t>
                </a:r>
                <a:endParaRPr lang="en-US">
                  <a:noFill/>
                </a:endParaRPr>
              </a:p>
            </p:txBody>
          </p:sp>
        </mc:Fallback>
      </mc:AlternateContent>
      <p:sp>
        <p:nvSpPr>
          <p:cNvPr id="6" name="矩形 4"/>
          <p:cNvSpPr/>
          <p:nvPr/>
        </p:nvSpPr>
        <p:spPr>
          <a:xfrm>
            <a:off x="1057206" y="4061990"/>
            <a:ext cx="7029588" cy="24371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FloydWarshallAPSP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[u,v,0]=w(</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(r=1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,r-1]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[x</a:t>
            </a:r>
            <a:r>
              <a:rPr lang="en-US" sz="1600" baseline="-25000" dirty="0">
                <a:solidFill>
                  <a:schemeClr val="tx1"/>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,v,r-1]</a:t>
            </a:r>
            <a:endParaRPr lang="en-GB" sz="1600" dirty="0">
              <a:solidFill>
                <a:schemeClr val="tx1"/>
              </a:solidFill>
              <a:latin typeface="Courier New" pitchFamily="49" charset="0"/>
              <a:cs typeface="Courier New" pitchFamily="49" charset="0"/>
            </a:endParaRPr>
          </a:p>
        </p:txBody>
      </p:sp>
      <p:sp>
        <p:nvSpPr>
          <p:cNvPr id="7" name="Rectangle 6"/>
          <p:cNvSpPr/>
          <p:nvPr/>
        </p:nvSpPr>
        <p:spPr>
          <a:xfrm>
            <a:off x="5163671" y="4055738"/>
            <a:ext cx="2923123" cy="461665"/>
          </a:xfrm>
          <a:prstGeom prst="rect">
            <a:avLst/>
          </a:prstGeom>
        </p:spPr>
        <p:txBody>
          <a:bodyPr wrap="square">
            <a:spAutoFit/>
          </a:bodyPr>
          <a:lstStyle/>
          <a:p>
            <a:pPr algn="ctr"/>
            <a:r>
              <a:rPr lang="en-US" sz="2400" dirty="0">
                <a:solidFill>
                  <a:srgbClr val="C00000"/>
                </a:solidFill>
              </a:rPr>
              <a:t>Bottom-up Approach.</a:t>
            </a:r>
            <a:endParaRPr lang="en-US" sz="2400"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DP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BE643E56-130C-4D9C-B692-C8CD4A7DA4D5}"/>
                  </a:ext>
                </a:extLst>
              </p:cNvPr>
              <p:cNvSpPr>
                <a:spLocks noGrp="1"/>
              </p:cNvSpPr>
              <p:nvPr>
                <p:ph idx="1"/>
              </p:nvPr>
            </p:nvSpPr>
            <p:spPr/>
            <p:txBody>
              <a:bodyPr>
                <a:normAutofit/>
              </a:bodyPr>
              <a:lstStyle/>
              <a:p>
                <a:pPr>
                  <a:spcBef>
                    <a:spcPts val="600"/>
                  </a:spcBef>
                </a:pPr>
                <a:r>
                  <a:rPr lang="en-US" sz="2400" b="1" dirty="0">
                    <a:solidFill>
                      <a:schemeClr val="accent1">
                        <a:lumMod val="75000"/>
                      </a:schemeClr>
                    </a:solidFill>
                  </a:rPr>
                  <a:t>Characterize the structure of solution.</a:t>
                </a:r>
              </a:p>
              <a:p>
                <a:pPr lvl="1">
                  <a:spcBef>
                    <a:spcPts val="600"/>
                  </a:spcBef>
                </a:pPr>
                <a:r>
                  <a:rPr lang="en-US" sz="2000" dirty="0">
                    <a:solidFill>
                      <a:schemeClr val="tx1"/>
                    </a:solidFill>
                  </a:rPr>
                  <a:t>E.g. [rod-cutting]: (one cut of length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 (solution for length </a:t>
                </a:r>
                <a14:m>
                  <m:oMath xmlns:m="http://schemas.openxmlformats.org/officeDocument/2006/math">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tx1"/>
                    </a:solidFill>
                  </a:rPr>
                  <a:t>)</a:t>
                </a:r>
              </a:p>
              <a:p>
                <a:pPr>
                  <a:spcBef>
                    <a:spcPts val="600"/>
                  </a:spcBef>
                </a:pPr>
                <a:r>
                  <a:rPr lang="en-US" sz="2400" b="1" dirty="0">
                    <a:solidFill>
                      <a:schemeClr val="accent1">
                        <a:lumMod val="75000"/>
                      </a:schemeClr>
                    </a:solidFill>
                  </a:rPr>
                  <a:t>Recursively define the value of an optimal solution.</a:t>
                </a:r>
              </a:p>
              <a:p>
                <a:pPr lvl="1">
                  <a:spcBef>
                    <a:spcPts val="600"/>
                  </a:spcBef>
                </a:pPr>
                <a:r>
                  <a:rPr lang="en-US" sz="2000" dirty="0">
                    <a:solidFill>
                      <a:schemeClr val="tx1"/>
                    </a:solidFill>
                  </a:rPr>
                  <a:t>E.g. [rod-cutting]: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𝑟</m:t>
                        </m:r>
                      </m:e>
                      <m:sub>
                        <m:r>
                          <a:rPr lang="en-US" sz="2000" b="0" i="1" smtClean="0">
                            <a:solidFill>
                              <a:schemeClr val="tx1"/>
                            </a:solidFill>
                            <a:latin typeface="Cambria Math" panose="02040503050406030204" pitchFamily="18" charset="0"/>
                          </a:rPr>
                          <m:t>𝑛</m:t>
                        </m:r>
                      </m:sub>
                    </m:sSub>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max</m:t>
                            </m:r>
                          </m:e>
                          <m:lim>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lim>
                        </m:limLow>
                      </m:fName>
                      <m:e>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𝑟</m:t>
                                </m:r>
                              </m:e>
                              <m:sub>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e>
                        </m:d>
                      </m:e>
                    </m:func>
                  </m:oMath>
                </a14:m>
                <a:endParaRPr lang="en-US" sz="2000" dirty="0"/>
              </a:p>
              <a:p>
                <a:pPr>
                  <a:spcBef>
                    <a:spcPts val="600"/>
                  </a:spcBef>
                </a:pPr>
                <a:r>
                  <a:rPr lang="en-US" sz="2400" b="1" dirty="0">
                    <a:solidFill>
                      <a:schemeClr val="accent1">
                        <a:lumMod val="75000"/>
                      </a:schemeClr>
                    </a:solidFill>
                  </a:rPr>
                  <a:t>Compute the value of an optimal solution.</a:t>
                </a:r>
              </a:p>
              <a:p>
                <a:pPr lvl="1">
                  <a:spcBef>
                    <a:spcPts val="600"/>
                  </a:spcBef>
                </a:pPr>
                <a:r>
                  <a:rPr lang="en-US" sz="2000" dirty="0"/>
                  <a:t>Top-down or Bottom-up. (</a:t>
                </a:r>
                <a:r>
                  <a:rPr lang="en-US" sz="2000" dirty="0">
                    <a:solidFill>
                      <a:srgbClr val="C00000"/>
                    </a:solidFill>
                  </a:rPr>
                  <a:t>Usually use bottom-up.</a:t>
                </a:r>
                <a:r>
                  <a:rPr lang="en-US" sz="2000" dirty="0"/>
                  <a:t>)</a:t>
                </a:r>
              </a:p>
              <a:p>
                <a:pPr>
                  <a:spcBef>
                    <a:spcPts val="600"/>
                  </a:spcBef>
                </a:pPr>
                <a:r>
                  <a:rPr lang="en-US" sz="2400" b="1" dirty="0">
                    <a:solidFill>
                      <a:schemeClr val="accent1">
                        <a:lumMod val="75000"/>
                      </a:schemeClr>
                    </a:solidFill>
                  </a:rPr>
                  <a:t>[</a:t>
                </a:r>
                <a14:m>
                  <m:oMath xmlns:m="http://schemas.openxmlformats.org/officeDocument/2006/math">
                    <m:r>
                      <a:rPr lang="en-US" sz="2400" b="1" i="1" dirty="0" smtClean="0">
                        <a:solidFill>
                          <a:schemeClr val="accent1">
                            <a:lumMod val="75000"/>
                          </a:schemeClr>
                        </a:solidFill>
                        <a:latin typeface="Cambria Math" panose="02040503050406030204" pitchFamily="18" charset="0"/>
                      </a:rPr>
                      <m:t>∗</m:t>
                    </m:r>
                  </m:oMath>
                </a14:m>
                <a:r>
                  <a:rPr lang="en-US" sz="2400" b="1" dirty="0">
                    <a:solidFill>
                      <a:schemeClr val="accent1">
                        <a:lumMod val="75000"/>
                      </a:schemeClr>
                    </a:solidFill>
                  </a:rPr>
                  <a:t>] Construct an optimal solution.</a:t>
                </a:r>
              </a:p>
              <a:p>
                <a:pPr lvl="1">
                  <a:spcBef>
                    <a:spcPts val="600"/>
                  </a:spcBef>
                </a:pPr>
                <a:r>
                  <a:rPr lang="en-US" sz="2000" dirty="0"/>
                  <a:t>Remember optimal choices (beside optimal solution values).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Matrix-chain Multiplication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9CD1DC6D-F28B-45E5-97C1-9576C0996784}"/>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Input:</a:t>
                </a:r>
                <a:r>
                  <a:rPr lang="en-US" sz="2400" dirty="0"/>
                  <a:t> Matrices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oMath>
                </a14:m>
                <a:r>
                  <a:rPr lang="en-US" sz="2400" dirty="0"/>
                  <a: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oMath>
                </a14:m>
                <a:r>
                  <a:rPr lang="en-US" sz="2400" dirty="0"/>
                  <a:t> of size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a:t>
                </a:r>
              </a:p>
              <a:p>
                <a:pPr>
                  <a:spcBef>
                    <a:spcPts val="600"/>
                  </a:spcBef>
                </a:pPr>
                <a:r>
                  <a:rPr lang="en-US" sz="2400" b="1" dirty="0"/>
                  <a:t>Output:</a:t>
                </a: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oMath>
                </a14:m>
                <a:r>
                  <a:rPr lang="en-US" sz="2400" dirty="0"/>
                  <a:t>.</a:t>
                </a:r>
              </a:p>
              <a:p>
                <a:pPr>
                  <a:spcBef>
                    <a:spcPts val="600"/>
                  </a:spcBef>
                </a:pPr>
                <a:r>
                  <a:rPr lang="en-US" sz="2400" b="1" dirty="0"/>
                  <a:t>Problem:</a:t>
                </a:r>
                <a:r>
                  <a:rPr lang="en-US" sz="2400" dirty="0"/>
                  <a:t> </a:t>
                </a:r>
                <a:r>
                  <a:rPr lang="en-US" sz="2400" dirty="0">
                    <a:solidFill>
                      <a:schemeClr val="accent2">
                        <a:lumMod val="75000"/>
                      </a:schemeClr>
                    </a:solidFill>
                  </a:rPr>
                  <a:t>Compute output with minimum work?</a:t>
                </a:r>
              </a:p>
              <a:p>
                <a:pPr>
                  <a:spcBef>
                    <a:spcPts val="600"/>
                  </a:spcBef>
                </a:pPr>
                <a:endParaRPr lang="en-US" sz="2400" dirty="0"/>
              </a:p>
              <a:p>
                <a:pPr>
                  <a:spcBef>
                    <a:spcPts val="600"/>
                  </a:spcBef>
                </a:pPr>
                <a:r>
                  <a:rPr lang="en-US" sz="2400" dirty="0">
                    <a:solidFill>
                      <a:srgbClr val="C00000"/>
                    </a:solidFill>
                  </a:rPr>
                  <a:t>Matrix multiplication is associative, and order does matter!</a:t>
                </a:r>
              </a:p>
              <a:p>
                <a:pPr>
                  <a:spcBef>
                    <a:spcPts val="600"/>
                  </a:spcBef>
                </a:pPr>
                <a:r>
                  <a:rPr lang="en-US" sz="2000" b="1" i="1" dirty="0"/>
                  <a:t>Example</a:t>
                </a:r>
                <a:r>
                  <a:rPr lang="en-US" sz="2000" b="1" dirty="0"/>
                  <a:t>:</a:t>
                </a:r>
                <a:r>
                  <a:rPr lang="en-US" sz="2000" dirty="0"/>
                  <a:t>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=10×100</m:t>
                    </m:r>
                  </m:oMath>
                </a14:m>
                <a:r>
                  <a:rPr lang="en-US" sz="2000" dirty="0"/>
                  <a:t>,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e>
                    </m:d>
                    <m:r>
                      <a:rPr lang="en-US" sz="2000" i="1">
                        <a:latin typeface="Cambria Math" panose="02040503050406030204" pitchFamily="18" charset="0"/>
                      </a:rPr>
                      <m:t>=10</m:t>
                    </m:r>
                    <m:r>
                      <a:rPr lang="en-US" sz="2000" b="0" i="1" smtClean="0">
                        <a:latin typeface="Cambria Math" panose="02040503050406030204" pitchFamily="18" charset="0"/>
                      </a:rPr>
                      <m:t>0</m:t>
                    </m:r>
                    <m:r>
                      <a:rPr lang="en-US" sz="2000" i="1">
                        <a:latin typeface="Cambria Math" panose="02040503050406030204" pitchFamily="18" charset="0"/>
                      </a:rPr>
                      <m:t>×</m:t>
                    </m:r>
                    <m:r>
                      <a:rPr lang="en-US" sz="2000" b="0" i="1" smtClean="0">
                        <a:latin typeface="Cambria Math" panose="02040503050406030204" pitchFamily="18" charset="0"/>
                      </a:rPr>
                      <m:t>5</m:t>
                    </m:r>
                  </m:oMath>
                </a14:m>
                <a:r>
                  <a:rPr lang="en-US" sz="2000" dirty="0"/>
                  <a:t>,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3</m:t>
                            </m:r>
                          </m:sub>
                        </m:sSub>
                      </m:e>
                    </m:d>
                    <m:r>
                      <a:rPr lang="en-US" sz="2000" i="1">
                        <a:latin typeface="Cambria Math" panose="02040503050406030204" pitchFamily="18" charset="0"/>
                      </a:rPr>
                      <m:t>=</m:t>
                    </m:r>
                    <m:r>
                      <a:rPr lang="en-US" sz="2000" b="0" i="1" smtClean="0">
                        <a:latin typeface="Cambria Math" panose="02040503050406030204" pitchFamily="18" charset="0"/>
                      </a:rPr>
                      <m:t>5</m:t>
                    </m:r>
                    <m:r>
                      <a:rPr lang="en-US" sz="2000" i="1">
                        <a:latin typeface="Cambria Math" panose="02040503050406030204" pitchFamily="18" charset="0"/>
                      </a:rPr>
                      <m:t>×</m:t>
                    </m:r>
                    <m:r>
                      <a:rPr lang="en-US" sz="2000" b="0" i="1" smtClean="0">
                        <a:latin typeface="Cambria Math" panose="02040503050406030204" pitchFamily="18" charset="0"/>
                      </a:rPr>
                      <m:t>5</m:t>
                    </m:r>
                    <m:r>
                      <a:rPr lang="en-US" sz="2000" i="1">
                        <a:latin typeface="Cambria Math" panose="02040503050406030204" pitchFamily="18" charset="0"/>
                      </a:rPr>
                      <m:t>0</m:t>
                    </m:r>
                  </m:oMath>
                </a14:m>
                <a:endParaRPr lang="en-US" sz="2000" dirty="0"/>
              </a:p>
              <a:p>
                <a:pPr>
                  <a:spcBef>
                    <a:spcPts val="600"/>
                  </a:spcBef>
                </a:pPr>
                <a14:m>
                  <m:oMath xmlns:m="http://schemas.openxmlformats.org/officeDocument/2006/math">
                    <m:d>
                      <m:dPr>
                        <m:ctrlPr>
                          <a:rPr lang="en-US" sz="2000" b="0" i="1" smtClean="0">
                            <a:solidFill>
                              <a:schemeClr val="accent1">
                                <a:lumMod val="75000"/>
                              </a:schemeClr>
                            </a:solidFill>
                            <a:latin typeface="Cambria Math" panose="02040503050406030204" pitchFamily="18" charset="0"/>
                          </a:rPr>
                        </m:ctrlPr>
                      </m:dPr>
                      <m:e>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𝐴</m:t>
                            </m:r>
                          </m:e>
                          <m:sub>
                            <m:r>
                              <a:rPr lang="en-US" sz="2000" b="0" i="1" smtClean="0">
                                <a:solidFill>
                                  <a:schemeClr val="accent1">
                                    <a:lumMod val="75000"/>
                                  </a:schemeClr>
                                </a:solidFill>
                                <a:latin typeface="Cambria Math" panose="02040503050406030204" pitchFamily="18" charset="0"/>
                              </a:rPr>
                              <m:t>1</m:t>
                            </m:r>
                          </m:sub>
                        </m:sSub>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𝐴</m:t>
                            </m:r>
                          </m:e>
                          <m:sub>
                            <m:r>
                              <a:rPr lang="en-US" sz="2000" b="0" i="1" smtClean="0">
                                <a:solidFill>
                                  <a:schemeClr val="accent1">
                                    <a:lumMod val="75000"/>
                                  </a:schemeClr>
                                </a:solidFill>
                                <a:latin typeface="Cambria Math" panose="02040503050406030204" pitchFamily="18" charset="0"/>
                              </a:rPr>
                              <m:t>2</m:t>
                            </m:r>
                          </m:sub>
                        </m:sSub>
                      </m:e>
                    </m:d>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𝐴</m:t>
                        </m:r>
                      </m:e>
                      <m:sub>
                        <m:r>
                          <a:rPr lang="en-US" sz="2000" b="0" i="1" smtClean="0">
                            <a:solidFill>
                              <a:schemeClr val="accent1">
                                <a:lumMod val="75000"/>
                              </a:schemeClr>
                            </a:solidFill>
                            <a:latin typeface="Cambria Math" panose="02040503050406030204" pitchFamily="18" charset="0"/>
                          </a:rPr>
                          <m:t>3</m:t>
                        </m:r>
                      </m:sub>
                    </m:sSub>
                  </m:oMath>
                </a14:m>
                <a:r>
                  <a:rPr lang="en-US" sz="2000" dirty="0"/>
                  <a:t> costs </a:t>
                </a:r>
                <a14:m>
                  <m:oMath xmlns:m="http://schemas.openxmlformats.org/officeDocument/2006/math">
                    <m:r>
                      <a:rPr lang="en-US" sz="2000" b="0" i="1" smtClean="0">
                        <a:latin typeface="Cambria Math" panose="02040503050406030204" pitchFamily="18" charset="0"/>
                      </a:rPr>
                      <m:t>10×100×5+10×5×50=</m:t>
                    </m:r>
                    <m:r>
                      <a:rPr lang="en-US" sz="2000" b="0" i="1" smtClean="0">
                        <a:solidFill>
                          <a:schemeClr val="accent1">
                            <a:lumMod val="75000"/>
                          </a:schemeClr>
                        </a:solidFill>
                        <a:latin typeface="Cambria Math" panose="02040503050406030204" pitchFamily="18" charset="0"/>
                      </a:rPr>
                      <m:t>7500</m:t>
                    </m:r>
                  </m:oMath>
                </a14:m>
                <a:endParaRPr lang="en-US" sz="2000" dirty="0"/>
              </a:p>
              <a:p>
                <a:pPr>
                  <a:spcBef>
                    <a:spcPts val="600"/>
                  </a:spcBef>
                </a:pPr>
                <a14:m>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𝐴</m:t>
                        </m:r>
                      </m:e>
                      <m:sub>
                        <m:r>
                          <a:rPr lang="en-US" sz="2000" b="0" i="1" smtClean="0">
                            <a:solidFill>
                              <a:schemeClr val="accent1">
                                <a:lumMod val="75000"/>
                              </a:schemeClr>
                            </a:solidFill>
                            <a:latin typeface="Cambria Math" panose="02040503050406030204" pitchFamily="18" charset="0"/>
                          </a:rPr>
                          <m:t>1</m:t>
                        </m:r>
                      </m:sub>
                    </m:sSub>
                    <m:d>
                      <m:dPr>
                        <m:ctrlPr>
                          <a:rPr lang="en-US" sz="2000" b="0" i="1" smtClean="0">
                            <a:solidFill>
                              <a:schemeClr val="accent1">
                                <a:lumMod val="75000"/>
                              </a:schemeClr>
                            </a:solidFill>
                            <a:latin typeface="Cambria Math" panose="02040503050406030204" pitchFamily="18" charset="0"/>
                          </a:rPr>
                        </m:ctrlPr>
                      </m:dPr>
                      <m:e>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𝐴</m:t>
                            </m:r>
                          </m:e>
                          <m:sub>
                            <m:r>
                              <a:rPr lang="en-US" sz="2000" b="0" i="1" smtClean="0">
                                <a:solidFill>
                                  <a:schemeClr val="accent1">
                                    <a:lumMod val="75000"/>
                                  </a:schemeClr>
                                </a:solidFill>
                                <a:latin typeface="Cambria Math" panose="02040503050406030204" pitchFamily="18" charset="0"/>
                              </a:rPr>
                              <m:t>2</m:t>
                            </m:r>
                          </m:sub>
                        </m:sSub>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𝐴</m:t>
                            </m:r>
                          </m:e>
                          <m:sub>
                            <m:r>
                              <a:rPr lang="en-US" sz="2000" b="0" i="1" smtClean="0">
                                <a:solidFill>
                                  <a:schemeClr val="accent1">
                                    <a:lumMod val="75000"/>
                                  </a:schemeClr>
                                </a:solidFill>
                                <a:latin typeface="Cambria Math" panose="02040503050406030204" pitchFamily="18" charset="0"/>
                              </a:rPr>
                              <m:t>3</m:t>
                            </m:r>
                          </m:sub>
                        </m:sSub>
                      </m:e>
                    </m:d>
                  </m:oMath>
                </a14:m>
                <a:r>
                  <a:rPr lang="en-US" sz="2000" dirty="0"/>
                  <a:t> costs </a:t>
                </a:r>
                <a14:m>
                  <m:oMath xmlns:m="http://schemas.openxmlformats.org/officeDocument/2006/math">
                    <m:r>
                      <a:rPr lang="en-US" sz="2000" b="0" i="0" smtClean="0">
                        <a:latin typeface="Cambria Math" panose="02040503050406030204" pitchFamily="18" charset="0"/>
                      </a:rPr>
                      <m:t>100</m:t>
                    </m:r>
                    <m:r>
                      <a:rPr lang="en-US" sz="2000" b="0" i="1" smtClean="0">
                        <a:latin typeface="Cambria Math" panose="02040503050406030204" pitchFamily="18" charset="0"/>
                      </a:rPr>
                      <m:t>×5×50</m:t>
                    </m:r>
                    <m:r>
                      <a:rPr lang="en-US" sz="2000" i="1">
                        <a:latin typeface="Cambria Math" panose="02040503050406030204" pitchFamily="18" charset="0"/>
                      </a:rPr>
                      <m:t>+10×</m:t>
                    </m:r>
                    <m:r>
                      <a:rPr lang="en-US" sz="2000" b="0" i="1" smtClean="0">
                        <a:latin typeface="Cambria Math" panose="02040503050406030204" pitchFamily="18" charset="0"/>
                      </a:rPr>
                      <m:t>100</m:t>
                    </m:r>
                    <m:r>
                      <a:rPr lang="en-US" sz="2000" i="1">
                        <a:latin typeface="Cambria Math" panose="02040503050406030204" pitchFamily="18" charset="0"/>
                      </a:rPr>
                      <m:t>×50=</m:t>
                    </m:r>
                    <m:r>
                      <a:rPr lang="en-US" sz="2000" i="1" smtClean="0">
                        <a:solidFill>
                          <a:schemeClr val="accent1">
                            <a:lumMod val="75000"/>
                          </a:schemeClr>
                        </a:solidFill>
                        <a:latin typeface="Cambria Math" panose="02040503050406030204" pitchFamily="18" charset="0"/>
                      </a:rPr>
                      <m:t>7500</m:t>
                    </m:r>
                    <m:r>
                      <a:rPr lang="en-US" sz="2000" b="0" i="1" smtClean="0">
                        <a:solidFill>
                          <a:schemeClr val="accent1">
                            <a:lumMod val="75000"/>
                          </a:schemeClr>
                        </a:solidFill>
                        <a:latin typeface="Cambria Math" panose="02040503050406030204" pitchFamily="18" charset="0"/>
                      </a:rPr>
                      <m:t>0</m:t>
                    </m:r>
                  </m:oMath>
                </a14:m>
                <a:endParaRPr lang="en-US" sz="2000" dirty="0"/>
              </a:p>
              <a:p>
                <a:pPr>
                  <a:spcBef>
                    <a:spcPts val="600"/>
                  </a:spcBef>
                </a:pPr>
                <a:endParaRPr lang="en-US" sz="2400" dirty="0"/>
              </a:p>
              <a:p>
                <a:pPr>
                  <a:spcBef>
                    <a:spcPts val="600"/>
                  </a:spcBef>
                </a:pPr>
                <a:r>
                  <a:rPr lang="en-US" sz="2400" dirty="0">
                    <a:solidFill>
                      <a:srgbClr val="C00000"/>
                    </a:solidFill>
                  </a:rPr>
                  <a:t>Optimal order for minimum cost?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Matrix-chain Multiplication</a:t>
            </a:r>
            <a:br>
              <a:rPr lang="en-US" dirty="0"/>
            </a:br>
            <a:r>
              <a:rPr lang="en-US" dirty="0"/>
              <a:t>Developing a DP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BE643E56-130C-4D9C-B692-C8CD4A7DA4D5}"/>
                  </a:ext>
                </a:extLst>
              </p:cNvPr>
              <p:cNvSpPr>
                <a:spLocks noGrp="1"/>
              </p:cNvSpPr>
              <p:nvPr>
                <p:ph idx="1"/>
              </p:nvPr>
            </p:nvSpPr>
            <p:spPr/>
            <p:txBody>
              <a:bodyPr>
                <a:normAutofit/>
              </a:bodyPr>
              <a:lstStyle/>
              <a:p>
                <a:pPr>
                  <a:spcBef>
                    <a:spcPts val="600"/>
                  </a:spcBef>
                </a:pPr>
                <a:r>
                  <a:rPr lang="en-US" sz="2000" b="1" dirty="0">
                    <a:solidFill>
                      <a:schemeClr val="tx1"/>
                    </a:solidFill>
                  </a:rPr>
                  <a:t>Input:</a:t>
                </a:r>
                <a:r>
                  <a:rPr lang="en-US" sz="2000" dirty="0">
                    <a:solidFill>
                      <a:schemeClr val="tx1"/>
                    </a:solidFill>
                  </a:rPr>
                  <a:t> Matrices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𝑛</m:t>
                        </m:r>
                      </m:sub>
                    </m:sSub>
                  </m:oMath>
                </a14:m>
                <a:r>
                  <a:rPr lang="en-US" sz="2000" dirty="0">
                    <a:solidFill>
                      <a:schemeClr val="tx1"/>
                    </a:solidFill>
                  </a:rPr>
                  <a:t>, with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𝑖</m:t>
                        </m:r>
                      </m:sub>
                    </m:sSub>
                  </m:oMath>
                </a14:m>
                <a:r>
                  <a:rPr lang="en-US" sz="2000" dirty="0">
                    <a:solidFill>
                      <a:schemeClr val="tx1"/>
                    </a:solidFill>
                  </a:rPr>
                  <a:t> of size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r>
                  <a:rPr lang="en-US" sz="2000" dirty="0">
                    <a:solidFill>
                      <a:schemeClr val="tx1"/>
                    </a:solidFill>
                  </a:rPr>
                  <a:t>.</a:t>
                </a:r>
                <a:endParaRPr lang="en-US" sz="2000" b="1" dirty="0">
                  <a:solidFill>
                    <a:schemeClr val="tx1"/>
                  </a:solidFill>
                </a:endParaRPr>
              </a:p>
              <a:p>
                <a:pPr>
                  <a:spcBef>
                    <a:spcPts val="600"/>
                  </a:spcBef>
                </a:pPr>
                <a:r>
                  <a:rPr lang="en-US" sz="2000" b="1" dirty="0">
                    <a:solidFill>
                      <a:schemeClr val="tx1"/>
                    </a:solidFill>
                  </a:rPr>
                  <a:t>Problem: </a:t>
                </a:r>
                <a:r>
                  <a:rPr lang="en-US" sz="2000" dirty="0">
                    <a:solidFill>
                      <a:schemeClr val="tx1"/>
                    </a:solidFill>
                  </a:rPr>
                  <a:t>Compute </a:t>
                </a: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1</m:t>
                        </m:r>
                      </m:sub>
                    </m:sSub>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2</m:t>
                        </m:r>
                      </m:sub>
                    </m:sSub>
                    <m:r>
                      <a:rPr lang="en-US" sz="2000" b="0" i="1" dirty="0" smtClean="0">
                        <a:solidFill>
                          <a:schemeClr val="tx1"/>
                        </a:solidFill>
                        <a:latin typeface="Cambria Math" panose="02040503050406030204" pitchFamily="18" charset="0"/>
                      </a:rPr>
                      <m:t>⋯</m:t>
                    </m:r>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𝑛</m:t>
                        </m:r>
                      </m:sub>
                    </m:sSub>
                  </m:oMath>
                </a14:m>
                <a:r>
                  <a:rPr lang="en-US" sz="2000" dirty="0">
                    <a:solidFill>
                      <a:schemeClr val="tx1"/>
                    </a:solidFill>
                  </a:rPr>
                  <a:t> with minimum work?</a:t>
                </a:r>
                <a:endParaRPr lang="en-US" sz="2000" b="1" dirty="0">
                  <a:solidFill>
                    <a:schemeClr val="tx1"/>
                  </a:solidFill>
                </a:endParaRPr>
              </a:p>
              <a:p>
                <a:pPr>
                  <a:spcBef>
                    <a:spcPts val="1800"/>
                  </a:spcBef>
                </a:pPr>
                <a:r>
                  <a:rPr lang="en-US" sz="2400" b="1" dirty="0">
                    <a:solidFill>
                      <a:schemeClr val="accent1">
                        <a:lumMod val="75000"/>
                      </a:schemeClr>
                    </a:solidFill>
                  </a:rPr>
                  <a:t>Characterize the structure of solution.</a:t>
                </a:r>
              </a:p>
              <a:p>
                <a:pPr lvl="1">
                  <a:spcBef>
                    <a:spcPts val="600"/>
                  </a:spcBef>
                </a:pPr>
                <a:r>
                  <a:rPr lang="en-US" sz="2000" dirty="0">
                    <a:solidFill>
                      <a:schemeClr val="tx1"/>
                    </a:solidFill>
                  </a:rPr>
                  <a:t>What’s the last step in computing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1</m:t>
                        </m:r>
                      </m:sub>
                    </m:sSub>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𝑛</m:t>
                        </m:r>
                      </m:sub>
                    </m:sSub>
                  </m:oMath>
                </a14:m>
                <a:r>
                  <a:rPr lang="en-US" sz="2000" dirty="0">
                    <a:solidFill>
                      <a:schemeClr val="tx1"/>
                    </a:solidFill>
                  </a:rPr>
                  <a:t>?</a:t>
                </a:r>
              </a:p>
              <a:p>
                <a:pPr lvl="1">
                  <a:spcBef>
                    <a:spcPts val="600"/>
                  </a:spcBef>
                </a:pPr>
                <a:r>
                  <a:rPr lang="en-US" sz="2000" dirty="0"/>
                  <a:t>For every order, last step is </a:t>
                </a:r>
                <a14:m>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𝑘</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𝑛</m:t>
                            </m:r>
                          </m:sub>
                        </m:sSub>
                      </m:e>
                    </m:d>
                  </m:oMath>
                </a14:m>
                <a:r>
                  <a:rPr lang="en-US" sz="2000" dirty="0">
                    <a:solidFill>
                      <a:schemeClr val="tx1"/>
                    </a:solidFill>
                  </a:rPr>
                  <a:t>.</a:t>
                </a:r>
              </a:p>
              <a:p>
                <a:pPr lvl="1">
                  <a:spcBef>
                    <a:spcPts val="600"/>
                  </a:spcBef>
                </a:pPr>
                <a:r>
                  <a:rPr lang="en-US" sz="2000" dirty="0"/>
                  <a:t>In general,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𝑘</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𝑘</m:t>
                            </m:r>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𝑗</m:t>
                            </m:r>
                          </m:sub>
                        </m:sSub>
                      </m:e>
                    </m:d>
                  </m:oMath>
                </a14:m>
                <a:endParaRPr lang="en-US" sz="2000" dirty="0">
                  <a:solidFill>
                    <a:schemeClr val="tx1"/>
                  </a:solidFill>
                </a:endParaRPr>
              </a:p>
              <a:p>
                <a:pPr>
                  <a:spcBef>
                    <a:spcPts val="600"/>
                  </a:spcBef>
                </a:pPr>
                <a:r>
                  <a:rPr lang="en-US" sz="2400" b="1" dirty="0">
                    <a:solidFill>
                      <a:schemeClr val="accent1">
                        <a:lumMod val="75000"/>
                      </a:schemeClr>
                    </a:solidFill>
                  </a:rPr>
                  <a:t>Recursively define the value of an optimal solution.</a:t>
                </a:r>
              </a:p>
              <a:p>
                <a:pPr lvl="1">
                  <a:spcBef>
                    <a:spcPts val="600"/>
                  </a:spcBef>
                </a:pPr>
                <a:r>
                  <a:rPr lang="en-US" sz="2000" dirty="0"/>
                  <a:t>Let </a:t>
                </a:r>
                <a14:m>
                  <m:oMath xmlns:m="http://schemas.openxmlformats.org/officeDocument/2006/math">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oMath>
                </a14:m>
                <a:r>
                  <a:rPr lang="en-US" sz="2000" dirty="0"/>
                  <a:t> be min cost for computing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𝑗</m:t>
                        </m:r>
                      </m:sub>
                    </m:sSub>
                  </m:oMath>
                </a14:m>
                <a:endParaRPr lang="en-US" sz="2000" dirty="0"/>
              </a:p>
              <a:p>
                <a:pPr lvl="1">
                  <a:spcBef>
                    <a:spcPts val="600"/>
                  </a:spcBef>
                </a:pPr>
                <a14:m>
                  <m:oMath xmlns:m="http://schemas.openxmlformats.org/officeDocument/2006/math">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func>
                      <m:funcPr>
                        <m:ctrlPr>
                          <a:rPr lang="en-US" sz="2000" b="0" i="1" smtClean="0">
                            <a:solidFill>
                              <a:srgbClr val="C00000"/>
                            </a:solidFill>
                            <a:latin typeface="Cambria Math" panose="02040503050406030204" pitchFamily="18" charset="0"/>
                          </a:rPr>
                        </m:ctrlPr>
                      </m:funcPr>
                      <m:fName>
                        <m:limLow>
                          <m:limLowPr>
                            <m:ctrlPr>
                              <a:rPr lang="en-US" sz="2000" b="0" i="1" smtClean="0">
                                <a:solidFill>
                                  <a:srgbClr val="C00000"/>
                                </a:solidFill>
                                <a:latin typeface="Cambria Math" panose="02040503050406030204" pitchFamily="18" charset="0"/>
                              </a:rPr>
                            </m:ctrlPr>
                          </m:limLowPr>
                          <m:e>
                            <m:r>
                              <m:rPr>
                                <m:sty m:val="p"/>
                              </m:rPr>
                              <a:rPr lang="en-US" sz="2000" b="0" i="0" smtClean="0">
                                <a:solidFill>
                                  <a:srgbClr val="C00000"/>
                                </a:solidFill>
                                <a:latin typeface="Cambria Math" panose="02040503050406030204" pitchFamily="18" charset="0"/>
                              </a:rPr>
                              <m:t>min</m:t>
                            </m:r>
                          </m:e>
                          <m:lim>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&lt;</m:t>
                            </m:r>
                            <m:r>
                              <a:rPr lang="en-US" sz="2000" b="0" i="1" smtClean="0">
                                <a:solidFill>
                                  <a:srgbClr val="C00000"/>
                                </a:solidFill>
                                <a:latin typeface="Cambria Math" panose="02040503050406030204" pitchFamily="18" charset="0"/>
                              </a:rPr>
                              <m:t>𝑗</m:t>
                            </m:r>
                          </m:lim>
                        </m:limLow>
                      </m:fName>
                      <m:e>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sub>
                            </m:s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𝑘</m:t>
                                </m:r>
                              </m:sub>
                            </m:s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𝑗</m:t>
                                </m:r>
                              </m:sub>
                            </m:sSub>
                          </m:e>
                        </m:d>
                      </m:e>
                    </m:func>
                  </m:oMath>
                </a14:m>
                <a:endParaRPr lang="en-US" sz="2000" dirty="0">
                  <a:solidFill>
                    <a:srgbClr val="C00000"/>
                  </a:solidFill>
                </a:endParaRPr>
              </a:p>
              <a:p>
                <a:pPr lvl="2">
                  <a:spcBef>
                    <a:spcPts val="600"/>
                  </a:spcBef>
                </a:pPr>
                <a:r>
                  <a:rPr lang="en-US" sz="1800" dirty="0">
                    <a:solidFill>
                      <a:schemeClr val="tx1">
                        <a:lumMod val="65000"/>
                        <a:lumOff val="35000"/>
                      </a:schemeClr>
                    </a:solidFill>
                  </a:rPr>
                  <a:t>Optimal Substructure Property!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005" t="-1401"/>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4051208" y="5761103"/>
              <a:ext cx="131568" cy="324208"/>
            </p14:xfrm>
          </p:contentPart>
        </mc:Choice>
        <mc:Fallback xmlns="">
          <p:pic>
            <p:nvPicPr>
              <p:cNvPr id="4" name="墨迹 3"/>
            </p:nvPicPr>
            <p:blipFill>
              <a:blip/>
            </p:blipFill>
            <p:spPr>
              <a:xfrm>
                <a:off x="4051208" y="5761103"/>
                <a:ext cx="131568" cy="32420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188259" y="5756994"/>
              <a:ext cx="54820" cy="328659"/>
            </p14:xfrm>
          </p:contentPart>
        </mc:Choice>
        <mc:Fallback xmlns="">
          <p:pic>
            <p:nvPicPr>
              <p:cNvPr id="5" name="墨迹 4"/>
            </p:nvPicPr>
            <p:blipFill>
              <a:blip/>
            </p:blipFill>
            <p:spPr>
              <a:xfrm>
                <a:off x="4188259" y="5756994"/>
                <a:ext cx="54820" cy="32865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4126243" y="5951451"/>
              <a:ext cx="133282" cy="13694"/>
            </p14:xfrm>
          </p:contentPart>
        </mc:Choice>
        <mc:Fallback xmlns="">
          <p:pic>
            <p:nvPicPr>
              <p:cNvPr id="6" name="墨迹 5"/>
            </p:nvPicPr>
            <p:blipFill>
              <a:blip/>
            </p:blipFill>
            <p:spPr>
              <a:xfrm>
                <a:off x="4126243" y="5951451"/>
                <a:ext cx="133282" cy="1369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4391093" y="5992533"/>
              <a:ext cx="5482" cy="93120"/>
            </p14:xfrm>
          </p:contentPart>
        </mc:Choice>
        <mc:Fallback xmlns="">
          <p:pic>
            <p:nvPicPr>
              <p:cNvPr id="7" name="墨迹 6"/>
            </p:nvPicPr>
            <p:blipFill>
              <a:blip/>
            </p:blipFill>
            <p:spPr>
              <a:xfrm>
                <a:off x="4391093" y="5992533"/>
                <a:ext cx="5482" cy="9312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4391093" y="5882981"/>
              <a:ext cx="30151" cy="24649"/>
            </p14:xfrm>
          </p:contentPart>
        </mc:Choice>
        <mc:Fallback xmlns="">
          <p:pic>
            <p:nvPicPr>
              <p:cNvPr id="8" name="墨迹 7"/>
            </p:nvPicPr>
            <p:blipFill>
              <a:blip/>
            </p:blipFill>
            <p:spPr>
              <a:xfrm>
                <a:off x="4391093" y="5882981"/>
                <a:ext cx="30151" cy="2464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4550072" y="5896675"/>
              <a:ext cx="13704" cy="19171"/>
            </p14:xfrm>
          </p:contentPart>
        </mc:Choice>
        <mc:Fallback xmlns="">
          <p:pic>
            <p:nvPicPr>
              <p:cNvPr id="9" name="墨迹 8"/>
            </p:nvPicPr>
            <p:blipFill>
              <a:blip/>
            </p:blipFill>
            <p:spPr>
              <a:xfrm>
                <a:off x="4550072" y="5896675"/>
                <a:ext cx="13704" cy="1917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4615856" y="5902152"/>
              <a:ext cx="19187" cy="2739"/>
            </p14:xfrm>
          </p:contentPart>
        </mc:Choice>
        <mc:Fallback xmlns="">
          <p:pic>
            <p:nvPicPr>
              <p:cNvPr id="10" name="墨迹 9"/>
            </p:nvPicPr>
            <p:blipFill>
              <a:blip/>
            </p:blipFill>
            <p:spPr>
              <a:xfrm>
                <a:off x="4615856" y="5902152"/>
                <a:ext cx="19187" cy="273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4676158" y="5902152"/>
              <a:ext cx="19187" cy="2739"/>
            </p14:xfrm>
          </p:contentPart>
        </mc:Choice>
        <mc:Fallback xmlns="">
          <p:pic>
            <p:nvPicPr>
              <p:cNvPr id="11" name="墨迹 10"/>
            </p:nvPicPr>
            <p:blipFill>
              <a:blip/>
            </p:blipFill>
            <p:spPr>
              <a:xfrm>
                <a:off x="4676158" y="5902152"/>
                <a:ext cx="19187" cy="273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743827" y="5773428"/>
              <a:ext cx="139277" cy="275593"/>
            </p14:xfrm>
          </p:contentPart>
        </mc:Choice>
        <mc:Fallback xmlns="">
          <p:pic>
            <p:nvPicPr>
              <p:cNvPr id="12" name="墨迹 11"/>
            </p:nvPicPr>
            <p:blipFill>
              <a:blip/>
            </p:blipFill>
            <p:spPr>
              <a:xfrm>
                <a:off x="4743827" y="5773428"/>
                <a:ext cx="139277" cy="27559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4785798" y="5926801"/>
              <a:ext cx="109640" cy="5478"/>
            </p14:xfrm>
          </p:contentPart>
        </mc:Choice>
        <mc:Fallback xmlns="">
          <p:pic>
            <p:nvPicPr>
              <p:cNvPr id="13" name="墨迹 12"/>
            </p:nvPicPr>
            <p:blipFill>
              <a:blip/>
            </p:blipFill>
            <p:spPr>
              <a:xfrm>
                <a:off x="4785798" y="5926801"/>
                <a:ext cx="109640" cy="547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4966704" y="5899413"/>
              <a:ext cx="16447" cy="172546"/>
            </p14:xfrm>
          </p:contentPart>
        </mc:Choice>
        <mc:Fallback xmlns="">
          <p:pic>
            <p:nvPicPr>
              <p:cNvPr id="14" name="墨迹 13"/>
            </p:nvPicPr>
            <p:blipFill>
              <a:blip/>
            </p:blipFill>
            <p:spPr>
              <a:xfrm>
                <a:off x="4966704" y="5899413"/>
                <a:ext cx="16447" cy="17254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4999597" y="5965145"/>
              <a:ext cx="60302" cy="41082"/>
            </p14:xfrm>
          </p:contentPart>
        </mc:Choice>
        <mc:Fallback xmlns="">
          <p:pic>
            <p:nvPicPr>
              <p:cNvPr id="15" name="墨迹 14"/>
            </p:nvPicPr>
            <p:blipFill>
              <a:blip/>
            </p:blipFill>
            <p:spPr>
              <a:xfrm>
                <a:off x="4999597" y="5965145"/>
                <a:ext cx="60302" cy="4108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3937456" y="5684074"/>
              <a:ext cx="124716" cy="497437"/>
            </p14:xfrm>
          </p:contentPart>
        </mc:Choice>
        <mc:Fallback xmlns="">
          <p:pic>
            <p:nvPicPr>
              <p:cNvPr id="16" name="墨迹 15"/>
            </p:nvPicPr>
            <p:blipFill>
              <a:blip/>
            </p:blipFill>
            <p:spPr>
              <a:xfrm>
                <a:off x="3937456" y="5684074"/>
                <a:ext cx="124716" cy="49743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5164057" y="5789861"/>
              <a:ext cx="47282" cy="259160"/>
            </p14:xfrm>
          </p:contentPart>
        </mc:Choice>
        <mc:Fallback xmlns="">
          <p:pic>
            <p:nvPicPr>
              <p:cNvPr id="17" name="墨迹 16"/>
            </p:nvPicPr>
            <p:blipFill>
              <a:blip/>
            </p:blipFill>
            <p:spPr>
              <a:xfrm>
                <a:off x="5164057" y="5789861"/>
                <a:ext cx="47282" cy="2591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5295625" y="5729606"/>
              <a:ext cx="224763" cy="337560"/>
            </p14:xfrm>
          </p:contentPart>
        </mc:Choice>
        <mc:Fallback xmlns="">
          <p:pic>
            <p:nvPicPr>
              <p:cNvPr id="18" name="墨迹 17"/>
            </p:nvPicPr>
            <p:blipFill>
              <a:blip/>
            </p:blipFill>
            <p:spPr>
              <a:xfrm>
                <a:off x="5295625" y="5729606"/>
                <a:ext cx="224763" cy="3375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5421712" y="5910369"/>
              <a:ext cx="98676" cy="10955"/>
            </p14:xfrm>
          </p:contentPart>
        </mc:Choice>
        <mc:Fallback xmlns="">
          <p:pic>
            <p:nvPicPr>
              <p:cNvPr id="19" name="墨迹 18"/>
            </p:nvPicPr>
            <p:blipFill>
              <a:blip/>
            </p:blipFill>
            <p:spPr>
              <a:xfrm>
                <a:off x="5421712" y="5910369"/>
                <a:ext cx="98676" cy="1095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5608100" y="5877502"/>
              <a:ext cx="2741" cy="156113"/>
            </p14:xfrm>
          </p:contentPart>
        </mc:Choice>
        <mc:Fallback xmlns="">
          <p:pic>
            <p:nvPicPr>
              <p:cNvPr id="20" name="墨迹 19"/>
            </p:nvPicPr>
            <p:blipFill>
              <a:blip/>
            </p:blipFill>
            <p:spPr>
              <a:xfrm>
                <a:off x="5608100" y="5877502"/>
                <a:ext cx="2741" cy="15611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5608100" y="5902152"/>
              <a:ext cx="65784" cy="79426"/>
            </p14:xfrm>
          </p:contentPart>
        </mc:Choice>
        <mc:Fallback xmlns="">
          <p:pic>
            <p:nvPicPr>
              <p:cNvPr id="21" name="墨迹 20"/>
            </p:nvPicPr>
            <p:blipFill>
              <a:blip/>
            </p:blipFill>
            <p:spPr>
              <a:xfrm>
                <a:off x="5608100" y="5902152"/>
                <a:ext cx="65784" cy="7942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5701294" y="5926801"/>
              <a:ext cx="87713" cy="10955"/>
            </p14:xfrm>
          </p:contentPart>
        </mc:Choice>
        <mc:Fallback xmlns="">
          <p:pic>
            <p:nvPicPr>
              <p:cNvPr id="22" name="墨迹 21"/>
            </p:nvPicPr>
            <p:blipFill>
              <a:blip/>
            </p:blipFill>
            <p:spPr>
              <a:xfrm>
                <a:off x="5701294" y="5926801"/>
                <a:ext cx="87713" cy="10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5745151" y="5893936"/>
              <a:ext cx="10964" cy="93119"/>
            </p14:xfrm>
          </p:contentPart>
        </mc:Choice>
        <mc:Fallback xmlns="">
          <p:pic>
            <p:nvPicPr>
              <p:cNvPr id="23" name="墨迹 22"/>
            </p:nvPicPr>
            <p:blipFill>
              <a:blip/>
            </p:blipFill>
            <p:spPr>
              <a:xfrm>
                <a:off x="5745151" y="5893936"/>
                <a:ext cx="10964" cy="9311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5827381" y="5888458"/>
              <a:ext cx="16446" cy="139680"/>
            </p14:xfrm>
          </p:contentPart>
        </mc:Choice>
        <mc:Fallback xmlns="">
          <p:pic>
            <p:nvPicPr>
              <p:cNvPr id="24" name="墨迹 23"/>
            </p:nvPicPr>
            <p:blipFill>
              <a:blip/>
            </p:blipFill>
            <p:spPr>
              <a:xfrm>
                <a:off x="5827381" y="5888458"/>
                <a:ext cx="16446" cy="1396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6030216" y="5869287"/>
              <a:ext cx="13705" cy="2739"/>
            </p14:xfrm>
          </p:contentPart>
        </mc:Choice>
        <mc:Fallback xmlns="">
          <p:pic>
            <p:nvPicPr>
              <p:cNvPr id="25" name="墨迹 24"/>
            </p:nvPicPr>
            <p:blipFill>
              <a:blip/>
            </p:blipFill>
            <p:spPr>
              <a:xfrm>
                <a:off x="6030216" y="5869287"/>
                <a:ext cx="13705" cy="273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6141740" y="5762473"/>
              <a:ext cx="109812" cy="253340"/>
            </p14:xfrm>
          </p:contentPart>
        </mc:Choice>
        <mc:Fallback xmlns="">
          <p:pic>
            <p:nvPicPr>
              <p:cNvPr id="26" name="墨迹 25"/>
            </p:nvPicPr>
            <p:blipFill>
              <a:blip/>
            </p:blipFill>
            <p:spPr>
              <a:xfrm>
                <a:off x="6141740" y="5762473"/>
                <a:ext cx="109812" cy="2533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6244014" y="5740562"/>
              <a:ext cx="49338" cy="297504"/>
            </p14:xfrm>
          </p:contentPart>
        </mc:Choice>
        <mc:Fallback xmlns="">
          <p:pic>
            <p:nvPicPr>
              <p:cNvPr id="27" name="墨迹 26"/>
            </p:nvPicPr>
            <p:blipFill>
              <a:blip/>
            </p:blipFill>
            <p:spPr>
              <a:xfrm>
                <a:off x="6244014" y="5740562"/>
                <a:ext cx="49338" cy="29750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6200157" y="5888458"/>
              <a:ext cx="93195" cy="16433"/>
            </p14:xfrm>
          </p:contentPart>
        </mc:Choice>
        <mc:Fallback xmlns="">
          <p:pic>
            <p:nvPicPr>
              <p:cNvPr id="28" name="墨迹 27"/>
            </p:nvPicPr>
            <p:blipFill>
              <a:blip/>
            </p:blipFill>
            <p:spPr>
              <a:xfrm>
                <a:off x="6200157" y="5888458"/>
                <a:ext cx="93195" cy="1643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6279647" y="5893936"/>
              <a:ext cx="117863" cy="261557"/>
            </p14:xfrm>
          </p:contentPart>
        </mc:Choice>
        <mc:Fallback xmlns="">
          <p:pic>
            <p:nvPicPr>
              <p:cNvPr id="29" name="墨迹 28"/>
            </p:nvPicPr>
            <p:blipFill>
              <a:blip/>
            </p:blipFill>
            <p:spPr>
              <a:xfrm>
                <a:off x="6279647" y="5893936"/>
                <a:ext cx="117863" cy="26155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6413957" y="5844637"/>
              <a:ext cx="46596" cy="13694"/>
            </p14:xfrm>
          </p:contentPart>
        </mc:Choice>
        <mc:Fallback xmlns="">
          <p:pic>
            <p:nvPicPr>
              <p:cNvPr id="30" name="墨迹 29"/>
            </p:nvPicPr>
            <p:blipFill>
              <a:blip/>
            </p:blipFill>
            <p:spPr>
              <a:xfrm>
                <a:off x="6413957" y="5844637"/>
                <a:ext cx="46596" cy="1369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6463294" y="5806293"/>
              <a:ext cx="113238" cy="260188"/>
            </p14:xfrm>
          </p:contentPart>
        </mc:Choice>
        <mc:Fallback xmlns="">
          <p:pic>
            <p:nvPicPr>
              <p:cNvPr id="31" name="墨迹 30"/>
            </p:nvPicPr>
            <p:blipFill>
              <a:blip/>
            </p:blipFill>
            <p:spPr>
              <a:xfrm>
                <a:off x="6463294" y="5806293"/>
                <a:ext cx="113238" cy="26018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5991842" y="5395470"/>
              <a:ext cx="789409" cy="54777"/>
            </p14:xfrm>
          </p:contentPart>
        </mc:Choice>
        <mc:Fallback xmlns="">
          <p:pic>
            <p:nvPicPr>
              <p:cNvPr id="32" name="墨迹 31"/>
            </p:nvPicPr>
            <p:blipFill>
              <a:blip/>
            </p:blipFill>
            <p:spPr>
              <a:xfrm>
                <a:off x="5991842" y="5395470"/>
                <a:ext cx="789409" cy="5477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5898647" y="5537889"/>
              <a:ext cx="164461" cy="182132"/>
            </p14:xfrm>
          </p:contentPart>
        </mc:Choice>
        <mc:Fallback xmlns="">
          <p:pic>
            <p:nvPicPr>
              <p:cNvPr id="33" name="墨迹 32"/>
            </p:nvPicPr>
            <p:blipFill>
              <a:blip/>
            </p:blipFill>
            <p:spPr>
              <a:xfrm>
                <a:off x="5898647" y="5537889"/>
                <a:ext cx="164461" cy="18213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5915093" y="5521457"/>
              <a:ext cx="120604" cy="54776"/>
            </p14:xfrm>
          </p:contentPart>
        </mc:Choice>
        <mc:Fallback xmlns="">
          <p:pic>
            <p:nvPicPr>
              <p:cNvPr id="34" name="墨迹 33"/>
            </p:nvPicPr>
            <p:blipFill>
              <a:blip/>
            </p:blipFill>
            <p:spPr>
              <a:xfrm>
                <a:off x="5915093" y="5521457"/>
                <a:ext cx="120604" cy="54776"/>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6030216" y="5526934"/>
              <a:ext cx="106899" cy="82164"/>
            </p14:xfrm>
          </p:contentPart>
        </mc:Choice>
        <mc:Fallback xmlns="">
          <p:pic>
            <p:nvPicPr>
              <p:cNvPr id="35" name="墨迹 34"/>
            </p:nvPicPr>
            <p:blipFill>
              <a:blip/>
            </p:blipFill>
            <p:spPr>
              <a:xfrm>
                <a:off x="6030216" y="5526934"/>
                <a:ext cx="106899" cy="8216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6772514" y="5839159"/>
              <a:ext cx="759774" cy="262585"/>
            </p14:xfrm>
          </p:contentPart>
        </mc:Choice>
        <mc:Fallback xmlns="">
          <p:pic>
            <p:nvPicPr>
              <p:cNvPr id="36" name="墨迹 35"/>
            </p:nvPicPr>
            <p:blipFill>
              <a:blip/>
            </p:blipFill>
            <p:spPr>
              <a:xfrm>
                <a:off x="6772514" y="5839159"/>
                <a:ext cx="759774" cy="26258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7607665" y="5888458"/>
              <a:ext cx="269989" cy="186240"/>
            </p14:xfrm>
          </p:contentPart>
        </mc:Choice>
        <mc:Fallback xmlns="">
          <p:pic>
            <p:nvPicPr>
              <p:cNvPr id="37" name="墨迹 36"/>
            </p:nvPicPr>
            <p:blipFill>
              <a:blip/>
            </p:blipFill>
            <p:spPr>
              <a:xfrm>
                <a:off x="7607665" y="5888458"/>
                <a:ext cx="269989" cy="18624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7707712" y="5921324"/>
              <a:ext cx="134309" cy="2739"/>
            </p14:xfrm>
          </p:contentPart>
        </mc:Choice>
        <mc:Fallback xmlns="">
          <p:pic>
            <p:nvPicPr>
              <p:cNvPr id="38" name="墨迹 37"/>
            </p:nvPicPr>
            <p:blipFill>
              <a:blip/>
            </p:blipFill>
            <p:spPr>
              <a:xfrm>
                <a:off x="7707712" y="5921324"/>
                <a:ext cx="134309" cy="273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Strategies</a:t>
            </a:r>
            <a:endParaRPr lang="en-US" dirty="0"/>
          </a:p>
        </p:txBody>
      </p:sp>
      <p:sp>
        <p:nvSpPr>
          <p:cNvPr id="3" name="Content Placeholder 2"/>
          <p:cNvSpPr>
            <a:spLocks noGrp="1"/>
          </p:cNvSpPr>
          <p:nvPr>
            <p:ph idx="1"/>
          </p:nvPr>
        </p:nvSpPr>
        <p:spPr/>
        <p:txBody>
          <a:bodyPr/>
          <a:lstStyle/>
          <a:p>
            <a:r>
              <a:rPr lang="en-US" b="1" dirty="0">
                <a:solidFill>
                  <a:schemeClr val="accent1">
                    <a:lumMod val="75000"/>
                  </a:schemeClr>
                </a:solidFill>
              </a:rPr>
              <a:t>Divide and Conquer</a:t>
            </a:r>
            <a:endParaRPr lang="en-US" b="1" dirty="0">
              <a:solidFill>
                <a:schemeClr val="accent1">
                  <a:lumMod val="75000"/>
                </a:schemeClr>
              </a:solidFill>
            </a:endParaRPr>
          </a:p>
          <a:p>
            <a:pPr lvl="1"/>
            <a:r>
              <a:rPr lang="en-US" sz="2000" dirty="0"/>
              <a:t>Divide (reduce) the problem into one or more subproblems;</a:t>
            </a:r>
            <a:endParaRPr lang="en-US" sz="2000" dirty="0"/>
          </a:p>
          <a:p>
            <a:pPr lvl="1"/>
            <a:r>
              <a:rPr lang="en-US" sz="2000" dirty="0"/>
              <a:t>Recursively solve subproblems;</a:t>
            </a:r>
            <a:endParaRPr lang="en-US" sz="2000" dirty="0"/>
          </a:p>
          <a:p>
            <a:pPr lvl="1"/>
            <a:r>
              <a:rPr lang="en-US" sz="2000" dirty="0"/>
              <a:t>Combine partial solutions to obtain complete solution.</a:t>
            </a:r>
            <a:endParaRPr lang="en-US" sz="2000" dirty="0"/>
          </a:p>
          <a:p>
            <a:pPr lvl="1"/>
            <a:r>
              <a:rPr lang="en-US" sz="2000" b="1" dirty="0">
                <a:solidFill>
                  <a:schemeClr val="accent2">
                    <a:lumMod val="75000"/>
                  </a:schemeClr>
                </a:solidFill>
              </a:rPr>
              <a:t>Example:</a:t>
            </a:r>
            <a:r>
              <a:rPr lang="en-US" sz="2000" dirty="0">
                <a:solidFill>
                  <a:schemeClr val="accent2">
                    <a:lumMod val="75000"/>
                  </a:schemeClr>
                </a:solidFill>
              </a:rPr>
              <a:t> </a:t>
            </a:r>
            <a:r>
              <a:rPr lang="en-US" sz="2000" dirty="0">
                <a:solidFill>
                  <a:schemeClr val="tx1">
                    <a:lumMod val="50000"/>
                    <a:lumOff val="50000"/>
                  </a:schemeClr>
                </a:solidFill>
              </a:rPr>
              <a:t>merge-sort, quick-sort, binary-search, …</a:t>
            </a:r>
            <a:endParaRPr lang="en-US" sz="2000" dirty="0">
              <a:solidFill>
                <a:schemeClr val="tx1">
                  <a:lumMod val="50000"/>
                  <a:lumOff val="50000"/>
                </a:schemeClr>
              </a:solidFill>
            </a:endParaRPr>
          </a:p>
          <a:p>
            <a:pPr>
              <a:spcBef>
                <a:spcPts val="1800"/>
              </a:spcBef>
            </a:pPr>
            <a:r>
              <a:rPr lang="en-US" b="1" dirty="0">
                <a:solidFill>
                  <a:schemeClr val="accent1">
                    <a:lumMod val="75000"/>
                  </a:schemeClr>
                </a:solidFill>
              </a:rPr>
              <a:t>Greedy</a:t>
            </a:r>
            <a:endParaRPr lang="en-US" b="1" dirty="0">
              <a:solidFill>
                <a:schemeClr val="accent1">
                  <a:lumMod val="75000"/>
                </a:schemeClr>
              </a:solidFill>
            </a:endParaRPr>
          </a:p>
          <a:p>
            <a:pPr lvl="1"/>
            <a:r>
              <a:rPr lang="en-US" sz="2000" dirty="0"/>
              <a:t>Gradually generate a solution for the problem;</a:t>
            </a:r>
            <a:endParaRPr lang="en-US" sz="2000" dirty="0"/>
          </a:p>
          <a:p>
            <a:pPr lvl="1"/>
            <a:r>
              <a:rPr lang="en-US" sz="2000" dirty="0"/>
              <a:t>At each step: make an </a:t>
            </a:r>
            <a:r>
              <a:rPr lang="en-US" sz="2000" dirty="0">
                <a:solidFill>
                  <a:srgbClr val="C00000"/>
                </a:solidFill>
              </a:rPr>
              <a:t>optimal choice</a:t>
            </a:r>
            <a:r>
              <a:rPr lang="en-US" sz="2000" dirty="0"/>
              <a:t>, then compute </a:t>
            </a:r>
            <a:r>
              <a:rPr lang="en-US" sz="2000" dirty="0">
                <a:solidFill>
                  <a:srgbClr val="C00000"/>
                </a:solidFill>
              </a:rPr>
              <a:t>optimal solution</a:t>
            </a:r>
            <a:r>
              <a:rPr lang="en-US" sz="2000" dirty="0"/>
              <a:t> of the subproblem induced by the choice made.</a:t>
            </a:r>
            <a:endParaRPr lang="en-US" sz="2000" dirty="0"/>
          </a:p>
          <a:p>
            <a:pPr lvl="1"/>
            <a:r>
              <a:rPr lang="en-US" sz="2000" b="1" dirty="0">
                <a:solidFill>
                  <a:schemeClr val="accent2">
                    <a:lumMod val="75000"/>
                  </a:schemeClr>
                </a:solidFill>
              </a:rPr>
              <a:t>Example:</a:t>
            </a:r>
            <a:r>
              <a:rPr lang="en-US" sz="2000" dirty="0">
                <a:solidFill>
                  <a:schemeClr val="accent2">
                    <a:lumMod val="75000"/>
                  </a:schemeClr>
                </a:solidFill>
              </a:rPr>
              <a:t> </a:t>
            </a:r>
            <a:r>
              <a:rPr lang="en-US" sz="2000" dirty="0">
                <a:solidFill>
                  <a:schemeClr val="tx1">
                    <a:lumMod val="50000"/>
                    <a:lumOff val="50000"/>
                  </a:schemeClr>
                </a:solidFill>
              </a:rPr>
              <a:t>MST, Dijkstra, Huffman codes, …</a:t>
            </a:r>
            <a:endParaRPr lang="en-US" sz="2000" dirty="0">
              <a:solidFill>
                <a:schemeClr val="tx1">
                  <a:lumMod val="50000"/>
                  <a:lumOff val="50000"/>
                </a:schemeClr>
              </a:solidFill>
            </a:endParaRPr>
          </a:p>
        </p:txBody>
      </p:sp>
      <p:sp>
        <p:nvSpPr>
          <p:cNvPr id="4" name="矩形: 圆角 12"/>
          <p:cNvSpPr/>
          <p:nvPr/>
        </p:nvSpPr>
        <p:spPr>
          <a:xfrm>
            <a:off x="2781987" y="4564575"/>
            <a:ext cx="2500017" cy="332228"/>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12"/>
          <p:cNvSpPr/>
          <p:nvPr/>
        </p:nvSpPr>
        <p:spPr>
          <a:xfrm>
            <a:off x="5344099" y="4564575"/>
            <a:ext cx="2369133" cy="332228"/>
          </a:xfrm>
          <a:prstGeom prst="roundRect">
            <a:avLst/>
          </a:prstGeom>
          <a:solidFill>
            <a:schemeClr val="accent4">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12"/>
          <p:cNvSpPr/>
          <p:nvPr/>
        </p:nvSpPr>
        <p:spPr>
          <a:xfrm>
            <a:off x="1354805" y="4866604"/>
            <a:ext cx="5906607" cy="332228"/>
          </a:xfrm>
          <a:prstGeom prst="roundRect">
            <a:avLst/>
          </a:prstGeom>
          <a:solidFill>
            <a:schemeClr val="accent4">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1" idx="2"/>
            <a:endCxn id="4" idx="0"/>
          </p:cNvCxnSpPr>
          <p:nvPr/>
        </p:nvCxnSpPr>
        <p:spPr>
          <a:xfrm flipH="1">
            <a:off x="4031996" y="4094023"/>
            <a:ext cx="1961349" cy="47055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71340" y="3724691"/>
            <a:ext cx="5044010" cy="369332"/>
          </a:xfrm>
          <a:prstGeom prst="rect">
            <a:avLst/>
          </a:prstGeom>
          <a:noFill/>
        </p:spPr>
        <p:txBody>
          <a:bodyPr wrap="none" rtlCol="0">
            <a:spAutoFit/>
          </a:bodyPr>
          <a:lstStyle/>
          <a:p>
            <a:pPr algn="ctr"/>
            <a:r>
              <a:rPr lang="en-US" b="1" dirty="0">
                <a:solidFill>
                  <a:schemeClr val="accent6">
                    <a:lumMod val="50000"/>
                  </a:schemeClr>
                </a:solidFill>
              </a:rPr>
              <a:t>Greedy choice property. </a:t>
            </a:r>
            <a:r>
              <a:rPr lang="en-US" dirty="0">
                <a:solidFill>
                  <a:schemeClr val="accent6">
                    <a:lumMod val="50000"/>
                  </a:schemeClr>
                </a:solidFill>
              </a:rPr>
              <a:t>(Could be hard to identify.)</a:t>
            </a:r>
            <a:endParaRPr lang="en-US" dirty="0">
              <a:solidFill>
                <a:schemeClr val="accent6">
                  <a:lumMod val="50000"/>
                </a:schemeClr>
              </a:solidFill>
            </a:endParaRPr>
          </a:p>
        </p:txBody>
      </p:sp>
      <p:sp>
        <p:nvSpPr>
          <p:cNvPr id="13" name="TextBox 12"/>
          <p:cNvSpPr txBox="1"/>
          <p:nvPr/>
        </p:nvSpPr>
        <p:spPr>
          <a:xfrm>
            <a:off x="5365192" y="5576651"/>
            <a:ext cx="3150158" cy="369332"/>
          </a:xfrm>
          <a:prstGeom prst="rect">
            <a:avLst/>
          </a:prstGeom>
          <a:noFill/>
        </p:spPr>
        <p:txBody>
          <a:bodyPr wrap="none" rtlCol="0">
            <a:spAutoFit/>
          </a:bodyPr>
          <a:lstStyle/>
          <a:p>
            <a:pPr algn="ctr"/>
            <a:r>
              <a:rPr lang="en-US" b="1" dirty="0">
                <a:solidFill>
                  <a:schemeClr val="accent6">
                    <a:lumMod val="50000"/>
                  </a:schemeClr>
                </a:solidFill>
              </a:rPr>
              <a:t>Optimal substructure property.</a:t>
            </a:r>
            <a:endParaRPr lang="en-US" dirty="0">
              <a:solidFill>
                <a:schemeClr val="accent6">
                  <a:lumMod val="50000"/>
                </a:schemeClr>
              </a:solidFill>
            </a:endParaRPr>
          </a:p>
        </p:txBody>
      </p:sp>
      <p:cxnSp>
        <p:nvCxnSpPr>
          <p:cNvPr id="14" name="Straight Arrow Connector 13"/>
          <p:cNvCxnSpPr>
            <a:stCxn id="13" idx="0"/>
            <a:endCxn id="6" idx="2"/>
          </p:cNvCxnSpPr>
          <p:nvPr/>
        </p:nvCxnSpPr>
        <p:spPr>
          <a:xfrm flipH="1" flipV="1">
            <a:off x="4308109" y="5198832"/>
            <a:ext cx="2632162" cy="377819"/>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66328" y="5638444"/>
            <a:ext cx="7011343" cy="476726"/>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en-US" sz="2200" dirty="0">
                <a:solidFill>
                  <a:schemeClr val="bg1"/>
                </a:solidFill>
              </a:rPr>
              <a:t>What if a problem does not exhibit greedy choice property?</a:t>
            </a:r>
            <a:endParaRPr lang="en-US" sz="2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1" grpId="0"/>
      <p:bldP spid="11" grpId="1"/>
      <p:bldP spid="13" grpId="0"/>
      <p:bldP spid="13" grpId="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Matrix-chain Multiplication</a:t>
            </a:r>
            <a:br>
              <a:rPr lang="en-US" dirty="0"/>
            </a:br>
            <a:r>
              <a:rPr lang="en-US" dirty="0"/>
              <a:t>Developing a DP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BE643E56-130C-4D9C-B692-C8CD4A7DA4D5}"/>
                  </a:ext>
                </a:extLst>
              </p:cNvPr>
              <p:cNvSpPr>
                <a:spLocks noGrp="1"/>
              </p:cNvSpPr>
              <p:nvPr>
                <p:ph idx="1"/>
              </p:nvPr>
            </p:nvSpPr>
            <p:spPr/>
            <p:txBody>
              <a:bodyPr>
                <a:normAutofit/>
              </a:bodyPr>
              <a:lstStyle/>
              <a:p>
                <a:pPr>
                  <a:spcBef>
                    <a:spcPts val="600"/>
                  </a:spcBef>
                </a:pPr>
                <a:r>
                  <a:rPr lang="en-US" sz="2000" b="1" dirty="0">
                    <a:solidFill>
                      <a:schemeClr val="tx1"/>
                    </a:solidFill>
                  </a:rPr>
                  <a:t>Input:</a:t>
                </a:r>
                <a:r>
                  <a:rPr lang="en-US" sz="2000" dirty="0">
                    <a:solidFill>
                      <a:schemeClr val="tx1"/>
                    </a:solidFill>
                  </a:rPr>
                  <a:t> Matrices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𝑛</m:t>
                        </m:r>
                      </m:sub>
                    </m:sSub>
                  </m:oMath>
                </a14:m>
                <a:r>
                  <a:rPr lang="en-US" sz="2000" dirty="0">
                    <a:solidFill>
                      <a:schemeClr val="tx1"/>
                    </a:solidFill>
                  </a:rPr>
                  <a:t>, with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𝑖</m:t>
                        </m:r>
                      </m:sub>
                    </m:sSub>
                  </m:oMath>
                </a14:m>
                <a:r>
                  <a:rPr lang="en-US" sz="2000" dirty="0">
                    <a:solidFill>
                      <a:schemeClr val="tx1"/>
                    </a:solidFill>
                  </a:rPr>
                  <a:t> of size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r>
                  <a:rPr lang="en-US" sz="2000" dirty="0">
                    <a:solidFill>
                      <a:schemeClr val="tx1"/>
                    </a:solidFill>
                  </a:rPr>
                  <a:t>.</a:t>
                </a:r>
                <a:endParaRPr lang="en-US" sz="2000" b="1" dirty="0">
                  <a:solidFill>
                    <a:schemeClr val="tx1"/>
                  </a:solidFill>
                </a:endParaRPr>
              </a:p>
              <a:p>
                <a:pPr>
                  <a:spcBef>
                    <a:spcPts val="600"/>
                  </a:spcBef>
                </a:pPr>
                <a:r>
                  <a:rPr lang="en-US" sz="2000" b="1" dirty="0">
                    <a:solidFill>
                      <a:schemeClr val="tx1"/>
                    </a:solidFill>
                  </a:rPr>
                  <a:t>Problem: </a:t>
                </a:r>
                <a:r>
                  <a:rPr lang="en-US" sz="2000" dirty="0">
                    <a:solidFill>
                      <a:schemeClr val="tx1"/>
                    </a:solidFill>
                  </a:rPr>
                  <a:t>Compute </a:t>
                </a: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1</m:t>
                        </m:r>
                      </m:sub>
                    </m:sSub>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2</m:t>
                        </m:r>
                      </m:sub>
                    </m:sSub>
                    <m:r>
                      <a:rPr lang="en-US" sz="2000" b="0" i="1" dirty="0" smtClean="0">
                        <a:solidFill>
                          <a:schemeClr val="tx1"/>
                        </a:solidFill>
                        <a:latin typeface="Cambria Math" panose="02040503050406030204" pitchFamily="18" charset="0"/>
                      </a:rPr>
                      <m:t>⋯</m:t>
                    </m:r>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𝑛</m:t>
                        </m:r>
                      </m:sub>
                    </m:sSub>
                  </m:oMath>
                </a14:m>
                <a:r>
                  <a:rPr lang="en-US" sz="2000" dirty="0">
                    <a:solidFill>
                      <a:schemeClr val="tx1"/>
                    </a:solidFill>
                  </a:rPr>
                  <a:t> with minimum work?</a:t>
                </a:r>
                <a:endParaRPr lang="en-US" sz="2000" b="1" dirty="0">
                  <a:solidFill>
                    <a:schemeClr val="tx1"/>
                  </a:solidFill>
                </a:endParaRPr>
              </a:p>
              <a:p>
                <a:pPr>
                  <a:spcBef>
                    <a:spcPts val="1800"/>
                  </a:spcBef>
                </a:pPr>
                <a:r>
                  <a:rPr lang="en-US" sz="2400" b="1" dirty="0">
                    <a:solidFill>
                      <a:schemeClr val="tx2"/>
                    </a:solidFill>
                  </a:rPr>
                  <a:t>Characterize the structure of solution.</a:t>
                </a:r>
                <a:endParaRPr lang="en-US" sz="2000" dirty="0">
                  <a:solidFill>
                    <a:schemeClr val="tx2"/>
                  </a:solidFill>
                </a:endParaRPr>
              </a:p>
              <a:p>
                <a:pPr>
                  <a:spcBef>
                    <a:spcPts val="600"/>
                  </a:spcBef>
                </a:pPr>
                <a:r>
                  <a:rPr lang="en-US" sz="2400" b="1" dirty="0">
                    <a:solidFill>
                      <a:schemeClr val="tx2"/>
                    </a:solidFill>
                  </a:rPr>
                  <a:t>Recursively define the value of an optimal solution.</a:t>
                </a:r>
              </a:p>
              <a:p>
                <a:pPr lvl="1">
                  <a:spcBef>
                    <a:spcPts val="600"/>
                  </a:spcBef>
                </a:pPr>
                <a:r>
                  <a:rPr lang="en-US" sz="2000" dirty="0"/>
                  <a:t>Let </a:t>
                </a:r>
                <a14:m>
                  <m:oMath xmlns:m="http://schemas.openxmlformats.org/officeDocument/2006/math">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oMath>
                </a14:m>
                <a:r>
                  <a:rPr lang="en-US" sz="2000" dirty="0"/>
                  <a:t> be min cost for computing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𝑗</m:t>
                        </m:r>
                      </m:sub>
                    </m:sSub>
                  </m:oMath>
                </a14:m>
                <a:endParaRPr lang="en-US" sz="2000" dirty="0"/>
              </a:p>
              <a:p>
                <a:pPr lvl="1">
                  <a:spcBef>
                    <a:spcPts val="600"/>
                  </a:spcBef>
                </a:pPr>
                <a14:m>
                  <m:oMath xmlns:m="http://schemas.openxmlformats.org/officeDocument/2006/math">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func>
                      <m:funcPr>
                        <m:ctrlPr>
                          <a:rPr lang="en-US" sz="2000" b="0" i="1" smtClean="0">
                            <a:solidFill>
                              <a:srgbClr val="C00000"/>
                            </a:solidFill>
                            <a:latin typeface="Cambria Math" panose="02040503050406030204" pitchFamily="18" charset="0"/>
                          </a:rPr>
                        </m:ctrlPr>
                      </m:funcPr>
                      <m:fName>
                        <m:limLow>
                          <m:limLowPr>
                            <m:ctrlPr>
                              <a:rPr lang="en-US" sz="2000" b="0" i="1" smtClean="0">
                                <a:solidFill>
                                  <a:srgbClr val="C00000"/>
                                </a:solidFill>
                                <a:latin typeface="Cambria Math" panose="02040503050406030204" pitchFamily="18" charset="0"/>
                              </a:rPr>
                            </m:ctrlPr>
                          </m:limLowPr>
                          <m:e>
                            <m:r>
                              <m:rPr>
                                <m:sty m:val="p"/>
                              </m:rPr>
                              <a:rPr lang="en-US" sz="2000" b="0" i="0" smtClean="0">
                                <a:solidFill>
                                  <a:srgbClr val="C00000"/>
                                </a:solidFill>
                                <a:latin typeface="Cambria Math" panose="02040503050406030204" pitchFamily="18" charset="0"/>
                              </a:rPr>
                              <m:t>min</m:t>
                            </m:r>
                          </m:e>
                          <m:lim>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&lt;</m:t>
                            </m:r>
                            <m:r>
                              <a:rPr lang="en-US" sz="2000" b="0" i="1" smtClean="0">
                                <a:solidFill>
                                  <a:srgbClr val="C00000"/>
                                </a:solidFill>
                                <a:latin typeface="Cambria Math" panose="02040503050406030204" pitchFamily="18" charset="0"/>
                              </a:rPr>
                              <m:t>𝑗</m:t>
                            </m:r>
                          </m:lim>
                        </m:limLow>
                      </m:fName>
                      <m:e>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sub>
                            </m:s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𝑘</m:t>
                                </m:r>
                              </m:sub>
                            </m:s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𝑗</m:t>
                                </m:r>
                              </m:sub>
                            </m:sSub>
                          </m:e>
                        </m:d>
                      </m:e>
                    </m:func>
                  </m:oMath>
                </a14:m>
                <a:endParaRPr lang="en-US" sz="1800" dirty="0">
                  <a:solidFill>
                    <a:schemeClr val="tx1">
                      <a:lumMod val="65000"/>
                      <a:lumOff val="35000"/>
                    </a:schemeClr>
                  </a:solidFill>
                </a:endParaRPr>
              </a:p>
              <a:p>
                <a:pPr>
                  <a:spcBef>
                    <a:spcPts val="600"/>
                  </a:spcBef>
                </a:pPr>
                <a:r>
                  <a:rPr lang="en-US" sz="2400" b="1" dirty="0">
                    <a:solidFill>
                      <a:schemeClr val="accent1">
                        <a:lumMod val="75000"/>
                      </a:schemeClr>
                    </a:solidFill>
                  </a:rPr>
                  <a:t>Compute the value of an optimal solution.</a:t>
                </a:r>
              </a:p>
              <a:p>
                <a:pPr lvl="1">
                  <a:spcBef>
                    <a:spcPts val="600"/>
                  </a:spcBef>
                </a:pPr>
                <a:r>
                  <a:rPr lang="en-US" sz="2000" dirty="0">
                    <a:solidFill>
                      <a:schemeClr val="accent2">
                        <a:lumMod val="75000"/>
                      </a:schemeClr>
                    </a:solidFill>
                  </a:rPr>
                  <a:t>Top-down</a:t>
                </a:r>
                <a:r>
                  <a:rPr lang="en-US" sz="2000" dirty="0">
                    <a:solidFill>
                      <a:schemeClr val="tx1"/>
                    </a:solidFill>
                  </a:rPr>
                  <a:t> (recursion with memorization) is easy, but </a:t>
                </a:r>
                <a:r>
                  <a:rPr lang="en-US" sz="2000" dirty="0">
                    <a:solidFill>
                      <a:schemeClr val="accent2">
                        <a:lumMod val="75000"/>
                      </a:schemeClr>
                    </a:solidFill>
                  </a:rPr>
                  <a:t>bottom-up</a:t>
                </a:r>
                <a:r>
                  <a:rPr lang="en-US" sz="2000" dirty="0">
                    <a:solidFill>
                      <a:schemeClr val="tx1"/>
                    </a:solidFill>
                  </a:rPr>
                  <a:t>?</a:t>
                </a:r>
              </a:p>
              <a:p>
                <a:pPr lvl="1">
                  <a:spcBef>
                    <a:spcPts val="600"/>
                  </a:spcBef>
                </a:pPr>
                <a:r>
                  <a:rPr lang="en-US" sz="2000" dirty="0">
                    <a:solidFill>
                      <a:schemeClr val="tx1"/>
                    </a:solidFill>
                  </a:rPr>
                  <a:t>What does </a:t>
                </a:r>
                <a14:m>
                  <m:oMath xmlns:m="http://schemas.openxmlformats.org/officeDocument/2006/math">
                    <m:r>
                      <a:rPr lang="en-US" sz="2000" i="1">
                        <a:solidFill>
                          <a:schemeClr val="tx1"/>
                        </a:solidFill>
                        <a:latin typeface="Cambria Math" panose="02040503050406030204" pitchFamily="18" charset="0"/>
                      </a:rPr>
                      <m:t>𝑚</m:t>
                    </m:r>
                    <m:d>
                      <m:dPr>
                        <m:begChr m:val="["/>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𝑗</m:t>
                        </m:r>
                      </m:e>
                    </m:d>
                  </m:oMath>
                </a14:m>
                <a:r>
                  <a:rPr lang="en-US" sz="2000" dirty="0">
                    <a:solidFill>
                      <a:schemeClr val="tx1"/>
                    </a:solidFill>
                  </a:rPr>
                  <a:t> depend upon?</a:t>
                </a:r>
              </a:p>
              <a:p>
                <a:pPr lvl="1">
                  <a:spcBef>
                    <a:spcPts val="600"/>
                  </a:spcBef>
                </a:pPr>
                <a14:m>
                  <m:oMath xmlns:m="http://schemas.openxmlformats.org/officeDocument/2006/math">
                    <m:r>
                      <a:rPr lang="en-US" sz="2000" i="1">
                        <a:latin typeface="Cambria Math" panose="02040503050406030204" pitchFamily="18" charset="0"/>
                      </a:rPr>
                      <m:t>𝑚</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oMath>
                </a14:m>
                <a:r>
                  <a:rPr lang="en-US" sz="2000" dirty="0">
                    <a:solidFill>
                      <a:schemeClr val="tx1"/>
                    </a:solidFill>
                  </a:rPr>
                  <a:t> depend upon </a:t>
                </a:r>
                <a14:m>
                  <m:oMath xmlns:m="http://schemas.openxmlformats.org/officeDocument/2006/math">
                    <m:r>
                      <a:rPr lang="en-US" sz="2000" b="0" i="1" smtClean="0">
                        <a:solidFill>
                          <a:schemeClr val="tx1"/>
                        </a:solidFill>
                        <a:latin typeface="Cambria Math" panose="02040503050406030204" pitchFamily="18" charset="0"/>
                      </a:rPr>
                      <m:t>𝑚</m:t>
                    </m:r>
                    <m:d>
                      <m:dPr>
                        <m:begChr m:val="["/>
                        <m:endChr m:val="]"/>
                        <m:ctrlPr>
                          <a:rPr lang="en-US" sz="2000" b="0" i="1" smtClean="0">
                            <a:solidFill>
                              <a:schemeClr val="tx1"/>
                            </a:solidFill>
                            <a:latin typeface="Cambria Math" panose="02040503050406030204" pitchFamily="18" charset="0"/>
                          </a:rPr>
                        </m:ctrlPr>
                      </m:dPr>
                      <m:e>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𝑗</m:t>
                            </m:r>
                          </m:e>
                          <m:sup>
                            <m:r>
                              <a:rPr lang="en-US" sz="2000" b="0" i="1" smtClean="0">
                                <a:solidFill>
                                  <a:schemeClr val="tx1"/>
                                </a:solidFill>
                                <a:latin typeface="Cambria Math" panose="02040503050406030204" pitchFamily="18" charset="0"/>
                              </a:rPr>
                              <m:t>′</m:t>
                            </m:r>
                          </m:sup>
                        </m:sSup>
                      </m:e>
                    </m:d>
                  </m:oMath>
                </a14:m>
                <a:r>
                  <a:rPr lang="en-US" sz="2000" dirty="0">
                    <a:solidFill>
                      <a:schemeClr val="tx1"/>
                    </a:solidFill>
                  </a:rPr>
                  <a:t> where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𝑗</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&lt;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tx1"/>
                    </a:solidFill>
                  </a:rPr>
                  <a:t>.</a:t>
                </a:r>
              </a:p>
              <a:p>
                <a:pPr lvl="1">
                  <a:spcBef>
                    <a:spcPts val="600"/>
                  </a:spcBef>
                </a:pPr>
                <a:r>
                  <a:rPr lang="en-US" sz="2000" dirty="0"/>
                  <a:t>Compute </a:t>
                </a:r>
                <a14:m>
                  <m:oMath xmlns:m="http://schemas.openxmlformats.org/officeDocument/2006/math">
                    <m:r>
                      <a:rPr lang="en-US" sz="2000" i="1">
                        <a:latin typeface="Cambria Math" panose="02040503050406030204" pitchFamily="18" charset="0"/>
                      </a:rPr>
                      <m:t>𝑚</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oMath>
                </a14:m>
                <a:r>
                  <a:rPr lang="en-US" sz="2000" dirty="0">
                    <a:solidFill>
                      <a:schemeClr val="tx1"/>
                    </a:solidFill>
                  </a:rPr>
                  <a:t> in </a:t>
                </a:r>
                <a:r>
                  <a:rPr lang="en-US" sz="2000" i="1" dirty="0">
                    <a:solidFill>
                      <a:srgbClr val="C00000"/>
                    </a:solidFill>
                  </a:rPr>
                  <a:t>length increasing</a:t>
                </a:r>
                <a:r>
                  <a:rPr lang="en-US" sz="2000" dirty="0">
                    <a:solidFill>
                      <a:schemeClr val="tx1"/>
                    </a:solidFill>
                  </a:rPr>
                  <a:t> order!</a:t>
                </a:r>
              </a:p>
              <a:p>
                <a:pPr lvl="1">
                  <a:spcBef>
                    <a:spcPts val="600"/>
                  </a:spcBef>
                </a:pPr>
                <a:endParaRPr lang="en-US" sz="20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005" t="-1401" b="-280"/>
                </a:stretch>
              </a:blipFill>
            </p:spPr>
            <p:txBody>
              <a:bodyPr/>
              <a:lstStyle/>
              <a:p>
                <a:r>
                  <a:rPr lang="en-US">
                    <a:noFill/>
                  </a:rPr>
                  <a:t> </a:t>
                </a:r>
                <a:endParaRPr lang="en-US">
                  <a:noFill/>
                </a:endParaRPr>
              </a:p>
            </p:txBody>
          </p:sp>
        </mc:Fallback>
      </mc:AlternateContent>
      <p:sp>
        <p:nvSpPr>
          <p:cNvPr id="4" name="矩形: 圆角 12"/>
          <p:cNvSpPr/>
          <p:nvPr/>
        </p:nvSpPr>
        <p:spPr>
          <a:xfrm>
            <a:off x="1361977" y="3833055"/>
            <a:ext cx="5781101" cy="437731"/>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1578951" y="258334"/>
            <a:ext cx="5347151" cy="286470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MatrixChainDP</a:t>
            </a:r>
            <a:r>
              <a:rPr lang="en-GB" sz="1600" b="1" u="sng" dirty="0">
                <a:solidFill>
                  <a:schemeClr val="tx1"/>
                </a:solidFill>
              </a:rPr>
              <a:t>(A</a:t>
            </a:r>
            <a:r>
              <a:rPr lang="en-GB" sz="1600" b="1" u="sng" baseline="-25000" dirty="0">
                <a:solidFill>
                  <a:schemeClr val="tx1"/>
                </a:solidFill>
              </a:rPr>
              <a:t>1</a:t>
            </a:r>
            <a:r>
              <a:rPr lang="en-GB" sz="1600" b="1" u="sng" dirty="0">
                <a:solidFill>
                  <a:schemeClr val="tx1"/>
                </a:solidFill>
              </a:rPr>
              <a:t>, A</a:t>
            </a:r>
            <a:r>
              <a:rPr lang="en-GB" sz="1600" b="1" u="sng" baseline="-25000" dirty="0">
                <a:solidFill>
                  <a:schemeClr val="tx1"/>
                </a:solidFill>
              </a:rPr>
              <a:t>2</a:t>
            </a:r>
            <a:r>
              <a:rPr lang="en-GB" sz="1600" b="1" u="sng" dirty="0">
                <a:solidFill>
                  <a:schemeClr val="tx1"/>
                </a:solidFill>
              </a:rPr>
              <a:t>,…,A</a:t>
            </a:r>
            <a:r>
              <a:rPr lang="en-GB" sz="1600" b="1" u="sng" baseline="-25000" dirty="0">
                <a:solidFill>
                  <a:schemeClr val="tx1"/>
                </a:solidFill>
              </a:rPr>
              <a:t>n</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a:t>
            </a:r>
            <a:r>
              <a:rPr lang="en-US" sz="1600" dirty="0" err="1">
                <a:solidFill>
                  <a:schemeClr val="tx1"/>
                </a:solidFill>
                <a:latin typeface="Courier New" pitchFamily="49" charset="0"/>
                <a:cs typeface="Courier New" pitchFamily="49" charset="0"/>
              </a:rPr>
              <a:t>i,i</a:t>
            </a:r>
            <a:r>
              <a:rPr lang="en-US" sz="1600" dirty="0">
                <a:solidFill>
                  <a:schemeClr val="tx1"/>
                </a:solidFill>
                <a:latin typeface="Courier New" pitchFamily="49" charset="0"/>
                <a:cs typeface="Courier New" pitchFamily="49" charset="0"/>
              </a:rPr>
              <a:t>] =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(l=2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n-l+1)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j = i+l-1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(k=</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 to 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cost = m[</a:t>
            </a:r>
            <a:r>
              <a:rPr lang="en-US" sz="1600" dirty="0" err="1">
                <a:solidFill>
                  <a:schemeClr val="tx1"/>
                </a:solidFill>
                <a:latin typeface="Courier New" pitchFamily="49" charset="0"/>
                <a:cs typeface="Courier New" pitchFamily="49" charset="0"/>
              </a:rPr>
              <a:t>i,k</a:t>
            </a:r>
            <a:r>
              <a:rPr lang="en-US" sz="1600" dirty="0">
                <a:solidFill>
                  <a:schemeClr val="tx1"/>
                </a:solidFill>
                <a:latin typeface="Courier New" pitchFamily="49" charset="0"/>
                <a:cs typeface="Courier New" pitchFamily="49" charset="0"/>
              </a:rPr>
              <a:t>] + m[k+1,j] + p</a:t>
            </a:r>
            <a:r>
              <a:rPr lang="en-US" sz="1600" baseline="-25000" dirty="0">
                <a:solidFill>
                  <a:schemeClr val="tx1"/>
                </a:solidFill>
                <a:latin typeface="Courier New" pitchFamily="49" charset="0"/>
                <a:cs typeface="Courier New" pitchFamily="49" charset="0"/>
              </a:rPr>
              <a:t>i-1</a:t>
            </a:r>
            <a:r>
              <a:rPr lang="en-US" sz="1600" dirty="0">
                <a:solidFill>
                  <a:schemeClr val="tx1"/>
                </a:solidFill>
                <a:latin typeface="Courier New" pitchFamily="49" charset="0"/>
                <a:cs typeface="Courier New" pitchFamily="49" charset="0"/>
              </a:rPr>
              <a:t>*p</a:t>
            </a:r>
            <a:r>
              <a:rPr lang="en-US" sz="1600" baseline="-25000" dirty="0">
                <a:solidFill>
                  <a:schemeClr val="tx1"/>
                </a:solidFill>
                <a:latin typeface="Courier New" pitchFamily="49" charset="0"/>
                <a:cs typeface="Courier New" pitchFamily="49" charset="0"/>
              </a:rPr>
              <a:t>k</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a:t>
            </a:r>
            <a:r>
              <a:rPr lang="en-US" sz="1600" baseline="-25000" dirty="0" err="1">
                <a:solidFill>
                  <a:schemeClr val="tx1"/>
                </a:solidFill>
                <a:latin typeface="Courier New" pitchFamily="49" charset="0"/>
                <a:cs typeface="Courier New" pitchFamily="49" charset="0"/>
              </a:rPr>
              <a:t>j</a:t>
            </a:r>
            <a:endParaRPr lang="en-US" sz="1600" baseline="-250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(cost &lt; m[</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 = cost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m</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7" name="TextBox 6">
                <a:extLst>
                  <a:ext uri="{FF2B5EF4-FFF2-40B4-BE49-F238E27FC236}">
                    <a14:artisticCrisscrossEtching id="{3D774E15-CB16-431F-A45F-FDB68202BEEA}"/>
                  </a:ext>
                </a:extLst>
              </p:cNvPr>
              <p:cNvSpPr txBox="1"/>
              <p:nvPr/>
            </p:nvSpPr>
            <p:spPr>
              <a:xfrm>
                <a:off x="4852136" y="280927"/>
                <a:ext cx="2073966" cy="400110"/>
              </a:xfrm>
              <a:prstGeom prst="rect">
                <a:avLst/>
              </a:prstGeom>
              <a:noFill/>
            </p:spPr>
            <p:txBody>
              <a:bodyPr wrap="none" rtlCol="0">
                <a:spAutoFit/>
              </a:bodyPr>
              <a:lstStyle/>
              <a:p>
                <a:pPr algn="r"/>
                <a:r>
                  <a:rPr lang="en-US" sz="2000" dirty="0">
                    <a:solidFill>
                      <a:srgbClr val="C00000"/>
                    </a:solidFill>
                  </a:rPr>
                  <a:t>Runtime 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sSup>
                          <m:sSupPr>
                            <m:ctrlPr>
                              <a:rPr lang="en-US" sz="2000" b="0" i="1" smtClean="0">
                                <a:solidFill>
                                  <a:srgbClr val="C00000"/>
                                </a:solidFill>
                                <a:latin typeface="Cambria Math" panose="02040503050406030204" pitchFamily="18" charset="0"/>
                              </a:rPr>
                            </m:ctrlPr>
                          </m:sSupPr>
                          <m:e>
                            <m:r>
                              <a:rPr lang="en-US" sz="2000" b="0" i="1" smtClean="0">
                                <a:solidFill>
                                  <a:srgbClr val="C00000"/>
                                </a:solidFill>
                                <a:latin typeface="Cambria Math" panose="02040503050406030204" pitchFamily="18" charset="0"/>
                              </a:rPr>
                              <m:t>𝑛</m:t>
                            </m:r>
                          </m:e>
                          <m:sup>
                            <m:r>
                              <a:rPr lang="en-US" sz="2000" b="0" i="1" smtClean="0">
                                <a:solidFill>
                                  <a:srgbClr val="C00000"/>
                                </a:solidFill>
                                <a:latin typeface="Cambria Math" panose="02040503050406030204" pitchFamily="18" charset="0"/>
                              </a:rPr>
                              <m:t>3</m:t>
                            </m:r>
                          </m:sup>
                        </m:sSup>
                      </m:e>
                    </m:d>
                  </m:oMath>
                </a14:m>
                <a:r>
                  <a:rPr lang="en-US" sz="2000" dirty="0">
                    <a:solidFill>
                      <a:srgbClr val="C00000"/>
                    </a:solidFill>
                  </a:rPr>
                  <a:t>.</a:t>
                </a:r>
              </a:p>
            </p:txBody>
          </p:sp>
        </mc:Choice>
        <mc:Fallback>
          <p:sp>
            <p:nvSpPr>
              <p:cNvPr id="7" name="TextBox 6"/>
              <p:cNvSpPr txBox="1">
                <a:spLocks noRot="1" noChangeAspect="1" noMove="1" noResize="1" noEditPoints="1" noAdjustHandles="1" noChangeArrowheads="1" noChangeShapeType="1" noTextEdit="1"/>
              </p:cNvSpPr>
              <p:nvPr/>
            </p:nvSpPr>
            <p:spPr>
              <a:xfrm>
                <a:off x="4852136" y="280927"/>
                <a:ext cx="2073966" cy="400110"/>
              </a:xfrm>
              <a:prstGeom prst="rect">
                <a:avLst/>
              </a:prstGeom>
              <a:blipFill rotWithShape="1">
                <a:blip r:embed="rId2"/>
                <a:stretch>
                  <a:fillRect l="-2647" t="-7576" r="-2941"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4:artisticCrisscrossEtching id="{0ABD3F69-F6EA-4516-8024-46094D616B65}"/>
                  </a:ext>
                </a:extLst>
              </p:cNvPr>
              <p:cNvSpPr txBox="1"/>
              <p:nvPr/>
            </p:nvSpPr>
            <p:spPr>
              <a:xfrm>
                <a:off x="4639963" y="698803"/>
                <a:ext cx="2286139" cy="400110"/>
              </a:xfrm>
              <a:prstGeom prst="rect">
                <a:avLst/>
              </a:prstGeom>
              <a:noFill/>
            </p:spPr>
            <p:txBody>
              <a:bodyPr wrap="none" rtlCol="0">
                <a:spAutoFit/>
              </a:bodyPr>
              <a:lstStyle/>
              <a:p>
                <a:pPr algn="r"/>
                <a:r>
                  <a:rPr lang="en-US" sz="2000" dirty="0">
                    <a:solidFill>
                      <a:srgbClr val="C00000"/>
                    </a:solidFill>
                  </a:rPr>
                  <a:t>Space cost 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sSup>
                          <m:sSupPr>
                            <m:ctrlPr>
                              <a:rPr lang="en-US" sz="2000" b="0" i="1" smtClean="0">
                                <a:solidFill>
                                  <a:srgbClr val="C00000"/>
                                </a:solidFill>
                                <a:latin typeface="Cambria Math" panose="02040503050406030204" pitchFamily="18" charset="0"/>
                              </a:rPr>
                            </m:ctrlPr>
                          </m:sSupPr>
                          <m:e>
                            <m:r>
                              <a:rPr lang="en-US" sz="2000" b="0" i="1" smtClean="0">
                                <a:solidFill>
                                  <a:srgbClr val="C00000"/>
                                </a:solidFill>
                                <a:latin typeface="Cambria Math" panose="02040503050406030204" pitchFamily="18" charset="0"/>
                              </a:rPr>
                              <m:t>𝑛</m:t>
                            </m:r>
                          </m:e>
                          <m:sup>
                            <m:r>
                              <a:rPr lang="en-US" sz="2000" b="0" i="1" smtClean="0">
                                <a:solidFill>
                                  <a:srgbClr val="C00000"/>
                                </a:solidFill>
                                <a:latin typeface="Cambria Math" panose="02040503050406030204" pitchFamily="18" charset="0"/>
                              </a:rPr>
                              <m:t>2</m:t>
                            </m:r>
                          </m:sup>
                        </m:sSup>
                      </m:e>
                    </m:d>
                  </m:oMath>
                </a14:m>
                <a:r>
                  <a:rPr lang="en-US" sz="2000" dirty="0">
                    <a:solidFill>
                      <a:srgbClr val="C00000"/>
                    </a:solidFill>
                  </a:rPr>
                  <a:t>.</a:t>
                </a:r>
              </a:p>
            </p:txBody>
          </p:sp>
        </mc:Choice>
        <mc:Fallback>
          <p:sp>
            <p:nvSpPr>
              <p:cNvPr id="8" name="TextBox 7"/>
              <p:cNvSpPr txBox="1">
                <a:spLocks noRot="1" noChangeAspect="1" noMove="1" noResize="1" noEditPoints="1" noAdjustHandles="1" noChangeArrowheads="1" noChangeShapeType="1" noTextEdit="1"/>
              </p:cNvSpPr>
              <p:nvPr/>
            </p:nvSpPr>
            <p:spPr>
              <a:xfrm>
                <a:off x="4639963" y="698803"/>
                <a:ext cx="2286139" cy="400110"/>
              </a:xfrm>
              <a:prstGeom prst="rect">
                <a:avLst/>
              </a:prstGeom>
              <a:blipFill rotWithShape="1">
                <a:blip r:embed="rId3"/>
                <a:stretch>
                  <a:fillRect l="-1867" t="-9231" r="-2933" b="-27692"/>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Matrix-chain Multiplication</a:t>
            </a:r>
            <a:br>
              <a:rPr lang="en-US" dirty="0"/>
            </a:br>
            <a:r>
              <a:rPr lang="en-US" dirty="0"/>
              <a:t>Developing a DP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BE643E56-130C-4D9C-B692-C8CD4A7DA4D5}"/>
                  </a:ext>
                </a:extLst>
              </p:cNvPr>
              <p:cNvSpPr>
                <a:spLocks noGrp="1"/>
              </p:cNvSpPr>
              <p:nvPr>
                <p:ph idx="1"/>
              </p:nvPr>
            </p:nvSpPr>
            <p:spPr>
              <a:xfrm>
                <a:off x="628650" y="1825624"/>
                <a:ext cx="7886700" cy="4667249"/>
              </a:xfrm>
            </p:spPr>
            <p:txBody>
              <a:bodyPr>
                <a:normAutofit/>
              </a:bodyPr>
              <a:lstStyle/>
              <a:p>
                <a:pPr>
                  <a:spcBef>
                    <a:spcPts val="600"/>
                  </a:spcBef>
                </a:pPr>
                <a:r>
                  <a:rPr lang="en-US" sz="2000" b="1" dirty="0">
                    <a:solidFill>
                      <a:schemeClr val="tx1"/>
                    </a:solidFill>
                  </a:rPr>
                  <a:t>Input:</a:t>
                </a:r>
                <a:r>
                  <a:rPr lang="en-US" sz="2000" dirty="0">
                    <a:solidFill>
                      <a:schemeClr val="tx1"/>
                    </a:solidFill>
                  </a:rPr>
                  <a:t> Matrices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𝑛</m:t>
                        </m:r>
                      </m:sub>
                    </m:sSub>
                  </m:oMath>
                </a14:m>
                <a:r>
                  <a:rPr lang="en-US" sz="2000" dirty="0">
                    <a:solidFill>
                      <a:schemeClr val="tx1"/>
                    </a:solidFill>
                  </a:rPr>
                  <a:t>, with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𝑖</m:t>
                        </m:r>
                      </m:sub>
                    </m:sSub>
                  </m:oMath>
                </a14:m>
                <a:r>
                  <a:rPr lang="en-US" sz="2000" dirty="0">
                    <a:solidFill>
                      <a:schemeClr val="tx1"/>
                    </a:solidFill>
                  </a:rPr>
                  <a:t> of size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r>
                  <a:rPr lang="en-US" sz="2000" dirty="0">
                    <a:solidFill>
                      <a:schemeClr val="tx1"/>
                    </a:solidFill>
                  </a:rPr>
                  <a:t>.</a:t>
                </a:r>
                <a:endParaRPr lang="en-US" sz="2000" b="1" dirty="0">
                  <a:solidFill>
                    <a:schemeClr val="tx1"/>
                  </a:solidFill>
                </a:endParaRPr>
              </a:p>
              <a:p>
                <a:pPr>
                  <a:spcBef>
                    <a:spcPts val="600"/>
                  </a:spcBef>
                </a:pPr>
                <a:r>
                  <a:rPr lang="en-US" sz="2000" b="1" dirty="0">
                    <a:solidFill>
                      <a:schemeClr val="tx1"/>
                    </a:solidFill>
                  </a:rPr>
                  <a:t>Problem: </a:t>
                </a:r>
                <a:r>
                  <a:rPr lang="en-US" sz="2000" dirty="0">
                    <a:solidFill>
                      <a:schemeClr val="tx1"/>
                    </a:solidFill>
                  </a:rPr>
                  <a:t>Compute </a:t>
                </a: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1</m:t>
                        </m:r>
                      </m:sub>
                    </m:sSub>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2</m:t>
                        </m:r>
                      </m:sub>
                    </m:sSub>
                    <m:r>
                      <a:rPr lang="en-US" sz="2000" b="0" i="1" dirty="0" smtClean="0">
                        <a:solidFill>
                          <a:schemeClr val="tx1"/>
                        </a:solidFill>
                        <a:latin typeface="Cambria Math" panose="02040503050406030204" pitchFamily="18" charset="0"/>
                      </a:rPr>
                      <m:t>⋯</m:t>
                    </m:r>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𝐴</m:t>
                        </m:r>
                      </m:e>
                      <m:sub>
                        <m:r>
                          <a:rPr lang="en-US" sz="2000" b="0" i="1" dirty="0" smtClean="0">
                            <a:solidFill>
                              <a:schemeClr val="tx1"/>
                            </a:solidFill>
                            <a:latin typeface="Cambria Math" panose="02040503050406030204" pitchFamily="18" charset="0"/>
                          </a:rPr>
                          <m:t>𝑛</m:t>
                        </m:r>
                      </m:sub>
                    </m:sSub>
                  </m:oMath>
                </a14:m>
                <a:r>
                  <a:rPr lang="en-US" sz="2000" dirty="0">
                    <a:solidFill>
                      <a:schemeClr val="tx1"/>
                    </a:solidFill>
                  </a:rPr>
                  <a:t> with minimum work?</a:t>
                </a:r>
                <a:endParaRPr lang="en-US" sz="2000" b="1" dirty="0">
                  <a:solidFill>
                    <a:schemeClr val="tx1"/>
                  </a:solidFill>
                </a:endParaRPr>
              </a:p>
              <a:p>
                <a:pPr>
                  <a:spcBef>
                    <a:spcPts val="1800"/>
                  </a:spcBef>
                </a:pPr>
                <a:r>
                  <a:rPr lang="en-US" sz="2400" b="1" dirty="0">
                    <a:solidFill>
                      <a:schemeClr val="tx2"/>
                    </a:solidFill>
                  </a:rPr>
                  <a:t>Characterize the structure of solution.</a:t>
                </a:r>
                <a:endParaRPr lang="en-US" sz="2000" dirty="0">
                  <a:solidFill>
                    <a:schemeClr val="tx2"/>
                  </a:solidFill>
                </a:endParaRPr>
              </a:p>
              <a:p>
                <a:pPr>
                  <a:spcBef>
                    <a:spcPts val="600"/>
                  </a:spcBef>
                </a:pPr>
                <a:r>
                  <a:rPr lang="en-US" sz="2400" b="1" dirty="0">
                    <a:solidFill>
                      <a:schemeClr val="tx2"/>
                    </a:solidFill>
                  </a:rPr>
                  <a:t>Recursively define the value of an optimal solution.</a:t>
                </a:r>
              </a:p>
              <a:p>
                <a:pPr lvl="1">
                  <a:spcBef>
                    <a:spcPts val="600"/>
                  </a:spcBef>
                </a:pPr>
                <a:r>
                  <a:rPr lang="en-US" sz="2000" dirty="0">
                    <a:solidFill>
                      <a:schemeClr val="tx1"/>
                    </a:solidFill>
                  </a:rPr>
                  <a:t>Let </a:t>
                </a:r>
                <a14:m>
                  <m:oMath xmlns:m="http://schemas.openxmlformats.org/officeDocument/2006/math">
                    <m:r>
                      <a:rPr lang="en-US" sz="2000" b="0" i="1" smtClean="0">
                        <a:solidFill>
                          <a:schemeClr val="tx1"/>
                        </a:solidFill>
                        <a:latin typeface="Cambria Math" panose="02040503050406030204" pitchFamily="18" charset="0"/>
                      </a:rPr>
                      <m:t>𝑚</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e>
                    </m:d>
                  </m:oMath>
                </a14:m>
                <a:r>
                  <a:rPr lang="en-US" sz="2000" dirty="0">
                    <a:solidFill>
                      <a:schemeClr val="tx1"/>
                    </a:solidFill>
                  </a:rPr>
                  <a:t> be min cost for computing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m:t>
                        </m:r>
                      </m:e>
                      <m:sub>
                        <m:r>
                          <a:rPr lang="en-US" sz="2000" i="1">
                            <a:solidFill>
                              <a:schemeClr val="tx1"/>
                            </a:solidFill>
                            <a:latin typeface="Cambria Math" panose="02040503050406030204" pitchFamily="18" charset="0"/>
                          </a:rPr>
                          <m:t>𝑗</m:t>
                        </m:r>
                      </m:sub>
                    </m:sSub>
                  </m:oMath>
                </a14:m>
                <a:endParaRPr lang="en-US" sz="2000" dirty="0">
                  <a:solidFill>
                    <a:schemeClr val="tx1"/>
                  </a:solidFill>
                </a:endParaRPr>
              </a:p>
              <a:p>
                <a:pPr lvl="1">
                  <a:spcBef>
                    <a:spcPts val="600"/>
                  </a:spcBef>
                </a:pPr>
                <a14:m>
                  <m:oMath xmlns:m="http://schemas.openxmlformats.org/officeDocument/2006/math">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func>
                      <m:funcPr>
                        <m:ctrlPr>
                          <a:rPr lang="en-US" sz="2000" b="0" i="1" smtClean="0">
                            <a:solidFill>
                              <a:srgbClr val="C00000"/>
                            </a:solidFill>
                            <a:latin typeface="Cambria Math" panose="02040503050406030204" pitchFamily="18" charset="0"/>
                          </a:rPr>
                        </m:ctrlPr>
                      </m:funcPr>
                      <m:fName>
                        <m:limLow>
                          <m:limLowPr>
                            <m:ctrlPr>
                              <a:rPr lang="en-US" sz="2000" b="0" i="1" smtClean="0">
                                <a:solidFill>
                                  <a:srgbClr val="C00000"/>
                                </a:solidFill>
                                <a:latin typeface="Cambria Math" panose="02040503050406030204" pitchFamily="18" charset="0"/>
                              </a:rPr>
                            </m:ctrlPr>
                          </m:limLowPr>
                          <m:e>
                            <m:r>
                              <m:rPr>
                                <m:sty m:val="p"/>
                              </m:rPr>
                              <a:rPr lang="en-US" sz="2000" b="0" i="0" smtClean="0">
                                <a:solidFill>
                                  <a:srgbClr val="C00000"/>
                                </a:solidFill>
                                <a:latin typeface="Cambria Math" panose="02040503050406030204" pitchFamily="18" charset="0"/>
                              </a:rPr>
                              <m:t>min</m:t>
                            </m:r>
                          </m:e>
                          <m:lim>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&lt;</m:t>
                            </m:r>
                            <m:r>
                              <a:rPr lang="en-US" sz="2000" b="0" i="1" smtClean="0">
                                <a:solidFill>
                                  <a:srgbClr val="C00000"/>
                                </a:solidFill>
                                <a:latin typeface="Cambria Math" panose="02040503050406030204" pitchFamily="18" charset="0"/>
                              </a:rPr>
                              <m:t>𝑗</m:t>
                            </m:r>
                          </m:lim>
                        </m:limLow>
                      </m:fName>
                      <m:e>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𝑚</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sub>
                            </m:s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𝑘</m:t>
                                </m:r>
                              </m:sub>
                            </m:sSub>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𝑝</m:t>
                                </m:r>
                              </m:e>
                              <m:sub>
                                <m:r>
                                  <a:rPr lang="en-US" sz="2000" b="0" i="1" smtClean="0">
                                    <a:solidFill>
                                      <a:srgbClr val="C00000"/>
                                    </a:solidFill>
                                    <a:latin typeface="Cambria Math" panose="02040503050406030204" pitchFamily="18" charset="0"/>
                                  </a:rPr>
                                  <m:t>𝑗</m:t>
                                </m:r>
                              </m:sub>
                            </m:sSub>
                          </m:e>
                        </m:d>
                      </m:e>
                    </m:func>
                  </m:oMath>
                </a14:m>
                <a:endParaRPr lang="en-US" sz="1800" dirty="0">
                  <a:solidFill>
                    <a:schemeClr val="tx1">
                      <a:lumMod val="65000"/>
                      <a:lumOff val="35000"/>
                    </a:schemeClr>
                  </a:solidFill>
                </a:endParaRPr>
              </a:p>
              <a:p>
                <a:pPr>
                  <a:spcBef>
                    <a:spcPts val="600"/>
                  </a:spcBef>
                </a:pPr>
                <a:r>
                  <a:rPr lang="en-US" sz="2400" b="1" dirty="0">
                    <a:solidFill>
                      <a:schemeClr val="tx2"/>
                    </a:solidFill>
                  </a:rPr>
                  <a:t>Compute the value of an optimal solution.</a:t>
                </a:r>
              </a:p>
              <a:p>
                <a:pPr lvl="1">
                  <a:spcBef>
                    <a:spcPts val="600"/>
                  </a:spcBef>
                </a:pPr>
                <a:r>
                  <a:rPr lang="en-US" sz="2000" dirty="0"/>
                  <a:t>Compute </a:t>
                </a:r>
                <a14:m>
                  <m:oMath xmlns:m="http://schemas.openxmlformats.org/officeDocument/2006/math">
                    <m:r>
                      <a:rPr lang="en-US" sz="2000" i="1">
                        <a:latin typeface="Cambria Math" panose="02040503050406030204" pitchFamily="18" charset="0"/>
                      </a:rPr>
                      <m:t>𝑚</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oMath>
                </a14:m>
                <a:r>
                  <a:rPr lang="en-US" sz="2000" dirty="0">
                    <a:solidFill>
                      <a:schemeClr val="tx1"/>
                    </a:solidFill>
                  </a:rPr>
                  <a:t> in </a:t>
                </a:r>
                <a:r>
                  <a:rPr lang="en-US" sz="2000" i="1" dirty="0">
                    <a:solidFill>
                      <a:srgbClr val="C00000"/>
                    </a:solidFill>
                  </a:rPr>
                  <a:t>length increasing</a:t>
                </a:r>
                <a:r>
                  <a:rPr lang="en-US" sz="2000" dirty="0">
                    <a:solidFill>
                      <a:schemeClr val="tx1"/>
                    </a:solidFill>
                  </a:rPr>
                  <a:t> order!</a:t>
                </a:r>
              </a:p>
              <a:p>
                <a:pPr>
                  <a:spcBef>
                    <a:spcPts val="600"/>
                  </a:spcBef>
                </a:pPr>
                <a:r>
                  <a:rPr lang="en-US" sz="2400" b="1" dirty="0">
                    <a:solidFill>
                      <a:schemeClr val="accent1">
                        <a:lumMod val="75000"/>
                      </a:schemeClr>
                    </a:solidFill>
                  </a:rPr>
                  <a:t>Construct an optimal solution.</a:t>
                </a:r>
              </a:p>
              <a:p>
                <a:pPr lvl="1">
                  <a:spcBef>
                    <a:spcPts val="600"/>
                  </a:spcBef>
                </a:pPr>
                <a:r>
                  <a:rPr lang="en-US" sz="2000" dirty="0">
                    <a:solidFill>
                      <a:schemeClr val="tx1"/>
                    </a:solidFill>
                  </a:rPr>
                  <a:t>For each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e>
                    </m:d>
                  </m:oMath>
                </a14:m>
                <a:r>
                  <a:rPr lang="en-US" sz="2000" dirty="0">
                    <a:solidFill>
                      <a:schemeClr val="tx1"/>
                    </a:solidFill>
                  </a:rPr>
                  <a:t> pair, remember the position of the optimal “split”.</a:t>
                </a:r>
              </a:p>
              <a:p>
                <a:pPr lvl="1">
                  <a:spcBef>
                    <a:spcPts val="600"/>
                  </a:spcBef>
                </a:pPr>
                <a:endParaRPr lang="en-US" sz="20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4667249"/>
              </a:xfrm>
              <a:blipFill rotWithShape="1">
                <a:blip r:embed="rId1"/>
                <a:stretch>
                  <a:fillRect l="-1005" t="-1305"/>
                </a:stretch>
              </a:blipFill>
            </p:spPr>
            <p:txBody>
              <a:bodyPr/>
              <a:lstStyle/>
              <a:p>
                <a:r>
                  <a:rPr lang="en-US">
                    <a:noFill/>
                  </a:rPr>
                  <a:t> </a:t>
                </a:r>
                <a:endParaRPr lang="en-US">
                  <a:noFill/>
                </a:endParaRPr>
              </a:p>
            </p:txBody>
          </p:sp>
        </mc:Fallback>
      </mc:AlternateContent>
      <p:sp>
        <p:nvSpPr>
          <p:cNvPr id="9" name="矩形 4"/>
          <p:cNvSpPr/>
          <p:nvPr/>
        </p:nvSpPr>
        <p:spPr>
          <a:xfrm>
            <a:off x="1898422" y="774001"/>
            <a:ext cx="5347151" cy="30765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MatrixChainDP</a:t>
            </a:r>
            <a:r>
              <a:rPr lang="en-GB" sz="1600" b="1" u="sng" dirty="0">
                <a:solidFill>
                  <a:schemeClr val="tx1"/>
                </a:solidFill>
              </a:rPr>
              <a:t>(A</a:t>
            </a:r>
            <a:r>
              <a:rPr lang="en-GB" sz="1600" b="1" u="sng" baseline="-25000" dirty="0">
                <a:solidFill>
                  <a:schemeClr val="tx1"/>
                </a:solidFill>
              </a:rPr>
              <a:t>1</a:t>
            </a:r>
            <a:r>
              <a:rPr lang="en-GB" sz="1600" b="1" u="sng" dirty="0">
                <a:solidFill>
                  <a:schemeClr val="tx1"/>
                </a:solidFill>
              </a:rPr>
              <a:t>, A</a:t>
            </a:r>
            <a:r>
              <a:rPr lang="en-GB" sz="1600" b="1" u="sng" baseline="-25000" dirty="0">
                <a:solidFill>
                  <a:schemeClr val="tx1"/>
                </a:solidFill>
              </a:rPr>
              <a:t>2</a:t>
            </a:r>
            <a:r>
              <a:rPr lang="en-GB" sz="1600" b="1" u="sng" dirty="0">
                <a:solidFill>
                  <a:schemeClr val="tx1"/>
                </a:solidFill>
              </a:rPr>
              <a:t>,…,A</a:t>
            </a:r>
            <a:r>
              <a:rPr lang="en-GB" sz="1600" b="1" u="sng" baseline="-25000" dirty="0">
                <a:solidFill>
                  <a:schemeClr val="tx1"/>
                </a:solidFill>
              </a:rPr>
              <a:t>n</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a:t>
            </a:r>
            <a:r>
              <a:rPr lang="en-US" sz="1600" dirty="0" err="1">
                <a:solidFill>
                  <a:schemeClr val="tx1"/>
                </a:solidFill>
                <a:latin typeface="Courier New" pitchFamily="49" charset="0"/>
                <a:cs typeface="Courier New" pitchFamily="49" charset="0"/>
              </a:rPr>
              <a:t>i,i</a:t>
            </a:r>
            <a:r>
              <a:rPr lang="en-US" sz="1600" dirty="0">
                <a:solidFill>
                  <a:schemeClr val="tx1"/>
                </a:solidFill>
                <a:latin typeface="Courier New" pitchFamily="49" charset="0"/>
                <a:cs typeface="Courier New" pitchFamily="49" charset="0"/>
              </a:rPr>
              <a:t>] =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(l=2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n-l+1)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j = i+l-1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(k=</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 to 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cost = m[</a:t>
            </a:r>
            <a:r>
              <a:rPr lang="en-US" sz="1600" dirty="0" err="1">
                <a:solidFill>
                  <a:schemeClr val="tx1"/>
                </a:solidFill>
                <a:latin typeface="Courier New" pitchFamily="49" charset="0"/>
                <a:cs typeface="Courier New" pitchFamily="49" charset="0"/>
              </a:rPr>
              <a:t>i,k</a:t>
            </a:r>
            <a:r>
              <a:rPr lang="en-US" sz="1600" dirty="0">
                <a:solidFill>
                  <a:schemeClr val="tx1"/>
                </a:solidFill>
                <a:latin typeface="Courier New" pitchFamily="49" charset="0"/>
                <a:cs typeface="Courier New" pitchFamily="49" charset="0"/>
              </a:rPr>
              <a:t>] + m[k+1,j] + p</a:t>
            </a:r>
            <a:r>
              <a:rPr lang="en-US" sz="1600" baseline="-25000" dirty="0">
                <a:solidFill>
                  <a:schemeClr val="tx1"/>
                </a:solidFill>
                <a:latin typeface="Courier New" pitchFamily="49" charset="0"/>
                <a:cs typeface="Courier New" pitchFamily="49" charset="0"/>
              </a:rPr>
              <a:t>i-1</a:t>
            </a:r>
            <a:r>
              <a:rPr lang="en-US" sz="1600" dirty="0">
                <a:solidFill>
                  <a:schemeClr val="tx1"/>
                </a:solidFill>
                <a:latin typeface="Courier New" pitchFamily="49" charset="0"/>
                <a:cs typeface="Courier New" pitchFamily="49" charset="0"/>
              </a:rPr>
              <a:t>*p</a:t>
            </a:r>
            <a:r>
              <a:rPr lang="en-US" sz="1600" baseline="-25000" dirty="0">
                <a:solidFill>
                  <a:schemeClr val="tx1"/>
                </a:solidFill>
                <a:latin typeface="Courier New" pitchFamily="49" charset="0"/>
                <a:cs typeface="Courier New" pitchFamily="49" charset="0"/>
              </a:rPr>
              <a:t>k</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a:t>
            </a:r>
            <a:r>
              <a:rPr lang="en-US" sz="1600" baseline="-25000" dirty="0" err="1">
                <a:solidFill>
                  <a:schemeClr val="tx1"/>
                </a:solidFill>
                <a:latin typeface="Courier New" pitchFamily="49" charset="0"/>
                <a:cs typeface="Courier New" pitchFamily="49" charset="0"/>
              </a:rPr>
              <a:t>j</a:t>
            </a:r>
            <a:endParaRPr lang="en-US" sz="1600" baseline="-250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(cost &lt; m[</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m[</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 = cost</a:t>
            </a:r>
            <a:endParaRPr lang="en-US" sz="1600" dirty="0">
              <a:solidFill>
                <a:schemeClr val="tx1"/>
              </a:solidFill>
              <a:latin typeface="Courier New" pitchFamily="49" charset="0"/>
              <a:cs typeface="Courier New" pitchFamily="49" charset="0"/>
            </a:endParaRPr>
          </a:p>
          <a:p>
            <a:pPr>
              <a:lnSpc>
                <a:spcPct val="90000"/>
              </a:lnSpc>
            </a:pPr>
            <a:r>
              <a:rPr lang="en-US" sz="1600" b="1" dirty="0">
                <a:solidFill>
                  <a:schemeClr val="accent2">
                    <a:lumMod val="75000"/>
                  </a:schemeClr>
                </a:solidFill>
                <a:latin typeface="Courier New" pitchFamily="49" charset="0"/>
                <a:cs typeface="Courier New" pitchFamily="49" charset="0"/>
              </a:rPr>
              <a:t>        s[</a:t>
            </a:r>
            <a:r>
              <a:rPr lang="en-US" sz="1600" b="1" dirty="0" err="1">
                <a:solidFill>
                  <a:schemeClr val="accent2">
                    <a:lumMod val="75000"/>
                  </a:schemeClr>
                </a:solidFill>
                <a:latin typeface="Courier New" pitchFamily="49" charset="0"/>
                <a:cs typeface="Courier New" pitchFamily="49" charset="0"/>
              </a:rPr>
              <a:t>i,j</a:t>
            </a:r>
            <a:r>
              <a:rPr lang="en-US" sz="1600" b="1" dirty="0">
                <a:solidFill>
                  <a:schemeClr val="accent2">
                    <a:lumMod val="75000"/>
                  </a:schemeClr>
                </a:solidFill>
                <a:latin typeface="Courier New" pitchFamily="49" charset="0"/>
                <a:cs typeface="Courier New" pitchFamily="49" charset="0"/>
              </a:rPr>
              <a:t>] = k</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&lt;</a:t>
            </a:r>
            <a:r>
              <a:rPr lang="en-US" sz="1600" dirty="0" err="1">
                <a:solidFill>
                  <a:schemeClr val="tx1"/>
                </a:solidFill>
                <a:latin typeface="Courier New" pitchFamily="49" charset="0"/>
                <a:cs typeface="Courier New" pitchFamily="49" charset="0"/>
              </a:rPr>
              <a:t>m,s</a:t>
            </a:r>
            <a:r>
              <a:rPr lang="en-US" sz="1600" dirty="0">
                <a:solidFill>
                  <a:schemeClr val="tx1"/>
                </a:solidFill>
                <a:latin typeface="Courier New" pitchFamily="49" charset="0"/>
                <a:cs typeface="Courier New" pitchFamily="49" charset="0"/>
              </a:rPr>
              <a:t>&gt;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endParaRPr lang="en-GB" sz="1600" dirty="0">
              <a:solidFill>
                <a:schemeClr val="tx1"/>
              </a:solidFill>
              <a:latin typeface="Courier New" pitchFamily="49" charset="0"/>
              <a:cs typeface="Courier New" pitchFamily="49" charset="0"/>
            </a:endParaRPr>
          </a:p>
        </p:txBody>
      </p:sp>
      <p:sp>
        <p:nvSpPr>
          <p:cNvPr id="10" name="矩形 4"/>
          <p:cNvSpPr/>
          <p:nvPr/>
        </p:nvSpPr>
        <p:spPr>
          <a:xfrm>
            <a:off x="1898423" y="3985473"/>
            <a:ext cx="5347151" cy="19635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MatrixChainPrintOpt</a:t>
            </a:r>
            <a:r>
              <a:rPr lang="en-GB" sz="1600" b="1" u="sng" dirty="0">
                <a:solidFill>
                  <a:schemeClr val="tx1"/>
                </a:solidFill>
              </a:rPr>
              <a:t>(</a:t>
            </a:r>
            <a:r>
              <a:rPr lang="en-GB" sz="1600" b="1" u="sng" dirty="0" err="1">
                <a:solidFill>
                  <a:schemeClr val="tx1"/>
                </a:solidFill>
              </a:rPr>
              <a:t>s,i,j</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Print(“A</a:t>
            </a:r>
            <a:r>
              <a:rPr lang="en-US" sz="1600" baseline="-25000" dirty="0">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Print(“(”)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MatrixChainPrintOpt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s,i,s</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MatrixChainPrintOpt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s,s</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]+1,j)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Print(“)”)</a:t>
            </a:r>
            <a:endParaRPr lang="en-GB"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EE316D2-92FD-44C8-A140-FC541268DEB7}"/>
                  </a:ext>
                </a:extLst>
              </p:cNvPr>
              <p:cNvSpPr>
                <a:spLocks noGrp="1"/>
              </p:cNvSpPr>
              <p:nvPr>
                <p:ph idx="1"/>
              </p:nvPr>
            </p:nvSpPr>
            <p:spPr>
              <a:xfrm>
                <a:off x="628650" y="1690688"/>
                <a:ext cx="7886700" cy="4802185"/>
              </a:xfrm>
            </p:spPr>
            <p:txBody>
              <a:bodyPr>
                <a:normAutofit/>
              </a:bodyPr>
              <a:lstStyle/>
              <a:p>
                <a:pPr>
                  <a:spcBef>
                    <a:spcPts val="600"/>
                  </a:spcBef>
                </a:pPr>
                <a:r>
                  <a:rPr lang="en-US" sz="2400" dirty="0">
                    <a:solidFill>
                      <a:schemeClr val="accent2">
                        <a:lumMod val="75000"/>
                      </a:schemeClr>
                    </a:solidFill>
                  </a:rPr>
                  <a:t>Given two strings, how </a:t>
                </a:r>
                <a:r>
                  <a:rPr lang="en-US" sz="2400" i="1" dirty="0">
                    <a:solidFill>
                      <a:schemeClr val="accent2">
                        <a:lumMod val="75000"/>
                      </a:schemeClr>
                    </a:solidFill>
                  </a:rPr>
                  <a:t>similar</a:t>
                </a:r>
                <a:r>
                  <a:rPr lang="en-US" sz="2400" dirty="0">
                    <a:solidFill>
                      <a:schemeClr val="accent2">
                        <a:lumMod val="75000"/>
                      </a:schemeClr>
                    </a:solidFill>
                  </a:rPr>
                  <a:t> are they?</a:t>
                </a:r>
              </a:p>
              <a:p>
                <a:pPr>
                  <a:spcBef>
                    <a:spcPts val="600"/>
                  </a:spcBef>
                </a:pPr>
                <a:r>
                  <a:rPr lang="en-US" sz="2000" b="1" dirty="0"/>
                  <a:t>Application:</a:t>
                </a:r>
                <a:r>
                  <a:rPr lang="en-US" sz="2000" dirty="0"/>
                  <a:t> when a spell checker encounters a possible misspelling, it needs to search dictionary to find </a:t>
                </a:r>
                <a:r>
                  <a:rPr lang="en-US" sz="2000" i="1" dirty="0">
                    <a:solidFill>
                      <a:schemeClr val="accent2">
                        <a:lumMod val="75000"/>
                      </a:schemeClr>
                    </a:solidFill>
                  </a:rPr>
                  <a:t>nearby</a:t>
                </a:r>
                <a:r>
                  <a:rPr lang="en-US" sz="2000" dirty="0"/>
                  <a:t> words.</a:t>
                </a:r>
              </a:p>
              <a:p>
                <a:pPr>
                  <a:spcBef>
                    <a:spcPts val="600"/>
                  </a:spcBef>
                </a:pPr>
                <a:r>
                  <a:rPr lang="en-US" sz="2400" dirty="0"/>
                  <a:t>Consider following three type of operations for a string:</a:t>
                </a:r>
              </a:p>
              <a:p>
                <a:pPr lvl="1">
                  <a:spcBef>
                    <a:spcPts val="600"/>
                  </a:spcBef>
                </a:pPr>
                <a:r>
                  <a:rPr lang="en-US" sz="2000" b="1" dirty="0">
                    <a:solidFill>
                      <a:schemeClr val="accent1">
                        <a:lumMod val="75000"/>
                      </a:schemeClr>
                    </a:solidFill>
                  </a:rPr>
                  <a:t>Insertion</a:t>
                </a:r>
                <a:r>
                  <a:rPr lang="en-US" sz="2000" b="1" dirty="0"/>
                  <a:t>:</a:t>
                </a:r>
                <a:r>
                  <a:rPr lang="en-US" sz="2000" dirty="0"/>
                  <a:t> insert a character at a position.</a:t>
                </a:r>
              </a:p>
              <a:p>
                <a:pPr lvl="1">
                  <a:spcBef>
                    <a:spcPts val="600"/>
                  </a:spcBef>
                </a:pPr>
                <a:r>
                  <a:rPr lang="en-US" sz="2000" b="1" dirty="0">
                    <a:solidFill>
                      <a:schemeClr val="accent1">
                        <a:lumMod val="75000"/>
                      </a:schemeClr>
                    </a:solidFill>
                  </a:rPr>
                  <a:t>Deletion</a:t>
                </a:r>
                <a:r>
                  <a:rPr lang="en-US" sz="2000" b="1" dirty="0"/>
                  <a:t>:</a:t>
                </a:r>
                <a:r>
                  <a:rPr lang="en-US" sz="2000" dirty="0"/>
                  <a:t> remove a character at a position.</a:t>
                </a:r>
              </a:p>
              <a:p>
                <a:pPr lvl="1">
                  <a:spcBef>
                    <a:spcPts val="600"/>
                  </a:spcBef>
                </a:pPr>
                <a:r>
                  <a:rPr lang="en-US" sz="2000" b="1" dirty="0">
                    <a:solidFill>
                      <a:schemeClr val="accent1">
                        <a:lumMod val="75000"/>
                      </a:schemeClr>
                    </a:solidFill>
                  </a:rPr>
                  <a:t>Substitution</a:t>
                </a:r>
                <a:r>
                  <a:rPr lang="en-US" sz="2000" b="1" dirty="0"/>
                  <a:t>:</a:t>
                </a:r>
                <a:r>
                  <a:rPr lang="en-US" sz="2000" dirty="0"/>
                  <a:t> change a character to another character.</a:t>
                </a:r>
              </a:p>
              <a:p>
                <a:pPr>
                  <a:spcBef>
                    <a:spcPts val="600"/>
                  </a:spcBef>
                </a:pPr>
                <a:r>
                  <a:rPr lang="en-US" sz="2400" dirty="0">
                    <a:solidFill>
                      <a:srgbClr val="C00000"/>
                    </a:solidFill>
                  </a:rPr>
                  <a:t>Edit Distance</a:t>
                </a:r>
                <a:r>
                  <a:rPr lang="en-US" sz="2400" dirty="0"/>
                  <a:t> of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smtClean="0">
                        <a:latin typeface="Cambria Math" panose="02040503050406030204" pitchFamily="18" charset="0"/>
                      </a:rPr>
                      <m:t>𝐵</m:t>
                    </m:r>
                  </m:oMath>
                </a14:m>
                <a:r>
                  <a:rPr lang="en-US" sz="2400" dirty="0"/>
                  <a:t>: </a:t>
                </a:r>
                <a:r>
                  <a:rPr lang="en-US" sz="2400" dirty="0">
                    <a:solidFill>
                      <a:schemeClr val="accent2">
                        <a:lumMod val="75000"/>
                      </a:schemeClr>
                    </a:solidFill>
                  </a:rPr>
                  <a:t>min # of ops to transform </a:t>
                </a:r>
                <a14:m>
                  <m:oMath xmlns:m="http://schemas.openxmlformats.org/officeDocument/2006/math">
                    <m:r>
                      <a:rPr lang="en-US" sz="2400" i="1" dirty="0" smtClean="0">
                        <a:solidFill>
                          <a:schemeClr val="accent2">
                            <a:lumMod val="75000"/>
                          </a:schemeClr>
                        </a:solidFill>
                        <a:latin typeface="Cambria Math" panose="02040503050406030204" pitchFamily="18" charset="0"/>
                      </a:rPr>
                      <m:t>𝐴</m:t>
                    </m:r>
                  </m:oMath>
                </a14:m>
                <a:r>
                  <a:rPr lang="en-US" sz="2400" dirty="0">
                    <a:solidFill>
                      <a:schemeClr val="accent2">
                        <a:lumMod val="75000"/>
                      </a:schemeClr>
                    </a:solidFill>
                  </a:rPr>
                  <a:t> into </a:t>
                </a:r>
                <a14:m>
                  <m:oMath xmlns:m="http://schemas.openxmlformats.org/officeDocument/2006/math">
                    <m:r>
                      <a:rPr lang="en-US" sz="2400" i="1" dirty="0" smtClean="0">
                        <a:solidFill>
                          <a:schemeClr val="accent2">
                            <a:lumMod val="75000"/>
                          </a:schemeClr>
                        </a:solidFill>
                        <a:latin typeface="Cambria Math" panose="02040503050406030204" pitchFamily="18" charset="0"/>
                      </a:rPr>
                      <m:t>𝐵</m:t>
                    </m:r>
                  </m:oMath>
                </a14:m>
                <a:r>
                  <a:rPr lang="en-US" sz="2400" dirty="0"/>
                  <a:t>.</a:t>
                </a:r>
              </a:p>
              <a:p>
                <a:pPr>
                  <a:spcBef>
                    <a:spcPts val="600"/>
                  </a:spcBef>
                </a:pPr>
                <a:r>
                  <a:rPr lang="en-US" sz="2400" i="1" dirty="0"/>
                  <a:t>Example</a:t>
                </a:r>
                <a:r>
                  <a:rPr lang="en-US" sz="2400" dirty="0"/>
                  <a:t>: transform “</a:t>
                </a:r>
                <a:r>
                  <a:rPr lang="en-US" sz="2400" dirty="0">
                    <a:latin typeface="Courier New" panose="02070309020205020404" pitchFamily="49" charset="0"/>
                    <a:cs typeface="Courier New" panose="02070309020205020404" pitchFamily="49" charset="0"/>
                  </a:rPr>
                  <a:t>SNOWY</a:t>
                </a:r>
                <a:r>
                  <a:rPr lang="en-US" sz="2400" dirty="0"/>
                  <a:t>” to “</a:t>
                </a:r>
                <a:r>
                  <a:rPr lang="en-US" sz="2400" dirty="0">
                    <a:latin typeface="Courier New" panose="02070309020205020404" pitchFamily="49" charset="0"/>
                    <a:cs typeface="Courier New" panose="02070309020205020404" pitchFamily="49" charset="0"/>
                  </a:rPr>
                  <a:t>SUNNY</a:t>
                </a:r>
                <a:r>
                  <a:rPr lang="en-US" sz="2400" dirty="0"/>
                  <a:t>”</a:t>
                </a:r>
              </a:p>
              <a:p>
                <a:pPr lvl="1">
                  <a:spcBef>
                    <a:spcPts val="600"/>
                  </a:spcBef>
                </a:pPr>
                <a:r>
                  <a:rPr lang="en-US" sz="2000" dirty="0">
                    <a:cs typeface="Courier New" panose="02070309020205020404" pitchFamily="49" charset="0"/>
                  </a:rPr>
                  <a:t>Insertion: </a:t>
                </a:r>
                <a:r>
                  <a:rPr lang="en-US" sz="2000" dirty="0">
                    <a:latin typeface="Courier New" panose="02070309020205020404" pitchFamily="49" charset="0"/>
                    <a:cs typeface="Courier New" panose="02070309020205020404" pitchFamily="49" charset="0"/>
                  </a:rPr>
                  <a:t>SNOWY -&gt; S</a:t>
                </a:r>
                <a:r>
                  <a:rPr lang="en-US" sz="2000" b="1" dirty="0">
                    <a:solidFill>
                      <a:srgbClr val="C00000"/>
                    </a:solidFill>
                    <a:latin typeface="Courier New" panose="02070309020205020404" pitchFamily="49" charset="0"/>
                    <a:cs typeface="Courier New" panose="02070309020205020404" pitchFamily="49" charset="0"/>
                  </a:rPr>
                  <a:t>U</a:t>
                </a:r>
                <a:r>
                  <a:rPr lang="en-US" sz="2000" dirty="0">
                    <a:latin typeface="Courier New" panose="02070309020205020404" pitchFamily="49" charset="0"/>
                    <a:cs typeface="Courier New" panose="02070309020205020404" pitchFamily="49" charset="0"/>
                  </a:rPr>
                  <a:t>NOWY</a:t>
                </a:r>
              </a:p>
              <a:p>
                <a:pPr lvl="1">
                  <a:spcBef>
                    <a:spcPts val="600"/>
                  </a:spcBef>
                </a:pPr>
                <a:r>
                  <a:rPr lang="en-US" sz="2000" dirty="0">
                    <a:cs typeface="Courier New" panose="02070309020205020404" pitchFamily="49" charset="0"/>
                  </a:rPr>
                  <a:t>Deletion: </a:t>
                </a:r>
                <a:r>
                  <a:rPr lang="en-US" sz="2000" dirty="0">
                    <a:latin typeface="Courier New" panose="02070309020205020404" pitchFamily="49" charset="0"/>
                    <a:cs typeface="Courier New" panose="02070309020205020404" pitchFamily="49" charset="0"/>
                  </a:rPr>
                  <a:t>SUNO</a:t>
                </a:r>
                <a:r>
                  <a:rPr lang="en-US" sz="2000" b="1" dirty="0">
                    <a:solidFill>
                      <a:srgbClr val="C00000"/>
                    </a:solidFill>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Y -&gt; SUNOY</a:t>
                </a:r>
              </a:p>
              <a:p>
                <a:pPr lvl="1">
                  <a:spcBef>
                    <a:spcPts val="600"/>
                  </a:spcBef>
                </a:pPr>
                <a:r>
                  <a:rPr lang="en-US" sz="2000" dirty="0">
                    <a:cs typeface="Courier New" panose="02070309020205020404" pitchFamily="49" charset="0"/>
                  </a:rPr>
                  <a:t>Substitution: </a:t>
                </a:r>
                <a:r>
                  <a:rPr lang="en-US" sz="2000" dirty="0">
                    <a:latin typeface="Courier New" panose="02070309020205020404" pitchFamily="49" charset="0"/>
                    <a:cs typeface="Courier New" panose="02070309020205020404" pitchFamily="49" charset="0"/>
                  </a:rPr>
                  <a:t>SUN</a:t>
                </a:r>
                <a:r>
                  <a:rPr lang="en-US" sz="2000" b="1" dirty="0">
                    <a:solidFill>
                      <a:srgbClr val="C00000"/>
                    </a:solidFill>
                    <a:latin typeface="Courier New" panose="02070309020205020404" pitchFamily="49" charset="0"/>
                    <a:cs typeface="Courier New" panose="02070309020205020404" pitchFamily="49" charset="0"/>
                  </a:rPr>
                  <a:t>O</a:t>
                </a:r>
                <a:r>
                  <a:rPr lang="en-US" sz="2000" dirty="0">
                    <a:latin typeface="Courier New" panose="02070309020205020404" pitchFamily="49" charset="0"/>
                    <a:cs typeface="Courier New" panose="02070309020205020404" pitchFamily="49" charset="0"/>
                  </a:rPr>
                  <a:t>Y -&gt; SUN</a:t>
                </a:r>
                <a:r>
                  <a:rPr lang="en-US" sz="2000" b="1" dirty="0">
                    <a:solidFill>
                      <a:srgbClr val="C00000"/>
                    </a:solidFill>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Y</a:t>
                </a:r>
              </a:p>
              <a:p>
                <a:pPr lvl="1">
                  <a:spcBef>
                    <a:spcPts val="600"/>
                  </a:spcBef>
                </a:pPr>
                <a:r>
                  <a:rPr lang="en-US" sz="2000" dirty="0">
                    <a:cs typeface="Courier New" panose="02070309020205020404" pitchFamily="49" charset="0"/>
                  </a:rPr>
                  <a:t>Edit distance is </a:t>
                </a:r>
                <a:r>
                  <a:rPr lang="en-US" sz="2000" i="1" dirty="0">
                    <a:cs typeface="Courier New" panose="02070309020205020404" pitchFamily="49" charset="0"/>
                  </a:rPr>
                  <a:t>at most</a:t>
                </a:r>
                <a:r>
                  <a:rPr lang="en-US" sz="2000" dirty="0">
                    <a:cs typeface="Courier New" panose="02070309020205020404" pitchFamily="49" charset="0"/>
                  </a:rPr>
                  <a:t> 3 (and it indeed </a:t>
                </a:r>
                <a:r>
                  <a:rPr lang="en-US" sz="2000" i="1" dirty="0">
                    <a:cs typeface="Courier New" panose="02070309020205020404" pitchFamily="49" charset="0"/>
                  </a:rPr>
                  <a:t>is</a:t>
                </a:r>
                <a:r>
                  <a:rPr lang="en-US" sz="2000" dirty="0">
                    <a:cs typeface="Courier New" panose="02070309020205020404" pitchFamily="49" charset="0"/>
                  </a:rPr>
                  <a:t> 3).</a:t>
                </a:r>
                <a:endParaRPr lang="en-US" sz="2000" dirty="0">
                  <a:latin typeface="Courier New" panose="02070309020205020404" pitchFamily="49" charset="0"/>
                  <a:cs typeface="Courier New" panose="020703090202050204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082" b="-38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EE316D2-92FD-44C8-A140-FC541268DEB7}"/>
                  </a:ext>
                </a:extLst>
              </p:cNvPr>
              <p:cNvSpPr>
                <a:spLocks noGrp="1"/>
              </p:cNvSpPr>
              <p:nvPr>
                <p:ph idx="1"/>
              </p:nvPr>
            </p:nvSpPr>
            <p:spPr>
              <a:xfrm>
                <a:off x="628650" y="1690688"/>
                <a:ext cx="7886700" cy="2741463"/>
              </a:xfrm>
            </p:spPr>
            <p:txBody>
              <a:bodyPr>
                <a:normAutofit/>
              </a:bodyPr>
              <a:lstStyle/>
              <a:p>
                <a:pPr>
                  <a:spcBef>
                    <a:spcPts val="600"/>
                  </a:spcBef>
                </a:pPr>
                <a:r>
                  <a:rPr lang="en-US" sz="2400" dirty="0">
                    <a:solidFill>
                      <a:srgbClr val="C00000"/>
                    </a:solidFill>
                  </a:rPr>
                  <a:t>Edit Distance</a:t>
                </a:r>
                <a:r>
                  <a:rPr lang="en-US" sz="2400" dirty="0"/>
                  <a:t> of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smtClean="0">
                        <a:latin typeface="Cambria Math" panose="02040503050406030204" pitchFamily="18" charset="0"/>
                      </a:rPr>
                      <m:t>𝐵</m:t>
                    </m:r>
                  </m:oMath>
                </a14:m>
                <a:r>
                  <a:rPr lang="en-US" sz="2400" dirty="0"/>
                  <a:t>: </a:t>
                </a:r>
                <a:r>
                  <a:rPr lang="en-US" sz="2400" dirty="0">
                    <a:solidFill>
                      <a:schemeClr val="accent1">
                        <a:lumMod val="75000"/>
                      </a:schemeClr>
                    </a:solidFill>
                  </a:rPr>
                  <a:t>min # of ops to transform </a:t>
                </a:r>
                <a14:m>
                  <m:oMath xmlns:m="http://schemas.openxmlformats.org/officeDocument/2006/math">
                    <m:r>
                      <a:rPr lang="en-US" sz="2400" i="1" dirty="0" smtClean="0">
                        <a:solidFill>
                          <a:schemeClr val="accent1">
                            <a:lumMod val="75000"/>
                          </a:schemeClr>
                        </a:solidFill>
                        <a:latin typeface="Cambria Math" panose="02040503050406030204" pitchFamily="18" charset="0"/>
                      </a:rPr>
                      <m:t>𝐴</m:t>
                    </m:r>
                  </m:oMath>
                </a14:m>
                <a:r>
                  <a:rPr lang="en-US" sz="2400" dirty="0">
                    <a:solidFill>
                      <a:schemeClr val="accent1">
                        <a:lumMod val="75000"/>
                      </a:schemeClr>
                    </a:solidFill>
                  </a:rPr>
                  <a:t> into </a:t>
                </a:r>
                <a14:m>
                  <m:oMath xmlns:m="http://schemas.openxmlformats.org/officeDocument/2006/math">
                    <m:r>
                      <a:rPr lang="en-US" sz="2400" i="1" dirty="0" smtClean="0">
                        <a:solidFill>
                          <a:schemeClr val="accent1">
                            <a:lumMod val="75000"/>
                          </a:schemeClr>
                        </a:solidFill>
                        <a:latin typeface="Cambria Math" panose="02040503050406030204" pitchFamily="18" charset="0"/>
                      </a:rPr>
                      <m:t>𝐵</m:t>
                    </m:r>
                  </m:oMath>
                </a14:m>
                <a:r>
                  <a:rPr lang="en-US" sz="2400" dirty="0"/>
                  <a:t>.</a:t>
                </a:r>
              </a:p>
              <a:p>
                <a:pPr lvl="1">
                  <a:spcBef>
                    <a:spcPts val="600"/>
                  </a:spcBef>
                </a:pPr>
                <a:r>
                  <a:rPr lang="en-US" sz="2000" dirty="0"/>
                  <a:t>Operations: </a:t>
                </a:r>
                <a:r>
                  <a:rPr lang="en-US" sz="2000" b="1" dirty="0"/>
                  <a:t>Insertion</a:t>
                </a:r>
                <a:r>
                  <a:rPr lang="en-US" sz="2000" dirty="0"/>
                  <a:t>, </a:t>
                </a:r>
                <a:r>
                  <a:rPr lang="en-US" sz="2000" b="1" dirty="0"/>
                  <a:t>Deletion</a:t>
                </a:r>
                <a:r>
                  <a:rPr lang="en-US" sz="2000" dirty="0"/>
                  <a:t>, and </a:t>
                </a:r>
                <a:r>
                  <a:rPr lang="en-US" sz="2000" b="1" dirty="0"/>
                  <a:t>Substitution</a:t>
                </a:r>
                <a:r>
                  <a:rPr lang="en-US" sz="2000" dirty="0"/>
                  <a:t>.</a:t>
                </a:r>
              </a:p>
              <a:p>
                <a:pPr>
                  <a:spcBef>
                    <a:spcPts val="600"/>
                  </a:spcBef>
                </a:pPr>
                <a:r>
                  <a:rPr lang="en-US" sz="2400" dirty="0"/>
                  <a:t>One way to visualize the editing process:</a:t>
                </a:r>
              </a:p>
              <a:p>
                <a:pPr lvl="1">
                  <a:spcBef>
                    <a:spcPts val="600"/>
                  </a:spcBef>
                </a:pPr>
                <a:r>
                  <a:rPr lang="en-US" sz="2000" dirty="0">
                    <a:solidFill>
                      <a:schemeClr val="accent2">
                        <a:lumMod val="75000"/>
                      </a:schemeClr>
                    </a:solidFill>
                  </a:rPr>
                  <a:t>Align</a:t>
                </a:r>
                <a:r>
                  <a:rPr lang="en-US" sz="2000" dirty="0"/>
                  <a:t> string </a:t>
                </a:r>
                <a14:m>
                  <m:oMath xmlns:m="http://schemas.openxmlformats.org/officeDocument/2006/math">
                    <m:r>
                      <a:rPr lang="en-US" sz="2000" i="1" dirty="0" smtClean="0">
                        <a:latin typeface="Cambria Math" panose="02040503050406030204" pitchFamily="18" charset="0"/>
                      </a:rPr>
                      <m:t>𝐴</m:t>
                    </m:r>
                  </m:oMath>
                </a14:m>
                <a:r>
                  <a:rPr lang="en-US" sz="2000" dirty="0"/>
                  <a:t> above string </a:t>
                </a:r>
                <a14:m>
                  <m:oMath xmlns:m="http://schemas.openxmlformats.org/officeDocument/2006/math">
                    <m:r>
                      <a:rPr lang="en-US" sz="2000" i="1" dirty="0" smtClean="0">
                        <a:latin typeface="Cambria Math" panose="02040503050406030204" pitchFamily="18" charset="0"/>
                      </a:rPr>
                      <m:t>𝐵</m:t>
                    </m:r>
                  </m:oMath>
                </a14:m>
                <a:r>
                  <a:rPr lang="en-US" sz="2000" dirty="0"/>
                  <a:t>;</a:t>
                </a:r>
              </a:p>
              <a:p>
                <a:pPr lvl="1">
                  <a:spcBef>
                    <a:spcPts val="600"/>
                  </a:spcBef>
                </a:pPr>
                <a:r>
                  <a:rPr lang="en-US" sz="2000" dirty="0"/>
                  <a:t>A gap in first line indicates an </a:t>
                </a:r>
                <a:r>
                  <a:rPr lang="en-US" sz="2000" dirty="0">
                    <a:solidFill>
                      <a:schemeClr val="accent2">
                        <a:lumMod val="75000"/>
                      </a:schemeClr>
                    </a:solidFill>
                  </a:rPr>
                  <a:t>insertion</a:t>
                </a:r>
                <a:r>
                  <a:rPr lang="en-US" sz="2000" dirty="0"/>
                  <a:t> (to </a:t>
                </a:r>
                <a14:m>
                  <m:oMath xmlns:m="http://schemas.openxmlformats.org/officeDocument/2006/math">
                    <m:r>
                      <a:rPr lang="en-US" sz="2000" i="1" dirty="0" smtClean="0">
                        <a:latin typeface="Cambria Math" panose="02040503050406030204" pitchFamily="18" charset="0"/>
                      </a:rPr>
                      <m:t>𝐴</m:t>
                    </m:r>
                  </m:oMath>
                </a14:m>
                <a:r>
                  <a:rPr lang="en-US" sz="2000" dirty="0"/>
                  <a:t>);</a:t>
                </a:r>
              </a:p>
              <a:p>
                <a:pPr lvl="1">
                  <a:spcBef>
                    <a:spcPts val="600"/>
                  </a:spcBef>
                </a:pPr>
                <a:r>
                  <a:rPr lang="en-US" sz="2000" dirty="0"/>
                  <a:t>A gap in second line indicates a </a:t>
                </a:r>
                <a:r>
                  <a:rPr lang="en-US" sz="2000" dirty="0">
                    <a:solidFill>
                      <a:schemeClr val="accent2">
                        <a:lumMod val="75000"/>
                      </a:schemeClr>
                    </a:solidFill>
                  </a:rPr>
                  <a:t>deletion</a:t>
                </a:r>
                <a:r>
                  <a:rPr lang="en-US" sz="2000" dirty="0"/>
                  <a:t> (from </a:t>
                </a:r>
                <a14:m>
                  <m:oMath xmlns:m="http://schemas.openxmlformats.org/officeDocument/2006/math">
                    <m:r>
                      <a:rPr lang="en-US" sz="2000" i="1" dirty="0" smtClean="0">
                        <a:latin typeface="Cambria Math" panose="02040503050406030204" pitchFamily="18" charset="0"/>
                      </a:rPr>
                      <m:t>𝐴</m:t>
                    </m:r>
                  </m:oMath>
                </a14:m>
                <a:r>
                  <a:rPr lang="en-US" sz="2000" dirty="0"/>
                  <a:t>);</a:t>
                </a:r>
              </a:p>
              <a:p>
                <a:pPr lvl="1">
                  <a:spcBef>
                    <a:spcPts val="600"/>
                  </a:spcBef>
                </a:pPr>
                <a:r>
                  <a:rPr lang="en-US" sz="2000" dirty="0"/>
                  <a:t>A column with different characters indicates a </a:t>
                </a:r>
                <a:r>
                  <a:rPr lang="en-US" sz="2000" dirty="0">
                    <a:solidFill>
                      <a:schemeClr val="accent2">
                        <a:lumMod val="75000"/>
                      </a:schemeClr>
                    </a:solidFill>
                  </a:rPr>
                  <a:t>substitution</a:t>
                </a:r>
                <a:r>
                  <a:rPr lang="en-US" sz="20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2741463"/>
              </a:xfrm>
              <a:blipFill rotWithShape="1">
                <a:blip r:embed="rId1"/>
                <a:stretch>
                  <a:fillRect l="-1005" t="-3111" r="-1082"/>
                </a:stretch>
              </a:blipFill>
            </p:spPr>
            <p:txBody>
              <a:bodyPr/>
              <a:lstStyle/>
              <a:p>
                <a:r>
                  <a:rPr lang="en-US">
                    <a:noFill/>
                  </a:rPr>
                  <a:t> </a:t>
                </a:r>
                <a:endParaRPr lang="en-US">
                  <a:noFill/>
                </a:endParaRPr>
              </a:p>
            </p:txBody>
          </p:sp>
        </mc:Fallback>
      </mc:AlternateContent>
      <p:grpSp>
        <p:nvGrpSpPr>
          <p:cNvPr id="18" name="Group 17"/>
          <p:cNvGrpSpPr/>
          <p:nvPr/>
        </p:nvGrpSpPr>
        <p:grpSpPr>
          <a:xfrm>
            <a:off x="2807926" y="4620756"/>
            <a:ext cx="3528148" cy="1093112"/>
            <a:chOff x="2495058" y="4432151"/>
            <a:chExt cx="3528148" cy="1093112"/>
          </a:xfrm>
        </p:grpSpPr>
        <p:sp>
          <p:nvSpPr>
            <p:cNvPr id="4" name="TextBox 3"/>
            <p:cNvSpPr txBox="1"/>
            <p:nvPr/>
          </p:nvSpPr>
          <p:spPr>
            <a:xfrm>
              <a:off x="2495058"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S</a:t>
              </a:r>
              <a:endParaRPr lang="en-US" sz="2800" dirty="0">
                <a:latin typeface="Courier New" pitchFamily="49" charset="0"/>
                <a:cs typeface="Courier New" pitchFamily="49" charset="0"/>
              </a:endParaRPr>
            </a:p>
          </p:txBody>
        </p:sp>
        <p:sp>
          <p:nvSpPr>
            <p:cNvPr id="5" name="TextBox 4"/>
            <p:cNvSpPr txBox="1"/>
            <p:nvPr/>
          </p:nvSpPr>
          <p:spPr>
            <a:xfrm>
              <a:off x="3120794" y="4432151"/>
              <a:ext cx="399468" cy="523220"/>
            </a:xfrm>
            <a:prstGeom prst="rect">
              <a:avLst/>
            </a:prstGeom>
            <a:noFill/>
          </p:spPr>
          <p:txBody>
            <a:bodyPr wrap="none" rtlCol="0">
              <a:spAutoFit/>
            </a:bodyPr>
            <a:lstStyle/>
            <a:p>
              <a:pPr algn="ctr"/>
              <a:r>
                <a:rPr lang="en-US" sz="2800" dirty="0">
                  <a:solidFill>
                    <a:schemeClr val="bg1"/>
                  </a:solidFill>
                  <a:latin typeface="Courier New" pitchFamily="49" charset="0"/>
                  <a:cs typeface="Courier New" pitchFamily="49" charset="0"/>
                </a:rPr>
                <a:t>U</a:t>
              </a:r>
              <a:endParaRPr lang="en-US" sz="2800" dirty="0">
                <a:solidFill>
                  <a:schemeClr val="bg1"/>
                </a:solidFill>
                <a:latin typeface="Courier New" pitchFamily="49" charset="0"/>
                <a:cs typeface="Courier New" pitchFamily="49" charset="0"/>
              </a:endParaRPr>
            </a:p>
          </p:txBody>
        </p:sp>
        <p:sp>
          <p:nvSpPr>
            <p:cNvPr id="6" name="TextBox 5"/>
            <p:cNvSpPr txBox="1"/>
            <p:nvPr/>
          </p:nvSpPr>
          <p:spPr>
            <a:xfrm>
              <a:off x="3746530"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8" name="TextBox 7"/>
            <p:cNvSpPr txBox="1"/>
            <p:nvPr/>
          </p:nvSpPr>
          <p:spPr>
            <a:xfrm>
              <a:off x="4372266"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O</a:t>
              </a:r>
              <a:endParaRPr lang="en-US" sz="2800" dirty="0">
                <a:latin typeface="Courier New" pitchFamily="49" charset="0"/>
                <a:cs typeface="Courier New" pitchFamily="49" charset="0"/>
              </a:endParaRPr>
            </a:p>
          </p:txBody>
        </p:sp>
        <p:sp>
          <p:nvSpPr>
            <p:cNvPr id="9" name="TextBox 8"/>
            <p:cNvSpPr txBox="1"/>
            <p:nvPr/>
          </p:nvSpPr>
          <p:spPr>
            <a:xfrm>
              <a:off x="4998002"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W</a:t>
              </a:r>
              <a:endParaRPr lang="en-US" sz="2800" dirty="0">
                <a:latin typeface="Courier New" pitchFamily="49" charset="0"/>
                <a:cs typeface="Courier New" pitchFamily="49" charset="0"/>
              </a:endParaRPr>
            </a:p>
          </p:txBody>
        </p:sp>
        <p:sp>
          <p:nvSpPr>
            <p:cNvPr id="10" name="TextBox 9"/>
            <p:cNvSpPr txBox="1"/>
            <p:nvPr/>
          </p:nvSpPr>
          <p:spPr>
            <a:xfrm>
              <a:off x="5623738"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Y</a:t>
              </a:r>
              <a:endParaRPr lang="en-US" sz="2800" dirty="0">
                <a:latin typeface="Courier New" pitchFamily="49" charset="0"/>
                <a:cs typeface="Courier New" pitchFamily="49" charset="0"/>
              </a:endParaRPr>
            </a:p>
          </p:txBody>
        </p:sp>
        <p:sp>
          <p:nvSpPr>
            <p:cNvPr id="11" name="TextBox 10"/>
            <p:cNvSpPr txBox="1"/>
            <p:nvPr/>
          </p:nvSpPr>
          <p:spPr>
            <a:xfrm>
              <a:off x="2495058"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S</a:t>
              </a:r>
              <a:endParaRPr lang="en-US" sz="2800" dirty="0">
                <a:latin typeface="Courier New" pitchFamily="49" charset="0"/>
                <a:cs typeface="Courier New" pitchFamily="49" charset="0"/>
              </a:endParaRPr>
            </a:p>
          </p:txBody>
        </p:sp>
        <p:sp>
          <p:nvSpPr>
            <p:cNvPr id="12" name="TextBox 11"/>
            <p:cNvSpPr txBox="1"/>
            <p:nvPr/>
          </p:nvSpPr>
          <p:spPr>
            <a:xfrm>
              <a:off x="3120794"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U</a:t>
              </a:r>
              <a:endParaRPr lang="en-US" sz="2800" dirty="0">
                <a:latin typeface="Courier New" pitchFamily="49" charset="0"/>
                <a:cs typeface="Courier New" pitchFamily="49" charset="0"/>
              </a:endParaRPr>
            </a:p>
          </p:txBody>
        </p:sp>
        <p:sp>
          <p:nvSpPr>
            <p:cNvPr id="13" name="TextBox 12"/>
            <p:cNvSpPr txBox="1"/>
            <p:nvPr/>
          </p:nvSpPr>
          <p:spPr>
            <a:xfrm>
              <a:off x="3746530"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15" name="TextBox 14"/>
            <p:cNvSpPr txBox="1"/>
            <p:nvPr/>
          </p:nvSpPr>
          <p:spPr>
            <a:xfrm>
              <a:off x="4372266"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16" name="TextBox 15"/>
            <p:cNvSpPr txBox="1"/>
            <p:nvPr/>
          </p:nvSpPr>
          <p:spPr>
            <a:xfrm>
              <a:off x="4998002" y="5002043"/>
              <a:ext cx="399468" cy="523220"/>
            </a:xfrm>
            <a:prstGeom prst="rect">
              <a:avLst/>
            </a:prstGeom>
            <a:noFill/>
          </p:spPr>
          <p:txBody>
            <a:bodyPr wrap="none" rtlCol="0">
              <a:spAutoFit/>
            </a:bodyPr>
            <a:lstStyle/>
            <a:p>
              <a:pPr algn="ctr"/>
              <a:r>
                <a:rPr lang="en-US" sz="2800" dirty="0">
                  <a:solidFill>
                    <a:schemeClr val="bg1"/>
                  </a:solidFill>
                  <a:latin typeface="Courier New" pitchFamily="49" charset="0"/>
                  <a:cs typeface="Courier New" pitchFamily="49" charset="0"/>
                </a:rPr>
                <a:t>W</a:t>
              </a:r>
              <a:endParaRPr lang="en-US" sz="2800" dirty="0">
                <a:solidFill>
                  <a:schemeClr val="bg1"/>
                </a:solidFill>
                <a:latin typeface="Courier New" pitchFamily="49" charset="0"/>
                <a:cs typeface="Courier New" pitchFamily="49" charset="0"/>
              </a:endParaRPr>
            </a:p>
          </p:txBody>
        </p:sp>
        <p:sp>
          <p:nvSpPr>
            <p:cNvPr id="17" name="TextBox 16"/>
            <p:cNvSpPr txBox="1"/>
            <p:nvPr/>
          </p:nvSpPr>
          <p:spPr>
            <a:xfrm>
              <a:off x="5623738"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Y</a:t>
              </a:r>
              <a:endParaRPr lang="en-US" sz="2800" dirty="0">
                <a:latin typeface="Courier New" pitchFamily="49" charset="0"/>
                <a:cs typeface="Courier New" pitchFamily="49" charset="0"/>
              </a:endParaRPr>
            </a:p>
          </p:txBody>
        </p:sp>
      </p:grpSp>
      <p:sp>
        <p:nvSpPr>
          <p:cNvPr id="19" name="矩形: 圆角 12"/>
          <p:cNvSpPr/>
          <p:nvPr/>
        </p:nvSpPr>
        <p:spPr>
          <a:xfrm>
            <a:off x="3322603" y="4597420"/>
            <a:ext cx="621585" cy="109311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圆角 12"/>
          <p:cNvSpPr/>
          <p:nvPr/>
        </p:nvSpPr>
        <p:spPr>
          <a:xfrm>
            <a:off x="5199814" y="4597587"/>
            <a:ext cx="621585" cy="109311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圆角 12"/>
          <p:cNvSpPr/>
          <p:nvPr/>
        </p:nvSpPr>
        <p:spPr>
          <a:xfrm>
            <a:off x="4574075" y="4593945"/>
            <a:ext cx="621585" cy="109311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EE316D2-92FD-44C8-A140-FC541268DEB7}"/>
                  </a:ext>
                </a:extLst>
              </p:cNvPr>
              <p:cNvSpPr>
                <a:spLocks noGrp="1"/>
              </p:cNvSpPr>
              <p:nvPr>
                <p:ph idx="1"/>
              </p:nvPr>
            </p:nvSpPr>
            <p:spPr>
              <a:xfrm>
                <a:off x="628650" y="1690688"/>
                <a:ext cx="7886700" cy="4802185"/>
              </a:xfrm>
            </p:spPr>
            <p:txBody>
              <a:bodyPr>
                <a:normAutofit/>
              </a:bodyPr>
              <a:lstStyle/>
              <a:p>
                <a:pPr>
                  <a:spcBef>
                    <a:spcPts val="600"/>
                  </a:spcBef>
                </a:pPr>
                <a:r>
                  <a:rPr lang="en-US" sz="2400" dirty="0">
                    <a:solidFill>
                      <a:srgbClr val="C00000"/>
                    </a:solidFill>
                  </a:rPr>
                  <a:t>Edit Distance</a:t>
                </a:r>
                <a:r>
                  <a:rPr lang="en-US" sz="2400" dirty="0">
                    <a:solidFill>
                      <a:schemeClr val="tx1"/>
                    </a:solidFill>
                  </a:rPr>
                  <a:t>: min # of ins/del/sub to transform </a:t>
                </a:r>
                <a14:m>
                  <m:oMath xmlns:m="http://schemas.openxmlformats.org/officeDocument/2006/math">
                    <m:r>
                      <a:rPr lang="en-US" sz="2400" i="1" dirty="0" smtClean="0">
                        <a:solidFill>
                          <a:schemeClr val="tx1"/>
                        </a:solidFill>
                        <a:latin typeface="Cambria Math" panose="02040503050406030204" pitchFamily="18" charset="0"/>
                      </a:rPr>
                      <m:t>𝐴</m:t>
                    </m:r>
                  </m:oMath>
                </a14:m>
                <a:r>
                  <a:rPr lang="en-US" sz="2400" dirty="0">
                    <a:solidFill>
                      <a:schemeClr val="tx1"/>
                    </a:solidFill>
                  </a:rPr>
                  <a:t> into </a:t>
                </a:r>
                <a14:m>
                  <m:oMath xmlns:m="http://schemas.openxmlformats.org/officeDocument/2006/math">
                    <m:r>
                      <a:rPr lang="en-US" sz="2400" i="1" dirty="0" smtClean="0">
                        <a:solidFill>
                          <a:schemeClr val="tx1"/>
                        </a:solidFill>
                        <a:latin typeface="Cambria Math" panose="02040503050406030204" pitchFamily="18" charset="0"/>
                      </a:rPr>
                      <m:t>𝐵</m:t>
                    </m:r>
                  </m:oMath>
                </a14:m>
                <a:r>
                  <a:rPr lang="en-US" sz="2400" dirty="0">
                    <a:solidFill>
                      <a:schemeClr val="tx1"/>
                    </a:solidFill>
                  </a:rPr>
                  <a:t>.</a:t>
                </a:r>
                <a:endParaRPr lang="en-US" sz="2000" dirty="0"/>
              </a:p>
              <a:p>
                <a:pPr>
                  <a:spcBef>
                    <a:spcPts val="600"/>
                  </a:spcBef>
                </a:pPr>
                <a:r>
                  <a:rPr lang="en-US" sz="2400" b="1" dirty="0"/>
                  <a:t>Problem:</a:t>
                </a:r>
                <a:r>
                  <a:rPr lang="en-US" sz="2400" dirty="0"/>
                  <a:t> Given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what is the edit distance?</a:t>
                </a:r>
              </a:p>
              <a:p>
                <a:pPr>
                  <a:spcBef>
                    <a:spcPts val="600"/>
                  </a:spcBef>
                </a:pPr>
                <a:r>
                  <a:rPr lang="en-US" sz="2400" b="1" dirty="0">
                    <a:solidFill>
                      <a:schemeClr val="accent1">
                        <a:lumMod val="75000"/>
                      </a:schemeClr>
                    </a:solidFill>
                  </a:rPr>
                  <a:t>Step 1: Characterize the structure of solution.</a:t>
                </a:r>
              </a:p>
              <a:p>
                <a:pPr lvl="1">
                  <a:spcBef>
                    <a:spcPts val="600"/>
                  </a:spcBef>
                </a:pPr>
                <a:r>
                  <a:rPr lang="en-US" sz="2000" dirty="0"/>
                  <a:t>Consider transform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𝑚</m:t>
                        </m:r>
                      </m:e>
                    </m:d>
                  </m:oMath>
                </a14:m>
                <a:r>
                  <a:rPr lang="en-US" sz="2000" dirty="0"/>
                  <a:t> to </a:t>
                </a:r>
                <a14:m>
                  <m:oMath xmlns:m="http://schemas.openxmlformats.org/officeDocument/2006/math">
                    <m:r>
                      <a:rPr lang="en-US" sz="2000" b="0" i="1" smtClean="0">
                        <a:latin typeface="Cambria Math" panose="02040503050406030204" pitchFamily="18" charset="0"/>
                      </a:rPr>
                      <m:t>𝐵</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𝑛</m:t>
                        </m:r>
                      </m:e>
                    </m:d>
                  </m:oMath>
                </a14:m>
                <a:endParaRPr lang="en-US" sz="2000" dirty="0"/>
              </a:p>
              <a:p>
                <a:pPr lvl="1">
                  <a:spcBef>
                    <a:spcPts val="600"/>
                  </a:spcBef>
                </a:pPr>
                <a:r>
                  <a:rPr lang="en-US" sz="2000" dirty="0"/>
                  <a:t>Each solution can be visualized in the way described earlier.</a:t>
                </a:r>
              </a:p>
              <a:p>
                <a:pPr lvl="1">
                  <a:spcBef>
                    <a:spcPts val="600"/>
                  </a:spcBef>
                </a:pPr>
                <a:r>
                  <a:rPr lang="en-US" sz="2000" dirty="0"/>
                  <a:t>Last column must be one of three cases: </a:t>
                </a:r>
                <a14:m>
                  <m:oMath xmlns:m="http://schemas.openxmlformats.org/officeDocument/2006/math">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m:t>
                          </m:r>
                        </m:e>
                      </m:mr>
                      <m:mr>
                        <m:e>
                          <m:r>
                            <a:rPr lang="en-US" sz="2000" b="0" i="1" smtClean="0">
                              <a:latin typeface="Cambria Math" panose="02040503050406030204" pitchFamily="18" charset="0"/>
                            </a:rPr>
                            <m:t>𝐵</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e>
                      </m:mr>
                    </m:m>
                  </m:oMath>
                </a14:m>
                <a:r>
                  <a:rPr lang="en-US" sz="2000" dirty="0"/>
                  <a:t> or </a:t>
                </a:r>
                <a14:m>
                  <m:oMath xmlns:m="http://schemas.openxmlformats.org/officeDocument/2006/math">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e>
                      </m:mr>
                      <m:mr>
                        <m:e>
                          <m:r>
                            <a:rPr lang="en-US" sz="2000" b="0" i="1" smtClean="0">
                              <a:latin typeface="Cambria Math" panose="02040503050406030204" pitchFamily="18" charset="0"/>
                            </a:rPr>
                            <m:t>𝐵</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e>
                      </m:mr>
                    </m:m>
                  </m:oMath>
                </a14:m>
                <a:r>
                  <a:rPr lang="en-US" sz="2000" dirty="0"/>
                  <a:t> or </a:t>
                </a:r>
                <a14:m>
                  <m:oMath xmlns:m="http://schemas.openxmlformats.org/officeDocument/2006/math">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e>
                      </m:mr>
                      <m:mr>
                        <m:e>
                          <m:r>
                            <a:rPr lang="en-US" sz="2000" b="0" i="1" smtClean="0">
                              <a:latin typeface="Cambria Math" panose="02040503050406030204" pitchFamily="18" charset="0"/>
                            </a:rPr>
                            <m:t>−</m:t>
                          </m:r>
                        </m:e>
                      </m:mr>
                    </m:m>
                  </m:oMath>
                </a14:m>
                <a:endParaRPr lang="en-US" sz="2000" dirty="0"/>
              </a:p>
              <a:p>
                <a:pPr lvl="1">
                  <a:spcBef>
                    <a:spcPts val="600"/>
                  </a:spcBef>
                </a:pPr>
                <a:r>
                  <a:rPr lang="en-US" sz="2000" dirty="0"/>
                  <a:t>Each case reduces the problem to a subproblem:</a:t>
                </a:r>
              </a:p>
              <a:p>
                <a:pPr lvl="2">
                  <a:spcBef>
                    <a:spcPts val="600"/>
                  </a:spcBef>
                </a:pP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m:t>
                        </m:r>
                        <m:r>
                          <a:rPr lang="en-US" sz="1800" b="0" i="1" smtClean="0">
                            <a:latin typeface="Cambria Math" panose="02040503050406030204" pitchFamily="18" charset="0"/>
                          </a:rPr>
                          <m:t>𝐵</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e>
                    </m:d>
                  </m:oMath>
                </a14:m>
                <a:r>
                  <a:rPr lang="en-US" sz="1800" dirty="0"/>
                  <a:t>: edit distance of </a:t>
                </a:r>
                <a14:m>
                  <m:oMath xmlns:m="http://schemas.openxmlformats.org/officeDocument/2006/math">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b="0" i="1" smtClean="0">
                            <a:latin typeface="Cambria Math" panose="02040503050406030204" pitchFamily="18" charset="0"/>
                          </a:rPr>
                          <m:t>𝑚</m:t>
                        </m:r>
                      </m:e>
                    </m:d>
                  </m:oMath>
                </a14:m>
                <a:r>
                  <a:rPr lang="en-US" sz="1800" dirty="0"/>
                  <a:t> and </a:t>
                </a:r>
                <a14:m>
                  <m:oMath xmlns:m="http://schemas.openxmlformats.org/officeDocument/2006/math">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−1</m:t>
                            </m:r>
                          </m:e>
                        </m:d>
                      </m:e>
                    </m:d>
                  </m:oMath>
                </a14:m>
                <a:endParaRPr lang="en-US" sz="1800" dirty="0"/>
              </a:p>
              <a:p>
                <a:pPr lvl="2">
                  <a:spcBef>
                    <a:spcPts val="600"/>
                  </a:spcBef>
                </a:pPr>
                <a14:m>
                  <m:oMath xmlns:m="http://schemas.openxmlformats.org/officeDocument/2006/math">
                    <m:d>
                      <m:dPr>
                        <m:ctrlPr>
                          <a:rPr lang="en-US" sz="1800" i="1">
                            <a:latin typeface="Cambria Math" panose="02040503050406030204" pitchFamily="18" charset="0"/>
                          </a:rPr>
                        </m:ctrlPr>
                      </m:dPr>
                      <m:e>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𝑚</m:t>
                            </m:r>
                          </m:e>
                        </m:d>
                        <m:r>
                          <a:rPr lang="en-US" sz="1800" i="1">
                            <a:latin typeface="Cambria Math" panose="02040503050406030204" pitchFamily="18" charset="0"/>
                          </a:rPr>
                          <m:t>,</m:t>
                        </m:r>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b="0" i="1" smtClean="0">
                                <a:latin typeface="Cambria Math" panose="02040503050406030204" pitchFamily="18" charset="0"/>
                              </a:rPr>
                              <m:t>𝑛</m:t>
                            </m:r>
                          </m:e>
                        </m:d>
                      </m:e>
                    </m:d>
                  </m:oMath>
                </a14:m>
                <a:r>
                  <a:rPr lang="en-US" sz="1800" dirty="0"/>
                  <a:t>: edit distance of </a:t>
                </a:r>
                <a14:m>
                  <m:oMath xmlns:m="http://schemas.openxmlformats.org/officeDocument/2006/math">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𝑚</m:t>
                            </m:r>
                            <m:r>
                              <a:rPr lang="en-US" sz="1800" b="0" i="1" smtClean="0">
                                <a:latin typeface="Cambria Math" panose="02040503050406030204" pitchFamily="18" charset="0"/>
                              </a:rPr>
                              <m:t>−1</m:t>
                            </m:r>
                          </m:e>
                        </m:d>
                      </m:e>
                    </m:d>
                  </m:oMath>
                </a14:m>
                <a:r>
                  <a:rPr lang="en-US" sz="1800" dirty="0"/>
                  <a:t> and </a:t>
                </a:r>
                <a14:m>
                  <m:oMath xmlns:m="http://schemas.openxmlformats.org/officeDocument/2006/math">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i="1">
                                <a:latin typeface="Cambria Math" panose="02040503050406030204" pitchFamily="18" charset="0"/>
                              </a:rPr>
                            </m:ctrlPr>
                          </m:dPr>
                          <m:e>
                            <m:r>
                              <a:rPr lang="en-US" sz="1800" b="0" i="1" smtClean="0">
                                <a:latin typeface="Cambria Math" panose="02040503050406030204" pitchFamily="18" charset="0"/>
                              </a:rPr>
                              <m:t>𝑛</m:t>
                            </m:r>
                            <m:r>
                              <a:rPr lang="en-US" sz="1800" i="1">
                                <a:latin typeface="Cambria Math" panose="02040503050406030204" pitchFamily="18" charset="0"/>
                              </a:rPr>
                              <m:t>−1</m:t>
                            </m:r>
                          </m:e>
                        </m:d>
                      </m:e>
                    </m:d>
                  </m:oMath>
                </a14:m>
                <a:endParaRPr lang="en-US" sz="1800" dirty="0"/>
              </a:p>
              <a:p>
                <a:pPr lvl="2">
                  <a:spcBef>
                    <a:spcPts val="600"/>
                  </a:spcBef>
                </a:pPr>
                <a14:m>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b="0" i="1" smtClean="0">
                                <a:latin typeface="Cambria Math" panose="02040503050406030204" pitchFamily="18" charset="0"/>
                              </a:rPr>
                              <m:t>𝑚</m:t>
                            </m:r>
                          </m:e>
                        </m:d>
                        <m:r>
                          <a:rPr lang="en-US" sz="1800" i="1">
                            <a:latin typeface="Cambria Math" panose="02040503050406030204" pitchFamily="18" charset="0"/>
                          </a:rPr>
                          <m:t>,</m:t>
                        </m:r>
                        <m:r>
                          <a:rPr lang="en-US" sz="1800" b="0" i="1" smtClean="0">
                            <a:latin typeface="Cambria Math" panose="02040503050406030204" pitchFamily="18" charset="0"/>
                          </a:rPr>
                          <m:t>−</m:t>
                        </m:r>
                      </m:e>
                    </m:d>
                  </m:oMath>
                </a14:m>
                <a:r>
                  <a:rPr lang="en-US" sz="1800" dirty="0"/>
                  <a:t>: edit distance of </a:t>
                </a:r>
                <a14:m>
                  <m:oMath xmlns:m="http://schemas.openxmlformats.org/officeDocument/2006/math">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i="1">
                                <a:latin typeface="Cambria Math" panose="02040503050406030204" pitchFamily="18" charset="0"/>
                              </a:rPr>
                            </m:ctrlPr>
                          </m:dPr>
                          <m:e>
                            <m:r>
                              <a:rPr lang="en-US" sz="1800" b="0" i="1" smtClean="0">
                                <a:latin typeface="Cambria Math" panose="02040503050406030204" pitchFamily="18" charset="0"/>
                              </a:rPr>
                              <m:t>𝑚</m:t>
                            </m:r>
                            <m:r>
                              <a:rPr lang="en-US" sz="1800" i="1">
                                <a:latin typeface="Cambria Math" panose="02040503050406030204" pitchFamily="18" charset="0"/>
                              </a:rPr>
                              <m:t>−1</m:t>
                            </m:r>
                          </m:e>
                        </m:d>
                      </m:e>
                    </m:d>
                  </m:oMath>
                </a14:m>
                <a:r>
                  <a:rPr lang="en-US" sz="1800" dirty="0"/>
                  <a:t> and </a:t>
                </a:r>
                <a14:m>
                  <m:oMath xmlns:m="http://schemas.openxmlformats.org/officeDocument/2006/math">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b="0" i="1" smtClean="0">
                            <a:latin typeface="Cambria Math" panose="02040503050406030204" pitchFamily="18" charset="0"/>
                          </a:rPr>
                          <m:t>𝑛</m:t>
                        </m:r>
                      </m:e>
                    </m:d>
                  </m:oMath>
                </a14:m>
                <a:endParaRPr lang="en-US" sz="1800" dirty="0"/>
              </a:p>
              <a:p>
                <a:pPr lvl="1">
                  <a:spcBef>
                    <a:spcPts val="600"/>
                  </a:spcBef>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grpSp>
        <p:nvGrpSpPr>
          <p:cNvPr id="22" name="Group 21"/>
          <p:cNvGrpSpPr/>
          <p:nvPr/>
        </p:nvGrpSpPr>
        <p:grpSpPr>
          <a:xfrm>
            <a:off x="4987202" y="5399761"/>
            <a:ext cx="3528148" cy="1093112"/>
            <a:chOff x="2495058" y="4432151"/>
            <a:chExt cx="3528148" cy="1093112"/>
          </a:xfrm>
        </p:grpSpPr>
        <p:sp>
          <p:nvSpPr>
            <p:cNvPr id="23" name="TextBox 22"/>
            <p:cNvSpPr txBox="1"/>
            <p:nvPr/>
          </p:nvSpPr>
          <p:spPr>
            <a:xfrm>
              <a:off x="2495058"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S</a:t>
              </a:r>
              <a:endParaRPr lang="en-US" sz="2800" dirty="0">
                <a:latin typeface="Courier New" pitchFamily="49" charset="0"/>
                <a:cs typeface="Courier New" pitchFamily="49" charset="0"/>
              </a:endParaRPr>
            </a:p>
          </p:txBody>
        </p:sp>
        <p:sp>
          <p:nvSpPr>
            <p:cNvPr id="24" name="TextBox 23"/>
            <p:cNvSpPr txBox="1"/>
            <p:nvPr/>
          </p:nvSpPr>
          <p:spPr>
            <a:xfrm>
              <a:off x="3120794"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t>
              </a:r>
              <a:endParaRPr lang="en-US" sz="2800" dirty="0">
                <a:latin typeface="Courier New" pitchFamily="49" charset="0"/>
                <a:cs typeface="Courier New" pitchFamily="49" charset="0"/>
              </a:endParaRPr>
            </a:p>
          </p:txBody>
        </p:sp>
        <p:sp>
          <p:nvSpPr>
            <p:cNvPr id="25" name="TextBox 24"/>
            <p:cNvSpPr txBox="1"/>
            <p:nvPr/>
          </p:nvSpPr>
          <p:spPr>
            <a:xfrm>
              <a:off x="3746530"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26" name="TextBox 25"/>
            <p:cNvSpPr txBox="1"/>
            <p:nvPr/>
          </p:nvSpPr>
          <p:spPr>
            <a:xfrm>
              <a:off x="4372266"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O</a:t>
              </a:r>
              <a:endParaRPr lang="en-US" sz="2800" dirty="0">
                <a:latin typeface="Courier New" pitchFamily="49" charset="0"/>
                <a:cs typeface="Courier New" pitchFamily="49" charset="0"/>
              </a:endParaRPr>
            </a:p>
          </p:txBody>
        </p:sp>
        <p:sp>
          <p:nvSpPr>
            <p:cNvPr id="27" name="TextBox 26"/>
            <p:cNvSpPr txBox="1"/>
            <p:nvPr/>
          </p:nvSpPr>
          <p:spPr>
            <a:xfrm>
              <a:off x="4998002"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W</a:t>
              </a:r>
              <a:endParaRPr lang="en-US" sz="2800" dirty="0">
                <a:latin typeface="Courier New" pitchFamily="49" charset="0"/>
                <a:cs typeface="Courier New" pitchFamily="49" charset="0"/>
              </a:endParaRPr>
            </a:p>
          </p:txBody>
        </p:sp>
        <p:sp>
          <p:nvSpPr>
            <p:cNvPr id="28" name="TextBox 27"/>
            <p:cNvSpPr txBox="1"/>
            <p:nvPr/>
          </p:nvSpPr>
          <p:spPr>
            <a:xfrm>
              <a:off x="5623738" y="4432151"/>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Y</a:t>
              </a:r>
              <a:endParaRPr lang="en-US" sz="2800" dirty="0">
                <a:latin typeface="Courier New" pitchFamily="49" charset="0"/>
                <a:cs typeface="Courier New" pitchFamily="49" charset="0"/>
              </a:endParaRPr>
            </a:p>
          </p:txBody>
        </p:sp>
        <p:sp>
          <p:nvSpPr>
            <p:cNvPr id="29" name="TextBox 28"/>
            <p:cNvSpPr txBox="1"/>
            <p:nvPr/>
          </p:nvSpPr>
          <p:spPr>
            <a:xfrm>
              <a:off x="2495058"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S</a:t>
              </a:r>
              <a:endParaRPr lang="en-US" sz="2800" dirty="0">
                <a:latin typeface="Courier New" pitchFamily="49" charset="0"/>
                <a:cs typeface="Courier New" pitchFamily="49" charset="0"/>
              </a:endParaRPr>
            </a:p>
          </p:txBody>
        </p:sp>
        <p:sp>
          <p:nvSpPr>
            <p:cNvPr id="30" name="TextBox 29"/>
            <p:cNvSpPr txBox="1"/>
            <p:nvPr/>
          </p:nvSpPr>
          <p:spPr>
            <a:xfrm>
              <a:off x="3120794"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U</a:t>
              </a:r>
              <a:endParaRPr lang="en-US" sz="2800" dirty="0">
                <a:latin typeface="Courier New" pitchFamily="49" charset="0"/>
                <a:cs typeface="Courier New" pitchFamily="49" charset="0"/>
              </a:endParaRPr>
            </a:p>
          </p:txBody>
        </p:sp>
        <p:sp>
          <p:nvSpPr>
            <p:cNvPr id="31" name="TextBox 30"/>
            <p:cNvSpPr txBox="1"/>
            <p:nvPr/>
          </p:nvSpPr>
          <p:spPr>
            <a:xfrm>
              <a:off x="3746530"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32" name="TextBox 31"/>
            <p:cNvSpPr txBox="1"/>
            <p:nvPr/>
          </p:nvSpPr>
          <p:spPr>
            <a:xfrm>
              <a:off x="4372266"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33" name="TextBox 32"/>
            <p:cNvSpPr txBox="1"/>
            <p:nvPr/>
          </p:nvSpPr>
          <p:spPr>
            <a:xfrm>
              <a:off x="4998002"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t>
              </a:r>
              <a:endParaRPr lang="en-US" sz="2800" dirty="0">
                <a:latin typeface="Courier New" pitchFamily="49" charset="0"/>
                <a:cs typeface="Courier New" pitchFamily="49" charset="0"/>
              </a:endParaRPr>
            </a:p>
          </p:txBody>
        </p:sp>
        <p:sp>
          <p:nvSpPr>
            <p:cNvPr id="34" name="TextBox 33"/>
            <p:cNvSpPr txBox="1"/>
            <p:nvPr/>
          </p:nvSpPr>
          <p:spPr>
            <a:xfrm>
              <a:off x="5623738" y="5002043"/>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Y</a:t>
              </a:r>
              <a:endParaRPr lang="en-US" sz="2800" dirty="0">
                <a:latin typeface="Courier New" pitchFamily="49" charset="0"/>
                <a:cs typeface="Courier New" pitchFamily="49" charset="0"/>
              </a:endParaRPr>
            </a:p>
          </p:txBody>
        </p:sp>
      </p:grpSp>
      <p:sp>
        <p:nvSpPr>
          <p:cNvPr id="35" name="矩形: 圆角 12"/>
          <p:cNvSpPr/>
          <p:nvPr/>
        </p:nvSpPr>
        <p:spPr>
          <a:xfrm>
            <a:off x="8004823" y="5376425"/>
            <a:ext cx="621585" cy="109311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EE316D2-92FD-44C8-A140-FC541268DEB7}"/>
                  </a:ext>
                </a:extLst>
              </p:cNvPr>
              <p:cNvSpPr>
                <a:spLocks noGrp="1"/>
              </p:cNvSpPr>
              <p:nvPr>
                <p:ph idx="1"/>
              </p:nvPr>
            </p:nvSpPr>
            <p:spPr>
              <a:xfrm>
                <a:off x="628650" y="1690688"/>
                <a:ext cx="7886700" cy="4802185"/>
              </a:xfrm>
            </p:spPr>
            <p:txBody>
              <a:bodyPr>
                <a:normAutofit/>
              </a:bodyPr>
              <a:lstStyle/>
              <a:p>
                <a:pPr>
                  <a:spcBef>
                    <a:spcPts val="600"/>
                  </a:spcBef>
                </a:pPr>
                <a:r>
                  <a:rPr lang="en-US" sz="2400" dirty="0">
                    <a:solidFill>
                      <a:srgbClr val="C00000"/>
                    </a:solidFill>
                  </a:rPr>
                  <a:t>Edit Distance</a:t>
                </a:r>
                <a:r>
                  <a:rPr lang="en-US" sz="2400" dirty="0">
                    <a:solidFill>
                      <a:schemeClr val="tx1"/>
                    </a:solidFill>
                  </a:rPr>
                  <a:t>: min # of ins/del/sub to transform </a:t>
                </a:r>
                <a14:m>
                  <m:oMath xmlns:m="http://schemas.openxmlformats.org/officeDocument/2006/math">
                    <m:r>
                      <a:rPr lang="en-US" sz="2400" i="1" dirty="0" smtClean="0">
                        <a:solidFill>
                          <a:schemeClr val="tx1"/>
                        </a:solidFill>
                        <a:latin typeface="Cambria Math" panose="02040503050406030204" pitchFamily="18" charset="0"/>
                      </a:rPr>
                      <m:t>𝐴</m:t>
                    </m:r>
                  </m:oMath>
                </a14:m>
                <a:r>
                  <a:rPr lang="en-US" sz="2400" dirty="0">
                    <a:solidFill>
                      <a:schemeClr val="tx1"/>
                    </a:solidFill>
                  </a:rPr>
                  <a:t> into </a:t>
                </a:r>
                <a14:m>
                  <m:oMath xmlns:m="http://schemas.openxmlformats.org/officeDocument/2006/math">
                    <m:r>
                      <a:rPr lang="en-US" sz="2400" i="1" dirty="0" smtClean="0">
                        <a:solidFill>
                          <a:schemeClr val="tx1"/>
                        </a:solidFill>
                        <a:latin typeface="Cambria Math" panose="02040503050406030204" pitchFamily="18" charset="0"/>
                      </a:rPr>
                      <m:t>𝐵</m:t>
                    </m:r>
                  </m:oMath>
                </a14:m>
                <a:r>
                  <a:rPr lang="en-US" sz="2400" dirty="0">
                    <a:solidFill>
                      <a:schemeClr val="tx1"/>
                    </a:solidFill>
                  </a:rPr>
                  <a:t>.</a:t>
                </a:r>
                <a:endParaRPr lang="en-US" sz="2000" dirty="0"/>
              </a:p>
              <a:p>
                <a:pPr>
                  <a:spcBef>
                    <a:spcPts val="600"/>
                  </a:spcBef>
                </a:pPr>
                <a:r>
                  <a:rPr lang="en-US" sz="2400" b="1" dirty="0"/>
                  <a:t>Problem:</a:t>
                </a:r>
                <a:r>
                  <a:rPr lang="en-US" sz="2400" dirty="0"/>
                  <a:t> Given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what is the edit distance?</a:t>
                </a:r>
              </a:p>
              <a:p>
                <a:pPr>
                  <a:spcBef>
                    <a:spcPts val="600"/>
                  </a:spcBef>
                </a:pPr>
                <a:r>
                  <a:rPr lang="en-US" sz="2400" b="1" dirty="0">
                    <a:solidFill>
                      <a:schemeClr val="tx2"/>
                    </a:solidFill>
                  </a:rPr>
                  <a:t>Step 1: Characterize the structure of solution.</a:t>
                </a:r>
              </a:p>
              <a:p>
                <a:pPr lvl="1">
                  <a:spcBef>
                    <a:spcPts val="600"/>
                  </a:spcBef>
                </a:pPr>
                <a:r>
                  <a:rPr lang="en-US" sz="2000" dirty="0"/>
                  <a:t>Removing last column reduces the problem to a subproblem:</a:t>
                </a:r>
              </a:p>
              <a:p>
                <a:pPr lvl="2">
                  <a:spcBef>
                    <a:spcPts val="600"/>
                  </a:spcBef>
                </a:pP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m:t>
                        </m:r>
                        <m:r>
                          <a:rPr lang="en-US" sz="1800" b="0" i="1" smtClean="0">
                            <a:latin typeface="Cambria Math" panose="02040503050406030204" pitchFamily="18" charset="0"/>
                          </a:rPr>
                          <m:t>𝐵</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e>
                    </m:d>
                  </m:oMath>
                </a14:m>
                <a:r>
                  <a:rPr lang="en-US" sz="1800" dirty="0"/>
                  <a:t>: edit distance of </a:t>
                </a:r>
                <a14:m>
                  <m:oMath xmlns:m="http://schemas.openxmlformats.org/officeDocument/2006/math">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b="0" i="1" smtClean="0">
                            <a:latin typeface="Cambria Math" panose="02040503050406030204" pitchFamily="18" charset="0"/>
                          </a:rPr>
                          <m:t>𝑚</m:t>
                        </m:r>
                      </m:e>
                    </m:d>
                  </m:oMath>
                </a14:m>
                <a:r>
                  <a:rPr lang="en-US" sz="1800" dirty="0"/>
                  <a:t> and </a:t>
                </a:r>
                <a14:m>
                  <m:oMath xmlns:m="http://schemas.openxmlformats.org/officeDocument/2006/math">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−1</m:t>
                            </m:r>
                          </m:e>
                        </m:d>
                      </m:e>
                    </m:d>
                  </m:oMath>
                </a14:m>
                <a:endParaRPr lang="en-US" sz="1800" dirty="0"/>
              </a:p>
              <a:p>
                <a:pPr lvl="2">
                  <a:spcBef>
                    <a:spcPts val="600"/>
                  </a:spcBef>
                </a:pPr>
                <a14:m>
                  <m:oMath xmlns:m="http://schemas.openxmlformats.org/officeDocument/2006/math">
                    <m:d>
                      <m:dPr>
                        <m:ctrlPr>
                          <a:rPr lang="en-US" sz="1800" i="1">
                            <a:latin typeface="Cambria Math" panose="02040503050406030204" pitchFamily="18" charset="0"/>
                          </a:rPr>
                        </m:ctrlPr>
                      </m:dPr>
                      <m:e>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𝑚</m:t>
                            </m:r>
                          </m:e>
                        </m:d>
                        <m:r>
                          <a:rPr lang="en-US" sz="1800" i="1">
                            <a:latin typeface="Cambria Math" panose="02040503050406030204" pitchFamily="18" charset="0"/>
                          </a:rPr>
                          <m:t>,</m:t>
                        </m:r>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b="0" i="1" smtClean="0">
                                <a:latin typeface="Cambria Math" panose="02040503050406030204" pitchFamily="18" charset="0"/>
                              </a:rPr>
                              <m:t>𝑛</m:t>
                            </m:r>
                          </m:e>
                        </m:d>
                      </m:e>
                    </m:d>
                  </m:oMath>
                </a14:m>
                <a:r>
                  <a:rPr lang="en-US" sz="1800" dirty="0"/>
                  <a:t>: edit distance of </a:t>
                </a:r>
                <a14:m>
                  <m:oMath xmlns:m="http://schemas.openxmlformats.org/officeDocument/2006/math">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𝑚</m:t>
                            </m:r>
                            <m:r>
                              <a:rPr lang="en-US" sz="1800" b="0" i="1" smtClean="0">
                                <a:latin typeface="Cambria Math" panose="02040503050406030204" pitchFamily="18" charset="0"/>
                              </a:rPr>
                              <m:t>−1</m:t>
                            </m:r>
                          </m:e>
                        </m:d>
                      </m:e>
                    </m:d>
                  </m:oMath>
                </a14:m>
                <a:r>
                  <a:rPr lang="en-US" sz="1800" dirty="0"/>
                  <a:t> and </a:t>
                </a:r>
                <a14:m>
                  <m:oMath xmlns:m="http://schemas.openxmlformats.org/officeDocument/2006/math">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i="1">
                                <a:latin typeface="Cambria Math" panose="02040503050406030204" pitchFamily="18" charset="0"/>
                              </a:rPr>
                            </m:ctrlPr>
                          </m:dPr>
                          <m:e>
                            <m:r>
                              <a:rPr lang="en-US" sz="1800" b="0" i="1" smtClean="0">
                                <a:latin typeface="Cambria Math" panose="02040503050406030204" pitchFamily="18" charset="0"/>
                              </a:rPr>
                              <m:t>𝑛</m:t>
                            </m:r>
                            <m:r>
                              <a:rPr lang="en-US" sz="1800" i="1">
                                <a:latin typeface="Cambria Math" panose="02040503050406030204" pitchFamily="18" charset="0"/>
                              </a:rPr>
                              <m:t>−1</m:t>
                            </m:r>
                          </m:e>
                        </m:d>
                      </m:e>
                    </m:d>
                  </m:oMath>
                </a14:m>
                <a:endParaRPr lang="en-US" sz="1800" dirty="0"/>
              </a:p>
              <a:p>
                <a:pPr lvl="2">
                  <a:spcBef>
                    <a:spcPts val="600"/>
                  </a:spcBef>
                </a:pPr>
                <a14:m>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b="0" i="1" smtClean="0">
                                <a:latin typeface="Cambria Math" panose="02040503050406030204" pitchFamily="18" charset="0"/>
                              </a:rPr>
                              <m:t>𝑚</m:t>
                            </m:r>
                          </m:e>
                        </m:d>
                        <m:r>
                          <a:rPr lang="en-US" sz="1800" i="1">
                            <a:latin typeface="Cambria Math" panose="02040503050406030204" pitchFamily="18" charset="0"/>
                          </a:rPr>
                          <m:t>,</m:t>
                        </m:r>
                        <m:r>
                          <a:rPr lang="en-US" sz="1800" b="0" i="1" smtClean="0">
                            <a:latin typeface="Cambria Math" panose="02040503050406030204" pitchFamily="18" charset="0"/>
                          </a:rPr>
                          <m:t>−</m:t>
                        </m:r>
                      </m:e>
                    </m:d>
                  </m:oMath>
                </a14:m>
                <a:r>
                  <a:rPr lang="en-US" sz="1800" dirty="0"/>
                  <a:t>: edit distance of </a:t>
                </a:r>
                <a14:m>
                  <m:oMath xmlns:m="http://schemas.openxmlformats.org/officeDocument/2006/math">
                    <m:r>
                      <a:rPr lang="en-US" sz="1800" i="1">
                        <a:latin typeface="Cambria Math" panose="02040503050406030204" pitchFamily="18" charset="0"/>
                      </a:rPr>
                      <m:t>𝐴</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d>
                          <m:dPr>
                            <m:ctrlPr>
                              <a:rPr lang="en-US" sz="1800" i="1">
                                <a:latin typeface="Cambria Math" panose="02040503050406030204" pitchFamily="18" charset="0"/>
                              </a:rPr>
                            </m:ctrlPr>
                          </m:dPr>
                          <m:e>
                            <m:r>
                              <a:rPr lang="en-US" sz="1800" b="0" i="1" smtClean="0">
                                <a:latin typeface="Cambria Math" panose="02040503050406030204" pitchFamily="18" charset="0"/>
                              </a:rPr>
                              <m:t>𝑚</m:t>
                            </m:r>
                            <m:r>
                              <a:rPr lang="en-US" sz="1800" i="1">
                                <a:latin typeface="Cambria Math" panose="02040503050406030204" pitchFamily="18" charset="0"/>
                              </a:rPr>
                              <m:t>−1</m:t>
                            </m:r>
                          </m:e>
                        </m:d>
                      </m:e>
                    </m:d>
                  </m:oMath>
                </a14:m>
                <a:r>
                  <a:rPr lang="en-US" sz="1800" dirty="0"/>
                  <a:t> and </a:t>
                </a:r>
                <a14:m>
                  <m:oMath xmlns:m="http://schemas.openxmlformats.org/officeDocument/2006/math">
                    <m:r>
                      <a:rPr lang="en-US" sz="1800" i="1">
                        <a:latin typeface="Cambria Math" panose="02040503050406030204" pitchFamily="18" charset="0"/>
                      </a:rPr>
                      <m:t>𝐵</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b="0" i="1" smtClean="0">
                            <a:latin typeface="Cambria Math" panose="02040503050406030204" pitchFamily="18" charset="0"/>
                          </a:rPr>
                          <m:t>𝑛</m:t>
                        </m:r>
                      </m:e>
                    </m:d>
                  </m:oMath>
                </a14:m>
                <a:endParaRPr lang="en-US" sz="1800" dirty="0"/>
              </a:p>
              <a:p>
                <a:pPr>
                  <a:spcBef>
                    <a:spcPts val="600"/>
                  </a:spcBef>
                </a:pPr>
                <a:r>
                  <a:rPr lang="en-US" sz="2400" b="1" dirty="0">
                    <a:solidFill>
                      <a:schemeClr val="accent1">
                        <a:lumMod val="75000"/>
                      </a:schemeClr>
                    </a:solidFill>
                  </a:rPr>
                  <a:t>Step 2: Recursively define the value of an optimal solution.</a:t>
                </a:r>
              </a:p>
              <a:p>
                <a:pPr>
                  <a:spcBef>
                    <a:spcPts val="1200"/>
                  </a:spcBef>
                </a:pPr>
                <a14:m>
                  <m:oMath xmlns:m="http://schemas.openxmlformats.org/officeDocument/2006/math">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d>
                      <m:dPr>
                        <m:begChr m:val="{"/>
                        <m:endChr m:val=""/>
                        <m:ctrlPr>
                          <a:rPr lang="en-US" sz="2000" b="0" i="1" smtClean="0">
                            <a:solidFill>
                              <a:srgbClr val="C00000"/>
                            </a:solidFill>
                            <a:latin typeface="Cambria Math" panose="02040503050406030204" pitchFamily="18" charset="0"/>
                          </a:rPr>
                        </m:ctrlPr>
                      </m:dPr>
                      <m:e>
                        <m:m>
                          <m:mPr>
                            <m:mcs>
                              <m:mc>
                                <m:mcPr>
                                  <m:count m:val="2"/>
                                  <m:mcJc m:val="center"/>
                                </m:mcPr>
                              </m:mc>
                            </m:mcs>
                            <m:ctrlPr>
                              <a:rPr lang="en-US" sz="2000" b="0" i="1" smtClean="0">
                                <a:solidFill>
                                  <a:srgbClr val="C00000"/>
                                </a:solidFill>
                                <a:latin typeface="Cambria Math" panose="02040503050406030204" pitchFamily="18" charset="0"/>
                              </a:rPr>
                            </m:ctrlPr>
                          </m:mPr>
                          <m:mr>
                            <m:e>
                              <m:r>
                                <m:rPr>
                                  <m:brk m:alnAt="7"/>
                                </m:rPr>
                                <a:rPr lang="en-US" sz="2000" b="0" i="1" smtClean="0">
                                  <a:solidFill>
                                    <a:srgbClr val="C00000"/>
                                  </a:solidFill>
                                  <a:latin typeface="Cambria Math" panose="02040503050406030204" pitchFamily="18" charset="0"/>
                                </a:rPr>
                                <m:t>𝑖</m:t>
                              </m:r>
                            </m:e>
                            <m:e>
                              <m:r>
                                <m:rPr>
                                  <m:sty m:val="p"/>
                                </m:rPr>
                                <a:rPr lang="en-US" sz="2000" b="0" i="0" smtClean="0">
                                  <a:solidFill>
                                    <a:srgbClr val="C00000"/>
                                  </a:solidFill>
                                  <a:latin typeface="Cambria Math" panose="02040503050406030204" pitchFamily="18" charset="0"/>
                                </a:rPr>
                                <m:t>if</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=0</m:t>
                              </m:r>
                            </m:e>
                          </m:mr>
                          <m:mr>
                            <m:e>
                              <m:r>
                                <a:rPr lang="en-US" sz="2000" b="0" i="1" smtClean="0">
                                  <a:solidFill>
                                    <a:srgbClr val="C00000"/>
                                  </a:solidFill>
                                  <a:latin typeface="Cambria Math" panose="02040503050406030204" pitchFamily="18" charset="0"/>
                                </a:rPr>
                                <m:t>𝑗</m:t>
                              </m:r>
                            </m:e>
                            <m:e>
                              <m:r>
                                <m:rPr>
                                  <m:sty m:val="p"/>
                                </m:rPr>
                                <a:rPr lang="en-US" sz="2000" b="0" i="0" smtClean="0">
                                  <a:solidFill>
                                    <a:srgbClr val="C00000"/>
                                  </a:solidFill>
                                  <a:latin typeface="Cambria Math" panose="02040503050406030204" pitchFamily="18" charset="0"/>
                                </a:rPr>
                                <m:t>if</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=0</m:t>
                              </m:r>
                            </m:e>
                          </m:mr>
                          <m:m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min</m:t>
                                  </m:r>
                                </m:fName>
                                <m:e>
                                  <m:d>
                                    <m:dPr>
                                      <m:begChr m:val="{"/>
                                      <m:endChr m:val="}"/>
                                      <m:ctrlPr>
                                        <a:rPr lang="en-US" sz="2000" b="0" i="1" smtClean="0">
                                          <a:solidFill>
                                            <a:srgbClr val="C00000"/>
                                          </a:solidFill>
                                          <a:latin typeface="Cambria Math" panose="02040503050406030204" pitchFamily="18" charset="0"/>
                                        </a:rPr>
                                      </m:ctrlPr>
                                    </m:dPr>
                                    <m:e>
                                      <m:m>
                                        <m:mPr>
                                          <m:mcs>
                                            <m:mc>
                                              <m:mcPr>
                                                <m:count m:val="1"/>
                                                <m:mcJc m:val="center"/>
                                              </m:mcPr>
                                            </m:mc>
                                          </m:mcs>
                                          <m:ctrlPr>
                                            <a:rPr lang="en-US" sz="2000" b="0" i="1" smtClean="0">
                                              <a:solidFill>
                                                <a:srgbClr val="C00000"/>
                                              </a:solidFill>
                                              <a:latin typeface="Cambria Math" panose="02040503050406030204" pitchFamily="18" charset="0"/>
                                            </a:rPr>
                                          </m:ctrlPr>
                                        </m:mPr>
                                        <m:mr>
                                          <m:e>
                                            <m:r>
                                              <m:rPr>
                                                <m:brk m:alnAt="7"/>
                                              </m:rPr>
                                              <a:rPr lang="en-US" sz="2000" b="0" i="1" smtClean="0">
                                                <a:solidFill>
                                                  <a:srgbClr val="C00000"/>
                                                </a:solidFill>
                                                <a:latin typeface="Cambria Math" panose="02040503050406030204" pitchFamily="18" charset="0"/>
                                              </a:rPr>
                                              <m:t>𝑑</m:t>
                                            </m:r>
                                            <m:r>
                                              <a:rPr lang="en-US" sz="2000" b="0" i="1" smtClean="0">
                                                <a:solidFill>
                                                  <a:srgbClr val="C00000"/>
                                                </a:solidFill>
                                                <a:latin typeface="Cambria Math" panose="02040503050406030204" pitchFamily="18" charset="0"/>
                                              </a:rPr>
                                              <m:t>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−1</m:t>
                                                </m:r>
                                              </m:e>
                                            </m:d>
                                            <m:r>
                                              <m:rPr>
                                                <m:brk m:alnAt="7"/>
                                              </m:rP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1</m:t>
                                            </m:r>
                                          </m:e>
                                        </m:mr>
                                        <m:mr>
                                          <m:e>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+1</m:t>
                                            </m:r>
                                          </m:e>
                                        </m:mr>
                                        <m:mr>
                                          <m:e>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−1</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𝐼</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𝐴</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𝐵</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𝑗</m:t>
                                                    </m:r>
                                                  </m:e>
                                                </m:d>
                                              </m:e>
                                            </m:d>
                                          </m:e>
                                        </m:mr>
                                      </m:m>
                                    </m:e>
                                  </m:d>
                                </m:e>
                              </m:func>
                            </m:e>
                            <m:e>
                              <m:r>
                                <m:rPr>
                                  <m:sty m:val="p"/>
                                </m:rPr>
                                <a:rPr lang="en-US" sz="2000" b="0" i="0" smtClean="0">
                                  <a:solidFill>
                                    <a:srgbClr val="C00000"/>
                                  </a:solidFill>
                                  <a:latin typeface="Cambria Math" panose="02040503050406030204" pitchFamily="18" charset="0"/>
                                </a:rPr>
                                <m:t>otherwise</m:t>
                              </m:r>
                            </m:e>
                          </m:mr>
                        </m:m>
                      </m:e>
                    </m:d>
                  </m:oMath>
                </a14:m>
                <a:endParaRPr lang="en-US" sz="2000" dirty="0">
                  <a:solidFill>
                    <a:schemeClr val="accent1">
                      <a:lumMod val="75000"/>
                    </a:schemeClr>
                  </a:solidFill>
                </a:endParaRPr>
              </a:p>
              <a:p>
                <a:pPr lvl="1">
                  <a:spcBef>
                    <a:spcPts val="600"/>
                  </a:spcBef>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54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EE316D2-92FD-44C8-A140-FC541268DEB7}"/>
                  </a:ext>
                </a:extLst>
              </p:cNvPr>
              <p:cNvSpPr>
                <a:spLocks noGrp="1"/>
              </p:cNvSpPr>
              <p:nvPr>
                <p:ph idx="1"/>
              </p:nvPr>
            </p:nvSpPr>
            <p:spPr>
              <a:xfrm>
                <a:off x="628650" y="1690688"/>
                <a:ext cx="8515350" cy="4802185"/>
              </a:xfrm>
            </p:spPr>
            <p:txBody>
              <a:bodyPr>
                <a:normAutofit/>
              </a:bodyPr>
              <a:lstStyle/>
              <a:p>
                <a:pPr>
                  <a:spcBef>
                    <a:spcPts val="600"/>
                  </a:spcBef>
                </a:pPr>
                <a:r>
                  <a:rPr lang="en-US" sz="2400" dirty="0">
                    <a:solidFill>
                      <a:srgbClr val="C00000"/>
                    </a:solidFill>
                  </a:rPr>
                  <a:t>Edit Distance</a:t>
                </a:r>
                <a:r>
                  <a:rPr lang="en-US" sz="2400" dirty="0">
                    <a:solidFill>
                      <a:schemeClr val="tx1"/>
                    </a:solidFill>
                  </a:rPr>
                  <a:t>: min # of ins/del/sub to transform </a:t>
                </a:r>
                <a14:m>
                  <m:oMath xmlns:m="http://schemas.openxmlformats.org/officeDocument/2006/math">
                    <m:r>
                      <a:rPr lang="en-US" sz="2400" i="1" dirty="0" smtClean="0">
                        <a:solidFill>
                          <a:schemeClr val="tx1"/>
                        </a:solidFill>
                        <a:latin typeface="Cambria Math" panose="02040503050406030204" pitchFamily="18" charset="0"/>
                      </a:rPr>
                      <m:t>𝐴</m:t>
                    </m:r>
                  </m:oMath>
                </a14:m>
                <a:r>
                  <a:rPr lang="en-US" sz="2400" dirty="0">
                    <a:solidFill>
                      <a:schemeClr val="tx1"/>
                    </a:solidFill>
                  </a:rPr>
                  <a:t> into </a:t>
                </a:r>
                <a14:m>
                  <m:oMath xmlns:m="http://schemas.openxmlformats.org/officeDocument/2006/math">
                    <m:r>
                      <a:rPr lang="en-US" sz="2400" i="1" dirty="0" smtClean="0">
                        <a:solidFill>
                          <a:schemeClr val="tx1"/>
                        </a:solidFill>
                        <a:latin typeface="Cambria Math" panose="02040503050406030204" pitchFamily="18" charset="0"/>
                      </a:rPr>
                      <m:t>𝐵</m:t>
                    </m:r>
                  </m:oMath>
                </a14:m>
                <a:r>
                  <a:rPr lang="en-US" sz="2400" dirty="0">
                    <a:solidFill>
                      <a:schemeClr val="tx1"/>
                    </a:solidFill>
                  </a:rPr>
                  <a:t>.</a:t>
                </a:r>
                <a:endParaRPr lang="en-US" sz="2000" dirty="0"/>
              </a:p>
              <a:p>
                <a:pPr>
                  <a:spcBef>
                    <a:spcPts val="600"/>
                  </a:spcBef>
                </a:pPr>
                <a:r>
                  <a:rPr lang="en-US" sz="2400" b="1" dirty="0"/>
                  <a:t>Problem:</a:t>
                </a:r>
                <a:r>
                  <a:rPr lang="en-US" sz="2400" dirty="0"/>
                  <a:t> Given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what is the edit distance?</a:t>
                </a:r>
              </a:p>
              <a:p>
                <a:pPr>
                  <a:spcBef>
                    <a:spcPts val="600"/>
                  </a:spcBef>
                </a:pPr>
                <a:r>
                  <a:rPr lang="en-US" sz="2400" b="1" dirty="0">
                    <a:solidFill>
                      <a:schemeClr val="tx2"/>
                    </a:solidFill>
                  </a:rPr>
                  <a:t>Step 1: Characterize the structure of solution.</a:t>
                </a:r>
                <a:endParaRPr lang="en-US" sz="1800" dirty="0"/>
              </a:p>
              <a:p>
                <a:pPr>
                  <a:spcBef>
                    <a:spcPts val="600"/>
                  </a:spcBef>
                </a:pPr>
                <a:r>
                  <a:rPr lang="en-US" sz="2400" b="1" dirty="0">
                    <a:solidFill>
                      <a:schemeClr val="tx2"/>
                    </a:solidFill>
                  </a:rPr>
                  <a:t>Step 2: Recursively define the value of an optimal solution.</a:t>
                </a:r>
              </a:p>
              <a:p>
                <a:pPr>
                  <a:spcBef>
                    <a:spcPts val="1200"/>
                  </a:spcBef>
                </a:pPr>
                <a14:m>
                  <m:oMath xmlns:m="http://schemas.openxmlformats.org/officeDocument/2006/math">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m:t>
                    </m:r>
                    <m:d>
                      <m:dPr>
                        <m:begChr m:val="{"/>
                        <m:endChr m:val=""/>
                        <m:ctrlPr>
                          <a:rPr lang="en-US" sz="2000" b="0" i="1" smtClean="0">
                            <a:solidFill>
                              <a:srgbClr val="C00000"/>
                            </a:solidFill>
                            <a:latin typeface="Cambria Math" panose="02040503050406030204" pitchFamily="18" charset="0"/>
                          </a:rPr>
                        </m:ctrlPr>
                      </m:dPr>
                      <m:e>
                        <m:m>
                          <m:mPr>
                            <m:mcs>
                              <m:mc>
                                <m:mcPr>
                                  <m:count m:val="2"/>
                                  <m:mcJc m:val="center"/>
                                </m:mcPr>
                              </m:mc>
                            </m:mcs>
                            <m:ctrlPr>
                              <a:rPr lang="en-US" sz="2000" b="0" i="1" smtClean="0">
                                <a:solidFill>
                                  <a:srgbClr val="C00000"/>
                                </a:solidFill>
                                <a:latin typeface="Cambria Math" panose="02040503050406030204" pitchFamily="18" charset="0"/>
                              </a:rPr>
                            </m:ctrlPr>
                          </m:mPr>
                          <m:mr>
                            <m:e>
                              <m:r>
                                <m:rPr>
                                  <m:brk m:alnAt="7"/>
                                </m:rPr>
                                <a:rPr lang="en-US" sz="2000" b="0" i="1" smtClean="0">
                                  <a:solidFill>
                                    <a:srgbClr val="C00000"/>
                                  </a:solidFill>
                                  <a:latin typeface="Cambria Math" panose="02040503050406030204" pitchFamily="18" charset="0"/>
                                </a:rPr>
                                <m:t>𝑖</m:t>
                              </m:r>
                            </m:e>
                            <m:e>
                              <m:r>
                                <m:rPr>
                                  <m:sty m:val="p"/>
                                </m:rPr>
                                <a:rPr lang="en-US" sz="2000" b="0" i="0" smtClean="0">
                                  <a:solidFill>
                                    <a:srgbClr val="C00000"/>
                                  </a:solidFill>
                                  <a:latin typeface="Cambria Math" panose="02040503050406030204" pitchFamily="18" charset="0"/>
                                </a:rPr>
                                <m:t>if</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=0</m:t>
                              </m:r>
                            </m:e>
                          </m:mr>
                          <m:mr>
                            <m:e>
                              <m:r>
                                <a:rPr lang="en-US" sz="2000" b="0" i="1" smtClean="0">
                                  <a:solidFill>
                                    <a:srgbClr val="C00000"/>
                                  </a:solidFill>
                                  <a:latin typeface="Cambria Math" panose="02040503050406030204" pitchFamily="18" charset="0"/>
                                </a:rPr>
                                <m:t>𝑗</m:t>
                              </m:r>
                            </m:e>
                            <m:e>
                              <m:r>
                                <m:rPr>
                                  <m:sty m:val="p"/>
                                </m:rPr>
                                <a:rPr lang="en-US" sz="2000" b="0" i="0" smtClean="0">
                                  <a:solidFill>
                                    <a:srgbClr val="C00000"/>
                                  </a:solidFill>
                                  <a:latin typeface="Cambria Math" panose="02040503050406030204" pitchFamily="18" charset="0"/>
                                </a:rPr>
                                <m:t>if</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=0</m:t>
                              </m:r>
                            </m:e>
                          </m:mr>
                          <m:m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min</m:t>
                                  </m:r>
                                </m:fName>
                                <m:e>
                                  <m:d>
                                    <m:dPr>
                                      <m:begChr m:val="{"/>
                                      <m:endChr m:val="}"/>
                                      <m:ctrlPr>
                                        <a:rPr lang="en-US" sz="2000" b="0" i="1" smtClean="0">
                                          <a:solidFill>
                                            <a:srgbClr val="C00000"/>
                                          </a:solidFill>
                                          <a:latin typeface="Cambria Math" panose="02040503050406030204" pitchFamily="18" charset="0"/>
                                        </a:rPr>
                                      </m:ctrlPr>
                                    </m:dPr>
                                    <m:e>
                                      <m:m>
                                        <m:mPr>
                                          <m:mcs>
                                            <m:mc>
                                              <m:mcPr>
                                                <m:count m:val="1"/>
                                                <m:mcJc m:val="center"/>
                                              </m:mcPr>
                                            </m:mc>
                                          </m:mcs>
                                          <m:ctrlPr>
                                            <a:rPr lang="en-US" sz="2000" b="0" i="1" smtClean="0">
                                              <a:solidFill>
                                                <a:srgbClr val="C00000"/>
                                              </a:solidFill>
                                              <a:latin typeface="Cambria Math" panose="02040503050406030204" pitchFamily="18" charset="0"/>
                                            </a:rPr>
                                          </m:ctrlPr>
                                        </m:mPr>
                                        <m:mr>
                                          <m:e>
                                            <m:r>
                                              <m:rPr>
                                                <m:brk m:alnAt="7"/>
                                              </m:rPr>
                                              <a:rPr lang="en-US" sz="2000" b="0" i="1" smtClean="0">
                                                <a:solidFill>
                                                  <a:srgbClr val="C00000"/>
                                                </a:solidFill>
                                                <a:latin typeface="Cambria Math" panose="02040503050406030204" pitchFamily="18" charset="0"/>
                                              </a:rPr>
                                              <m:t>𝑑</m:t>
                                            </m:r>
                                            <m:r>
                                              <a:rPr lang="en-US" sz="2000" b="0" i="1" smtClean="0">
                                                <a:solidFill>
                                                  <a:srgbClr val="C00000"/>
                                                </a:solidFill>
                                                <a:latin typeface="Cambria Math" panose="02040503050406030204" pitchFamily="18" charset="0"/>
                                              </a:rPr>
                                              <m:t>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−1</m:t>
                                                </m:r>
                                              </m:e>
                                            </m:d>
                                            <m:r>
                                              <m:rPr>
                                                <m:brk m:alnAt="7"/>
                                              </m:rP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1</m:t>
                                            </m:r>
                                          </m:e>
                                        </m:mr>
                                        <m:mr>
                                          <m:e>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e>
                                            </m:d>
                                            <m:r>
                                              <a:rPr lang="en-US" sz="2000" b="0" i="1" smtClean="0">
                                                <a:solidFill>
                                                  <a:srgbClr val="C00000"/>
                                                </a:solidFill>
                                                <a:latin typeface="Cambria Math" panose="02040503050406030204" pitchFamily="18" charset="0"/>
                                              </a:rPr>
                                              <m:t>+1</m:t>
                                            </m:r>
                                          </m:e>
                                        </m:mr>
                                        <m:mr>
                                          <m:e>
                                            <m:r>
                                              <a:rPr lang="en-US" sz="2000" b="0" i="1" smtClean="0">
                                                <a:solidFill>
                                                  <a:srgbClr val="C00000"/>
                                                </a:solidFill>
                                                <a:latin typeface="Cambria Math" panose="02040503050406030204" pitchFamily="18" charset="0"/>
                                              </a:rPr>
                                              <m:t>𝑑𝑖𝑠𝑡</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−1</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𝐼</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𝐴</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𝑖</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𝐵</m:t>
                                                </m:r>
                                                <m:d>
                                                  <m:dPr>
                                                    <m:begChr m:val="["/>
                                                    <m:endChr m:val="]"/>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𝑗</m:t>
                                                    </m:r>
                                                  </m:e>
                                                </m:d>
                                              </m:e>
                                            </m:d>
                                          </m:e>
                                        </m:mr>
                                      </m:m>
                                    </m:e>
                                  </m:d>
                                </m:e>
                              </m:func>
                            </m:e>
                            <m:e>
                              <m:r>
                                <m:rPr>
                                  <m:sty m:val="p"/>
                                </m:rPr>
                                <a:rPr lang="en-US" sz="2000" b="0" i="0" smtClean="0">
                                  <a:solidFill>
                                    <a:srgbClr val="C00000"/>
                                  </a:solidFill>
                                  <a:latin typeface="Cambria Math" panose="02040503050406030204" pitchFamily="18" charset="0"/>
                                </a:rPr>
                                <m:t>otherwise</m:t>
                              </m:r>
                            </m:e>
                          </m:mr>
                        </m:m>
                      </m:e>
                    </m:d>
                  </m:oMath>
                </a14:m>
                <a:endParaRPr lang="en-US" sz="2000" dirty="0">
                  <a:solidFill>
                    <a:schemeClr val="accent1">
                      <a:lumMod val="75000"/>
                    </a:schemeClr>
                  </a:solidFill>
                </a:endParaRPr>
              </a:p>
              <a:p>
                <a:pPr>
                  <a:spcBef>
                    <a:spcPts val="1200"/>
                  </a:spcBef>
                </a:pPr>
                <a:r>
                  <a:rPr lang="en-US" sz="2400" b="1" dirty="0">
                    <a:solidFill>
                      <a:schemeClr val="accent1">
                        <a:lumMod val="75000"/>
                      </a:schemeClr>
                    </a:solidFill>
                  </a:rPr>
                  <a:t>Step 3: Compute the value of an optimal solution (Bottom-Up).</a:t>
                </a:r>
              </a:p>
              <a:p>
                <a:pPr lvl="1">
                  <a:spcBef>
                    <a:spcPts val="600"/>
                  </a:spcBef>
                </a:pPr>
                <a:r>
                  <a:rPr lang="en-US" sz="2000" dirty="0"/>
                  <a:t>What does </a:t>
                </a:r>
                <a14:m>
                  <m:oMath xmlns:m="http://schemas.openxmlformats.org/officeDocument/2006/math">
                    <m:r>
                      <a:rPr lang="en-US" sz="2000" b="0" i="1" smtClean="0">
                        <a:latin typeface="Cambria Math" panose="02040503050406030204" pitchFamily="18" charset="0"/>
                      </a:rPr>
                      <m:t>𝑑𝑖𝑠𝑡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oMath>
                </a14:m>
                <a:r>
                  <a:rPr lang="en-US" sz="2000" dirty="0"/>
                  <a:t> depend upon?</a:t>
                </a:r>
              </a:p>
              <a:p>
                <a:pPr lvl="1">
                  <a:spcBef>
                    <a:spcPts val="600"/>
                  </a:spcBef>
                </a:pPr>
                <a:r>
                  <a:rPr lang="en-US" sz="2000" dirty="0"/>
                  <a:t>Outer-loop: increasing </a:t>
                </a:r>
                <a14:m>
                  <m:oMath xmlns:m="http://schemas.openxmlformats.org/officeDocument/2006/math">
                    <m:r>
                      <a:rPr lang="en-US" sz="2000" i="1" dirty="0" smtClean="0">
                        <a:latin typeface="Cambria Math" panose="02040503050406030204" pitchFamily="18" charset="0"/>
                      </a:rPr>
                      <m:t>𝑖</m:t>
                    </m:r>
                  </m:oMath>
                </a14:m>
                <a:r>
                  <a:rPr lang="en-US" sz="2000" dirty="0"/>
                  <a:t>; Inner-loop: increasing </a:t>
                </a:r>
                <a14:m>
                  <m:oMath xmlns:m="http://schemas.openxmlformats.org/officeDocument/2006/math">
                    <m:r>
                      <a:rPr lang="en-US" sz="2000" i="1" dirty="0" smtClean="0">
                        <a:latin typeface="Cambria Math" panose="02040503050406030204" pitchFamily="18" charset="0"/>
                      </a:rPr>
                      <m:t>𝑗</m:t>
                    </m:r>
                  </m:oMath>
                </a14:m>
                <a:r>
                  <a:rPr lang="en-US" sz="2000" dirty="0"/>
                  <a:t>.</a:t>
                </a:r>
              </a:p>
              <a:p>
                <a:pPr lvl="1">
                  <a:spcBef>
                    <a:spcPts val="600"/>
                  </a:spcBef>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sp>
        <p:nvSpPr>
          <p:cNvPr id="6" name="矩形 4"/>
          <p:cNvSpPr/>
          <p:nvPr/>
        </p:nvSpPr>
        <p:spPr>
          <a:xfrm>
            <a:off x="1699707" y="3284869"/>
            <a:ext cx="5744585" cy="283138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EditDistDP</a:t>
            </a:r>
            <a:r>
              <a:rPr lang="en-GB" sz="1600" b="1" u="sng" dirty="0">
                <a:solidFill>
                  <a:schemeClr val="tx1"/>
                </a:solidFill>
              </a:rPr>
              <a:t>(A[1…m],B[1…n]):</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=0 to m)</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[i,0] = </a:t>
            </a:r>
            <a:r>
              <a:rPr lang="en-US" sz="1600" dirty="0" err="1">
                <a:solidFill>
                  <a:schemeClr val="tx1"/>
                </a:solidFill>
                <a:latin typeface="Courier New" pitchFamily="49" charset="0"/>
                <a:cs typeface="Courier New" pitchFamily="49" charset="0"/>
              </a:rPr>
              <a:t>i</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(j=0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[0,j] = 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m)</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(j=1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delDist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[i-1,j] + 1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insDist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[i,j-1] + 1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subDist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[i-1,j-1] + Diff(A[</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],B[j])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 = Min(</a:t>
            </a:r>
            <a:r>
              <a:rPr lang="en-US" sz="1600" dirty="0" err="1">
                <a:solidFill>
                  <a:schemeClr val="tx1"/>
                </a:solidFill>
                <a:latin typeface="Courier New" pitchFamily="49" charset="0"/>
                <a:cs typeface="Courier New" pitchFamily="49" charset="0"/>
              </a:rPr>
              <a:t>delDist,insDist,subDist</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dist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endParaRPr lang="en-GB" sz="1600" dirty="0">
              <a:solidFill>
                <a:schemeClr val="tx1"/>
              </a:solidFill>
              <a:latin typeface="Courier New" pitchFamily="49" charset="0"/>
              <a:cs typeface="Courier New" pitchFamily="49" charset="0"/>
            </a:endParaRPr>
          </a:p>
        </p:txBody>
      </p:sp>
      <p:sp>
        <p:nvSpPr>
          <p:cNvPr id="7" name="TextBox 6"/>
          <p:cNvSpPr txBox="1"/>
          <p:nvPr/>
        </p:nvSpPr>
        <p:spPr>
          <a:xfrm>
            <a:off x="1950674" y="6224627"/>
            <a:ext cx="5049609" cy="510778"/>
          </a:xfrm>
          <a:prstGeom prst="round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400" b="1" dirty="0">
                <a:solidFill>
                  <a:schemeClr val="bg1"/>
                </a:solidFill>
              </a:rPr>
              <a:t>Step 4: Construct an optimal solution.</a:t>
            </a:r>
            <a:endParaRPr lang="en-US" sz="2400" b="1" dirty="0">
              <a:solidFill>
                <a:schemeClr val="bg1"/>
              </a:solidFill>
            </a:endParaRPr>
          </a:p>
        </p:txBody>
      </p:sp>
      <p:sp>
        <p:nvSpPr>
          <p:cNvPr id="8" name="矩形: 圆角 12"/>
          <p:cNvSpPr/>
          <p:nvPr/>
        </p:nvSpPr>
        <p:spPr>
          <a:xfrm>
            <a:off x="2247653" y="5569694"/>
            <a:ext cx="4959971" cy="293224"/>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4499153" cy="4679570"/>
          </a:xfrm>
          <a:prstGeom prst="rect">
            <a:avLst/>
          </a:prstGeom>
        </p:spPr>
      </p:pic>
      <p:grpSp>
        <p:nvGrpSpPr>
          <p:cNvPr id="71" name="Group 70"/>
          <p:cNvGrpSpPr/>
          <p:nvPr/>
        </p:nvGrpSpPr>
        <p:grpSpPr>
          <a:xfrm>
            <a:off x="1907868" y="4855004"/>
            <a:ext cx="399468" cy="1093112"/>
            <a:chOff x="1907868" y="5292185"/>
            <a:chExt cx="399468" cy="1093112"/>
          </a:xfrm>
        </p:grpSpPr>
        <p:sp>
          <p:nvSpPr>
            <p:cNvPr id="8" name="TextBox 7"/>
            <p:cNvSpPr txBox="1"/>
            <p:nvPr/>
          </p:nvSpPr>
          <p:spPr>
            <a:xfrm>
              <a:off x="1907868"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P</a:t>
              </a:r>
              <a:endParaRPr lang="en-US" sz="2800" dirty="0">
                <a:latin typeface="Courier New" pitchFamily="49" charset="0"/>
                <a:cs typeface="Courier New" pitchFamily="49" charset="0"/>
              </a:endParaRPr>
            </a:p>
          </p:txBody>
        </p:sp>
        <p:sp>
          <p:nvSpPr>
            <p:cNvPr id="14" name="TextBox 13"/>
            <p:cNvSpPr txBox="1"/>
            <p:nvPr/>
          </p:nvSpPr>
          <p:spPr>
            <a:xfrm>
              <a:off x="1907868"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P</a:t>
              </a:r>
              <a:endParaRPr lang="en-US" sz="2800" dirty="0">
                <a:latin typeface="Courier New" pitchFamily="49" charset="0"/>
                <a:cs typeface="Courier New" pitchFamily="49" charset="0"/>
              </a:endParaRPr>
            </a:p>
          </p:txBody>
        </p:sp>
      </p:grpSp>
      <p:grpSp>
        <p:nvGrpSpPr>
          <p:cNvPr id="72" name="Group 71"/>
          <p:cNvGrpSpPr/>
          <p:nvPr/>
        </p:nvGrpSpPr>
        <p:grpSpPr>
          <a:xfrm>
            <a:off x="2533604" y="4855004"/>
            <a:ext cx="399468" cy="1093112"/>
            <a:chOff x="2533604" y="5292185"/>
            <a:chExt cx="399468" cy="1093112"/>
          </a:xfrm>
        </p:grpSpPr>
        <p:sp>
          <p:nvSpPr>
            <p:cNvPr id="9" name="TextBox 8"/>
            <p:cNvSpPr txBox="1"/>
            <p:nvPr/>
          </p:nvSpPr>
          <p:spPr>
            <a:xfrm>
              <a:off x="2533604"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O</a:t>
              </a:r>
              <a:endParaRPr lang="en-US" sz="2800" dirty="0">
                <a:latin typeface="Courier New" pitchFamily="49" charset="0"/>
                <a:cs typeface="Courier New" pitchFamily="49" charset="0"/>
              </a:endParaRPr>
            </a:p>
          </p:txBody>
        </p:sp>
        <p:sp>
          <p:nvSpPr>
            <p:cNvPr id="15" name="TextBox 14"/>
            <p:cNvSpPr txBox="1"/>
            <p:nvPr/>
          </p:nvSpPr>
          <p:spPr>
            <a:xfrm>
              <a:off x="2533604"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O</a:t>
              </a:r>
              <a:endParaRPr lang="en-US" sz="2800" dirty="0">
                <a:latin typeface="Courier New" pitchFamily="49" charset="0"/>
                <a:cs typeface="Courier New" pitchFamily="49" charset="0"/>
              </a:endParaRPr>
            </a:p>
          </p:txBody>
        </p:sp>
      </p:grpSp>
      <p:grpSp>
        <p:nvGrpSpPr>
          <p:cNvPr id="75" name="Group 74"/>
          <p:cNvGrpSpPr/>
          <p:nvPr/>
        </p:nvGrpSpPr>
        <p:grpSpPr>
          <a:xfrm>
            <a:off x="4410812" y="4855004"/>
            <a:ext cx="399468" cy="1093112"/>
            <a:chOff x="4410812" y="5292185"/>
            <a:chExt cx="399468" cy="1093112"/>
          </a:xfrm>
        </p:grpSpPr>
        <p:sp>
          <p:nvSpPr>
            <p:cNvPr id="18" name="TextBox 17"/>
            <p:cNvSpPr txBox="1"/>
            <p:nvPr/>
          </p:nvSpPr>
          <p:spPr>
            <a:xfrm>
              <a:off x="4410812"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24" name="TextBox 23"/>
            <p:cNvSpPr txBox="1"/>
            <p:nvPr/>
          </p:nvSpPr>
          <p:spPr>
            <a:xfrm>
              <a:off x="4410812"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grpSp>
      <p:grpSp>
        <p:nvGrpSpPr>
          <p:cNvPr id="78" name="Group 77"/>
          <p:cNvGrpSpPr/>
          <p:nvPr/>
        </p:nvGrpSpPr>
        <p:grpSpPr>
          <a:xfrm>
            <a:off x="6288020" y="4855004"/>
            <a:ext cx="399468" cy="1093112"/>
            <a:chOff x="6288020" y="5292185"/>
            <a:chExt cx="399468" cy="1093112"/>
          </a:xfrm>
        </p:grpSpPr>
        <p:sp>
          <p:nvSpPr>
            <p:cNvPr id="21" name="TextBox 20"/>
            <p:cNvSpPr txBox="1"/>
            <p:nvPr/>
          </p:nvSpPr>
          <p:spPr>
            <a:xfrm>
              <a:off x="6288020"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I</a:t>
              </a:r>
              <a:endParaRPr lang="en-US" sz="2800" dirty="0">
                <a:latin typeface="Courier New" pitchFamily="49" charset="0"/>
                <a:cs typeface="Courier New" pitchFamily="49" charset="0"/>
              </a:endParaRPr>
            </a:p>
          </p:txBody>
        </p:sp>
        <p:sp>
          <p:nvSpPr>
            <p:cNvPr id="27" name="TextBox 26"/>
            <p:cNvSpPr txBox="1"/>
            <p:nvPr/>
          </p:nvSpPr>
          <p:spPr>
            <a:xfrm>
              <a:off x="6288020"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I</a:t>
              </a:r>
              <a:endParaRPr lang="en-US" sz="2800" dirty="0">
                <a:latin typeface="Courier New" pitchFamily="49" charset="0"/>
                <a:cs typeface="Courier New" pitchFamily="49" charset="0"/>
              </a:endParaRPr>
            </a:p>
          </p:txBody>
        </p:sp>
      </p:grpSp>
      <p:grpSp>
        <p:nvGrpSpPr>
          <p:cNvPr id="79" name="Group 78"/>
          <p:cNvGrpSpPr/>
          <p:nvPr/>
        </p:nvGrpSpPr>
        <p:grpSpPr>
          <a:xfrm>
            <a:off x="6913756" y="4855004"/>
            <a:ext cx="399468" cy="1093112"/>
            <a:chOff x="6913756" y="5292185"/>
            <a:chExt cx="399468" cy="1093112"/>
          </a:xfrm>
        </p:grpSpPr>
        <p:sp>
          <p:nvSpPr>
            <p:cNvPr id="22" name="TextBox 21"/>
            <p:cNvSpPr txBox="1"/>
            <p:nvPr/>
          </p:nvSpPr>
          <p:spPr>
            <a:xfrm>
              <a:off x="6913756"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a:t>
              </a:r>
              <a:endParaRPr lang="en-US" sz="2800" dirty="0">
                <a:latin typeface="Courier New" pitchFamily="49" charset="0"/>
                <a:cs typeface="Courier New" pitchFamily="49" charset="0"/>
              </a:endParaRPr>
            </a:p>
          </p:txBody>
        </p:sp>
        <p:sp>
          <p:nvSpPr>
            <p:cNvPr id="28" name="TextBox 27"/>
            <p:cNvSpPr txBox="1"/>
            <p:nvPr/>
          </p:nvSpPr>
          <p:spPr>
            <a:xfrm>
              <a:off x="6913756"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a:t>
              </a:r>
              <a:endParaRPr lang="en-US" sz="2800" dirty="0">
                <a:latin typeface="Courier New" pitchFamily="49" charset="0"/>
                <a:cs typeface="Courier New" pitchFamily="49" charset="0"/>
              </a:endParaRPr>
            </a:p>
          </p:txBody>
        </p:sp>
      </p:grpSp>
      <p:grpSp>
        <p:nvGrpSpPr>
          <p:cNvPr id="81" name="Group 80"/>
          <p:cNvGrpSpPr/>
          <p:nvPr/>
        </p:nvGrpSpPr>
        <p:grpSpPr>
          <a:xfrm>
            <a:off x="7539492" y="4855004"/>
            <a:ext cx="399468" cy="1093112"/>
            <a:chOff x="7539492" y="5292185"/>
            <a:chExt cx="399468" cy="1093112"/>
          </a:xfrm>
        </p:grpSpPr>
        <p:sp>
          <p:nvSpPr>
            <p:cNvPr id="23" name="TextBox 22"/>
            <p:cNvSpPr txBox="1"/>
            <p:nvPr/>
          </p:nvSpPr>
          <p:spPr>
            <a:xfrm>
              <a:off x="7539492"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L</a:t>
              </a:r>
              <a:endParaRPr lang="en-US" sz="2800" dirty="0">
                <a:latin typeface="Courier New" pitchFamily="49" charset="0"/>
                <a:cs typeface="Courier New" pitchFamily="49" charset="0"/>
              </a:endParaRPr>
            </a:p>
          </p:txBody>
        </p:sp>
        <p:sp>
          <p:nvSpPr>
            <p:cNvPr id="29" name="TextBox 28"/>
            <p:cNvSpPr txBox="1"/>
            <p:nvPr/>
          </p:nvSpPr>
          <p:spPr>
            <a:xfrm>
              <a:off x="7539492"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L</a:t>
              </a:r>
              <a:endParaRPr lang="en-US" sz="2800" dirty="0">
                <a:latin typeface="Courier New" pitchFamily="49" charset="0"/>
                <a:cs typeface="Courier New" pitchFamily="49" charset="0"/>
              </a:endParaRPr>
            </a:p>
          </p:txBody>
        </p:sp>
      </p:grpSp>
      <p:sp>
        <p:nvSpPr>
          <p:cNvPr id="30" name="TextBox 29"/>
          <p:cNvSpPr txBox="1"/>
          <p:nvPr/>
        </p:nvSpPr>
        <p:spPr>
          <a:xfrm>
            <a:off x="4410812" y="469012"/>
            <a:ext cx="3941272" cy="707886"/>
          </a:xfrm>
          <a:prstGeom prst="rect">
            <a:avLst/>
          </a:prstGeom>
          <a:noFill/>
        </p:spPr>
        <p:txBody>
          <a:bodyPr wrap="none" rtlCol="0">
            <a:spAutoFit/>
          </a:bodyPr>
          <a:lstStyle/>
          <a:p>
            <a:r>
              <a:rPr lang="en-US" sz="2400" dirty="0">
                <a:solidFill>
                  <a:schemeClr val="accent1">
                    <a:lumMod val="75000"/>
                  </a:schemeClr>
                </a:solidFill>
              </a:rPr>
              <a:t>Subproblem graph (DAG)</a:t>
            </a:r>
            <a:br>
              <a:rPr lang="en-US" dirty="0"/>
            </a:br>
            <a:r>
              <a:rPr lang="en-US" sz="1600" dirty="0">
                <a:solidFill>
                  <a:schemeClr val="tx1">
                    <a:lumMod val="65000"/>
                    <a:lumOff val="35000"/>
                  </a:schemeClr>
                </a:solidFill>
              </a:rPr>
              <a:t>Transform “EXPONENTIAL” to “POLYNOMIAL”</a:t>
            </a:r>
            <a:endParaRPr lang="en-US" dirty="0">
              <a:solidFill>
                <a:schemeClr val="tx1">
                  <a:lumMod val="65000"/>
                  <a:lumOff val="35000"/>
                </a:schemeClr>
              </a:solidFill>
            </a:endParaRPr>
          </a:p>
        </p:txBody>
      </p:sp>
      <p:grpSp>
        <p:nvGrpSpPr>
          <p:cNvPr id="47" name="Group 46"/>
          <p:cNvGrpSpPr/>
          <p:nvPr/>
        </p:nvGrpSpPr>
        <p:grpSpPr>
          <a:xfrm>
            <a:off x="4584994" y="1270051"/>
            <a:ext cx="3396143" cy="2158949"/>
            <a:chOff x="4584994" y="1270051"/>
            <a:chExt cx="3396143" cy="2158949"/>
          </a:xfrm>
        </p:grpSpPr>
        <p:grpSp>
          <p:nvGrpSpPr>
            <p:cNvPr id="35" name="Group 34"/>
            <p:cNvGrpSpPr/>
            <p:nvPr/>
          </p:nvGrpSpPr>
          <p:grpSpPr>
            <a:xfrm>
              <a:off x="4584994" y="1270051"/>
              <a:ext cx="2498717" cy="400110"/>
              <a:chOff x="4984462" y="1273742"/>
              <a:chExt cx="2498717" cy="400110"/>
            </a:xfrm>
          </p:grpSpPr>
          <p:cxnSp>
            <p:nvCxnSpPr>
              <p:cNvPr id="32" name="Straight Arrow Connector 31"/>
              <p:cNvCxnSpPr/>
              <p:nvPr/>
            </p:nvCxnSpPr>
            <p:spPr>
              <a:xfrm>
                <a:off x="4984462" y="1473797"/>
                <a:ext cx="451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6016" y="1273742"/>
                <a:ext cx="2047163" cy="400110"/>
              </a:xfrm>
              <a:prstGeom prst="rect">
                <a:avLst/>
              </a:prstGeom>
              <a:noFill/>
            </p:spPr>
            <p:txBody>
              <a:bodyPr wrap="none" rtlCol="0">
                <a:spAutoFit/>
              </a:bodyPr>
              <a:lstStyle/>
              <a:p>
                <a:r>
                  <a:rPr lang="en-US" sz="2000" dirty="0"/>
                  <a:t>Insertion (</a:t>
                </a:r>
                <a:r>
                  <a:rPr lang="en-US" sz="2000" dirty="0">
                    <a:solidFill>
                      <a:schemeClr val="accent1">
                        <a:lumMod val="75000"/>
                      </a:schemeClr>
                    </a:solidFill>
                  </a:rPr>
                  <a:t>costs 1</a:t>
                </a:r>
                <a:r>
                  <a:rPr lang="en-US" sz="2000" dirty="0"/>
                  <a:t>)</a:t>
                </a:r>
                <a:endParaRPr lang="en-US" sz="2000" dirty="0"/>
              </a:p>
            </p:txBody>
          </p:sp>
        </p:grpSp>
        <p:grpSp>
          <p:nvGrpSpPr>
            <p:cNvPr id="39" name="Group 38"/>
            <p:cNvGrpSpPr/>
            <p:nvPr/>
          </p:nvGrpSpPr>
          <p:grpSpPr>
            <a:xfrm>
              <a:off x="4810771" y="1805379"/>
              <a:ext cx="2226709" cy="451554"/>
              <a:chOff x="5210239" y="1967060"/>
              <a:chExt cx="2226709" cy="451554"/>
            </a:xfrm>
          </p:grpSpPr>
          <p:cxnSp>
            <p:nvCxnSpPr>
              <p:cNvPr id="37" name="Straight Arrow Connector 36"/>
              <p:cNvCxnSpPr/>
              <p:nvPr/>
            </p:nvCxnSpPr>
            <p:spPr>
              <a:xfrm rot="5400000">
                <a:off x="4984462" y="2192837"/>
                <a:ext cx="451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36016" y="1967060"/>
                <a:ext cx="2000932" cy="400110"/>
              </a:xfrm>
              <a:prstGeom prst="rect">
                <a:avLst/>
              </a:prstGeom>
              <a:noFill/>
            </p:spPr>
            <p:txBody>
              <a:bodyPr wrap="none" rtlCol="0">
                <a:spAutoFit/>
              </a:bodyPr>
              <a:lstStyle/>
              <a:p>
                <a:r>
                  <a:rPr lang="en-US" sz="2000" dirty="0"/>
                  <a:t>Deletion (</a:t>
                </a:r>
                <a:r>
                  <a:rPr lang="en-US" sz="2000" dirty="0">
                    <a:solidFill>
                      <a:schemeClr val="accent1">
                        <a:lumMod val="75000"/>
                      </a:schemeClr>
                    </a:solidFill>
                  </a:rPr>
                  <a:t>costs 1</a:t>
                </a:r>
                <a:r>
                  <a:rPr lang="en-US" sz="2000" dirty="0"/>
                  <a:t>)</a:t>
                </a:r>
                <a:endParaRPr lang="en-US" sz="2000" dirty="0"/>
              </a:p>
            </p:txBody>
          </p:sp>
        </p:grpSp>
        <p:grpSp>
          <p:nvGrpSpPr>
            <p:cNvPr id="40" name="Group 39"/>
            <p:cNvGrpSpPr/>
            <p:nvPr/>
          </p:nvGrpSpPr>
          <p:grpSpPr>
            <a:xfrm>
              <a:off x="4810771" y="2392151"/>
              <a:ext cx="3170366" cy="451554"/>
              <a:chOff x="5210239" y="1967060"/>
              <a:chExt cx="3170366" cy="451554"/>
            </a:xfrm>
          </p:grpSpPr>
          <p:cxnSp>
            <p:nvCxnSpPr>
              <p:cNvPr id="41" name="Straight Arrow Connector 40"/>
              <p:cNvCxnSpPr/>
              <p:nvPr/>
            </p:nvCxnSpPr>
            <p:spPr>
              <a:xfrm rot="2700000">
                <a:off x="4984462" y="2192837"/>
                <a:ext cx="451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36016" y="1967060"/>
                <a:ext cx="2944589" cy="400110"/>
              </a:xfrm>
              <a:prstGeom prst="rect">
                <a:avLst/>
              </a:prstGeom>
              <a:noFill/>
            </p:spPr>
            <p:txBody>
              <a:bodyPr wrap="none" rtlCol="0">
                <a:spAutoFit/>
              </a:bodyPr>
              <a:lstStyle/>
              <a:p>
                <a:r>
                  <a:rPr lang="en-US" sz="2000" dirty="0"/>
                  <a:t>Substitution [diff] (</a:t>
                </a:r>
                <a:r>
                  <a:rPr lang="en-US" sz="2000" dirty="0">
                    <a:solidFill>
                      <a:schemeClr val="accent1">
                        <a:lumMod val="75000"/>
                      </a:schemeClr>
                    </a:solidFill>
                  </a:rPr>
                  <a:t>costs 1</a:t>
                </a:r>
                <a:r>
                  <a:rPr lang="en-US" sz="2000" dirty="0"/>
                  <a:t>)</a:t>
                </a:r>
                <a:endParaRPr lang="en-US" sz="2000" dirty="0"/>
              </a:p>
            </p:txBody>
          </p:sp>
        </p:grpSp>
        <p:grpSp>
          <p:nvGrpSpPr>
            <p:cNvPr id="43" name="Group 42"/>
            <p:cNvGrpSpPr/>
            <p:nvPr/>
          </p:nvGrpSpPr>
          <p:grpSpPr>
            <a:xfrm>
              <a:off x="4837483" y="2977446"/>
              <a:ext cx="2607006" cy="451554"/>
              <a:chOff x="5210239" y="1967060"/>
              <a:chExt cx="2607006" cy="451554"/>
            </a:xfrm>
          </p:grpSpPr>
          <p:cxnSp>
            <p:nvCxnSpPr>
              <p:cNvPr id="44" name="Straight Arrow Connector 43"/>
              <p:cNvCxnSpPr/>
              <p:nvPr/>
            </p:nvCxnSpPr>
            <p:spPr>
              <a:xfrm rot="2700000">
                <a:off x="4984462" y="2192837"/>
                <a:ext cx="451554"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36016" y="1967060"/>
                <a:ext cx="2381229" cy="400110"/>
              </a:xfrm>
              <a:prstGeom prst="rect">
                <a:avLst/>
              </a:prstGeom>
              <a:noFill/>
            </p:spPr>
            <p:txBody>
              <a:bodyPr wrap="none" rtlCol="0">
                <a:spAutoFit/>
              </a:bodyPr>
              <a:lstStyle/>
              <a:p>
                <a:r>
                  <a:rPr lang="en-US" sz="2000" dirty="0"/>
                  <a:t>Substitution (</a:t>
                </a:r>
                <a:r>
                  <a:rPr lang="en-US" sz="2000" dirty="0">
                    <a:solidFill>
                      <a:schemeClr val="accent1">
                        <a:lumMod val="75000"/>
                      </a:schemeClr>
                    </a:solidFill>
                  </a:rPr>
                  <a:t>costs 0</a:t>
                </a:r>
                <a:r>
                  <a:rPr lang="en-US" sz="2000" dirty="0"/>
                  <a:t>)</a:t>
                </a:r>
                <a:endParaRPr lang="en-US" sz="2000" dirty="0"/>
              </a:p>
            </p:txBody>
          </p:sp>
        </p:grpSp>
      </p:grpSp>
      <p:sp>
        <p:nvSpPr>
          <p:cNvPr id="46" name="TextBox 45"/>
          <p:cNvSpPr txBox="1"/>
          <p:nvPr/>
        </p:nvSpPr>
        <p:spPr>
          <a:xfrm>
            <a:off x="4410812" y="3641005"/>
            <a:ext cx="4736553" cy="769441"/>
          </a:xfrm>
          <a:prstGeom prst="rect">
            <a:avLst/>
          </a:prstGeom>
          <a:noFill/>
        </p:spPr>
        <p:txBody>
          <a:bodyPr wrap="none" rtlCol="0">
            <a:spAutoFit/>
          </a:bodyPr>
          <a:lstStyle/>
          <a:p>
            <a:r>
              <a:rPr lang="en-US" sz="2400" b="1" dirty="0">
                <a:solidFill>
                  <a:srgbClr val="C00000"/>
                </a:solidFill>
              </a:rPr>
              <a:t>Edit distance</a:t>
            </a:r>
            <a:r>
              <a:rPr lang="en-US" sz="2400" b="1" dirty="0"/>
              <a:t>:</a:t>
            </a:r>
            <a:br>
              <a:rPr lang="en-US" dirty="0"/>
            </a:br>
            <a:r>
              <a:rPr lang="en-US" sz="2000" dirty="0">
                <a:solidFill>
                  <a:schemeClr val="accent2">
                    <a:lumMod val="75000"/>
                  </a:schemeClr>
                </a:solidFill>
              </a:rPr>
              <a:t>Shortest path from top-left to right-bottom</a:t>
            </a:r>
            <a:r>
              <a:rPr lang="en-US" sz="2000" dirty="0"/>
              <a:t>.</a:t>
            </a:r>
            <a:endParaRPr lang="en-US" dirty="0"/>
          </a:p>
        </p:txBody>
      </p:sp>
      <p:sp>
        <p:nvSpPr>
          <p:cNvPr id="48" name="矩形: 圆角 12"/>
          <p:cNvSpPr/>
          <p:nvPr/>
        </p:nvSpPr>
        <p:spPr>
          <a:xfrm>
            <a:off x="682530" y="691725"/>
            <a:ext cx="112562" cy="171875"/>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圆角 12"/>
          <p:cNvSpPr/>
          <p:nvPr/>
        </p:nvSpPr>
        <p:spPr>
          <a:xfrm>
            <a:off x="682530" y="1042595"/>
            <a:ext cx="112562" cy="171875"/>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圆角 12"/>
          <p:cNvSpPr/>
          <p:nvPr/>
        </p:nvSpPr>
        <p:spPr>
          <a:xfrm rot="18900000">
            <a:off x="853176" y="1312186"/>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矩形: 圆角 12"/>
          <p:cNvSpPr/>
          <p:nvPr/>
        </p:nvSpPr>
        <p:spPr>
          <a:xfrm rot="18900000">
            <a:off x="1205601" y="1658261"/>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圆角 12"/>
          <p:cNvSpPr/>
          <p:nvPr/>
        </p:nvSpPr>
        <p:spPr>
          <a:xfrm rot="18900000">
            <a:off x="1548501" y="2001161"/>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圆角 12"/>
          <p:cNvSpPr/>
          <p:nvPr/>
        </p:nvSpPr>
        <p:spPr>
          <a:xfrm rot="18900000">
            <a:off x="1897752" y="2344061"/>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矩形: 圆角 12"/>
          <p:cNvSpPr/>
          <p:nvPr/>
        </p:nvSpPr>
        <p:spPr>
          <a:xfrm rot="18900000">
            <a:off x="2251056" y="2696487"/>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矩形: 圆角 12"/>
          <p:cNvSpPr/>
          <p:nvPr/>
        </p:nvSpPr>
        <p:spPr>
          <a:xfrm rot="16200000">
            <a:off x="2595236" y="2932600"/>
            <a:ext cx="112562" cy="170666"/>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矩形: 圆角 12"/>
          <p:cNvSpPr/>
          <p:nvPr/>
        </p:nvSpPr>
        <p:spPr>
          <a:xfrm rot="18900000">
            <a:off x="2936856" y="3045738"/>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圆角 12"/>
          <p:cNvSpPr/>
          <p:nvPr/>
        </p:nvSpPr>
        <p:spPr>
          <a:xfrm rot="18900000">
            <a:off x="3282931" y="3388638"/>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圆角 12"/>
          <p:cNvSpPr/>
          <p:nvPr/>
        </p:nvSpPr>
        <p:spPr>
          <a:xfrm rot="18900000">
            <a:off x="3632181" y="3737888"/>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矩形: 圆角 12"/>
          <p:cNvSpPr/>
          <p:nvPr/>
        </p:nvSpPr>
        <p:spPr>
          <a:xfrm rot="18900000">
            <a:off x="3981431" y="4083963"/>
            <a:ext cx="112562" cy="32271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656396" y="4855004"/>
            <a:ext cx="399468" cy="1488477"/>
            <a:chOff x="656396" y="5292185"/>
            <a:chExt cx="399468" cy="1488477"/>
          </a:xfrm>
        </p:grpSpPr>
        <p:sp>
          <p:nvSpPr>
            <p:cNvPr id="6" name="TextBox 5"/>
            <p:cNvSpPr txBox="1"/>
            <p:nvPr/>
          </p:nvSpPr>
          <p:spPr>
            <a:xfrm>
              <a:off x="656396"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E</a:t>
              </a:r>
              <a:endParaRPr lang="en-US" sz="2800" dirty="0">
                <a:latin typeface="Courier New" pitchFamily="49" charset="0"/>
                <a:cs typeface="Courier New" pitchFamily="49" charset="0"/>
              </a:endParaRPr>
            </a:p>
          </p:txBody>
        </p:sp>
        <p:sp>
          <p:nvSpPr>
            <p:cNvPr id="12" name="TextBox 11"/>
            <p:cNvSpPr txBox="1"/>
            <p:nvPr/>
          </p:nvSpPr>
          <p:spPr>
            <a:xfrm>
              <a:off x="656396"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t>
              </a:r>
              <a:endParaRPr lang="en-US" sz="2800" dirty="0">
                <a:latin typeface="Courier New" pitchFamily="49" charset="0"/>
                <a:cs typeface="Courier New" pitchFamily="49" charset="0"/>
              </a:endParaRPr>
            </a:p>
          </p:txBody>
        </p:sp>
        <p:sp>
          <p:nvSpPr>
            <p:cNvPr id="62" name="TextBox 61"/>
            <p:cNvSpPr txBox="1"/>
            <p:nvPr/>
          </p:nvSpPr>
          <p:spPr>
            <a:xfrm>
              <a:off x="686853" y="6380552"/>
              <a:ext cx="338554" cy="400110"/>
            </a:xfrm>
            <a:prstGeom prst="rect">
              <a:avLst/>
            </a:prstGeom>
            <a:noFill/>
          </p:spPr>
          <p:txBody>
            <a:bodyPr wrap="none" rtlCol="0">
              <a:spAutoFit/>
            </a:bodyPr>
            <a:lstStyle/>
            <a:p>
              <a:pPr algn="ctr"/>
              <a:r>
                <a:rPr lang="en-US" sz="2000" b="1" dirty="0">
                  <a:solidFill>
                    <a:schemeClr val="accent2">
                      <a:lumMod val="75000"/>
                    </a:schemeClr>
                  </a:solidFill>
                  <a:latin typeface="Courier New" pitchFamily="49" charset="0"/>
                  <a:cs typeface="Courier New" pitchFamily="49" charset="0"/>
                </a:rPr>
                <a:t>1</a:t>
              </a:r>
              <a:endParaRPr lang="en-US" sz="2000" b="1" dirty="0">
                <a:solidFill>
                  <a:schemeClr val="accent2">
                    <a:lumMod val="75000"/>
                  </a:schemeClr>
                </a:solidFill>
                <a:latin typeface="Courier New" pitchFamily="49" charset="0"/>
                <a:cs typeface="Courier New" pitchFamily="49" charset="0"/>
              </a:endParaRPr>
            </a:p>
          </p:txBody>
        </p:sp>
      </p:grpSp>
      <p:grpSp>
        <p:nvGrpSpPr>
          <p:cNvPr id="69" name="Group 68"/>
          <p:cNvGrpSpPr/>
          <p:nvPr/>
        </p:nvGrpSpPr>
        <p:grpSpPr>
          <a:xfrm>
            <a:off x="1261882" y="4855004"/>
            <a:ext cx="419718" cy="1488477"/>
            <a:chOff x="1261882" y="5292185"/>
            <a:chExt cx="419718" cy="1488477"/>
          </a:xfrm>
        </p:grpSpPr>
        <p:sp>
          <p:nvSpPr>
            <p:cNvPr id="7" name="TextBox 6"/>
            <p:cNvSpPr txBox="1"/>
            <p:nvPr/>
          </p:nvSpPr>
          <p:spPr>
            <a:xfrm>
              <a:off x="1282132"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X</a:t>
              </a:r>
              <a:endParaRPr lang="en-US" sz="2800" dirty="0">
                <a:latin typeface="Courier New" pitchFamily="49" charset="0"/>
                <a:cs typeface="Courier New" pitchFamily="49" charset="0"/>
              </a:endParaRPr>
            </a:p>
          </p:txBody>
        </p:sp>
        <p:sp>
          <p:nvSpPr>
            <p:cNvPr id="13" name="TextBox 12"/>
            <p:cNvSpPr txBox="1"/>
            <p:nvPr/>
          </p:nvSpPr>
          <p:spPr>
            <a:xfrm>
              <a:off x="1282132"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t>
              </a:r>
              <a:endParaRPr lang="en-US" sz="2800" dirty="0">
                <a:latin typeface="Courier New" pitchFamily="49" charset="0"/>
                <a:cs typeface="Courier New" pitchFamily="49" charset="0"/>
              </a:endParaRPr>
            </a:p>
          </p:txBody>
        </p:sp>
        <p:sp>
          <p:nvSpPr>
            <p:cNvPr id="63" name="TextBox 62"/>
            <p:cNvSpPr txBox="1"/>
            <p:nvPr/>
          </p:nvSpPr>
          <p:spPr>
            <a:xfrm>
              <a:off x="1261882" y="6380552"/>
              <a:ext cx="338554" cy="400110"/>
            </a:xfrm>
            <a:prstGeom prst="rect">
              <a:avLst/>
            </a:prstGeom>
            <a:noFill/>
          </p:spPr>
          <p:txBody>
            <a:bodyPr wrap="none" rtlCol="0">
              <a:spAutoFit/>
            </a:bodyPr>
            <a:lstStyle/>
            <a:p>
              <a:pPr algn="ctr"/>
              <a:r>
                <a:rPr lang="en-US" sz="2000" b="1" dirty="0">
                  <a:solidFill>
                    <a:schemeClr val="accent2">
                      <a:lumMod val="75000"/>
                    </a:schemeClr>
                  </a:solidFill>
                  <a:latin typeface="Courier New" pitchFamily="49" charset="0"/>
                  <a:cs typeface="Courier New" pitchFamily="49" charset="0"/>
                </a:rPr>
                <a:t>1</a:t>
              </a:r>
              <a:endParaRPr lang="en-US" sz="2000" b="1" dirty="0">
                <a:solidFill>
                  <a:schemeClr val="accent2">
                    <a:lumMod val="75000"/>
                  </a:schemeClr>
                </a:solidFill>
                <a:latin typeface="Courier New" pitchFamily="49" charset="0"/>
                <a:cs typeface="Courier New" pitchFamily="49" charset="0"/>
              </a:endParaRPr>
            </a:p>
          </p:txBody>
        </p:sp>
      </p:grpSp>
      <p:grpSp>
        <p:nvGrpSpPr>
          <p:cNvPr id="73" name="Group 72"/>
          <p:cNvGrpSpPr/>
          <p:nvPr/>
        </p:nvGrpSpPr>
        <p:grpSpPr>
          <a:xfrm>
            <a:off x="3159340" y="4855004"/>
            <a:ext cx="399468" cy="1488477"/>
            <a:chOff x="3159340" y="5292185"/>
            <a:chExt cx="399468" cy="1488477"/>
          </a:xfrm>
        </p:grpSpPr>
        <p:sp>
          <p:nvSpPr>
            <p:cNvPr id="10" name="TextBox 9"/>
            <p:cNvSpPr txBox="1"/>
            <p:nvPr/>
          </p:nvSpPr>
          <p:spPr>
            <a:xfrm>
              <a:off x="3159340"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N</a:t>
              </a:r>
              <a:endParaRPr lang="en-US" sz="2800" dirty="0">
                <a:latin typeface="Courier New" pitchFamily="49" charset="0"/>
                <a:cs typeface="Courier New" pitchFamily="49" charset="0"/>
              </a:endParaRPr>
            </a:p>
          </p:txBody>
        </p:sp>
        <p:sp>
          <p:nvSpPr>
            <p:cNvPr id="16" name="TextBox 15"/>
            <p:cNvSpPr txBox="1"/>
            <p:nvPr/>
          </p:nvSpPr>
          <p:spPr>
            <a:xfrm>
              <a:off x="3159340"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L</a:t>
              </a:r>
              <a:endParaRPr lang="en-US" sz="2800" dirty="0">
                <a:latin typeface="Courier New" pitchFamily="49" charset="0"/>
                <a:cs typeface="Courier New" pitchFamily="49" charset="0"/>
              </a:endParaRPr>
            </a:p>
          </p:txBody>
        </p:sp>
        <p:sp>
          <p:nvSpPr>
            <p:cNvPr id="64" name="TextBox 63"/>
            <p:cNvSpPr txBox="1"/>
            <p:nvPr/>
          </p:nvSpPr>
          <p:spPr>
            <a:xfrm>
              <a:off x="3174236" y="6380552"/>
              <a:ext cx="338554" cy="400110"/>
            </a:xfrm>
            <a:prstGeom prst="rect">
              <a:avLst/>
            </a:prstGeom>
            <a:noFill/>
          </p:spPr>
          <p:txBody>
            <a:bodyPr wrap="none" rtlCol="0">
              <a:spAutoFit/>
            </a:bodyPr>
            <a:lstStyle/>
            <a:p>
              <a:pPr algn="ctr"/>
              <a:r>
                <a:rPr lang="en-US" sz="2000" b="1" dirty="0">
                  <a:solidFill>
                    <a:schemeClr val="accent2">
                      <a:lumMod val="75000"/>
                    </a:schemeClr>
                  </a:solidFill>
                  <a:latin typeface="Courier New" pitchFamily="49" charset="0"/>
                  <a:cs typeface="Courier New" pitchFamily="49" charset="0"/>
                </a:rPr>
                <a:t>1</a:t>
              </a:r>
              <a:endParaRPr lang="en-US" sz="2000" b="1" dirty="0">
                <a:solidFill>
                  <a:schemeClr val="accent2">
                    <a:lumMod val="75000"/>
                  </a:schemeClr>
                </a:solidFill>
                <a:latin typeface="Courier New" pitchFamily="49" charset="0"/>
                <a:cs typeface="Courier New" pitchFamily="49" charset="0"/>
              </a:endParaRPr>
            </a:p>
          </p:txBody>
        </p:sp>
      </p:grpSp>
      <p:grpSp>
        <p:nvGrpSpPr>
          <p:cNvPr id="74" name="Group 73"/>
          <p:cNvGrpSpPr/>
          <p:nvPr/>
        </p:nvGrpSpPr>
        <p:grpSpPr>
          <a:xfrm>
            <a:off x="3785076" y="4855004"/>
            <a:ext cx="399468" cy="1488477"/>
            <a:chOff x="3785076" y="5292185"/>
            <a:chExt cx="399468" cy="1488477"/>
          </a:xfrm>
        </p:grpSpPr>
        <p:sp>
          <p:nvSpPr>
            <p:cNvPr id="11" name="TextBox 10"/>
            <p:cNvSpPr txBox="1"/>
            <p:nvPr/>
          </p:nvSpPr>
          <p:spPr>
            <a:xfrm>
              <a:off x="3785076"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E</a:t>
              </a:r>
              <a:endParaRPr lang="en-US" sz="2800" dirty="0">
                <a:latin typeface="Courier New" pitchFamily="49" charset="0"/>
                <a:cs typeface="Courier New" pitchFamily="49" charset="0"/>
              </a:endParaRPr>
            </a:p>
          </p:txBody>
        </p:sp>
        <p:sp>
          <p:nvSpPr>
            <p:cNvPr id="17" name="TextBox 16"/>
            <p:cNvSpPr txBox="1"/>
            <p:nvPr/>
          </p:nvSpPr>
          <p:spPr>
            <a:xfrm>
              <a:off x="3785076"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Y</a:t>
              </a:r>
              <a:endParaRPr lang="en-US" sz="2800" dirty="0">
                <a:latin typeface="Courier New" pitchFamily="49" charset="0"/>
                <a:cs typeface="Courier New" pitchFamily="49" charset="0"/>
              </a:endParaRPr>
            </a:p>
          </p:txBody>
        </p:sp>
        <p:sp>
          <p:nvSpPr>
            <p:cNvPr id="65" name="TextBox 64"/>
            <p:cNvSpPr txBox="1"/>
            <p:nvPr/>
          </p:nvSpPr>
          <p:spPr>
            <a:xfrm>
              <a:off x="3816979" y="6380552"/>
              <a:ext cx="338554" cy="400110"/>
            </a:xfrm>
            <a:prstGeom prst="rect">
              <a:avLst/>
            </a:prstGeom>
            <a:noFill/>
          </p:spPr>
          <p:txBody>
            <a:bodyPr wrap="none" rtlCol="0">
              <a:spAutoFit/>
            </a:bodyPr>
            <a:lstStyle/>
            <a:p>
              <a:pPr algn="ctr"/>
              <a:r>
                <a:rPr lang="en-US" sz="2000" b="1" dirty="0">
                  <a:solidFill>
                    <a:schemeClr val="accent2">
                      <a:lumMod val="75000"/>
                    </a:schemeClr>
                  </a:solidFill>
                  <a:latin typeface="Courier New" pitchFamily="49" charset="0"/>
                  <a:cs typeface="Courier New" pitchFamily="49" charset="0"/>
                </a:rPr>
                <a:t>1</a:t>
              </a:r>
              <a:endParaRPr lang="en-US" sz="2000" b="1" dirty="0">
                <a:solidFill>
                  <a:schemeClr val="accent2">
                    <a:lumMod val="75000"/>
                  </a:schemeClr>
                </a:solidFill>
                <a:latin typeface="Courier New" pitchFamily="49" charset="0"/>
                <a:cs typeface="Courier New" pitchFamily="49" charset="0"/>
              </a:endParaRPr>
            </a:p>
          </p:txBody>
        </p:sp>
      </p:grpSp>
      <p:grpSp>
        <p:nvGrpSpPr>
          <p:cNvPr id="76" name="Group 75"/>
          <p:cNvGrpSpPr/>
          <p:nvPr/>
        </p:nvGrpSpPr>
        <p:grpSpPr>
          <a:xfrm>
            <a:off x="5036548" y="4855004"/>
            <a:ext cx="399468" cy="1488477"/>
            <a:chOff x="5036548" y="5292185"/>
            <a:chExt cx="399468" cy="1488477"/>
          </a:xfrm>
        </p:grpSpPr>
        <p:sp>
          <p:nvSpPr>
            <p:cNvPr id="19" name="TextBox 18"/>
            <p:cNvSpPr txBox="1"/>
            <p:nvPr/>
          </p:nvSpPr>
          <p:spPr>
            <a:xfrm>
              <a:off x="5036548"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a:t>
              </a:r>
              <a:endParaRPr lang="en-US" sz="2800" dirty="0">
                <a:latin typeface="Courier New" pitchFamily="49" charset="0"/>
                <a:cs typeface="Courier New" pitchFamily="49" charset="0"/>
              </a:endParaRPr>
            </a:p>
          </p:txBody>
        </p:sp>
        <p:sp>
          <p:nvSpPr>
            <p:cNvPr id="25" name="TextBox 24"/>
            <p:cNvSpPr txBox="1"/>
            <p:nvPr/>
          </p:nvSpPr>
          <p:spPr>
            <a:xfrm>
              <a:off x="5036548"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O</a:t>
              </a:r>
              <a:endParaRPr lang="en-US" sz="2800" dirty="0">
                <a:latin typeface="Courier New" pitchFamily="49" charset="0"/>
                <a:cs typeface="Courier New" pitchFamily="49" charset="0"/>
              </a:endParaRPr>
            </a:p>
          </p:txBody>
        </p:sp>
        <p:sp>
          <p:nvSpPr>
            <p:cNvPr id="66" name="TextBox 65"/>
            <p:cNvSpPr txBox="1"/>
            <p:nvPr/>
          </p:nvSpPr>
          <p:spPr>
            <a:xfrm>
              <a:off x="5067005" y="6380552"/>
              <a:ext cx="338554" cy="400110"/>
            </a:xfrm>
            <a:prstGeom prst="rect">
              <a:avLst/>
            </a:prstGeom>
            <a:noFill/>
          </p:spPr>
          <p:txBody>
            <a:bodyPr wrap="none" rtlCol="0">
              <a:spAutoFit/>
            </a:bodyPr>
            <a:lstStyle/>
            <a:p>
              <a:pPr algn="ctr"/>
              <a:r>
                <a:rPr lang="en-US" sz="2000" b="1" dirty="0">
                  <a:solidFill>
                    <a:schemeClr val="accent2">
                      <a:lumMod val="75000"/>
                    </a:schemeClr>
                  </a:solidFill>
                  <a:latin typeface="Courier New" pitchFamily="49" charset="0"/>
                  <a:cs typeface="Courier New" pitchFamily="49" charset="0"/>
                </a:rPr>
                <a:t>1</a:t>
              </a:r>
              <a:endParaRPr lang="en-US" sz="2000" b="1" dirty="0">
                <a:solidFill>
                  <a:schemeClr val="accent2">
                    <a:lumMod val="75000"/>
                  </a:schemeClr>
                </a:solidFill>
                <a:latin typeface="Courier New" pitchFamily="49" charset="0"/>
                <a:cs typeface="Courier New" pitchFamily="49" charset="0"/>
              </a:endParaRPr>
            </a:p>
          </p:txBody>
        </p:sp>
      </p:grpSp>
      <p:grpSp>
        <p:nvGrpSpPr>
          <p:cNvPr id="77" name="Group 76"/>
          <p:cNvGrpSpPr/>
          <p:nvPr/>
        </p:nvGrpSpPr>
        <p:grpSpPr>
          <a:xfrm>
            <a:off x="5662284" y="4855004"/>
            <a:ext cx="399468" cy="1488477"/>
            <a:chOff x="5662284" y="5292185"/>
            <a:chExt cx="399468" cy="1488477"/>
          </a:xfrm>
        </p:grpSpPr>
        <p:sp>
          <p:nvSpPr>
            <p:cNvPr id="20" name="TextBox 19"/>
            <p:cNvSpPr txBox="1"/>
            <p:nvPr/>
          </p:nvSpPr>
          <p:spPr>
            <a:xfrm>
              <a:off x="5662284" y="5292185"/>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T</a:t>
              </a:r>
              <a:endParaRPr lang="en-US" sz="2800" dirty="0">
                <a:latin typeface="Courier New" pitchFamily="49" charset="0"/>
                <a:cs typeface="Courier New" pitchFamily="49" charset="0"/>
              </a:endParaRPr>
            </a:p>
          </p:txBody>
        </p:sp>
        <p:sp>
          <p:nvSpPr>
            <p:cNvPr id="26" name="TextBox 25"/>
            <p:cNvSpPr txBox="1"/>
            <p:nvPr/>
          </p:nvSpPr>
          <p:spPr>
            <a:xfrm>
              <a:off x="5662284" y="5862077"/>
              <a:ext cx="399468" cy="523220"/>
            </a:xfrm>
            <a:prstGeom prst="rect">
              <a:avLst/>
            </a:prstGeom>
            <a:noFill/>
          </p:spPr>
          <p:txBody>
            <a:bodyPr wrap="none" rtlCol="0">
              <a:spAutoFit/>
            </a:bodyPr>
            <a:lstStyle/>
            <a:p>
              <a:pPr algn="ctr"/>
              <a:r>
                <a:rPr lang="en-US" sz="2800" dirty="0">
                  <a:latin typeface="Courier New" pitchFamily="49" charset="0"/>
                  <a:cs typeface="Courier New" pitchFamily="49" charset="0"/>
                </a:rPr>
                <a:t>M</a:t>
              </a:r>
              <a:endParaRPr lang="en-US" sz="2800" dirty="0">
                <a:latin typeface="Courier New" pitchFamily="49" charset="0"/>
                <a:cs typeface="Courier New" pitchFamily="49" charset="0"/>
              </a:endParaRPr>
            </a:p>
          </p:txBody>
        </p:sp>
        <p:sp>
          <p:nvSpPr>
            <p:cNvPr id="67" name="TextBox 66"/>
            <p:cNvSpPr txBox="1"/>
            <p:nvPr/>
          </p:nvSpPr>
          <p:spPr>
            <a:xfrm>
              <a:off x="5692741" y="6380552"/>
              <a:ext cx="338554" cy="400110"/>
            </a:xfrm>
            <a:prstGeom prst="rect">
              <a:avLst/>
            </a:prstGeom>
            <a:noFill/>
          </p:spPr>
          <p:txBody>
            <a:bodyPr wrap="none" rtlCol="0">
              <a:spAutoFit/>
            </a:bodyPr>
            <a:lstStyle/>
            <a:p>
              <a:pPr algn="ctr"/>
              <a:r>
                <a:rPr lang="en-US" sz="2000" b="1" dirty="0">
                  <a:solidFill>
                    <a:schemeClr val="accent2">
                      <a:lumMod val="75000"/>
                    </a:schemeClr>
                  </a:solidFill>
                  <a:latin typeface="Courier New" pitchFamily="49" charset="0"/>
                  <a:cs typeface="Courier New" pitchFamily="49" charset="0"/>
                </a:rPr>
                <a:t>1</a:t>
              </a:r>
              <a:endParaRPr lang="en-US" sz="2000" b="1" dirty="0">
                <a:solidFill>
                  <a:schemeClr val="accent2">
                    <a:lumMod val="75000"/>
                  </a:schemeClr>
                </a:solidFill>
                <a:latin typeface="Courier New" pitchFamily="49" charset="0"/>
                <a:cs typeface="Courier New" pitchFamily="49" charset="0"/>
              </a:endParaRPr>
            </a:p>
          </p:txBody>
        </p:sp>
      </p:grpSp>
      <p:sp>
        <p:nvSpPr>
          <p:cNvPr id="82" name="矩形: 圆角 12"/>
          <p:cNvSpPr/>
          <p:nvPr/>
        </p:nvSpPr>
        <p:spPr>
          <a:xfrm>
            <a:off x="172422" y="822955"/>
            <a:ext cx="253028"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矩形: 圆角 12"/>
          <p:cNvSpPr/>
          <p:nvPr/>
        </p:nvSpPr>
        <p:spPr>
          <a:xfrm>
            <a:off x="172422" y="1123950"/>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矩形: 圆角 12"/>
          <p:cNvSpPr/>
          <p:nvPr/>
        </p:nvSpPr>
        <p:spPr>
          <a:xfrm>
            <a:off x="172422" y="1470106"/>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矩形: 圆角 12"/>
          <p:cNvSpPr/>
          <p:nvPr/>
        </p:nvSpPr>
        <p:spPr>
          <a:xfrm>
            <a:off x="172422" y="1816262"/>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矩形: 圆角 12"/>
          <p:cNvSpPr/>
          <p:nvPr/>
        </p:nvSpPr>
        <p:spPr>
          <a:xfrm>
            <a:off x="171278" y="2166707"/>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矩形: 圆角 12"/>
          <p:cNvSpPr/>
          <p:nvPr/>
        </p:nvSpPr>
        <p:spPr>
          <a:xfrm>
            <a:off x="171278" y="2512863"/>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矩形: 圆角 12"/>
          <p:cNvSpPr/>
          <p:nvPr/>
        </p:nvSpPr>
        <p:spPr>
          <a:xfrm>
            <a:off x="171278" y="2857067"/>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矩形: 圆角 12"/>
          <p:cNvSpPr/>
          <p:nvPr/>
        </p:nvSpPr>
        <p:spPr>
          <a:xfrm>
            <a:off x="171278" y="3201271"/>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矩形: 圆角 12"/>
          <p:cNvSpPr/>
          <p:nvPr/>
        </p:nvSpPr>
        <p:spPr>
          <a:xfrm>
            <a:off x="171278" y="3551708"/>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圆角 12"/>
          <p:cNvSpPr/>
          <p:nvPr/>
        </p:nvSpPr>
        <p:spPr>
          <a:xfrm>
            <a:off x="171278" y="3899162"/>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矩形: 圆角 12"/>
          <p:cNvSpPr/>
          <p:nvPr/>
        </p:nvSpPr>
        <p:spPr>
          <a:xfrm>
            <a:off x="171278" y="4248053"/>
            <a:ext cx="253028" cy="346156"/>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矩形: 圆角 12"/>
          <p:cNvSpPr/>
          <p:nvPr/>
        </p:nvSpPr>
        <p:spPr>
          <a:xfrm>
            <a:off x="856130" y="100928"/>
            <a:ext cx="405752"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矩形: 圆角 12"/>
          <p:cNvSpPr/>
          <p:nvPr/>
        </p:nvSpPr>
        <p:spPr>
          <a:xfrm>
            <a:off x="1261882" y="100928"/>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矩形: 圆角 12"/>
          <p:cNvSpPr/>
          <p:nvPr/>
        </p:nvSpPr>
        <p:spPr>
          <a:xfrm>
            <a:off x="1600436" y="100928"/>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矩形: 圆角 12"/>
          <p:cNvSpPr/>
          <p:nvPr/>
        </p:nvSpPr>
        <p:spPr>
          <a:xfrm>
            <a:off x="1936421" y="100927"/>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圆角 12"/>
          <p:cNvSpPr/>
          <p:nvPr/>
        </p:nvSpPr>
        <p:spPr>
          <a:xfrm>
            <a:off x="2274975" y="100926"/>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圆角 12"/>
          <p:cNvSpPr/>
          <p:nvPr/>
        </p:nvSpPr>
        <p:spPr>
          <a:xfrm>
            <a:off x="2615723" y="100925"/>
            <a:ext cx="379890"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矩形: 圆角 12"/>
          <p:cNvSpPr/>
          <p:nvPr/>
        </p:nvSpPr>
        <p:spPr>
          <a:xfrm>
            <a:off x="2994826" y="100925"/>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矩形: 圆角 12"/>
          <p:cNvSpPr/>
          <p:nvPr/>
        </p:nvSpPr>
        <p:spPr>
          <a:xfrm>
            <a:off x="3334027" y="100924"/>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矩形: 圆角 12"/>
          <p:cNvSpPr/>
          <p:nvPr/>
        </p:nvSpPr>
        <p:spPr>
          <a:xfrm>
            <a:off x="3671234" y="100924"/>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矩形: 圆角 12"/>
          <p:cNvSpPr/>
          <p:nvPr/>
        </p:nvSpPr>
        <p:spPr>
          <a:xfrm>
            <a:off x="4000142" y="100924"/>
            <a:ext cx="338554" cy="300995"/>
          </a:xfrm>
          <a:prstGeom prst="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P spid="49" grpId="0" animBg="1"/>
      <p:bldP spid="50" grpId="0" animBg="1"/>
      <p:bldP spid="52" grpId="0" animBg="1"/>
      <p:bldP spid="53" grpId="0" animBg="1"/>
      <p:bldP spid="55" grpId="0" animBg="1"/>
      <p:bldP spid="56" grpId="0" animBg="1"/>
      <p:bldP spid="57" grpId="0" animBg="1"/>
      <p:bldP spid="58" grpId="0" animBg="1"/>
      <p:bldP spid="59" grpId="0" animBg="1"/>
      <p:bldP spid="60" grpId="0" animBg="1"/>
      <p:bldP spid="6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1" grpId="0" animBg="1"/>
      <p:bldP spid="102" grpId="0" animBg="1"/>
      <p:bldP spid="1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Independent Set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0EAA946-0090-49A6-9B63-3222D5E70591}"/>
                  </a:ext>
                </a:extLst>
              </p:cNvPr>
              <p:cNvSpPr>
                <a:spLocks noGrp="1"/>
              </p:cNvSpPr>
              <p:nvPr>
                <p:ph idx="1"/>
              </p:nvPr>
            </p:nvSpPr>
            <p:spPr>
              <a:xfrm>
                <a:off x="628650" y="1690689"/>
                <a:ext cx="7886700" cy="1849780"/>
              </a:xfrm>
            </p:spPr>
            <p:txBody>
              <a:bodyPr>
                <a:normAutofit/>
              </a:bodyPr>
              <a:lstStyle/>
              <a:p>
                <a:r>
                  <a:rPr lang="en-US" sz="2400" dirty="0"/>
                  <a:t>Given an undirected graph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 an </a:t>
                </a:r>
                <a:r>
                  <a:rPr lang="en-US" sz="2400" b="1" dirty="0">
                    <a:solidFill>
                      <a:schemeClr val="accent1">
                        <a:lumMod val="75000"/>
                      </a:schemeClr>
                    </a:solidFill>
                  </a:rPr>
                  <a:t>independent set</a:t>
                </a:r>
                <a:r>
                  <a:rPr lang="en-US" sz="2400" dirty="0"/>
                  <a:t> </a:t>
                </a:r>
                <a14:m>
                  <m:oMath xmlns:m="http://schemas.openxmlformats.org/officeDocument/2006/math">
                    <m:r>
                      <a:rPr lang="en-US" sz="2400" b="0" i="1" smtClean="0">
                        <a:latin typeface="Cambria Math" panose="02040503050406030204" pitchFamily="18" charset="0"/>
                      </a:rPr>
                      <m:t>𝐼</m:t>
                    </m:r>
                  </m:oMath>
                </a14:m>
                <a:r>
                  <a:rPr lang="en-US" sz="2400" dirty="0"/>
                  <a:t> is a subset of </a:t>
                </a:r>
                <a14:m>
                  <m:oMath xmlns:m="http://schemas.openxmlformats.org/officeDocument/2006/math">
                    <m:r>
                      <a:rPr lang="en-US" sz="2400" b="0" i="1" smtClean="0">
                        <a:latin typeface="Cambria Math" panose="02040503050406030204" pitchFamily="18" charset="0"/>
                      </a:rPr>
                      <m:t>𝑉</m:t>
                    </m:r>
                  </m:oMath>
                </a14:m>
                <a:r>
                  <a:rPr lang="en-US" sz="2400" dirty="0"/>
                  <a:t>, such that no vertices in </a:t>
                </a:r>
                <a14:m>
                  <m:oMath xmlns:m="http://schemas.openxmlformats.org/officeDocument/2006/math">
                    <m:r>
                      <a:rPr lang="en-US" sz="2400" i="1" dirty="0" smtClean="0">
                        <a:latin typeface="Cambria Math" panose="02040503050406030204" pitchFamily="18" charset="0"/>
                      </a:rPr>
                      <m:t>𝐼</m:t>
                    </m:r>
                  </m:oMath>
                </a14:m>
                <a:r>
                  <a:rPr lang="en-US" sz="2400" dirty="0"/>
                  <a:t> are adjacent.</a:t>
                </a:r>
                <a:br>
                  <a:rPr lang="en-US" sz="2400" dirty="0"/>
                </a:br>
                <a:r>
                  <a:rPr lang="en-US" sz="2000" dirty="0">
                    <a:solidFill>
                      <a:schemeClr val="tx1">
                        <a:lumMod val="65000"/>
                        <a:lumOff val="35000"/>
                      </a:schemeClr>
                    </a:solidFill>
                  </a:rPr>
                  <a:t>(Put another way, for all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𝐼</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𝐼</m:t>
                    </m:r>
                  </m:oMath>
                </a14:m>
                <a:r>
                  <a:rPr lang="en-US" sz="2000" dirty="0">
                    <a:solidFill>
                      <a:schemeClr val="tx1">
                        <a:lumMod val="65000"/>
                        <a:lumOff val="35000"/>
                      </a:schemeClr>
                    </a:solidFill>
                  </a:rPr>
                  <a:t>,  we have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𝐸</m:t>
                    </m:r>
                  </m:oMath>
                </a14:m>
                <a:r>
                  <a:rPr lang="en-US" sz="2000" dirty="0">
                    <a:solidFill>
                      <a:schemeClr val="tx1">
                        <a:lumMod val="65000"/>
                        <a:lumOff val="35000"/>
                      </a:schemeClr>
                    </a:solidFill>
                  </a:rPr>
                  <a:t>.)</a:t>
                </a:r>
              </a:p>
              <a:p>
                <a:r>
                  <a:rPr lang="en-US" sz="2400" dirty="0"/>
                  <a:t>A </a:t>
                </a:r>
                <a:r>
                  <a:rPr lang="en-US" sz="2400" b="1" dirty="0">
                    <a:solidFill>
                      <a:schemeClr val="accent1">
                        <a:lumMod val="75000"/>
                      </a:schemeClr>
                    </a:solidFill>
                  </a:rPr>
                  <a:t>maximum independent set</a:t>
                </a:r>
                <a:r>
                  <a:rPr lang="en-US" sz="2400" dirty="0"/>
                  <a:t> (</a:t>
                </a:r>
                <a:r>
                  <a:rPr lang="en-US" sz="2400" b="1" dirty="0" err="1">
                    <a:solidFill>
                      <a:schemeClr val="accent1">
                        <a:lumMod val="75000"/>
                      </a:schemeClr>
                    </a:solidFill>
                  </a:rPr>
                  <a:t>MaxIS</a:t>
                </a:r>
                <a:r>
                  <a:rPr lang="en-US" sz="2400" dirty="0"/>
                  <a:t>) is an independent set of maximum size.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7886700" cy="1849780"/>
              </a:xfrm>
              <a:blipFill rotWithShape="1">
                <a:blip r:embed="rId1"/>
                <a:stretch>
                  <a:fillRect l="-1005" t="-4605" r="-1314" b="-5263"/>
                </a:stretch>
              </a:blipFill>
            </p:spPr>
            <p:txBody>
              <a:bodyPr/>
              <a:lstStyle/>
              <a:p>
                <a:r>
                  <a:rPr lang="en-US">
                    <a:noFill/>
                  </a:rPr>
                  <a:t> </a:t>
                </a:r>
                <a:endParaRPr lang="en-US">
                  <a:noFill/>
                </a:endParaRPr>
              </a:p>
            </p:txBody>
          </p:sp>
        </mc:Fallback>
      </mc:AlternateContent>
      <p:grpSp>
        <p:nvGrpSpPr>
          <p:cNvPr id="106" name="Group 105"/>
          <p:cNvGrpSpPr/>
          <p:nvPr/>
        </p:nvGrpSpPr>
        <p:grpSpPr>
          <a:xfrm>
            <a:off x="628650" y="3888510"/>
            <a:ext cx="7611514" cy="977522"/>
            <a:chOff x="628650" y="3888510"/>
            <a:chExt cx="7611514" cy="977522"/>
          </a:xfrm>
        </p:grpSpPr>
        <p:grpSp>
          <p:nvGrpSpPr>
            <p:cNvPr id="67" name="Group 66"/>
            <p:cNvGrpSpPr/>
            <p:nvPr/>
          </p:nvGrpSpPr>
          <p:grpSpPr>
            <a:xfrm>
              <a:off x="628650" y="3888511"/>
              <a:ext cx="1685047" cy="977521"/>
              <a:chOff x="628650" y="4055632"/>
              <a:chExt cx="1685047" cy="977521"/>
            </a:xfrm>
          </p:grpSpPr>
          <p:cxnSp>
            <p:nvCxnSpPr>
              <p:cNvPr id="6" name="直接箭头连接符 63"/>
              <p:cNvCxnSpPr>
                <a:stCxn id="9" idx="2"/>
                <a:endCxn id="10" idx="6"/>
              </p:cNvCxnSpPr>
              <p:nvPr/>
            </p:nvCxnSpPr>
            <p:spPr>
              <a:xfrm flipH="1">
                <a:off x="903836" y="4193225"/>
                <a:ext cx="42974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椭圆 61"/>
              <p:cNvSpPr/>
              <p:nvPr/>
            </p:nvSpPr>
            <p:spPr>
              <a:xfrm>
                <a:off x="1333581" y="4757968"/>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9" name="椭圆 61"/>
              <p:cNvSpPr/>
              <p:nvPr/>
            </p:nvSpPr>
            <p:spPr>
              <a:xfrm>
                <a:off x="1333582"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0" name="椭圆 61"/>
              <p:cNvSpPr/>
              <p:nvPr/>
            </p:nvSpPr>
            <p:spPr>
              <a:xfrm>
                <a:off x="628651"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1" name="椭圆 61"/>
              <p:cNvSpPr/>
              <p:nvPr/>
            </p:nvSpPr>
            <p:spPr>
              <a:xfrm>
                <a:off x="628650" y="4761404"/>
                <a:ext cx="275185" cy="271749"/>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cxnSp>
            <p:nvCxnSpPr>
              <p:cNvPr id="12" name="直接箭头连接符 66"/>
              <p:cNvCxnSpPr>
                <a:stCxn id="8" idx="0"/>
                <a:endCxn id="9" idx="4"/>
              </p:cNvCxnSpPr>
              <p:nvPr/>
            </p:nvCxnSpPr>
            <p:spPr>
              <a:xfrm flipV="1">
                <a:off x="1471174" y="4330817"/>
                <a:ext cx="1" cy="42715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63"/>
              <p:cNvCxnSpPr>
                <a:stCxn id="10" idx="4"/>
                <a:endCxn id="11" idx="0"/>
              </p:cNvCxnSpPr>
              <p:nvPr/>
            </p:nvCxnSpPr>
            <p:spPr>
              <a:xfrm flipH="1">
                <a:off x="766243" y="4330817"/>
                <a:ext cx="1" cy="43058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63"/>
              <p:cNvCxnSpPr>
                <a:stCxn id="11" idx="6"/>
                <a:endCxn id="8" idx="2"/>
              </p:cNvCxnSpPr>
              <p:nvPr/>
            </p:nvCxnSpPr>
            <p:spPr>
              <a:xfrm flipV="1">
                <a:off x="903835" y="4895561"/>
                <a:ext cx="429746" cy="171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椭圆 61"/>
              <p:cNvSpPr/>
              <p:nvPr/>
            </p:nvSpPr>
            <p:spPr>
              <a:xfrm>
                <a:off x="2038512"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30" name="直接箭头连接符 66"/>
              <p:cNvCxnSpPr>
                <a:stCxn id="9" idx="6"/>
                <a:endCxn id="21" idx="2"/>
              </p:cNvCxnSpPr>
              <p:nvPr/>
            </p:nvCxnSpPr>
            <p:spPr>
              <a:xfrm>
                <a:off x="1608767" y="4193225"/>
                <a:ext cx="42974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2604139" y="3888510"/>
              <a:ext cx="1685047" cy="977521"/>
              <a:chOff x="628650" y="4055632"/>
              <a:chExt cx="1685047" cy="977521"/>
            </a:xfrm>
          </p:grpSpPr>
          <p:cxnSp>
            <p:nvCxnSpPr>
              <p:cNvPr id="69" name="直接箭头连接符 63"/>
              <p:cNvCxnSpPr>
                <a:stCxn id="71" idx="2"/>
                <a:endCxn id="72" idx="6"/>
              </p:cNvCxnSpPr>
              <p:nvPr/>
            </p:nvCxnSpPr>
            <p:spPr>
              <a:xfrm flipH="1">
                <a:off x="903836" y="4193225"/>
                <a:ext cx="42974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椭圆 61"/>
              <p:cNvSpPr/>
              <p:nvPr/>
            </p:nvSpPr>
            <p:spPr>
              <a:xfrm>
                <a:off x="1333581" y="4757968"/>
                <a:ext cx="275185" cy="275185"/>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71" name="椭圆 61"/>
              <p:cNvSpPr/>
              <p:nvPr/>
            </p:nvSpPr>
            <p:spPr>
              <a:xfrm>
                <a:off x="1333582" y="4055632"/>
                <a:ext cx="275185" cy="275185"/>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72" name="椭圆 61"/>
              <p:cNvSpPr/>
              <p:nvPr/>
            </p:nvSpPr>
            <p:spPr>
              <a:xfrm>
                <a:off x="628651"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73" name="椭圆 61"/>
              <p:cNvSpPr/>
              <p:nvPr/>
            </p:nvSpPr>
            <p:spPr>
              <a:xfrm>
                <a:off x="628650" y="4761404"/>
                <a:ext cx="275185" cy="271749"/>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cxnSp>
            <p:nvCxnSpPr>
              <p:cNvPr id="74" name="直接箭头连接符 66"/>
              <p:cNvCxnSpPr>
                <a:stCxn id="70" idx="0"/>
                <a:endCxn id="71" idx="4"/>
              </p:cNvCxnSpPr>
              <p:nvPr/>
            </p:nvCxnSpPr>
            <p:spPr>
              <a:xfrm flipV="1">
                <a:off x="1471174" y="4330817"/>
                <a:ext cx="1" cy="42715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63"/>
              <p:cNvCxnSpPr>
                <a:stCxn id="72" idx="4"/>
                <a:endCxn id="73" idx="0"/>
              </p:cNvCxnSpPr>
              <p:nvPr/>
            </p:nvCxnSpPr>
            <p:spPr>
              <a:xfrm flipH="1">
                <a:off x="766243" y="4330817"/>
                <a:ext cx="1" cy="43058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63"/>
              <p:cNvCxnSpPr>
                <a:stCxn id="73" idx="6"/>
                <a:endCxn id="70" idx="2"/>
              </p:cNvCxnSpPr>
              <p:nvPr/>
            </p:nvCxnSpPr>
            <p:spPr>
              <a:xfrm flipV="1">
                <a:off x="903835" y="4895561"/>
                <a:ext cx="429746" cy="171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椭圆 61"/>
              <p:cNvSpPr/>
              <p:nvPr/>
            </p:nvSpPr>
            <p:spPr>
              <a:xfrm>
                <a:off x="2038512"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78" name="直接箭头连接符 66"/>
              <p:cNvCxnSpPr>
                <a:stCxn id="71" idx="6"/>
                <a:endCxn id="77" idx="2"/>
              </p:cNvCxnSpPr>
              <p:nvPr/>
            </p:nvCxnSpPr>
            <p:spPr>
              <a:xfrm>
                <a:off x="1608767" y="4193225"/>
                <a:ext cx="42974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579628" y="3888510"/>
              <a:ext cx="1685047" cy="977521"/>
              <a:chOff x="628650" y="4055632"/>
              <a:chExt cx="1685047" cy="977521"/>
            </a:xfrm>
          </p:grpSpPr>
          <p:cxnSp>
            <p:nvCxnSpPr>
              <p:cNvPr id="80" name="直接箭头连接符 63"/>
              <p:cNvCxnSpPr>
                <a:stCxn id="82" idx="2"/>
                <a:endCxn id="83" idx="6"/>
              </p:cNvCxnSpPr>
              <p:nvPr/>
            </p:nvCxnSpPr>
            <p:spPr>
              <a:xfrm flipH="1">
                <a:off x="903836" y="4193225"/>
                <a:ext cx="42974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椭圆 61"/>
              <p:cNvSpPr/>
              <p:nvPr/>
            </p:nvSpPr>
            <p:spPr>
              <a:xfrm>
                <a:off x="1333581" y="4757968"/>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82" name="椭圆 61"/>
              <p:cNvSpPr/>
              <p:nvPr/>
            </p:nvSpPr>
            <p:spPr>
              <a:xfrm>
                <a:off x="1333582" y="4055632"/>
                <a:ext cx="275185" cy="275185"/>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83" name="椭圆 61"/>
              <p:cNvSpPr/>
              <p:nvPr/>
            </p:nvSpPr>
            <p:spPr>
              <a:xfrm>
                <a:off x="628651"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4" name="椭圆 61"/>
              <p:cNvSpPr/>
              <p:nvPr/>
            </p:nvSpPr>
            <p:spPr>
              <a:xfrm>
                <a:off x="628650" y="4761404"/>
                <a:ext cx="275185" cy="271749"/>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cxnSp>
            <p:nvCxnSpPr>
              <p:cNvPr id="85" name="直接箭头连接符 66"/>
              <p:cNvCxnSpPr>
                <a:stCxn id="81" idx="0"/>
                <a:endCxn id="82" idx="4"/>
              </p:cNvCxnSpPr>
              <p:nvPr/>
            </p:nvCxnSpPr>
            <p:spPr>
              <a:xfrm flipV="1">
                <a:off x="1471174" y="4330817"/>
                <a:ext cx="1" cy="42715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63"/>
              <p:cNvCxnSpPr>
                <a:stCxn id="83" idx="4"/>
                <a:endCxn id="84" idx="0"/>
              </p:cNvCxnSpPr>
              <p:nvPr/>
            </p:nvCxnSpPr>
            <p:spPr>
              <a:xfrm flipH="1">
                <a:off x="766243" y="4330817"/>
                <a:ext cx="1" cy="43058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63"/>
              <p:cNvCxnSpPr>
                <a:stCxn id="84" idx="6"/>
                <a:endCxn id="81" idx="2"/>
              </p:cNvCxnSpPr>
              <p:nvPr/>
            </p:nvCxnSpPr>
            <p:spPr>
              <a:xfrm flipV="1">
                <a:off x="903835" y="4895561"/>
                <a:ext cx="429746" cy="171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椭圆 61"/>
              <p:cNvSpPr/>
              <p:nvPr/>
            </p:nvSpPr>
            <p:spPr>
              <a:xfrm>
                <a:off x="2038512"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89" name="直接箭头连接符 66"/>
              <p:cNvCxnSpPr>
                <a:stCxn id="82" idx="6"/>
                <a:endCxn id="88" idx="2"/>
              </p:cNvCxnSpPr>
              <p:nvPr/>
            </p:nvCxnSpPr>
            <p:spPr>
              <a:xfrm>
                <a:off x="1608767" y="4193225"/>
                <a:ext cx="42974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6555117" y="3888510"/>
              <a:ext cx="1685047" cy="977521"/>
              <a:chOff x="628650" y="4055632"/>
              <a:chExt cx="1685047" cy="977521"/>
            </a:xfrm>
          </p:grpSpPr>
          <p:cxnSp>
            <p:nvCxnSpPr>
              <p:cNvPr id="91" name="直接箭头连接符 63"/>
              <p:cNvCxnSpPr>
                <a:stCxn id="93" idx="2"/>
                <a:endCxn id="94" idx="6"/>
              </p:cNvCxnSpPr>
              <p:nvPr/>
            </p:nvCxnSpPr>
            <p:spPr>
              <a:xfrm flipH="1">
                <a:off x="903836" y="4193225"/>
                <a:ext cx="42974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椭圆 61"/>
              <p:cNvSpPr/>
              <p:nvPr/>
            </p:nvSpPr>
            <p:spPr>
              <a:xfrm>
                <a:off x="1333581" y="4757968"/>
                <a:ext cx="275185" cy="275185"/>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93" name="椭圆 61"/>
              <p:cNvSpPr/>
              <p:nvPr/>
            </p:nvSpPr>
            <p:spPr>
              <a:xfrm>
                <a:off x="1333582" y="4055632"/>
                <a:ext cx="275185" cy="275185"/>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94" name="椭圆 61"/>
              <p:cNvSpPr/>
              <p:nvPr/>
            </p:nvSpPr>
            <p:spPr>
              <a:xfrm>
                <a:off x="628651" y="4055632"/>
                <a:ext cx="275185" cy="275185"/>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95" name="椭圆 61"/>
              <p:cNvSpPr/>
              <p:nvPr/>
            </p:nvSpPr>
            <p:spPr>
              <a:xfrm>
                <a:off x="628650" y="4761404"/>
                <a:ext cx="275185" cy="271749"/>
              </a:xfrm>
              <a:prstGeom prst="ellipse">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cxnSp>
            <p:nvCxnSpPr>
              <p:cNvPr id="96" name="直接箭头连接符 66"/>
              <p:cNvCxnSpPr>
                <a:stCxn id="92" idx="0"/>
                <a:endCxn id="93" idx="4"/>
              </p:cNvCxnSpPr>
              <p:nvPr/>
            </p:nvCxnSpPr>
            <p:spPr>
              <a:xfrm flipV="1">
                <a:off x="1471174" y="4330817"/>
                <a:ext cx="1" cy="42715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63"/>
              <p:cNvCxnSpPr>
                <a:stCxn id="94" idx="4"/>
                <a:endCxn id="95" idx="0"/>
              </p:cNvCxnSpPr>
              <p:nvPr/>
            </p:nvCxnSpPr>
            <p:spPr>
              <a:xfrm flipH="1">
                <a:off x="766243" y="4330817"/>
                <a:ext cx="1" cy="43058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63"/>
              <p:cNvCxnSpPr>
                <a:stCxn id="95" idx="6"/>
                <a:endCxn id="92" idx="2"/>
              </p:cNvCxnSpPr>
              <p:nvPr/>
            </p:nvCxnSpPr>
            <p:spPr>
              <a:xfrm flipV="1">
                <a:off x="903835" y="4895561"/>
                <a:ext cx="429746" cy="171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椭圆 61"/>
              <p:cNvSpPr/>
              <p:nvPr/>
            </p:nvSpPr>
            <p:spPr>
              <a:xfrm>
                <a:off x="2038512" y="4055632"/>
                <a:ext cx="275185" cy="275185"/>
              </a:xfrm>
              <a:prstGeom prst="ellipse">
                <a:avLst/>
              </a:prstGeom>
              <a:solidFill>
                <a:schemeClr val="accent2">
                  <a:lumMod val="40000"/>
                  <a:lumOff val="6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100" name="直接箭头连接符 66"/>
              <p:cNvCxnSpPr>
                <a:stCxn id="93" idx="6"/>
                <a:endCxn id="99" idx="2"/>
              </p:cNvCxnSpPr>
              <p:nvPr/>
            </p:nvCxnSpPr>
            <p:spPr>
              <a:xfrm>
                <a:off x="1608767" y="4193225"/>
                <a:ext cx="42974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07" name="Group 106"/>
          <p:cNvGrpSpPr/>
          <p:nvPr/>
        </p:nvGrpSpPr>
        <p:grpSpPr>
          <a:xfrm>
            <a:off x="2409198" y="4985192"/>
            <a:ext cx="5754132" cy="415106"/>
            <a:chOff x="2409198" y="4985192"/>
            <a:chExt cx="5754132" cy="415106"/>
          </a:xfrm>
        </p:grpSpPr>
        <mc:AlternateContent xmlns:mc="http://schemas.openxmlformats.org/markup-compatibility/2006">
          <mc:Choice xmlns:a14="http://schemas.microsoft.com/office/drawing/2010/main" Requires="a14">
            <p:sp>
              <p:nvSpPr>
                <p:cNvPr id="101" name="TextBox 100">
                  <a:extLst>
                    <a:ext uri="{FF2B5EF4-FFF2-40B4-BE49-F238E27FC236}">
                      <a14:artisticCrisscrossEtching id="{7AB955BC-007D-44DD-8E11-5705E0D551B8}"/>
                    </a:ext>
                  </a:extLst>
                </p:cNvPr>
                <p:cNvSpPr txBox="1"/>
                <p:nvPr/>
              </p:nvSpPr>
              <p:spPr>
                <a:xfrm>
                  <a:off x="2409198" y="5000188"/>
                  <a:ext cx="2074928" cy="400110"/>
                </a:xfrm>
                <a:prstGeom prst="rect">
                  <a:avLst/>
                </a:prstGeom>
                <a:noFill/>
              </p:spPr>
              <p:txBody>
                <a:bodyPr wrap="none" rtlCol="0">
                  <a:spAutoFit/>
                </a:bodyPr>
                <a:lstStyle/>
                <a:p>
                  <a:pPr algn="ct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𝐸</m:t>
                          </m:r>
                        </m:e>
                      </m:d>
                    </m:oMath>
                  </a14:m>
                  <a:r>
                    <a:rPr lang="en-US" sz="2000" dirty="0"/>
                    <a:t> is </a:t>
                  </a:r>
                  <a:r>
                    <a:rPr lang="en-US" sz="2000" dirty="0">
                      <a:solidFill>
                        <a:srgbClr val="C00000"/>
                      </a:solidFill>
                    </a:rPr>
                    <a:t>NOT</a:t>
                  </a:r>
                  <a:r>
                    <a:rPr lang="en-US" sz="2000" dirty="0"/>
                    <a:t> IS</a:t>
                  </a:r>
                </a:p>
              </p:txBody>
            </p:sp>
          </mc:Choice>
          <mc:Fallback>
            <p:sp>
              <p:nvSpPr>
                <p:cNvPr id="101" name="TextBox 100"/>
                <p:cNvSpPr txBox="1">
                  <a:spLocks noRot="1" noChangeAspect="1" noMove="1" noResize="1" noEditPoints="1" noAdjustHandles="1" noChangeArrowheads="1" noChangeShapeType="1" noTextEdit="1"/>
                </p:cNvSpPr>
                <p:nvPr/>
              </p:nvSpPr>
              <p:spPr>
                <a:xfrm>
                  <a:off x="2409198" y="5000188"/>
                  <a:ext cx="2074928" cy="400110"/>
                </a:xfrm>
                <a:prstGeom prst="rect">
                  <a:avLst/>
                </a:prstGeom>
                <a:blipFill rotWithShape="1">
                  <a:blip r:embed="rId2"/>
                  <a:stretch>
                    <a:fillRect t="-7576" r="-2639"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4:artisticCrisscrossEtching id="{B74FA2C4-7237-45C9-A351-F8F9DF047393}"/>
                    </a:ext>
                  </a:extLst>
                </p:cNvPr>
                <p:cNvSpPr txBox="1"/>
                <p:nvPr/>
              </p:nvSpPr>
              <p:spPr>
                <a:xfrm>
                  <a:off x="4768768" y="4985192"/>
                  <a:ext cx="1298048" cy="400110"/>
                </a:xfrm>
                <a:prstGeom prst="rect">
                  <a:avLst/>
                </a:prstGeom>
                <a:noFill/>
              </p:spPr>
              <p:txBody>
                <a:bodyPr wrap="none" rtlCol="0">
                  <a:spAutoFit/>
                </a:bodyPr>
                <a:lstStyle/>
                <a:p>
                  <a:pPr algn="ct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𝐷</m:t>
                          </m:r>
                        </m:e>
                      </m:d>
                    </m:oMath>
                  </a14:m>
                  <a:r>
                    <a:rPr lang="en-US" sz="2000" dirty="0"/>
                    <a:t> is </a:t>
                  </a:r>
                  <a:r>
                    <a:rPr lang="en-US" sz="2000" dirty="0" err="1"/>
                    <a:t>IS</a:t>
                  </a:r>
                  <a:endParaRPr lang="en-US" sz="2000" dirty="0"/>
                </a:p>
              </p:txBody>
            </p:sp>
          </mc:Choice>
          <mc:Fallback>
            <p:sp>
              <p:nvSpPr>
                <p:cNvPr id="102" name="TextBox 101"/>
                <p:cNvSpPr txBox="1">
                  <a:spLocks noRot="1" noChangeAspect="1" noMove="1" noResize="1" noEditPoints="1" noAdjustHandles="1" noChangeArrowheads="1" noChangeShapeType="1" noTextEdit="1"/>
                </p:cNvSpPr>
                <p:nvPr/>
              </p:nvSpPr>
              <p:spPr>
                <a:xfrm>
                  <a:off x="4768768" y="4985192"/>
                  <a:ext cx="1298048" cy="400110"/>
                </a:xfrm>
                <a:prstGeom prst="rect">
                  <a:avLst/>
                </a:prstGeom>
                <a:blipFill rotWithShape="1">
                  <a:blip r:embed="rId3"/>
                  <a:stretch>
                    <a:fillRect t="-9231" r="-4695"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4:artisticCrisscrossEtching id="{36E03A92-6177-4060-B8BF-C935515A5155}"/>
                    </a:ext>
                  </a:extLst>
                </p:cNvPr>
                <p:cNvSpPr txBox="1"/>
                <p:nvPr/>
              </p:nvSpPr>
              <p:spPr>
                <a:xfrm>
                  <a:off x="6631949" y="4985192"/>
                  <a:ext cx="1531381" cy="400110"/>
                </a:xfrm>
                <a:prstGeom prst="rect">
                  <a:avLst/>
                </a:prstGeom>
                <a:noFill/>
              </p:spPr>
              <p:txBody>
                <a:bodyPr wrap="none" rtlCol="0">
                  <a:spAutoFit/>
                </a:bodyPr>
                <a:lstStyle/>
                <a:p>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𝐸</m:t>
                          </m:r>
                        </m:e>
                      </m:d>
                    </m:oMath>
                  </a14:m>
                  <a:r>
                    <a:rPr lang="en-US" sz="2000" dirty="0"/>
                    <a:t> is </a:t>
                  </a:r>
                  <a:r>
                    <a:rPr lang="en-US" sz="2000" dirty="0" err="1"/>
                    <a:t>IS</a:t>
                  </a:r>
                  <a:endParaRPr lang="en-US" sz="2000" dirty="0"/>
                </a:p>
              </p:txBody>
            </p:sp>
          </mc:Choice>
          <mc:Fallback>
            <p:sp>
              <p:nvSpPr>
                <p:cNvPr id="103" name="TextBox 102"/>
                <p:cNvSpPr txBox="1">
                  <a:spLocks noRot="1" noChangeAspect="1" noMove="1" noResize="1" noEditPoints="1" noAdjustHandles="1" noChangeArrowheads="1" noChangeShapeType="1" noTextEdit="1"/>
                </p:cNvSpPr>
                <p:nvPr/>
              </p:nvSpPr>
              <p:spPr>
                <a:xfrm>
                  <a:off x="6631949" y="4985192"/>
                  <a:ext cx="1531381" cy="400110"/>
                </a:xfrm>
                <a:prstGeom prst="rect">
                  <a:avLst/>
                </a:prstGeom>
                <a:blipFill rotWithShape="1">
                  <a:blip r:embed="rId4"/>
                  <a:stretch>
                    <a:fillRect t="-9231" r="-3187" b="-27692"/>
                  </a:stretch>
                </a:blipFill>
              </p:spPr>
              <p:txBody>
                <a:bodyPr/>
                <a:lstStyle/>
                <a:p>
                  <a:r>
                    <a:rPr lang="en-US">
                      <a:noFill/>
                    </a:rPr>
                    <a:t> </a:t>
                  </a:r>
                  <a:endParaRPr lang="en-US">
                    <a:noFill/>
                  </a:endParaRPr>
                </a:p>
              </p:txBody>
            </p:sp>
          </mc:Fallback>
        </mc:AlternateContent>
      </p:grpSp>
      <p:grpSp>
        <p:nvGrpSpPr>
          <p:cNvPr id="108" name="Group 107"/>
          <p:cNvGrpSpPr/>
          <p:nvPr/>
        </p:nvGrpSpPr>
        <p:grpSpPr>
          <a:xfrm>
            <a:off x="4539794" y="5349879"/>
            <a:ext cx="3718433" cy="404877"/>
            <a:chOff x="4539794" y="5349879"/>
            <a:chExt cx="3718433" cy="404877"/>
          </a:xfrm>
        </p:grpSpPr>
        <p:sp>
          <p:nvSpPr>
            <p:cNvPr id="104" name="Rectangle 103"/>
            <p:cNvSpPr/>
            <p:nvPr/>
          </p:nvSpPr>
          <p:spPr>
            <a:xfrm>
              <a:off x="6537051" y="5349879"/>
              <a:ext cx="1721176" cy="400110"/>
            </a:xfrm>
            <a:prstGeom prst="rect">
              <a:avLst/>
            </a:prstGeom>
          </p:spPr>
          <p:txBody>
            <a:bodyPr wrap="none">
              <a:spAutoFit/>
            </a:bodyPr>
            <a:lstStyle/>
            <a:p>
              <a:pPr algn="ctr"/>
              <a:r>
                <a:rPr lang="en-US" sz="2000" dirty="0"/>
                <a:t>It is also </a:t>
              </a:r>
              <a:r>
                <a:rPr lang="en-US" sz="2000" dirty="0" err="1"/>
                <a:t>MaxIS</a:t>
              </a:r>
              <a:endParaRPr lang="en-US" sz="2000" dirty="0"/>
            </a:p>
          </p:txBody>
        </p:sp>
        <p:sp>
          <p:nvSpPr>
            <p:cNvPr id="105" name="Rectangle 104"/>
            <p:cNvSpPr/>
            <p:nvPr/>
          </p:nvSpPr>
          <p:spPr>
            <a:xfrm>
              <a:off x="4539794" y="5354646"/>
              <a:ext cx="1755995" cy="400110"/>
            </a:xfrm>
            <a:prstGeom prst="rect">
              <a:avLst/>
            </a:prstGeom>
          </p:spPr>
          <p:txBody>
            <a:bodyPr wrap="none">
              <a:spAutoFit/>
            </a:bodyPr>
            <a:lstStyle/>
            <a:p>
              <a:pPr algn="ctr"/>
              <a:r>
                <a:rPr lang="en-US" sz="2000" dirty="0"/>
                <a:t>It is </a:t>
              </a:r>
              <a:r>
                <a:rPr lang="en-US" sz="2000" dirty="0">
                  <a:solidFill>
                    <a:srgbClr val="C00000"/>
                  </a:solidFill>
                </a:rPr>
                <a:t>NOT</a:t>
              </a:r>
              <a:r>
                <a:rPr lang="en-US" sz="2000" dirty="0"/>
                <a:t> </a:t>
              </a:r>
              <a:r>
                <a:rPr lang="en-US" sz="2000" dirty="0" err="1"/>
                <a:t>MaxIS</a:t>
              </a:r>
              <a:endParaRPr lang="en-US" sz="2000" dirty="0"/>
            </a:p>
          </p:txBody>
        </p:sp>
      </p:grpSp>
      <mc:AlternateContent xmlns:mc="http://schemas.openxmlformats.org/markup-compatibility/2006" xmlns:p14="http://schemas.microsoft.com/office/powerpoint/2010/main">
        <mc:Choice Requires="p14">
          <p:contentPart r:id="rId5" p14:bwMode="auto">
            <p14:nvContentPartPr>
              <p14:cNvPr id="17" name="墨迹 16"/>
              <p14:cNvContentPartPr/>
              <p14:nvPr/>
            </p14:nvContentPartPr>
            <p14:xfrm>
              <a:off x="2231179" y="1517305"/>
              <a:ext cx="255771" cy="184356"/>
            </p14:xfrm>
          </p:contentPart>
        </mc:Choice>
        <mc:Fallback xmlns="">
          <p:pic>
            <p:nvPicPr>
              <p:cNvPr id="17" name="墨迹 16"/>
            </p:nvPicPr>
            <p:blipFill>
              <a:blip/>
            </p:blipFill>
            <p:spPr>
              <a:xfrm>
                <a:off x="2231179" y="1517305"/>
                <a:ext cx="255771" cy="18435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8" name="墨迹 17"/>
              <p14:cNvContentPartPr/>
              <p14:nvPr/>
            </p14:nvContentPartPr>
            <p14:xfrm>
              <a:off x="2390158" y="1435140"/>
              <a:ext cx="5482" cy="501204"/>
            </p14:xfrm>
          </p:contentPart>
        </mc:Choice>
        <mc:Fallback xmlns="">
          <p:pic>
            <p:nvPicPr>
              <p:cNvPr id="18" name="墨迹 17"/>
            </p:nvPicPr>
            <p:blipFill>
              <a:blip/>
            </p:blipFill>
            <p:spPr>
              <a:xfrm>
                <a:off x="2390158" y="1435140"/>
                <a:ext cx="5482" cy="50120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墨迹 18"/>
              <p14:cNvContentPartPr/>
              <p14:nvPr/>
            </p14:nvContentPartPr>
            <p14:xfrm>
              <a:off x="2625884" y="1451573"/>
              <a:ext cx="93195" cy="417670"/>
            </p14:xfrm>
          </p:contentPart>
        </mc:Choice>
        <mc:Fallback xmlns="">
          <p:pic>
            <p:nvPicPr>
              <p:cNvPr id="19" name="墨迹 18"/>
            </p:nvPicPr>
            <p:blipFill>
              <a:blip/>
            </p:blipFill>
            <p:spPr>
              <a:xfrm>
                <a:off x="2625884" y="1451573"/>
                <a:ext cx="93195" cy="4176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20" name="墨迹 19"/>
              <p14:cNvContentPartPr/>
              <p14:nvPr/>
            </p14:nvContentPartPr>
            <p14:xfrm>
              <a:off x="2762935" y="1457051"/>
              <a:ext cx="101760" cy="54776"/>
            </p14:xfrm>
          </p:contentPart>
        </mc:Choice>
        <mc:Fallback xmlns="">
          <p:pic>
            <p:nvPicPr>
              <p:cNvPr id="20" name="墨迹 19"/>
            </p:nvPicPr>
            <p:blipFill>
              <a:blip/>
            </p:blipFill>
            <p:spPr>
              <a:xfrm>
                <a:off x="2762935" y="1457051"/>
                <a:ext cx="101760" cy="5477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墨迹 21"/>
              <p14:cNvContentPartPr/>
              <p14:nvPr/>
            </p14:nvContentPartPr>
            <p14:xfrm>
              <a:off x="2719078" y="1593992"/>
              <a:ext cx="193241" cy="27388"/>
            </p14:xfrm>
          </p:contentPart>
        </mc:Choice>
        <mc:Fallback xmlns="">
          <p:pic>
            <p:nvPicPr>
              <p:cNvPr id="22" name="墨迹 21"/>
            </p:nvPicPr>
            <p:blipFill>
              <a:blip/>
            </p:blipFill>
            <p:spPr>
              <a:xfrm>
                <a:off x="2719078" y="1593992"/>
                <a:ext cx="193241" cy="2738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3" name="墨迹 22"/>
              <p14:cNvContentPartPr/>
              <p14:nvPr/>
            </p14:nvContentPartPr>
            <p14:xfrm>
              <a:off x="2828719" y="1550170"/>
              <a:ext cx="123345" cy="228007"/>
            </p14:xfrm>
          </p:contentPart>
        </mc:Choice>
        <mc:Fallback xmlns="">
          <p:pic>
            <p:nvPicPr>
              <p:cNvPr id="23" name="墨迹 22"/>
            </p:nvPicPr>
            <p:blipFill>
              <a:blip/>
            </p:blipFill>
            <p:spPr>
              <a:xfrm>
                <a:off x="2828719" y="1550170"/>
                <a:ext cx="123345" cy="22800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4" name="墨迹 23"/>
              <p14:cNvContentPartPr/>
              <p14:nvPr/>
            </p14:nvContentPartPr>
            <p14:xfrm>
              <a:off x="3103505" y="1506349"/>
              <a:ext cx="204890" cy="210718"/>
            </p14:xfrm>
          </p:contentPart>
        </mc:Choice>
        <mc:Fallback xmlns="">
          <p:pic>
            <p:nvPicPr>
              <p:cNvPr id="24" name="墨迹 23"/>
            </p:nvPicPr>
            <p:blipFill>
              <a:blip/>
            </p:blipFill>
            <p:spPr>
              <a:xfrm>
                <a:off x="3103505" y="1506349"/>
                <a:ext cx="204890" cy="21071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5" name="墨迹 24"/>
              <p14:cNvContentPartPr/>
              <p14:nvPr/>
            </p14:nvContentPartPr>
            <p14:xfrm>
              <a:off x="3387884" y="1347669"/>
              <a:ext cx="91139" cy="155942"/>
            </p14:xfrm>
          </p:contentPart>
        </mc:Choice>
        <mc:Fallback xmlns="">
          <p:pic>
            <p:nvPicPr>
              <p:cNvPr id="25" name="墨迹 24"/>
            </p:nvPicPr>
            <p:blipFill>
              <a:blip/>
            </p:blipFill>
            <p:spPr>
              <a:xfrm>
                <a:off x="3387884" y="1347669"/>
                <a:ext cx="91139" cy="15594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6" name="墨迹 25"/>
              <p14:cNvContentPartPr/>
              <p14:nvPr/>
            </p14:nvContentPartPr>
            <p14:xfrm>
              <a:off x="3327582" y="1473484"/>
              <a:ext cx="26040" cy="139679"/>
            </p14:xfrm>
          </p:contentPart>
        </mc:Choice>
        <mc:Fallback xmlns="">
          <p:pic>
            <p:nvPicPr>
              <p:cNvPr id="26" name="墨迹 25"/>
            </p:nvPicPr>
            <p:blipFill>
              <a:blip/>
            </p:blipFill>
            <p:spPr>
              <a:xfrm>
                <a:off x="3327582" y="1473484"/>
                <a:ext cx="26040" cy="13967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7" name="墨迹 26"/>
              <p14:cNvContentPartPr/>
              <p14:nvPr/>
            </p14:nvContentPartPr>
            <p14:xfrm>
              <a:off x="3296575" y="1487178"/>
              <a:ext cx="144245" cy="301954"/>
            </p14:xfrm>
          </p:contentPart>
        </mc:Choice>
        <mc:Fallback xmlns="">
          <p:pic>
            <p:nvPicPr>
              <p:cNvPr id="27" name="墨迹 26"/>
            </p:nvPicPr>
            <p:blipFill>
              <a:blip/>
            </p:blipFill>
            <p:spPr>
              <a:xfrm>
                <a:off x="3296575" y="1487178"/>
                <a:ext cx="144245" cy="30195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8" name="墨迹 27"/>
              <p14:cNvContentPartPr/>
              <p14:nvPr/>
            </p14:nvContentPartPr>
            <p14:xfrm>
              <a:off x="3365956" y="1747365"/>
              <a:ext cx="205576" cy="10956"/>
            </p14:xfrm>
          </p:contentPart>
        </mc:Choice>
        <mc:Fallback xmlns="">
          <p:pic>
            <p:nvPicPr>
              <p:cNvPr id="28" name="墨迹 27"/>
            </p:nvPicPr>
            <p:blipFill>
              <a:blip/>
            </p:blipFill>
            <p:spPr>
              <a:xfrm>
                <a:off x="3365956" y="1747365"/>
                <a:ext cx="205576" cy="1095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9" name="墨迹 28"/>
              <p14:cNvContentPartPr/>
              <p14:nvPr/>
            </p14:nvContentPartPr>
            <p14:xfrm>
              <a:off x="3766143" y="1437879"/>
              <a:ext cx="156238" cy="13694"/>
            </p14:xfrm>
          </p:contentPart>
        </mc:Choice>
        <mc:Fallback xmlns="">
          <p:pic>
            <p:nvPicPr>
              <p:cNvPr id="29" name="墨迹 28"/>
            </p:nvPicPr>
            <p:blipFill>
              <a:blip/>
            </p:blipFill>
            <p:spPr>
              <a:xfrm>
                <a:off x="3766143" y="1437879"/>
                <a:ext cx="156238" cy="1369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1" name="墨迹 30"/>
              <p14:cNvContentPartPr/>
              <p14:nvPr/>
            </p14:nvContentPartPr>
            <p14:xfrm>
              <a:off x="3725028" y="1435140"/>
              <a:ext cx="172684" cy="262927"/>
            </p14:xfrm>
          </p:contentPart>
        </mc:Choice>
        <mc:Fallback xmlns="">
          <p:pic>
            <p:nvPicPr>
              <p:cNvPr id="31" name="墨迹 30"/>
            </p:nvPicPr>
            <p:blipFill>
              <a:blip/>
            </p:blipFill>
            <p:spPr>
              <a:xfrm>
                <a:off x="3725028" y="1435140"/>
                <a:ext cx="172684" cy="26292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2" name="墨迹 31"/>
              <p14:cNvContentPartPr/>
              <p14:nvPr/>
            </p14:nvContentPartPr>
            <p14:xfrm>
              <a:off x="3755179" y="1477592"/>
              <a:ext cx="354961" cy="317189"/>
            </p14:xfrm>
          </p:contentPart>
        </mc:Choice>
        <mc:Fallback xmlns="">
          <p:pic>
            <p:nvPicPr>
              <p:cNvPr id="32" name="墨迹 31"/>
            </p:nvPicPr>
            <p:blipFill>
              <a:blip/>
            </p:blipFill>
            <p:spPr>
              <a:xfrm>
                <a:off x="3755179" y="1477592"/>
                <a:ext cx="354961" cy="31718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3" name="墨迹 32"/>
              <p14:cNvContentPartPr/>
              <p14:nvPr/>
            </p14:nvContentPartPr>
            <p14:xfrm>
              <a:off x="4122474" y="1311037"/>
              <a:ext cx="213799" cy="430851"/>
            </p14:xfrm>
          </p:contentPart>
        </mc:Choice>
        <mc:Fallback xmlns="">
          <p:pic>
            <p:nvPicPr>
              <p:cNvPr id="33" name="墨迹 32"/>
            </p:nvPicPr>
            <p:blipFill>
              <a:blip/>
            </p:blipFill>
            <p:spPr>
              <a:xfrm>
                <a:off x="4122474" y="1311037"/>
                <a:ext cx="213799" cy="430851"/>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4" name="墨迹 33"/>
              <p14:cNvContentPartPr/>
              <p14:nvPr/>
            </p14:nvContentPartPr>
            <p14:xfrm>
              <a:off x="4086327" y="1398680"/>
              <a:ext cx="186218" cy="394560"/>
            </p14:xfrm>
          </p:contentPart>
        </mc:Choice>
        <mc:Fallback xmlns="">
          <p:pic>
            <p:nvPicPr>
              <p:cNvPr id="34" name="墨迹 33"/>
            </p:nvPicPr>
            <p:blipFill>
              <a:blip/>
            </p:blipFill>
            <p:spPr>
              <a:xfrm>
                <a:off x="4086327" y="1398680"/>
                <a:ext cx="186218" cy="3945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5" name="墨迹 34"/>
              <p14:cNvContentPartPr/>
              <p14:nvPr/>
            </p14:nvContentPartPr>
            <p14:xfrm>
              <a:off x="4423985" y="1478961"/>
              <a:ext cx="211057" cy="174600"/>
            </p14:xfrm>
          </p:contentPart>
        </mc:Choice>
        <mc:Fallback xmlns="">
          <p:pic>
            <p:nvPicPr>
              <p:cNvPr id="35" name="墨迹 34"/>
            </p:nvPicPr>
            <p:blipFill>
              <a:blip/>
            </p:blipFill>
            <p:spPr>
              <a:xfrm>
                <a:off x="4423985" y="1478961"/>
                <a:ext cx="211057" cy="1746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6" name="墨迹 35"/>
              <p14:cNvContentPartPr/>
              <p14:nvPr/>
            </p14:nvContentPartPr>
            <p14:xfrm>
              <a:off x="4541848" y="1435140"/>
              <a:ext cx="24670" cy="432733"/>
            </p14:xfrm>
          </p:contentPart>
        </mc:Choice>
        <mc:Fallback xmlns="">
          <p:pic>
            <p:nvPicPr>
              <p:cNvPr id="36" name="墨迹 35"/>
            </p:nvPicPr>
            <p:blipFill>
              <a:blip/>
            </p:blipFill>
            <p:spPr>
              <a:xfrm>
                <a:off x="4541848" y="1435140"/>
                <a:ext cx="24670" cy="43273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7" name="墨迹 36"/>
              <p14:cNvContentPartPr/>
              <p14:nvPr/>
            </p14:nvContentPartPr>
            <p14:xfrm>
              <a:off x="4791280" y="1292722"/>
              <a:ext cx="198038" cy="93119"/>
            </p14:xfrm>
          </p:contentPart>
        </mc:Choice>
        <mc:Fallback xmlns="">
          <p:pic>
            <p:nvPicPr>
              <p:cNvPr id="37" name="墨迹 36"/>
            </p:nvPicPr>
            <p:blipFill>
              <a:blip/>
            </p:blipFill>
            <p:spPr>
              <a:xfrm>
                <a:off x="4791280" y="1292722"/>
                <a:ext cx="198038" cy="9311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8" name="墨迹 37"/>
              <p14:cNvContentPartPr/>
              <p14:nvPr/>
            </p14:nvContentPartPr>
            <p14:xfrm>
              <a:off x="4786141" y="1303677"/>
              <a:ext cx="293459" cy="405174"/>
            </p14:xfrm>
          </p:contentPart>
        </mc:Choice>
        <mc:Fallback xmlns="">
          <p:pic>
            <p:nvPicPr>
              <p:cNvPr id="38" name="墨迹 37"/>
            </p:nvPicPr>
            <p:blipFill>
              <a:blip/>
            </p:blipFill>
            <p:spPr>
              <a:xfrm>
                <a:off x="4786141" y="1303677"/>
                <a:ext cx="293459" cy="40517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9" name="墨迹 38"/>
              <p14:cNvContentPartPr/>
              <p14:nvPr/>
            </p14:nvContentPartPr>
            <p14:xfrm>
              <a:off x="5147611" y="1320110"/>
              <a:ext cx="137050" cy="249232"/>
            </p14:xfrm>
          </p:contentPart>
        </mc:Choice>
        <mc:Fallback xmlns="">
          <p:pic>
            <p:nvPicPr>
              <p:cNvPr id="39" name="墨迹 38"/>
            </p:nvPicPr>
            <p:blipFill>
              <a:blip/>
            </p:blipFill>
            <p:spPr>
              <a:xfrm>
                <a:off x="5147611" y="1320110"/>
                <a:ext cx="137050" cy="249232"/>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40" name="墨迹 39"/>
              <p14:cNvContentPartPr/>
              <p14:nvPr/>
            </p14:nvContentPartPr>
            <p14:xfrm>
              <a:off x="5169539" y="1385157"/>
              <a:ext cx="32892" cy="447968"/>
            </p14:xfrm>
          </p:contentPart>
        </mc:Choice>
        <mc:Fallback xmlns="">
          <p:pic>
            <p:nvPicPr>
              <p:cNvPr id="40" name="墨迹 39"/>
            </p:nvPicPr>
            <p:blipFill>
              <a:blip/>
            </p:blipFill>
            <p:spPr>
              <a:xfrm>
                <a:off x="5169539" y="1385157"/>
                <a:ext cx="32892" cy="44796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41" name="墨迹 40"/>
              <p14:cNvContentPartPr/>
              <p14:nvPr/>
            </p14:nvContentPartPr>
            <p14:xfrm>
              <a:off x="5374429" y="1385841"/>
              <a:ext cx="100732" cy="280900"/>
            </p14:xfrm>
          </p:contentPart>
        </mc:Choice>
        <mc:Fallback xmlns="">
          <p:pic>
            <p:nvPicPr>
              <p:cNvPr id="41" name="墨迹 40"/>
            </p:nvPicPr>
            <p:blipFill>
              <a:blip/>
            </p:blipFill>
            <p:spPr>
              <a:xfrm>
                <a:off x="5374429" y="1385841"/>
                <a:ext cx="100732" cy="2809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42" name="墨迹 41"/>
              <p14:cNvContentPartPr/>
              <p14:nvPr/>
            </p14:nvContentPartPr>
            <p14:xfrm>
              <a:off x="5449122" y="1615902"/>
              <a:ext cx="32892" cy="138995"/>
            </p14:xfrm>
          </p:contentPart>
        </mc:Choice>
        <mc:Fallback xmlns="">
          <p:pic>
            <p:nvPicPr>
              <p:cNvPr id="42" name="墨迹 41"/>
            </p:nvPicPr>
            <p:blipFill>
              <a:blip/>
            </p:blipFill>
            <p:spPr>
              <a:xfrm>
                <a:off x="5449122" y="1615902"/>
                <a:ext cx="32892" cy="13899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43" name="墨迹 42"/>
              <p14:cNvContentPartPr/>
              <p14:nvPr/>
            </p14:nvContentPartPr>
            <p14:xfrm>
              <a:off x="5553280" y="1654246"/>
              <a:ext cx="112382" cy="10955"/>
            </p14:xfrm>
          </p:contentPart>
        </mc:Choice>
        <mc:Fallback xmlns="">
          <p:pic>
            <p:nvPicPr>
              <p:cNvPr id="43" name="墨迹 42"/>
            </p:nvPicPr>
            <p:blipFill>
              <a:blip/>
            </p:blipFill>
            <p:spPr>
              <a:xfrm>
                <a:off x="5553280" y="1654246"/>
                <a:ext cx="112382" cy="109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44" name="墨迹 43"/>
              <p14:cNvContentPartPr/>
              <p14:nvPr/>
            </p14:nvContentPartPr>
            <p14:xfrm>
              <a:off x="5827381" y="1336543"/>
              <a:ext cx="354446" cy="384119"/>
            </p14:xfrm>
          </p:contentPart>
        </mc:Choice>
        <mc:Fallback xmlns="">
          <p:pic>
            <p:nvPicPr>
              <p:cNvPr id="44" name="墨迹 43"/>
            </p:nvPicPr>
            <p:blipFill>
              <a:blip/>
            </p:blipFill>
            <p:spPr>
              <a:xfrm>
                <a:off x="5827381" y="1336543"/>
                <a:ext cx="354446" cy="384119"/>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5" name="墨迹 44"/>
              <p14:cNvContentPartPr/>
              <p14:nvPr/>
            </p14:nvContentPartPr>
            <p14:xfrm>
              <a:off x="6293352" y="1407752"/>
              <a:ext cx="161719" cy="354677"/>
            </p14:xfrm>
          </p:contentPart>
        </mc:Choice>
        <mc:Fallback xmlns="">
          <p:pic>
            <p:nvPicPr>
              <p:cNvPr id="45" name="墨迹 44"/>
            </p:nvPicPr>
            <p:blipFill>
              <a:blip/>
            </p:blipFill>
            <p:spPr>
              <a:xfrm>
                <a:off x="6293352" y="1407752"/>
                <a:ext cx="161719" cy="35467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6" name="墨迹 45"/>
              <p14:cNvContentPartPr/>
              <p14:nvPr/>
            </p14:nvContentPartPr>
            <p14:xfrm>
              <a:off x="6254978" y="1588514"/>
              <a:ext cx="323439" cy="265665"/>
            </p14:xfrm>
          </p:contentPart>
        </mc:Choice>
        <mc:Fallback xmlns="">
          <p:pic>
            <p:nvPicPr>
              <p:cNvPr id="46" name="墨迹 45"/>
            </p:nvPicPr>
            <p:blipFill>
              <a:blip/>
            </p:blipFill>
            <p:spPr>
              <a:xfrm>
                <a:off x="6254978" y="1588514"/>
                <a:ext cx="323439" cy="2656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7" name="墨迹 46"/>
              <p14:cNvContentPartPr/>
              <p14:nvPr/>
            </p14:nvContentPartPr>
            <p14:xfrm>
              <a:off x="7570661" y="750436"/>
              <a:ext cx="109641" cy="293909"/>
            </p14:xfrm>
          </p:contentPart>
        </mc:Choice>
        <mc:Fallback xmlns="">
          <p:pic>
            <p:nvPicPr>
              <p:cNvPr id="47" name="墨迹 46"/>
            </p:nvPicPr>
            <p:blipFill>
              <a:blip/>
            </p:blipFill>
            <p:spPr>
              <a:xfrm>
                <a:off x="7570661" y="750436"/>
                <a:ext cx="109641" cy="293909"/>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8" name="墨迹 47"/>
              <p14:cNvContentPartPr/>
              <p14:nvPr/>
            </p14:nvContentPartPr>
            <p14:xfrm>
              <a:off x="7732381" y="692236"/>
              <a:ext cx="146644" cy="225781"/>
            </p14:xfrm>
          </p:contentPart>
        </mc:Choice>
        <mc:Fallback xmlns="">
          <p:pic>
            <p:nvPicPr>
              <p:cNvPr id="48" name="墨迹 47"/>
            </p:nvPicPr>
            <p:blipFill>
              <a:blip/>
            </p:blipFill>
            <p:spPr>
              <a:xfrm>
                <a:off x="7732381" y="692236"/>
                <a:ext cx="146644" cy="22578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9" name="墨迹 48"/>
              <p14:cNvContentPartPr/>
              <p14:nvPr/>
            </p14:nvContentPartPr>
            <p14:xfrm>
              <a:off x="7778978" y="728525"/>
              <a:ext cx="140476" cy="276792"/>
            </p14:xfrm>
          </p:contentPart>
        </mc:Choice>
        <mc:Fallback xmlns="">
          <p:pic>
            <p:nvPicPr>
              <p:cNvPr id="49" name="墨迹 48"/>
            </p:nvPicPr>
            <p:blipFill>
              <a:blip/>
            </p:blipFill>
            <p:spPr>
              <a:xfrm>
                <a:off x="7778978" y="728525"/>
                <a:ext cx="140476" cy="27679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50" name="墨迹 49"/>
              <p14:cNvContentPartPr/>
              <p14:nvPr/>
            </p14:nvContentPartPr>
            <p14:xfrm>
              <a:off x="7970848" y="750436"/>
              <a:ext cx="135166" cy="167239"/>
            </p14:xfrm>
          </p:contentPart>
        </mc:Choice>
        <mc:Fallback xmlns="">
          <p:pic>
            <p:nvPicPr>
              <p:cNvPr id="50" name="墨迹 49"/>
            </p:nvPicPr>
            <p:blipFill>
              <a:blip/>
            </p:blipFill>
            <p:spPr>
              <a:xfrm>
                <a:off x="7970848" y="750436"/>
                <a:ext cx="135166" cy="16723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1" name="墨迹 50"/>
              <p14:cNvContentPartPr/>
              <p14:nvPr/>
            </p14:nvContentPartPr>
            <p14:xfrm>
              <a:off x="7992777" y="723047"/>
              <a:ext cx="106899" cy="330028"/>
            </p14:xfrm>
          </p:contentPart>
        </mc:Choice>
        <mc:Fallback xmlns="">
          <p:pic>
            <p:nvPicPr>
              <p:cNvPr id="51" name="墨迹 50"/>
            </p:nvPicPr>
            <p:blipFill>
              <a:blip/>
            </p:blipFill>
            <p:spPr>
              <a:xfrm>
                <a:off x="7992777" y="723047"/>
                <a:ext cx="106899" cy="33002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52" name="墨迹 51"/>
              <p14:cNvContentPartPr/>
              <p14:nvPr/>
            </p14:nvContentPartPr>
            <p14:xfrm>
              <a:off x="8233985" y="684704"/>
              <a:ext cx="404298" cy="395759"/>
            </p14:xfrm>
          </p:contentPart>
        </mc:Choice>
        <mc:Fallback xmlns="">
          <p:pic>
            <p:nvPicPr>
              <p:cNvPr id="52" name="墨迹 51"/>
            </p:nvPicPr>
            <p:blipFill>
              <a:blip/>
            </p:blipFill>
            <p:spPr>
              <a:xfrm>
                <a:off x="8233985" y="684704"/>
                <a:ext cx="404298" cy="39575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3" name="墨迹 52"/>
              <p14:cNvContentPartPr/>
              <p14:nvPr/>
            </p14:nvContentPartPr>
            <p14:xfrm>
              <a:off x="8495922" y="687443"/>
              <a:ext cx="331491" cy="597918"/>
            </p14:xfrm>
          </p:contentPart>
        </mc:Choice>
        <mc:Fallback xmlns="">
          <p:pic>
            <p:nvPicPr>
              <p:cNvPr id="53" name="墨迹 52"/>
            </p:nvPicPr>
            <p:blipFill>
              <a:blip/>
            </p:blipFill>
            <p:spPr>
              <a:xfrm>
                <a:off x="8495922" y="687443"/>
                <a:ext cx="331491" cy="59791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4" name="墨迹 53"/>
              <p14:cNvContentPartPr/>
              <p14:nvPr/>
            </p14:nvContentPartPr>
            <p14:xfrm>
              <a:off x="8678029" y="1140717"/>
              <a:ext cx="169942" cy="31497"/>
            </p14:xfrm>
          </p:contentPart>
        </mc:Choice>
        <mc:Fallback xmlns="">
          <p:pic>
            <p:nvPicPr>
              <p:cNvPr id="54" name="墨迹 53"/>
            </p:nvPicPr>
            <p:blipFill>
              <a:blip/>
            </p:blipFill>
            <p:spPr>
              <a:xfrm>
                <a:off x="8678029" y="1140717"/>
                <a:ext cx="169942" cy="3149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5" name="墨迹 54"/>
              <p14:cNvContentPartPr/>
              <p14:nvPr/>
            </p14:nvContentPartPr>
            <p14:xfrm>
              <a:off x="8897309" y="859988"/>
              <a:ext cx="139963" cy="345091"/>
            </p14:xfrm>
          </p:contentPart>
        </mc:Choice>
        <mc:Fallback xmlns="">
          <p:pic>
            <p:nvPicPr>
              <p:cNvPr id="55" name="墨迹 54"/>
            </p:nvPicPr>
            <p:blipFill>
              <a:blip/>
            </p:blipFill>
            <p:spPr>
              <a:xfrm>
                <a:off x="8897309" y="859988"/>
                <a:ext cx="139963" cy="345091"/>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6" name="墨迹 55"/>
              <p14:cNvContentPartPr/>
              <p14:nvPr/>
            </p14:nvContentPartPr>
            <p14:xfrm>
              <a:off x="1140259" y="1429662"/>
              <a:ext cx="151269" cy="445058"/>
            </p14:xfrm>
          </p:contentPart>
        </mc:Choice>
        <mc:Fallback xmlns="">
          <p:pic>
            <p:nvPicPr>
              <p:cNvPr id="56" name="墨迹 55"/>
            </p:nvPicPr>
            <p:blipFill>
              <a:blip/>
            </p:blipFill>
            <p:spPr>
              <a:xfrm>
                <a:off x="1140259" y="1429662"/>
                <a:ext cx="151269" cy="445058"/>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7" name="墨迹 56"/>
              <p14:cNvContentPartPr/>
              <p14:nvPr/>
            </p14:nvContentPartPr>
            <p14:xfrm>
              <a:off x="1156705" y="1691904"/>
              <a:ext cx="69381" cy="137626"/>
            </p14:xfrm>
          </p:contentPart>
        </mc:Choice>
        <mc:Fallback xmlns="">
          <p:pic>
            <p:nvPicPr>
              <p:cNvPr id="57" name="墨迹 56"/>
            </p:nvPicPr>
            <p:blipFill>
              <a:blip/>
            </p:blipFill>
            <p:spPr>
              <a:xfrm>
                <a:off x="1156705" y="1691904"/>
                <a:ext cx="69381" cy="137626"/>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8" name="墨迹 57"/>
              <p14:cNvContentPartPr/>
              <p14:nvPr/>
            </p14:nvContentPartPr>
            <p14:xfrm>
              <a:off x="1299237" y="1615902"/>
              <a:ext cx="42486" cy="100652"/>
            </p14:xfrm>
          </p:contentPart>
        </mc:Choice>
        <mc:Fallback xmlns="">
          <p:pic>
            <p:nvPicPr>
              <p:cNvPr id="58" name="墨迹 57"/>
            </p:nvPicPr>
            <p:blipFill>
              <a:blip/>
            </p:blipFill>
            <p:spPr>
              <a:xfrm>
                <a:off x="1299237" y="1615902"/>
                <a:ext cx="42486" cy="10065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9" name="墨迹 58"/>
              <p14:cNvContentPartPr/>
              <p14:nvPr/>
            </p14:nvContentPartPr>
            <p14:xfrm>
              <a:off x="1332129" y="1599469"/>
              <a:ext cx="115122" cy="147725"/>
            </p14:xfrm>
          </p:contentPart>
        </mc:Choice>
        <mc:Fallback xmlns="">
          <p:pic>
            <p:nvPicPr>
              <p:cNvPr id="59" name="墨迹 58"/>
            </p:nvPicPr>
            <p:blipFill>
              <a:blip/>
            </p:blipFill>
            <p:spPr>
              <a:xfrm>
                <a:off x="1332129" y="1599469"/>
                <a:ext cx="115122" cy="14772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0" name="墨迹 59"/>
              <p14:cNvContentPartPr/>
              <p14:nvPr/>
            </p14:nvContentPartPr>
            <p14:xfrm>
              <a:off x="1375985" y="1539215"/>
              <a:ext cx="123345" cy="321811"/>
            </p14:xfrm>
          </p:contentPart>
        </mc:Choice>
        <mc:Fallback xmlns="">
          <p:pic>
            <p:nvPicPr>
              <p:cNvPr id="60" name="墨迹 59"/>
            </p:nvPicPr>
            <p:blipFill>
              <a:blip/>
            </p:blipFill>
            <p:spPr>
              <a:xfrm>
                <a:off x="1375985" y="1539215"/>
                <a:ext cx="123345" cy="32181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1" name="墨迹 60"/>
              <p14:cNvContentPartPr/>
              <p14:nvPr/>
            </p14:nvContentPartPr>
            <p14:xfrm>
              <a:off x="1677496" y="1297514"/>
              <a:ext cx="312475" cy="473131"/>
            </p14:xfrm>
          </p:contentPart>
        </mc:Choice>
        <mc:Fallback xmlns="">
          <p:pic>
            <p:nvPicPr>
              <p:cNvPr id="61" name="墨迹 60"/>
            </p:nvPicPr>
            <p:blipFill>
              <a:blip/>
            </p:blipFill>
            <p:spPr>
              <a:xfrm>
                <a:off x="1677496" y="1297514"/>
                <a:ext cx="312475" cy="473131"/>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2" name="墨迹 61"/>
              <p14:cNvContentPartPr/>
              <p14:nvPr/>
            </p14:nvContentPartPr>
            <p14:xfrm>
              <a:off x="1926071" y="1259856"/>
              <a:ext cx="190671" cy="412363"/>
            </p14:xfrm>
          </p:contentPart>
        </mc:Choice>
        <mc:Fallback xmlns="">
          <p:pic>
            <p:nvPicPr>
              <p:cNvPr id="62" name="墨迹 61"/>
            </p:nvPicPr>
            <p:blipFill>
              <a:blip/>
            </p:blipFill>
            <p:spPr>
              <a:xfrm>
                <a:off x="1926071" y="1259856"/>
                <a:ext cx="190671" cy="412363"/>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3" name="墨迹 62"/>
              <p14:cNvContentPartPr/>
              <p14:nvPr/>
            </p14:nvContentPartPr>
            <p14:xfrm>
              <a:off x="2058496" y="1604947"/>
              <a:ext cx="23298" cy="275422"/>
            </p14:xfrm>
          </p:contentPart>
        </mc:Choice>
        <mc:Fallback xmlns="">
          <p:pic>
            <p:nvPicPr>
              <p:cNvPr id="63" name="墨迹 62"/>
            </p:nvPicPr>
            <p:blipFill>
              <a:blip/>
            </p:blipFill>
            <p:spPr>
              <a:xfrm>
                <a:off x="2058496" y="1604947"/>
                <a:ext cx="23298" cy="275422"/>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4" name="墨迹 63"/>
              <p14:cNvContentPartPr/>
              <p14:nvPr/>
            </p14:nvContentPartPr>
            <p14:xfrm>
              <a:off x="1968043" y="1670678"/>
              <a:ext cx="71266" cy="131464"/>
            </p14:xfrm>
          </p:contentPart>
        </mc:Choice>
        <mc:Fallback xmlns="">
          <p:pic>
            <p:nvPicPr>
              <p:cNvPr id="64" name="墨迹 63"/>
            </p:nvPicPr>
            <p:blipFill>
              <a:blip/>
            </p:blipFill>
            <p:spPr>
              <a:xfrm>
                <a:off x="1968043" y="1670678"/>
                <a:ext cx="71266" cy="131464"/>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5" name="墨迹 64"/>
              <p14:cNvContentPartPr/>
              <p14:nvPr/>
            </p14:nvContentPartPr>
            <p14:xfrm>
              <a:off x="2055755" y="1752843"/>
              <a:ext cx="150755" cy="106814"/>
            </p14:xfrm>
          </p:contentPart>
        </mc:Choice>
        <mc:Fallback xmlns="">
          <p:pic>
            <p:nvPicPr>
              <p:cNvPr id="65" name="墨迹 64"/>
            </p:nvPicPr>
            <p:blipFill>
              <a:blip/>
            </p:blipFill>
            <p:spPr>
              <a:xfrm>
                <a:off x="2055755" y="1752843"/>
                <a:ext cx="150755" cy="106814"/>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6" name="墨迹 65"/>
              <p14:cNvContentPartPr/>
              <p14:nvPr/>
            </p14:nvContentPartPr>
            <p14:xfrm>
              <a:off x="4425870" y="5749463"/>
              <a:ext cx="58417" cy="410138"/>
            </p14:xfrm>
          </p:contentPart>
        </mc:Choice>
        <mc:Fallback xmlns="">
          <p:pic>
            <p:nvPicPr>
              <p:cNvPr id="66" name="墨迹 65"/>
            </p:nvPicPr>
            <p:blipFill>
              <a:blip/>
            </p:blipFill>
            <p:spPr>
              <a:xfrm>
                <a:off x="4425870" y="5749463"/>
                <a:ext cx="58417" cy="41013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109" name="墨迹 108"/>
              <p14:cNvContentPartPr/>
              <p14:nvPr/>
            </p14:nvContentPartPr>
            <p14:xfrm>
              <a:off x="4498677" y="5808176"/>
              <a:ext cx="196668" cy="313937"/>
            </p14:xfrm>
          </p:contentPart>
        </mc:Choice>
        <mc:Fallback xmlns="">
          <p:pic>
            <p:nvPicPr>
              <p:cNvPr id="109" name="墨迹 108"/>
            </p:nvPicPr>
            <p:blipFill>
              <a:blip/>
            </p:blipFill>
            <p:spPr>
              <a:xfrm>
                <a:off x="4498677" y="5808176"/>
                <a:ext cx="196668" cy="313937"/>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110" name="墨迹 109"/>
              <p14:cNvContentPartPr/>
              <p14:nvPr/>
            </p14:nvContentPartPr>
            <p14:xfrm>
              <a:off x="4720014" y="5822726"/>
              <a:ext cx="191870" cy="301270"/>
            </p14:xfrm>
          </p:contentPart>
        </mc:Choice>
        <mc:Fallback xmlns="">
          <p:pic>
            <p:nvPicPr>
              <p:cNvPr id="110" name="墨迹 109"/>
            </p:nvPicPr>
            <p:blipFill>
              <a:blip/>
            </p:blipFill>
            <p:spPr>
              <a:xfrm>
                <a:off x="4720014" y="5822726"/>
                <a:ext cx="191870" cy="3012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111" name="墨迹 110"/>
              <p14:cNvContentPartPr/>
              <p14:nvPr/>
            </p14:nvContentPartPr>
            <p14:xfrm>
              <a:off x="4988633" y="5800816"/>
              <a:ext cx="208316" cy="272512"/>
            </p14:xfrm>
          </p:contentPart>
        </mc:Choice>
        <mc:Fallback xmlns="">
          <p:pic>
            <p:nvPicPr>
              <p:cNvPr id="111" name="墨迹 110"/>
            </p:nvPicPr>
            <p:blipFill>
              <a:blip/>
            </p:blipFill>
            <p:spPr>
              <a:xfrm>
                <a:off x="4988633" y="5800816"/>
                <a:ext cx="208316" cy="272512"/>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112" name="墨迹 111"/>
              <p14:cNvContentPartPr/>
              <p14:nvPr/>
            </p14:nvContentPartPr>
            <p14:xfrm>
              <a:off x="5202431" y="5855592"/>
              <a:ext cx="95935" cy="10955"/>
            </p14:xfrm>
          </p:contentPart>
        </mc:Choice>
        <mc:Fallback xmlns="">
          <p:pic>
            <p:nvPicPr>
              <p:cNvPr id="112" name="墨迹 111"/>
            </p:nvPicPr>
            <p:blipFill>
              <a:blip/>
            </p:blipFill>
            <p:spPr>
              <a:xfrm>
                <a:off x="5202431" y="5855592"/>
                <a:ext cx="95935" cy="1095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113" name="墨迹 112"/>
              <p14:cNvContentPartPr/>
              <p14:nvPr/>
            </p14:nvContentPartPr>
            <p14:xfrm>
              <a:off x="5207913" y="5806293"/>
              <a:ext cx="146130" cy="372479"/>
            </p14:xfrm>
          </p:contentPart>
        </mc:Choice>
        <mc:Fallback xmlns="">
          <p:pic>
            <p:nvPicPr>
              <p:cNvPr id="113" name="墨迹 112"/>
            </p:nvPicPr>
            <p:blipFill>
              <a:blip/>
            </p:blipFill>
            <p:spPr>
              <a:xfrm>
                <a:off x="5207913" y="5806293"/>
                <a:ext cx="146130" cy="372479"/>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114" name="墨迹 113"/>
              <p14:cNvContentPartPr/>
              <p14:nvPr/>
            </p14:nvContentPartPr>
            <p14:xfrm>
              <a:off x="5347705" y="5866547"/>
              <a:ext cx="128827" cy="219106"/>
            </p14:xfrm>
          </p:contentPart>
        </mc:Choice>
        <mc:Fallback xmlns="">
          <p:pic>
            <p:nvPicPr>
              <p:cNvPr id="114" name="墨迹 113"/>
            </p:nvPicPr>
            <p:blipFill>
              <a:blip/>
            </p:blipFill>
            <p:spPr>
              <a:xfrm>
                <a:off x="5347705" y="5866547"/>
                <a:ext cx="128827" cy="21910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115" name="墨迹 114"/>
              <p14:cNvContentPartPr/>
              <p14:nvPr/>
            </p14:nvContentPartPr>
            <p14:xfrm>
              <a:off x="5350446" y="6019921"/>
              <a:ext cx="150755" cy="84903"/>
            </p14:xfrm>
          </p:contentPart>
        </mc:Choice>
        <mc:Fallback xmlns="">
          <p:pic>
            <p:nvPicPr>
              <p:cNvPr id="115" name="墨迹 114"/>
            </p:nvPicPr>
            <p:blipFill>
              <a:blip/>
            </p:blipFill>
            <p:spPr>
              <a:xfrm>
                <a:off x="5350446" y="6019921"/>
                <a:ext cx="150755" cy="8490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116" name="墨迹 115"/>
              <p14:cNvContentPartPr/>
              <p14:nvPr/>
            </p14:nvContentPartPr>
            <p14:xfrm>
              <a:off x="5564244" y="5929540"/>
              <a:ext cx="164461" cy="11812"/>
            </p14:xfrm>
          </p:contentPart>
        </mc:Choice>
        <mc:Fallback xmlns="">
          <p:pic>
            <p:nvPicPr>
              <p:cNvPr id="116" name="墨迹 115"/>
            </p:nvPicPr>
            <p:blipFill>
              <a:blip/>
            </p:blipFill>
            <p:spPr>
              <a:xfrm>
                <a:off x="5564244" y="5929540"/>
                <a:ext cx="164461" cy="11812"/>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117" name="墨迹 116"/>
              <p14:cNvContentPartPr/>
              <p14:nvPr/>
            </p14:nvContentPartPr>
            <p14:xfrm>
              <a:off x="5613582" y="5888458"/>
              <a:ext cx="76749" cy="201988"/>
            </p14:xfrm>
          </p:contentPart>
        </mc:Choice>
        <mc:Fallback xmlns="">
          <p:pic>
            <p:nvPicPr>
              <p:cNvPr id="117" name="墨迹 116"/>
            </p:nvPicPr>
            <p:blipFill>
              <a:blip/>
            </p:blipFill>
            <p:spPr>
              <a:xfrm>
                <a:off x="5613582" y="5888458"/>
                <a:ext cx="76749" cy="201988"/>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118" name="墨迹 117"/>
              <p14:cNvContentPartPr/>
              <p14:nvPr/>
            </p14:nvContentPartPr>
            <p14:xfrm>
              <a:off x="5640992" y="5981578"/>
              <a:ext cx="178165" cy="128725"/>
            </p14:xfrm>
          </p:contentPart>
        </mc:Choice>
        <mc:Fallback xmlns="">
          <p:pic>
            <p:nvPicPr>
              <p:cNvPr id="118" name="墨迹 117"/>
            </p:nvPicPr>
            <p:blipFill>
              <a:blip/>
            </p:blipFill>
            <p:spPr>
              <a:xfrm>
                <a:off x="5640992" y="5981578"/>
                <a:ext cx="178165" cy="12872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119" name="墨迹 118"/>
              <p14:cNvContentPartPr/>
              <p14:nvPr/>
            </p14:nvContentPartPr>
            <p14:xfrm>
              <a:off x="4574740" y="6299281"/>
              <a:ext cx="178166" cy="211744"/>
            </p14:xfrm>
          </p:contentPart>
        </mc:Choice>
        <mc:Fallback xmlns="">
          <p:pic>
            <p:nvPicPr>
              <p:cNvPr id="119" name="墨迹 118"/>
            </p:nvPicPr>
            <p:blipFill>
              <a:blip/>
            </p:blipFill>
            <p:spPr>
              <a:xfrm>
                <a:off x="4574740" y="6299281"/>
                <a:ext cx="178166" cy="211744"/>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120" name="墨迹 119"/>
              <p14:cNvContentPartPr/>
              <p14:nvPr/>
            </p14:nvContentPartPr>
            <p14:xfrm>
              <a:off x="4593927" y="6386923"/>
              <a:ext cx="185018" cy="295792"/>
            </p14:xfrm>
          </p:contentPart>
        </mc:Choice>
        <mc:Fallback xmlns="">
          <p:pic>
            <p:nvPicPr>
              <p:cNvPr id="120" name="墨迹 119"/>
            </p:nvPicPr>
            <p:blipFill>
              <a:blip/>
            </p:blipFill>
            <p:spPr>
              <a:xfrm>
                <a:off x="4593927" y="6386923"/>
                <a:ext cx="185018" cy="295792"/>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121" name="墨迹 120"/>
              <p14:cNvContentPartPr/>
              <p14:nvPr/>
            </p14:nvContentPartPr>
            <p14:xfrm>
              <a:off x="4813208" y="6381445"/>
              <a:ext cx="49338" cy="149608"/>
            </p14:xfrm>
          </p:contentPart>
        </mc:Choice>
        <mc:Fallback xmlns="">
          <p:pic>
            <p:nvPicPr>
              <p:cNvPr id="121" name="墨迹 120"/>
            </p:nvPicPr>
            <p:blipFill>
              <a:blip/>
            </p:blipFill>
            <p:spPr>
              <a:xfrm>
                <a:off x="4813208" y="6381445"/>
                <a:ext cx="49338" cy="149608"/>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122" name="墨迹 121"/>
              <p14:cNvContentPartPr/>
              <p14:nvPr/>
            </p14:nvContentPartPr>
            <p14:xfrm>
              <a:off x="4824172" y="6408833"/>
              <a:ext cx="156237" cy="123247"/>
            </p14:xfrm>
          </p:contentPart>
        </mc:Choice>
        <mc:Fallback xmlns="">
          <p:pic>
            <p:nvPicPr>
              <p:cNvPr id="122" name="墨迹 121"/>
            </p:nvPicPr>
            <p:blipFill>
              <a:blip/>
            </p:blipFill>
            <p:spPr>
              <a:xfrm>
                <a:off x="4824172" y="6408833"/>
                <a:ext cx="156237" cy="12324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123" name="墨迹 122"/>
              <p14:cNvContentPartPr/>
              <p14:nvPr/>
            </p14:nvContentPartPr>
            <p14:xfrm>
              <a:off x="4906402" y="6337624"/>
              <a:ext cx="112382" cy="297504"/>
            </p14:xfrm>
          </p:contentPart>
        </mc:Choice>
        <mc:Fallback xmlns="">
          <p:pic>
            <p:nvPicPr>
              <p:cNvPr id="123" name="墨迹 122"/>
            </p:nvPicPr>
            <p:blipFill>
              <a:blip/>
            </p:blipFill>
            <p:spPr>
              <a:xfrm>
                <a:off x="4906402" y="6337624"/>
                <a:ext cx="112382" cy="297504"/>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124" name="墨迹 123"/>
              <p14:cNvContentPartPr/>
              <p14:nvPr/>
            </p14:nvContentPartPr>
            <p14:xfrm>
              <a:off x="5114719" y="6243306"/>
              <a:ext cx="252173" cy="349541"/>
            </p14:xfrm>
          </p:contentPart>
        </mc:Choice>
        <mc:Fallback xmlns="">
          <p:pic>
            <p:nvPicPr>
              <p:cNvPr id="124" name="墨迹 123"/>
            </p:nvPicPr>
            <p:blipFill>
              <a:blip/>
            </p:blipFill>
            <p:spPr>
              <a:xfrm>
                <a:off x="5114719" y="6243306"/>
                <a:ext cx="252173" cy="34954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125" name="墨迹 124"/>
              <p14:cNvContentPartPr/>
              <p14:nvPr/>
            </p14:nvContentPartPr>
            <p14:xfrm>
              <a:off x="5334171" y="6189728"/>
              <a:ext cx="197181" cy="363578"/>
            </p14:xfrm>
          </p:contentPart>
        </mc:Choice>
        <mc:Fallback xmlns="">
          <p:pic>
            <p:nvPicPr>
              <p:cNvPr id="125" name="墨迹 124"/>
            </p:nvPicPr>
            <p:blipFill>
              <a:blip/>
            </p:blipFill>
            <p:spPr>
              <a:xfrm>
                <a:off x="5334171" y="6189728"/>
                <a:ext cx="197181" cy="363578"/>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126" name="墨迹 125"/>
              <p14:cNvContentPartPr/>
              <p14:nvPr/>
            </p14:nvContentPartPr>
            <p14:xfrm>
              <a:off x="5416230" y="6419789"/>
              <a:ext cx="49338" cy="271485"/>
            </p14:xfrm>
          </p:contentPart>
        </mc:Choice>
        <mc:Fallback xmlns="">
          <p:pic>
            <p:nvPicPr>
              <p:cNvPr id="126" name="墨迹 125"/>
            </p:nvPicPr>
            <p:blipFill>
              <a:blip/>
            </p:blipFill>
            <p:spPr>
              <a:xfrm>
                <a:off x="5416230" y="6419789"/>
                <a:ext cx="49338" cy="27148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127" name="墨迹 126"/>
              <p14:cNvContentPartPr/>
              <p14:nvPr/>
            </p14:nvContentPartPr>
            <p14:xfrm>
              <a:off x="5317553" y="6523864"/>
              <a:ext cx="115123" cy="76686"/>
            </p14:xfrm>
          </p:contentPart>
        </mc:Choice>
        <mc:Fallback xmlns="">
          <p:pic>
            <p:nvPicPr>
              <p:cNvPr id="127" name="墨迹 126"/>
            </p:nvPicPr>
            <p:blipFill>
              <a:blip/>
            </p:blipFill>
            <p:spPr>
              <a:xfrm>
                <a:off x="5317553" y="6523864"/>
                <a:ext cx="115123" cy="76686"/>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128" name="墨迹 127"/>
              <p14:cNvContentPartPr/>
              <p14:nvPr/>
            </p14:nvContentPartPr>
            <p14:xfrm>
              <a:off x="5405266" y="6523864"/>
              <a:ext cx="109640" cy="52037"/>
            </p14:xfrm>
          </p:contentPart>
        </mc:Choice>
        <mc:Fallback xmlns="">
          <p:pic>
            <p:nvPicPr>
              <p:cNvPr id="128" name="墨迹 127"/>
            </p:nvPicPr>
            <p:blipFill>
              <a:blip/>
            </p:blipFill>
            <p:spPr>
              <a:xfrm>
                <a:off x="5405266" y="6523864"/>
                <a:ext cx="109640" cy="5203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Independent Set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0EAA946-0090-49A6-9B63-3222D5E70591}"/>
                  </a:ext>
                </a:extLst>
              </p:cNvPr>
              <p:cNvSpPr>
                <a:spLocks noGrp="1"/>
              </p:cNvSpPr>
              <p:nvPr>
                <p:ph idx="1"/>
              </p:nvPr>
            </p:nvSpPr>
            <p:spPr>
              <a:xfrm>
                <a:off x="628650" y="1690688"/>
                <a:ext cx="7886700" cy="4802185"/>
              </a:xfrm>
            </p:spPr>
            <p:txBody>
              <a:bodyPr>
                <a:normAutofit/>
              </a:bodyPr>
              <a:lstStyle/>
              <a:p>
                <a:r>
                  <a:rPr lang="en-US" sz="2400" dirty="0"/>
                  <a:t>Given an undirected graph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 an </a:t>
                </a:r>
                <a:r>
                  <a:rPr lang="en-US" sz="2400" b="1" dirty="0">
                    <a:solidFill>
                      <a:schemeClr val="accent1">
                        <a:lumMod val="75000"/>
                      </a:schemeClr>
                    </a:solidFill>
                  </a:rPr>
                  <a:t>independent set</a:t>
                </a:r>
                <a:r>
                  <a:rPr lang="en-US" sz="2400" dirty="0"/>
                  <a:t> </a:t>
                </a:r>
                <a14:m>
                  <m:oMath xmlns:m="http://schemas.openxmlformats.org/officeDocument/2006/math">
                    <m:r>
                      <a:rPr lang="en-US" sz="2400" b="0" i="1" smtClean="0">
                        <a:latin typeface="Cambria Math" panose="02040503050406030204" pitchFamily="18" charset="0"/>
                      </a:rPr>
                      <m:t>𝐼</m:t>
                    </m:r>
                  </m:oMath>
                </a14:m>
                <a:r>
                  <a:rPr lang="en-US" sz="2400" dirty="0"/>
                  <a:t> is a subset of </a:t>
                </a:r>
                <a14:m>
                  <m:oMath xmlns:m="http://schemas.openxmlformats.org/officeDocument/2006/math">
                    <m:r>
                      <a:rPr lang="en-US" sz="2400" b="0" i="1" smtClean="0">
                        <a:latin typeface="Cambria Math" panose="02040503050406030204" pitchFamily="18" charset="0"/>
                      </a:rPr>
                      <m:t>𝑉</m:t>
                    </m:r>
                  </m:oMath>
                </a14:m>
                <a:r>
                  <a:rPr lang="en-US" sz="2400" dirty="0"/>
                  <a:t>, such that no vertices in </a:t>
                </a:r>
                <a14:m>
                  <m:oMath xmlns:m="http://schemas.openxmlformats.org/officeDocument/2006/math">
                    <m:r>
                      <a:rPr lang="en-US" sz="2400" i="1" dirty="0" smtClean="0">
                        <a:latin typeface="Cambria Math" panose="02040503050406030204" pitchFamily="18" charset="0"/>
                      </a:rPr>
                      <m:t>𝐼</m:t>
                    </m:r>
                  </m:oMath>
                </a14:m>
                <a:r>
                  <a:rPr lang="en-US" sz="2400" dirty="0"/>
                  <a:t> are adjacent.</a:t>
                </a:r>
                <a:br>
                  <a:rPr lang="en-US" sz="2400" dirty="0"/>
                </a:br>
                <a:r>
                  <a:rPr lang="en-US" sz="2000" dirty="0">
                    <a:solidFill>
                      <a:schemeClr val="tx1">
                        <a:lumMod val="65000"/>
                        <a:lumOff val="35000"/>
                      </a:schemeClr>
                    </a:solidFill>
                  </a:rPr>
                  <a:t>(Put another way, for all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𝐼</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𝐼</m:t>
                    </m:r>
                  </m:oMath>
                </a14:m>
                <a:r>
                  <a:rPr lang="en-US" sz="2000" dirty="0">
                    <a:solidFill>
                      <a:schemeClr val="tx1">
                        <a:lumMod val="65000"/>
                        <a:lumOff val="35000"/>
                      </a:schemeClr>
                    </a:solidFill>
                  </a:rPr>
                  <a:t>,  we have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𝐸</m:t>
                    </m:r>
                  </m:oMath>
                </a14:m>
                <a:r>
                  <a:rPr lang="en-US" sz="2000" dirty="0">
                    <a:solidFill>
                      <a:schemeClr val="tx1">
                        <a:lumMod val="65000"/>
                        <a:lumOff val="35000"/>
                      </a:schemeClr>
                    </a:solidFill>
                  </a:rPr>
                  <a:t>.)</a:t>
                </a:r>
              </a:p>
              <a:p>
                <a:r>
                  <a:rPr lang="en-US" sz="2400" dirty="0"/>
                  <a:t>A </a:t>
                </a:r>
                <a:r>
                  <a:rPr lang="en-US" sz="2400" b="1" dirty="0">
                    <a:solidFill>
                      <a:schemeClr val="accent1">
                        <a:lumMod val="75000"/>
                      </a:schemeClr>
                    </a:solidFill>
                  </a:rPr>
                  <a:t>maximum independent set</a:t>
                </a:r>
                <a:r>
                  <a:rPr lang="en-US" sz="2400" dirty="0"/>
                  <a:t> (</a:t>
                </a:r>
                <a:r>
                  <a:rPr lang="en-US" sz="2400" b="1" dirty="0" err="1">
                    <a:solidFill>
                      <a:schemeClr val="accent1">
                        <a:lumMod val="75000"/>
                      </a:schemeClr>
                    </a:solidFill>
                  </a:rPr>
                  <a:t>MaxIS</a:t>
                </a:r>
                <a:r>
                  <a:rPr lang="en-US" sz="2400" dirty="0"/>
                  <a:t>) is an independent set of maximum size.</a:t>
                </a:r>
              </a:p>
              <a:p>
                <a:r>
                  <a:rPr lang="en-US" sz="2400" dirty="0">
                    <a:solidFill>
                      <a:schemeClr val="accent2">
                        <a:lumMod val="75000"/>
                      </a:schemeClr>
                    </a:solidFill>
                  </a:rPr>
                  <a:t>Computing </a:t>
                </a:r>
                <a:r>
                  <a:rPr lang="en-US" sz="2400" dirty="0" err="1">
                    <a:solidFill>
                      <a:schemeClr val="accent2">
                        <a:lumMod val="75000"/>
                      </a:schemeClr>
                    </a:solidFill>
                  </a:rPr>
                  <a:t>MaxIS</a:t>
                </a:r>
                <a:r>
                  <a:rPr lang="en-US" sz="2400" dirty="0">
                    <a:solidFill>
                      <a:schemeClr val="accent2">
                        <a:lumMod val="75000"/>
                      </a:schemeClr>
                    </a:solidFill>
                  </a:rPr>
                  <a:t> in an arbitrary graph is (likely) very hard. Even getting an approximate </a:t>
                </a:r>
                <a:r>
                  <a:rPr lang="en-US" sz="2400" dirty="0" err="1">
                    <a:solidFill>
                      <a:schemeClr val="accent2">
                        <a:lumMod val="75000"/>
                      </a:schemeClr>
                    </a:solidFill>
                  </a:rPr>
                  <a:t>MaxIS</a:t>
                </a:r>
                <a:r>
                  <a:rPr lang="en-US" sz="2400" dirty="0">
                    <a:solidFill>
                      <a:schemeClr val="accent2">
                        <a:lumMod val="75000"/>
                      </a:schemeClr>
                    </a:solidFill>
                  </a:rPr>
                  <a:t> is (likely) very hard!</a:t>
                </a:r>
              </a:p>
              <a:p>
                <a:r>
                  <a:rPr lang="en-US" sz="2400" dirty="0">
                    <a:solidFill>
                      <a:srgbClr val="C00000"/>
                    </a:solidFill>
                  </a:rPr>
                  <a:t>But if we only consider </a:t>
                </a:r>
                <a:r>
                  <a:rPr lang="en-US" sz="2400" b="1" dirty="0">
                    <a:solidFill>
                      <a:srgbClr val="C00000"/>
                    </a:solidFill>
                  </a:rPr>
                  <a:t>trees</a:t>
                </a:r>
                <a:r>
                  <a:rPr lang="en-US" sz="2400" dirty="0">
                    <a:solidFill>
                      <a:srgbClr val="C00000"/>
                    </a:solidFill>
                  </a:rPr>
                  <a:t>, </a:t>
                </a:r>
                <a:r>
                  <a:rPr lang="en-US" sz="2400" dirty="0" err="1">
                    <a:solidFill>
                      <a:srgbClr val="C00000"/>
                    </a:solidFill>
                  </a:rPr>
                  <a:t>MaxIS</a:t>
                </a:r>
                <a:r>
                  <a:rPr lang="en-US" sz="2400" dirty="0">
                    <a:solidFill>
                      <a:srgbClr val="C00000"/>
                    </a:solidFill>
                  </a:rPr>
                  <a:t> is very easy!</a:t>
                </a:r>
                <a:endParaRPr lang="en-US" dirty="0">
                  <a:solidFill>
                    <a:srgbClr val="C0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314"/>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433079" y="1615902"/>
              <a:ext cx="5482" cy="24649"/>
            </p14:xfrm>
          </p:contentPart>
        </mc:Choice>
        <mc:Fallback xmlns="">
          <p:pic>
            <p:nvPicPr>
              <p:cNvPr id="4" name="墨迹 3"/>
            </p:nvPicPr>
            <p:blipFill>
              <a:blip/>
            </p:blipFill>
            <p:spPr>
              <a:xfrm>
                <a:off x="433079" y="1615902"/>
                <a:ext cx="5482" cy="2464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78259" y="1429662"/>
              <a:ext cx="205575" cy="243755"/>
            </p14:xfrm>
          </p:contentPart>
        </mc:Choice>
        <mc:Fallback xmlns="">
          <p:pic>
            <p:nvPicPr>
              <p:cNvPr id="5" name="墨迹 4"/>
            </p:nvPicPr>
            <p:blipFill>
              <a:blip/>
            </p:blipFill>
            <p:spPr>
              <a:xfrm>
                <a:off x="378259" y="1429662"/>
                <a:ext cx="205575" cy="2437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455007" y="1566603"/>
              <a:ext cx="5482" cy="265666"/>
            </p14:xfrm>
          </p:contentPart>
        </mc:Choice>
        <mc:Fallback xmlns="">
          <p:pic>
            <p:nvPicPr>
              <p:cNvPr id="6" name="墨迹 5"/>
            </p:nvPicPr>
            <p:blipFill>
              <a:blip/>
            </p:blipFill>
            <p:spPr>
              <a:xfrm>
                <a:off x="455007" y="1566603"/>
                <a:ext cx="5482" cy="26566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31755" y="1637813"/>
              <a:ext cx="38374" cy="84903"/>
            </p14:xfrm>
          </p:contentPart>
        </mc:Choice>
        <mc:Fallback xmlns="">
          <p:pic>
            <p:nvPicPr>
              <p:cNvPr id="7" name="墨迹 6"/>
            </p:nvPicPr>
            <p:blipFill>
              <a:blip/>
            </p:blipFill>
            <p:spPr>
              <a:xfrm>
                <a:off x="531755" y="1637813"/>
                <a:ext cx="38374" cy="8490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668805" y="1495394"/>
              <a:ext cx="27410" cy="237593"/>
            </p14:xfrm>
          </p:contentPart>
        </mc:Choice>
        <mc:Fallback xmlns="">
          <p:pic>
            <p:nvPicPr>
              <p:cNvPr id="8" name="墨迹 7"/>
            </p:nvPicPr>
            <p:blipFill>
              <a:blip/>
            </p:blipFill>
            <p:spPr>
              <a:xfrm>
                <a:off x="668805" y="1495394"/>
                <a:ext cx="27410" cy="23759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751035" y="1407752"/>
              <a:ext cx="219281" cy="408940"/>
            </p14:xfrm>
          </p:contentPart>
        </mc:Choice>
        <mc:Fallback xmlns="">
          <p:pic>
            <p:nvPicPr>
              <p:cNvPr id="9" name="墨迹 8"/>
            </p:nvPicPr>
            <p:blipFill>
              <a:blip/>
            </p:blipFill>
            <p:spPr>
              <a:xfrm>
                <a:off x="751035" y="1407752"/>
                <a:ext cx="219281" cy="4089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794892" y="1500872"/>
              <a:ext cx="109640" cy="208150"/>
            </p14:xfrm>
          </p:contentPart>
        </mc:Choice>
        <mc:Fallback xmlns="">
          <p:pic>
            <p:nvPicPr>
              <p:cNvPr id="10" name="墨迹 9"/>
            </p:nvPicPr>
            <p:blipFill>
              <a:blip/>
            </p:blipFill>
            <p:spPr>
              <a:xfrm>
                <a:off x="794892" y="1500872"/>
                <a:ext cx="109640" cy="208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1145740" y="1424185"/>
              <a:ext cx="58418" cy="13694"/>
            </p14:xfrm>
          </p:contentPart>
        </mc:Choice>
        <mc:Fallback xmlns="">
          <p:pic>
            <p:nvPicPr>
              <p:cNvPr id="11" name="墨迹 10"/>
            </p:nvPicPr>
            <p:blipFill>
              <a:blip/>
            </p:blipFill>
            <p:spPr>
              <a:xfrm>
                <a:off x="1145740" y="1424185"/>
                <a:ext cx="58418" cy="1369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1081841" y="1550170"/>
              <a:ext cx="181763" cy="49299"/>
            </p14:xfrm>
          </p:contentPart>
        </mc:Choice>
        <mc:Fallback xmlns="">
          <p:pic>
            <p:nvPicPr>
              <p:cNvPr id="12" name="墨迹 11"/>
            </p:nvPicPr>
            <p:blipFill>
              <a:blip/>
            </p:blipFill>
            <p:spPr>
              <a:xfrm>
                <a:off x="1081841" y="1550170"/>
                <a:ext cx="181763" cy="4929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1184115" y="1511827"/>
              <a:ext cx="38374" cy="299901"/>
            </p14:xfrm>
          </p:contentPart>
        </mc:Choice>
        <mc:Fallback xmlns="">
          <p:pic>
            <p:nvPicPr>
              <p:cNvPr id="13" name="墨迹 12"/>
            </p:nvPicPr>
            <p:blipFill>
              <a:blip/>
            </p:blipFill>
            <p:spPr>
              <a:xfrm>
                <a:off x="1184115" y="1511827"/>
                <a:ext cx="38374" cy="29990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1595266" y="1514052"/>
              <a:ext cx="222021" cy="267377"/>
            </p14:xfrm>
          </p:contentPart>
        </mc:Choice>
        <mc:Fallback xmlns="">
          <p:pic>
            <p:nvPicPr>
              <p:cNvPr id="14" name="墨迹 13"/>
            </p:nvPicPr>
            <p:blipFill>
              <a:blip/>
            </p:blipFill>
            <p:spPr>
              <a:xfrm>
                <a:off x="1595266" y="1514052"/>
                <a:ext cx="222021" cy="26737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1907741" y="1585090"/>
              <a:ext cx="148014" cy="156798"/>
            </p14:xfrm>
          </p:contentPart>
        </mc:Choice>
        <mc:Fallback xmlns="">
          <p:pic>
            <p:nvPicPr>
              <p:cNvPr id="15" name="墨迹 14"/>
            </p:nvPicPr>
            <p:blipFill>
              <a:blip/>
            </p:blipFill>
            <p:spPr>
              <a:xfrm>
                <a:off x="1907741" y="1585090"/>
                <a:ext cx="148014" cy="15679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2077683" y="1593992"/>
              <a:ext cx="93194" cy="142418"/>
            </p14:xfrm>
          </p:contentPart>
        </mc:Choice>
        <mc:Fallback xmlns="">
          <p:pic>
            <p:nvPicPr>
              <p:cNvPr id="16" name="墨迹 15"/>
            </p:nvPicPr>
            <p:blipFill>
              <a:blip/>
            </p:blipFill>
            <p:spPr>
              <a:xfrm>
                <a:off x="2077683" y="1593992"/>
                <a:ext cx="93194" cy="14241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2088647" y="1561126"/>
              <a:ext cx="82230" cy="194456"/>
            </p14:xfrm>
          </p:contentPart>
        </mc:Choice>
        <mc:Fallback xmlns="">
          <p:pic>
            <p:nvPicPr>
              <p:cNvPr id="17" name="墨迹 16"/>
            </p:nvPicPr>
            <p:blipFill>
              <a:blip/>
            </p:blipFill>
            <p:spPr>
              <a:xfrm>
                <a:off x="2088647" y="1561126"/>
                <a:ext cx="82230" cy="19445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2305187" y="1632335"/>
              <a:ext cx="2741" cy="109553"/>
            </p14:xfrm>
          </p:contentPart>
        </mc:Choice>
        <mc:Fallback xmlns="">
          <p:pic>
            <p:nvPicPr>
              <p:cNvPr id="18" name="墨迹 17"/>
            </p:nvPicPr>
            <p:blipFill>
              <a:blip/>
            </p:blipFill>
            <p:spPr>
              <a:xfrm>
                <a:off x="2305187" y="1632335"/>
                <a:ext cx="2741" cy="10955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2340820" y="1528260"/>
              <a:ext cx="21928" cy="5478"/>
            </p14:xfrm>
          </p:contentPart>
        </mc:Choice>
        <mc:Fallback xmlns="">
          <p:pic>
            <p:nvPicPr>
              <p:cNvPr id="19" name="墨迹 18"/>
            </p:nvPicPr>
            <p:blipFill>
              <a:blip/>
            </p:blipFill>
            <p:spPr>
              <a:xfrm>
                <a:off x="2340820" y="1528260"/>
                <a:ext cx="21928" cy="5478"/>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2392899" y="1621380"/>
              <a:ext cx="178165" cy="107669"/>
            </p14:xfrm>
          </p:contentPart>
        </mc:Choice>
        <mc:Fallback xmlns="">
          <p:pic>
            <p:nvPicPr>
              <p:cNvPr id="20" name="墨迹 19"/>
            </p:nvPicPr>
            <p:blipFill>
              <a:blip/>
            </p:blipFill>
            <p:spPr>
              <a:xfrm>
                <a:off x="2392899" y="1621380"/>
                <a:ext cx="178165" cy="10766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2764819" y="1600839"/>
              <a:ext cx="63900" cy="102705"/>
            </p14:xfrm>
          </p:contentPart>
        </mc:Choice>
        <mc:Fallback xmlns="">
          <p:pic>
            <p:nvPicPr>
              <p:cNvPr id="21" name="墨迹 20"/>
            </p:nvPicPr>
            <p:blipFill>
              <a:blip/>
            </p:blipFill>
            <p:spPr>
              <a:xfrm>
                <a:off x="2764819" y="1600839"/>
                <a:ext cx="63900" cy="10270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2905467" y="1455852"/>
              <a:ext cx="180907" cy="268233"/>
            </p14:xfrm>
          </p:contentPart>
        </mc:Choice>
        <mc:Fallback xmlns="">
          <p:pic>
            <p:nvPicPr>
              <p:cNvPr id="22" name="墨迹 21"/>
            </p:nvPicPr>
            <p:blipFill>
              <a:blip/>
            </p:blipFill>
            <p:spPr>
              <a:xfrm>
                <a:off x="2905467" y="1455852"/>
                <a:ext cx="180907" cy="26823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3464633" y="1374886"/>
              <a:ext cx="150755" cy="360"/>
            </p14:xfrm>
          </p:contentPart>
        </mc:Choice>
        <mc:Fallback xmlns="">
          <p:pic>
            <p:nvPicPr>
              <p:cNvPr id="23" name="墨迹 22"/>
            </p:nvPicPr>
            <p:blipFill>
              <a:blip/>
            </p:blipFill>
            <p:spPr>
              <a:xfrm>
                <a:off x="3464633" y="1374886"/>
                <a:ext cx="150755"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3544122" y="1369408"/>
              <a:ext cx="46597" cy="339614"/>
            </p14:xfrm>
          </p:contentPart>
        </mc:Choice>
        <mc:Fallback xmlns="">
          <p:pic>
            <p:nvPicPr>
              <p:cNvPr id="24" name="墨迹 23"/>
            </p:nvPicPr>
            <p:blipFill>
              <a:blip/>
            </p:blipFill>
            <p:spPr>
              <a:xfrm>
                <a:off x="3544122" y="1369408"/>
                <a:ext cx="46597" cy="33961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3481078" y="1678895"/>
              <a:ext cx="194612" cy="35605"/>
            </p14:xfrm>
          </p:contentPart>
        </mc:Choice>
        <mc:Fallback xmlns="">
          <p:pic>
            <p:nvPicPr>
              <p:cNvPr id="25" name="墨迹 24"/>
            </p:nvPicPr>
            <p:blipFill>
              <a:blip/>
            </p:blipFill>
            <p:spPr>
              <a:xfrm>
                <a:off x="3481078" y="1678895"/>
                <a:ext cx="194612" cy="3560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3733251" y="1415113"/>
              <a:ext cx="96107" cy="302125"/>
            </p14:xfrm>
          </p:contentPart>
        </mc:Choice>
        <mc:Fallback xmlns="">
          <p:pic>
            <p:nvPicPr>
              <p:cNvPr id="26" name="墨迹 25"/>
            </p:nvPicPr>
            <p:blipFill>
              <a:blip/>
            </p:blipFill>
            <p:spPr>
              <a:xfrm>
                <a:off x="3733251" y="1415113"/>
                <a:ext cx="96107" cy="30212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7543251" y="673749"/>
              <a:ext cx="128828" cy="370254"/>
            </p14:xfrm>
          </p:contentPart>
        </mc:Choice>
        <mc:Fallback xmlns="">
          <p:pic>
            <p:nvPicPr>
              <p:cNvPr id="27" name="墨迹 26"/>
            </p:nvPicPr>
            <p:blipFill>
              <a:blip/>
            </p:blipFill>
            <p:spPr>
              <a:xfrm>
                <a:off x="7543251" y="673749"/>
                <a:ext cx="128828" cy="37025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7751568" y="476554"/>
              <a:ext cx="21928" cy="200105"/>
            </p14:xfrm>
          </p:contentPart>
        </mc:Choice>
        <mc:Fallback xmlns="">
          <p:pic>
            <p:nvPicPr>
              <p:cNvPr id="28" name="墨迹 27"/>
            </p:nvPicPr>
            <p:blipFill>
              <a:blip/>
            </p:blipFill>
            <p:spPr>
              <a:xfrm>
                <a:off x="7751568" y="476554"/>
                <a:ext cx="21928" cy="2001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7581797" y="432733"/>
              <a:ext cx="297570" cy="277305"/>
            </p14:xfrm>
          </p:contentPart>
        </mc:Choice>
        <mc:Fallback xmlns="">
          <p:pic>
            <p:nvPicPr>
              <p:cNvPr id="29" name="墨迹 28"/>
            </p:nvPicPr>
            <p:blipFill>
              <a:blip/>
            </p:blipFill>
            <p:spPr>
              <a:xfrm>
                <a:off x="7581797" y="432733"/>
                <a:ext cx="297570" cy="27730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7688525" y="695659"/>
              <a:ext cx="79489" cy="218934"/>
            </p14:xfrm>
          </p:contentPart>
        </mc:Choice>
        <mc:Fallback xmlns="">
          <p:pic>
            <p:nvPicPr>
              <p:cNvPr id="30" name="墨迹 29"/>
            </p:nvPicPr>
            <p:blipFill>
              <a:blip/>
            </p:blipFill>
            <p:spPr>
              <a:xfrm>
                <a:off x="7688525" y="695659"/>
                <a:ext cx="79489" cy="21893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7769384" y="728525"/>
              <a:ext cx="145274" cy="284152"/>
            </p14:xfrm>
          </p:contentPart>
        </mc:Choice>
        <mc:Fallback xmlns="">
          <p:pic>
            <p:nvPicPr>
              <p:cNvPr id="31" name="墨迹 30"/>
            </p:nvPicPr>
            <p:blipFill>
              <a:blip/>
            </p:blipFill>
            <p:spPr>
              <a:xfrm>
                <a:off x="7769384" y="728525"/>
                <a:ext cx="145274" cy="28415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7811870" y="859988"/>
              <a:ext cx="120604" cy="95859"/>
            </p14:xfrm>
          </p:contentPart>
        </mc:Choice>
        <mc:Fallback xmlns="">
          <p:pic>
            <p:nvPicPr>
              <p:cNvPr id="32" name="墨迹 31"/>
            </p:nvPicPr>
            <p:blipFill>
              <a:blip/>
            </p:blipFill>
            <p:spPr>
              <a:xfrm>
                <a:off x="7811870" y="859988"/>
                <a:ext cx="120604" cy="95859"/>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7948920" y="734003"/>
              <a:ext cx="161719" cy="65731"/>
            </p14:xfrm>
          </p:contentPart>
        </mc:Choice>
        <mc:Fallback xmlns="">
          <p:pic>
            <p:nvPicPr>
              <p:cNvPr id="33" name="墨迹 32"/>
            </p:nvPicPr>
            <p:blipFill>
              <a:blip/>
            </p:blipFill>
            <p:spPr>
              <a:xfrm>
                <a:off x="7948920" y="734003"/>
                <a:ext cx="161719" cy="65731"/>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8014705" y="690182"/>
              <a:ext cx="32892" cy="213627"/>
            </p14:xfrm>
          </p:contentPart>
        </mc:Choice>
        <mc:Fallback xmlns="">
          <p:pic>
            <p:nvPicPr>
              <p:cNvPr id="34" name="墨迹 33"/>
            </p:nvPicPr>
            <p:blipFill>
              <a:blip/>
            </p:blipFill>
            <p:spPr>
              <a:xfrm>
                <a:off x="8014705" y="690182"/>
                <a:ext cx="32892" cy="21362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8036633" y="794257"/>
              <a:ext cx="137050" cy="117769"/>
            </p14:xfrm>
          </p:contentPart>
        </mc:Choice>
        <mc:Fallback xmlns="">
          <p:pic>
            <p:nvPicPr>
              <p:cNvPr id="35" name="墨迹 34"/>
            </p:nvPicPr>
            <p:blipFill>
              <a:blip/>
            </p:blipFill>
            <p:spPr>
              <a:xfrm>
                <a:off x="8036633" y="794257"/>
                <a:ext cx="137050" cy="117769"/>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8223021" y="629928"/>
              <a:ext cx="109641" cy="180762"/>
            </p14:xfrm>
          </p:contentPart>
        </mc:Choice>
        <mc:Fallback xmlns="">
          <p:pic>
            <p:nvPicPr>
              <p:cNvPr id="36" name="墨迹 35"/>
            </p:nvPicPr>
            <p:blipFill>
              <a:blip/>
            </p:blipFill>
            <p:spPr>
              <a:xfrm>
                <a:off x="8223021" y="629928"/>
                <a:ext cx="109641" cy="18076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8217539" y="679226"/>
              <a:ext cx="140648" cy="268404"/>
            </p14:xfrm>
          </p:contentPart>
        </mc:Choice>
        <mc:Fallback xmlns="">
          <p:pic>
            <p:nvPicPr>
              <p:cNvPr id="37" name="墨迹 36"/>
            </p:nvPicPr>
            <p:blipFill>
              <a:blip/>
            </p:blipFill>
            <p:spPr>
              <a:xfrm>
                <a:off x="8217539" y="679226"/>
                <a:ext cx="140648" cy="268404"/>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8250431" y="752661"/>
              <a:ext cx="69382" cy="137454"/>
            </p14:xfrm>
          </p:contentPart>
        </mc:Choice>
        <mc:Fallback xmlns="">
          <p:pic>
            <p:nvPicPr>
              <p:cNvPr id="38" name="墨迹 37"/>
            </p:nvPicPr>
            <p:blipFill>
              <a:blip/>
            </p:blipFill>
            <p:spPr>
              <a:xfrm>
                <a:off x="8250431" y="752661"/>
                <a:ext cx="69382" cy="137454"/>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8398446" y="651838"/>
              <a:ext cx="21928" cy="128725"/>
            </p14:xfrm>
          </p:contentPart>
        </mc:Choice>
        <mc:Fallback xmlns="">
          <p:pic>
            <p:nvPicPr>
              <p:cNvPr id="39" name="墨迹 38"/>
            </p:nvPicPr>
            <p:blipFill>
              <a:blip/>
            </p:blipFill>
            <p:spPr>
              <a:xfrm>
                <a:off x="8398446" y="651838"/>
                <a:ext cx="21928" cy="12872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8389366" y="646361"/>
              <a:ext cx="137906" cy="156968"/>
            </p14:xfrm>
          </p:contentPart>
        </mc:Choice>
        <mc:Fallback xmlns="">
          <p:pic>
            <p:nvPicPr>
              <p:cNvPr id="40" name="墨迹 39"/>
            </p:nvPicPr>
            <p:blipFill>
              <a:blip/>
            </p:blipFill>
            <p:spPr>
              <a:xfrm>
                <a:off x="8389366" y="646361"/>
                <a:ext cx="137906" cy="15696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8453266" y="586107"/>
              <a:ext cx="52079" cy="298531"/>
            </p14:xfrm>
          </p:contentPart>
        </mc:Choice>
        <mc:Fallback xmlns="">
          <p:pic>
            <p:nvPicPr>
              <p:cNvPr id="41" name="墨迹 40"/>
            </p:nvPicPr>
            <p:blipFill>
              <a:blip/>
            </p:blipFill>
            <p:spPr>
              <a:xfrm>
                <a:off x="8453266" y="586107"/>
                <a:ext cx="52079" cy="29853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8606762" y="364262"/>
              <a:ext cx="239839" cy="391651"/>
            </p14:xfrm>
          </p:contentPart>
        </mc:Choice>
        <mc:Fallback xmlns="">
          <p:pic>
            <p:nvPicPr>
              <p:cNvPr id="42" name="墨迹 41"/>
            </p:nvPicPr>
            <p:blipFill>
              <a:blip/>
            </p:blipFill>
            <p:spPr>
              <a:xfrm>
                <a:off x="8606762" y="364262"/>
                <a:ext cx="239839" cy="391651"/>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8743984" y="350568"/>
              <a:ext cx="202663" cy="433418"/>
            </p14:xfrm>
          </p:contentPart>
        </mc:Choice>
        <mc:Fallback xmlns="">
          <p:pic>
            <p:nvPicPr>
              <p:cNvPr id="43" name="墨迹 42"/>
            </p:nvPicPr>
            <p:blipFill>
              <a:blip/>
            </p:blipFill>
            <p:spPr>
              <a:xfrm>
                <a:off x="8743984" y="350568"/>
                <a:ext cx="202663" cy="433418"/>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8760259" y="657316"/>
              <a:ext cx="104158" cy="236223"/>
            </p14:xfrm>
          </p:contentPart>
        </mc:Choice>
        <mc:Fallback xmlns="">
          <p:pic>
            <p:nvPicPr>
              <p:cNvPr id="44" name="墨迹 43"/>
            </p:nvPicPr>
            <p:blipFill>
              <a:blip/>
            </p:blipFill>
            <p:spPr>
              <a:xfrm>
                <a:off x="8760259" y="657316"/>
                <a:ext cx="104158" cy="23622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8815079" y="766869"/>
              <a:ext cx="104158" cy="27388"/>
            </p14:xfrm>
          </p:contentPart>
        </mc:Choice>
        <mc:Fallback xmlns="">
          <p:pic>
            <p:nvPicPr>
              <p:cNvPr id="45" name="墨迹 44"/>
            </p:nvPicPr>
            <p:blipFill>
              <a:blip/>
            </p:blipFill>
            <p:spPr>
              <a:xfrm>
                <a:off x="8815079" y="766869"/>
                <a:ext cx="104158" cy="2738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9028877" y="586107"/>
              <a:ext cx="80175" cy="249232"/>
            </p14:xfrm>
          </p:contentPart>
        </mc:Choice>
        <mc:Fallback xmlns="">
          <p:pic>
            <p:nvPicPr>
              <p:cNvPr id="46" name="墨迹 45"/>
            </p:nvPicPr>
            <p:blipFill>
              <a:blip/>
            </p:blipFill>
            <p:spPr>
              <a:xfrm>
                <a:off x="9028877" y="586107"/>
                <a:ext cx="80175" cy="24923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4133438" y="1454312"/>
              <a:ext cx="106900" cy="43821"/>
            </p14:xfrm>
          </p:contentPart>
        </mc:Choice>
        <mc:Fallback xmlns="">
          <p:pic>
            <p:nvPicPr>
              <p:cNvPr id="47" name="墨迹 46"/>
            </p:nvPicPr>
            <p:blipFill>
              <a:blip/>
            </p:blipFill>
            <p:spPr>
              <a:xfrm>
                <a:off x="4133438" y="1454312"/>
                <a:ext cx="106900" cy="4382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4058061" y="1407752"/>
              <a:ext cx="119234" cy="345091"/>
            </p14:xfrm>
          </p:contentPart>
        </mc:Choice>
        <mc:Fallback xmlns="">
          <p:pic>
            <p:nvPicPr>
              <p:cNvPr id="48" name="墨迹 47"/>
            </p:nvPicPr>
            <p:blipFill>
              <a:blip/>
            </p:blipFill>
            <p:spPr>
              <a:xfrm>
                <a:off x="4058061" y="1407752"/>
                <a:ext cx="119234" cy="34509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4133438" y="1380364"/>
              <a:ext cx="180907" cy="351253"/>
            </p14:xfrm>
          </p:contentPart>
        </mc:Choice>
        <mc:Fallback xmlns="">
          <p:pic>
            <p:nvPicPr>
              <p:cNvPr id="49" name="墨迹 48"/>
            </p:nvPicPr>
            <p:blipFill>
              <a:blip/>
            </p:blipFill>
            <p:spPr>
              <a:xfrm>
                <a:off x="4133438" y="1380364"/>
                <a:ext cx="180907" cy="35125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4286935" y="1418707"/>
              <a:ext cx="232985" cy="323181"/>
            </p14:xfrm>
          </p:contentPart>
        </mc:Choice>
        <mc:Fallback xmlns="">
          <p:pic>
            <p:nvPicPr>
              <p:cNvPr id="50" name="墨迹 49"/>
            </p:nvPicPr>
            <p:blipFill>
              <a:blip/>
            </p:blipFill>
            <p:spPr>
              <a:xfrm>
                <a:off x="4286935" y="1418707"/>
                <a:ext cx="232985" cy="323181"/>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4489769" y="1489916"/>
              <a:ext cx="195468" cy="49299"/>
            </p14:xfrm>
          </p:contentPart>
        </mc:Choice>
        <mc:Fallback xmlns="">
          <p:pic>
            <p:nvPicPr>
              <p:cNvPr id="51" name="墨迹 50"/>
            </p:nvPicPr>
            <p:blipFill>
              <a:blip/>
            </p:blipFill>
            <p:spPr>
              <a:xfrm>
                <a:off x="4489769" y="1489916"/>
                <a:ext cx="195468" cy="49299"/>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4555553" y="1451573"/>
              <a:ext cx="54821" cy="259161"/>
            </p14:xfrm>
          </p:contentPart>
        </mc:Choice>
        <mc:Fallback xmlns="">
          <p:pic>
            <p:nvPicPr>
              <p:cNvPr id="52" name="墨迹 51"/>
            </p:nvPicPr>
            <p:blipFill>
              <a:blip/>
            </p:blipFill>
            <p:spPr>
              <a:xfrm>
                <a:off x="4555553" y="1451573"/>
                <a:ext cx="54821" cy="25916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4582963" y="1610424"/>
              <a:ext cx="115123" cy="93120"/>
            </p14:xfrm>
          </p:contentPart>
        </mc:Choice>
        <mc:Fallback xmlns="">
          <p:pic>
            <p:nvPicPr>
              <p:cNvPr id="53" name="墨迹 52"/>
            </p:nvPicPr>
            <p:blipFill>
              <a:blip/>
            </p:blipFill>
            <p:spPr>
              <a:xfrm>
                <a:off x="4582963" y="1610424"/>
                <a:ext cx="115123" cy="9312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4799503" y="1413230"/>
              <a:ext cx="112381" cy="188293"/>
            </p14:xfrm>
          </p:contentPart>
        </mc:Choice>
        <mc:Fallback xmlns="">
          <p:pic>
            <p:nvPicPr>
              <p:cNvPr id="54" name="墨迹 53"/>
            </p:nvPicPr>
            <p:blipFill>
              <a:blip/>
            </p:blipFill>
            <p:spPr>
              <a:xfrm>
                <a:off x="4799503" y="1413230"/>
                <a:ext cx="112381" cy="188293"/>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4813208" y="1462528"/>
              <a:ext cx="135166" cy="260702"/>
            </p14:xfrm>
          </p:contentPart>
        </mc:Choice>
        <mc:Fallback xmlns="">
          <p:pic>
            <p:nvPicPr>
              <p:cNvPr id="55" name="墨迹 54"/>
            </p:nvPicPr>
            <p:blipFill>
              <a:blip/>
            </p:blipFill>
            <p:spPr>
              <a:xfrm>
                <a:off x="4813208" y="1462528"/>
                <a:ext cx="135166" cy="260702"/>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4848841" y="1528260"/>
              <a:ext cx="63043" cy="167068"/>
            </p14:xfrm>
          </p:contentPart>
        </mc:Choice>
        <mc:Fallback xmlns="">
          <p:pic>
            <p:nvPicPr>
              <p:cNvPr id="56" name="墨迹 55"/>
            </p:nvPicPr>
            <p:blipFill>
              <a:blip/>
            </p:blipFill>
            <p:spPr>
              <a:xfrm>
                <a:off x="4848841" y="1528260"/>
                <a:ext cx="63043" cy="167068"/>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4999597" y="1429662"/>
              <a:ext cx="10964" cy="112292"/>
            </p14:xfrm>
          </p:contentPart>
        </mc:Choice>
        <mc:Fallback xmlns="">
          <p:pic>
            <p:nvPicPr>
              <p:cNvPr id="57" name="墨迹 56"/>
            </p:nvPicPr>
            <p:blipFill>
              <a:blip/>
            </p:blipFill>
            <p:spPr>
              <a:xfrm>
                <a:off x="4999597" y="1429662"/>
                <a:ext cx="10964" cy="112292"/>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4992744" y="1435140"/>
              <a:ext cx="131054" cy="191717"/>
            </p14:xfrm>
          </p:contentPart>
        </mc:Choice>
        <mc:Fallback xmlns="">
          <p:pic>
            <p:nvPicPr>
              <p:cNvPr id="58" name="墨迹 57"/>
            </p:nvPicPr>
            <p:blipFill>
              <a:blip/>
            </p:blipFill>
            <p:spPr>
              <a:xfrm>
                <a:off x="4992744" y="1435140"/>
                <a:ext cx="131054" cy="19171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5054417" y="1413230"/>
              <a:ext cx="101417" cy="323180"/>
            </p14:xfrm>
          </p:contentPart>
        </mc:Choice>
        <mc:Fallback xmlns="">
          <p:pic>
            <p:nvPicPr>
              <p:cNvPr id="59" name="墨迹 58"/>
            </p:nvPicPr>
            <p:blipFill>
              <a:blip/>
            </p:blipFill>
            <p:spPr>
              <a:xfrm>
                <a:off x="5054417" y="1413230"/>
                <a:ext cx="101417" cy="32318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5303163" y="1292722"/>
              <a:ext cx="253715" cy="388912"/>
            </p14:xfrm>
          </p:contentPart>
        </mc:Choice>
        <mc:Fallback xmlns="">
          <p:pic>
            <p:nvPicPr>
              <p:cNvPr id="60" name="墨迹 59"/>
            </p:nvPicPr>
            <p:blipFill>
              <a:blip/>
            </p:blipFill>
            <p:spPr>
              <a:xfrm>
                <a:off x="5303163" y="1292722"/>
                <a:ext cx="253715" cy="38891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5476703" y="1221512"/>
              <a:ext cx="234185" cy="458068"/>
            </p14:xfrm>
          </p:contentPart>
        </mc:Choice>
        <mc:Fallback xmlns="">
          <p:pic>
            <p:nvPicPr>
              <p:cNvPr id="61" name="墨迹 60"/>
            </p:nvPicPr>
            <p:blipFill>
              <a:blip/>
            </p:blipFill>
            <p:spPr>
              <a:xfrm>
                <a:off x="5476703" y="1221512"/>
                <a:ext cx="234185" cy="458068"/>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5476532" y="1495394"/>
              <a:ext cx="153496" cy="256080"/>
            </p14:xfrm>
          </p:contentPart>
        </mc:Choice>
        <mc:Fallback xmlns="">
          <p:pic>
            <p:nvPicPr>
              <p:cNvPr id="62" name="墨迹 61"/>
            </p:nvPicPr>
            <p:blipFill>
              <a:blip/>
            </p:blipFill>
            <p:spPr>
              <a:xfrm>
                <a:off x="5476532" y="1495394"/>
                <a:ext cx="153496" cy="2560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5569726" y="1599469"/>
              <a:ext cx="224763" cy="76687"/>
            </p14:xfrm>
          </p:contentPart>
        </mc:Choice>
        <mc:Fallback xmlns="">
          <p:pic>
            <p:nvPicPr>
              <p:cNvPr id="63" name="墨迹 62"/>
            </p:nvPicPr>
            <p:blipFill>
              <a:blip/>
            </p:blipFill>
            <p:spPr>
              <a:xfrm>
                <a:off x="5569726" y="1599469"/>
                <a:ext cx="224763" cy="7668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5890424" y="1402274"/>
              <a:ext cx="82744" cy="314964"/>
            </p14:xfrm>
          </p:contentPart>
        </mc:Choice>
        <mc:Fallback xmlns="">
          <p:pic>
            <p:nvPicPr>
              <p:cNvPr id="64" name="墨迹 63"/>
            </p:nvPicPr>
            <p:blipFill>
              <a:blip/>
            </p:blipFill>
            <p:spPr>
              <a:xfrm>
                <a:off x="5890424" y="1402274"/>
                <a:ext cx="82744" cy="31496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6148079" y="1478961"/>
              <a:ext cx="2741" cy="30127"/>
            </p14:xfrm>
          </p:contentPart>
        </mc:Choice>
        <mc:Fallback xmlns="">
          <p:pic>
            <p:nvPicPr>
              <p:cNvPr id="65" name="墨迹 64"/>
            </p:nvPicPr>
            <p:blipFill>
              <a:blip/>
            </p:blipFill>
            <p:spPr>
              <a:xfrm>
                <a:off x="6148079" y="1478961"/>
                <a:ext cx="2741" cy="30127"/>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6156302" y="1588514"/>
              <a:ext cx="10964" cy="25334"/>
            </p14:xfrm>
          </p:contentPart>
        </mc:Choice>
        <mc:Fallback xmlns="">
          <p:pic>
            <p:nvPicPr>
              <p:cNvPr id="66" name="墨迹 65"/>
            </p:nvPicPr>
            <p:blipFill>
              <a:blip/>
            </p:blipFill>
            <p:spPr>
              <a:xfrm>
                <a:off x="6156302" y="1588514"/>
                <a:ext cx="10964" cy="2533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8" name="墨迹 77"/>
              <p14:cNvContentPartPr/>
              <p14:nvPr/>
            </p14:nvContentPartPr>
            <p14:xfrm>
              <a:off x="6370100" y="1468006"/>
              <a:ext cx="10964" cy="259503"/>
            </p14:xfrm>
          </p:contentPart>
        </mc:Choice>
        <mc:Fallback xmlns="">
          <p:pic>
            <p:nvPicPr>
              <p:cNvPr id="78" name="墨迹 77"/>
            </p:nvPicPr>
            <p:blipFill>
              <a:blip/>
            </p:blipFill>
            <p:spPr>
              <a:xfrm>
                <a:off x="6370100" y="1468006"/>
                <a:ext cx="10964" cy="25950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9" name="墨迹 78"/>
              <p14:cNvContentPartPr/>
              <p14:nvPr/>
            </p14:nvContentPartPr>
            <p14:xfrm>
              <a:off x="6395797" y="1305560"/>
              <a:ext cx="133281" cy="28929"/>
            </p14:xfrm>
          </p:contentPart>
        </mc:Choice>
        <mc:Fallback xmlns="">
          <p:pic>
            <p:nvPicPr>
              <p:cNvPr id="79" name="墨迹 78"/>
            </p:nvPicPr>
            <p:blipFill>
              <a:blip/>
            </p:blipFill>
            <p:spPr>
              <a:xfrm>
                <a:off x="6395797" y="1305560"/>
                <a:ext cx="133281" cy="28929"/>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80" name="墨迹 79"/>
              <p14:cNvContentPartPr/>
              <p14:nvPr/>
            </p14:nvContentPartPr>
            <p14:xfrm>
              <a:off x="6386546" y="1415113"/>
              <a:ext cx="164461" cy="384290"/>
            </p14:xfrm>
          </p:contentPart>
        </mc:Choice>
        <mc:Fallback xmlns="">
          <p:pic>
            <p:nvPicPr>
              <p:cNvPr id="80" name="墨迹 79"/>
            </p:nvPicPr>
            <p:blipFill>
              <a:blip/>
            </p:blipFill>
            <p:spPr>
              <a:xfrm>
                <a:off x="6386546" y="1415113"/>
                <a:ext cx="164461" cy="38429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81" name="墨迹 80"/>
              <p14:cNvContentPartPr/>
              <p14:nvPr/>
            </p14:nvContentPartPr>
            <p14:xfrm>
              <a:off x="6291639" y="1511827"/>
              <a:ext cx="322411" cy="142419"/>
            </p14:xfrm>
          </p:contentPart>
        </mc:Choice>
        <mc:Fallback xmlns="">
          <p:pic>
            <p:nvPicPr>
              <p:cNvPr id="81" name="墨迹 80"/>
            </p:nvPicPr>
            <p:blipFill>
              <a:blip/>
            </p:blipFill>
            <p:spPr>
              <a:xfrm>
                <a:off x="6291639" y="1511827"/>
                <a:ext cx="322411" cy="142419"/>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82" name="墨迹 81"/>
              <p14:cNvContentPartPr/>
              <p14:nvPr/>
            </p14:nvContentPartPr>
            <p14:xfrm>
              <a:off x="6700392" y="1336543"/>
              <a:ext cx="69896" cy="378641"/>
            </p14:xfrm>
          </p:contentPart>
        </mc:Choice>
        <mc:Fallback xmlns="">
          <p:pic>
            <p:nvPicPr>
              <p:cNvPr id="82" name="墨迹 81"/>
            </p:nvPicPr>
            <p:blipFill>
              <a:blip/>
            </p:blipFill>
            <p:spPr>
              <a:xfrm>
                <a:off x="6700392" y="1336543"/>
                <a:ext cx="69896" cy="37864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83" name="墨迹 82"/>
              <p14:cNvContentPartPr/>
              <p14:nvPr/>
            </p14:nvContentPartPr>
            <p14:xfrm>
              <a:off x="6832645" y="1237945"/>
              <a:ext cx="147672" cy="338929"/>
            </p14:xfrm>
          </p:contentPart>
        </mc:Choice>
        <mc:Fallback xmlns="">
          <p:pic>
            <p:nvPicPr>
              <p:cNvPr id="83" name="墨迹 82"/>
            </p:nvPicPr>
            <p:blipFill>
              <a:blip/>
            </p:blipFill>
            <p:spPr>
              <a:xfrm>
                <a:off x="6832645" y="1237945"/>
                <a:ext cx="147672" cy="33892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4" name="墨迹 83"/>
              <p14:cNvContentPartPr/>
              <p14:nvPr/>
            </p14:nvContentPartPr>
            <p14:xfrm>
              <a:off x="6907338" y="1451573"/>
              <a:ext cx="131568" cy="10955"/>
            </p14:xfrm>
          </p:contentPart>
        </mc:Choice>
        <mc:Fallback xmlns="">
          <p:pic>
            <p:nvPicPr>
              <p:cNvPr id="84" name="墨迹 83"/>
            </p:nvPicPr>
            <p:blipFill>
              <a:blip/>
            </p:blipFill>
            <p:spPr>
              <a:xfrm>
                <a:off x="6907338" y="1451573"/>
                <a:ext cx="131568" cy="1095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5" name="墨迹 84"/>
              <p14:cNvContentPartPr/>
              <p14:nvPr/>
            </p14:nvContentPartPr>
            <p14:xfrm>
              <a:off x="6868964" y="1572081"/>
              <a:ext cx="19187" cy="67786"/>
            </p14:xfrm>
          </p:contentPart>
        </mc:Choice>
        <mc:Fallback xmlns="">
          <p:pic>
            <p:nvPicPr>
              <p:cNvPr id="85" name="墨迹 84"/>
            </p:nvPicPr>
            <p:blipFill>
              <a:blip/>
            </p:blipFill>
            <p:spPr>
              <a:xfrm>
                <a:off x="6868964" y="1572081"/>
                <a:ext cx="19187" cy="67786"/>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6" name="墨迹 85"/>
              <p14:cNvContentPartPr/>
              <p14:nvPr/>
            </p14:nvContentPartPr>
            <p14:xfrm>
              <a:off x="6929266" y="1528260"/>
              <a:ext cx="21928" cy="260872"/>
            </p14:xfrm>
          </p:contentPart>
        </mc:Choice>
        <mc:Fallback xmlns="">
          <p:pic>
            <p:nvPicPr>
              <p:cNvPr id="86" name="墨迹 85"/>
            </p:nvPicPr>
            <p:blipFill>
              <a:blip/>
            </p:blipFill>
            <p:spPr>
              <a:xfrm>
                <a:off x="6929266" y="1528260"/>
                <a:ext cx="21928" cy="260872"/>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7" name="墨迹 86"/>
              <p14:cNvContentPartPr/>
              <p14:nvPr/>
            </p14:nvContentPartPr>
            <p14:xfrm>
              <a:off x="6984086" y="1555648"/>
              <a:ext cx="137050" cy="113147"/>
            </p14:xfrm>
          </p:contentPart>
        </mc:Choice>
        <mc:Fallback xmlns="">
          <p:pic>
            <p:nvPicPr>
              <p:cNvPr id="87" name="墨迹 86"/>
            </p:nvPicPr>
            <p:blipFill>
              <a:blip/>
            </p:blipFill>
            <p:spPr>
              <a:xfrm>
                <a:off x="6984086" y="1555648"/>
                <a:ext cx="137050" cy="11314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8" name="墨迹 87"/>
              <p14:cNvContentPartPr/>
              <p14:nvPr/>
            </p14:nvContentPartPr>
            <p14:xfrm>
              <a:off x="7296561" y="1270811"/>
              <a:ext cx="10964" cy="155428"/>
            </p14:xfrm>
          </p:contentPart>
        </mc:Choice>
        <mc:Fallback xmlns="">
          <p:pic>
            <p:nvPicPr>
              <p:cNvPr id="88" name="墨迹 87"/>
            </p:nvPicPr>
            <p:blipFill>
              <a:blip/>
            </p:blipFill>
            <p:spPr>
              <a:xfrm>
                <a:off x="7296561" y="1270811"/>
                <a:ext cx="10964" cy="155428"/>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9" name="墨迹 88"/>
              <p14:cNvContentPartPr/>
              <p14:nvPr/>
            </p14:nvContentPartPr>
            <p14:xfrm>
              <a:off x="7307525" y="1298199"/>
              <a:ext cx="76748" cy="62993"/>
            </p14:xfrm>
          </p:contentPart>
        </mc:Choice>
        <mc:Fallback xmlns="">
          <p:pic>
            <p:nvPicPr>
              <p:cNvPr id="89" name="墨迹 88"/>
            </p:nvPicPr>
            <p:blipFill>
              <a:blip/>
            </p:blipFill>
            <p:spPr>
              <a:xfrm>
                <a:off x="7307525" y="1298199"/>
                <a:ext cx="76748" cy="62993"/>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90" name="墨迹 89"/>
              <p14:cNvContentPartPr/>
              <p14:nvPr/>
            </p14:nvContentPartPr>
            <p14:xfrm>
              <a:off x="7241740" y="1407752"/>
              <a:ext cx="24669" cy="116742"/>
            </p14:xfrm>
          </p:contentPart>
        </mc:Choice>
        <mc:Fallback xmlns="">
          <p:pic>
            <p:nvPicPr>
              <p:cNvPr id="90" name="墨迹 89"/>
            </p:nvPicPr>
            <p:blipFill>
              <a:blip/>
            </p:blipFill>
            <p:spPr>
              <a:xfrm>
                <a:off x="7241740" y="1407752"/>
                <a:ext cx="24669" cy="11674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91" name="墨迹 90"/>
              <p14:cNvContentPartPr/>
              <p14:nvPr/>
            </p14:nvContentPartPr>
            <p14:xfrm>
              <a:off x="7197199" y="1451573"/>
              <a:ext cx="239153" cy="249917"/>
            </p14:xfrm>
          </p:contentPart>
        </mc:Choice>
        <mc:Fallback xmlns="">
          <p:pic>
            <p:nvPicPr>
              <p:cNvPr id="91" name="墨迹 90"/>
            </p:nvPicPr>
            <p:blipFill>
              <a:blip/>
            </p:blipFill>
            <p:spPr>
              <a:xfrm>
                <a:off x="7197199" y="1451573"/>
                <a:ext cx="239153" cy="24991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92" name="墨迹 91"/>
              <p14:cNvContentPartPr/>
              <p14:nvPr/>
            </p14:nvContentPartPr>
            <p14:xfrm>
              <a:off x="7543251" y="1320110"/>
              <a:ext cx="164461" cy="403462"/>
            </p14:xfrm>
          </p:contentPart>
        </mc:Choice>
        <mc:Fallback xmlns="">
          <p:pic>
            <p:nvPicPr>
              <p:cNvPr id="92" name="墨迹 91"/>
            </p:nvPicPr>
            <p:blipFill>
              <a:blip/>
            </p:blipFill>
            <p:spPr>
              <a:xfrm>
                <a:off x="7543251" y="1320110"/>
                <a:ext cx="164461" cy="403462"/>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93" name="墨迹 92"/>
              <p14:cNvContentPartPr/>
              <p14:nvPr/>
            </p14:nvContentPartPr>
            <p14:xfrm>
              <a:off x="7757050" y="1454312"/>
              <a:ext cx="101417" cy="52037"/>
            </p14:xfrm>
          </p:contentPart>
        </mc:Choice>
        <mc:Fallback xmlns="">
          <p:pic>
            <p:nvPicPr>
              <p:cNvPr id="93" name="墨迹 92"/>
            </p:nvPicPr>
            <p:blipFill>
              <a:blip/>
            </p:blipFill>
            <p:spPr>
              <a:xfrm>
                <a:off x="7757050" y="1454312"/>
                <a:ext cx="101417" cy="52037"/>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4" name="墨迹 93"/>
              <p14:cNvContentPartPr/>
              <p14:nvPr/>
            </p14:nvContentPartPr>
            <p14:xfrm>
              <a:off x="7763903" y="1451573"/>
              <a:ext cx="204205" cy="193771"/>
            </p14:xfrm>
          </p:contentPart>
        </mc:Choice>
        <mc:Fallback xmlns="">
          <p:pic>
            <p:nvPicPr>
              <p:cNvPr id="94" name="墨迹 93"/>
            </p:nvPicPr>
            <p:blipFill>
              <a:blip/>
            </p:blipFill>
            <p:spPr>
              <a:xfrm>
                <a:off x="7763903" y="1451573"/>
                <a:ext cx="204205" cy="19377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5" name="墨迹 94"/>
              <p14:cNvContentPartPr/>
              <p14:nvPr/>
            </p14:nvContentPartPr>
            <p14:xfrm>
              <a:off x="7883136" y="1314632"/>
              <a:ext cx="57561" cy="109553"/>
            </p14:xfrm>
          </p:contentPart>
        </mc:Choice>
        <mc:Fallback xmlns="">
          <p:pic>
            <p:nvPicPr>
              <p:cNvPr id="95" name="墨迹 94"/>
            </p:nvPicPr>
            <p:blipFill>
              <a:blip/>
            </p:blipFill>
            <p:spPr>
              <a:xfrm>
                <a:off x="7883136" y="1314632"/>
                <a:ext cx="57561" cy="109553"/>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6" name="墨迹 95"/>
              <p14:cNvContentPartPr/>
              <p14:nvPr/>
            </p14:nvContentPartPr>
            <p14:xfrm>
              <a:off x="8083915" y="1292722"/>
              <a:ext cx="147500" cy="334135"/>
            </p14:xfrm>
          </p:contentPart>
        </mc:Choice>
        <mc:Fallback xmlns="">
          <p:pic>
            <p:nvPicPr>
              <p:cNvPr id="96" name="墨迹 95"/>
            </p:nvPicPr>
            <p:blipFill>
              <a:blip/>
            </p:blipFill>
            <p:spPr>
              <a:xfrm>
                <a:off x="8083915" y="1292722"/>
                <a:ext cx="147500" cy="33413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7" name="墨迹 96"/>
              <p14:cNvContentPartPr/>
              <p14:nvPr/>
            </p14:nvContentPartPr>
            <p14:xfrm>
              <a:off x="8149014" y="1550170"/>
              <a:ext cx="35633" cy="119139"/>
            </p14:xfrm>
          </p:contentPart>
        </mc:Choice>
        <mc:Fallback xmlns="">
          <p:pic>
            <p:nvPicPr>
              <p:cNvPr id="97" name="墨迹 96"/>
            </p:nvPicPr>
            <p:blipFill>
              <a:blip/>
            </p:blipFill>
            <p:spPr>
              <a:xfrm>
                <a:off x="8149014" y="1550170"/>
                <a:ext cx="35633" cy="119139"/>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8" name="墨迹 97"/>
              <p14:cNvContentPartPr/>
              <p14:nvPr/>
            </p14:nvContentPartPr>
            <p14:xfrm>
              <a:off x="8017446" y="1446095"/>
              <a:ext cx="274100" cy="277990"/>
            </p14:xfrm>
          </p:contentPart>
        </mc:Choice>
        <mc:Fallback xmlns="">
          <p:pic>
            <p:nvPicPr>
              <p:cNvPr id="98" name="墨迹 97"/>
            </p:nvPicPr>
            <p:blipFill>
              <a:blip/>
            </p:blipFill>
            <p:spPr>
              <a:xfrm>
                <a:off x="8017446" y="1446095"/>
                <a:ext cx="274100" cy="27799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9" name="墨迹 98"/>
              <p14:cNvContentPartPr/>
              <p14:nvPr/>
            </p14:nvContentPartPr>
            <p14:xfrm>
              <a:off x="8402557" y="1336543"/>
              <a:ext cx="182277" cy="327631"/>
            </p14:xfrm>
          </p:contentPart>
        </mc:Choice>
        <mc:Fallback xmlns="">
          <p:pic>
            <p:nvPicPr>
              <p:cNvPr id="99" name="墨迹 98"/>
            </p:nvPicPr>
            <p:blipFill>
              <a:blip/>
            </p:blipFill>
            <p:spPr>
              <a:xfrm>
                <a:off x="8402557" y="1336543"/>
                <a:ext cx="182277" cy="327631"/>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00" name="墨迹 99"/>
              <p14:cNvContentPartPr/>
              <p14:nvPr/>
            </p14:nvContentPartPr>
            <p14:xfrm>
              <a:off x="8325980" y="1495394"/>
              <a:ext cx="478135" cy="239647"/>
            </p14:xfrm>
          </p:contentPart>
        </mc:Choice>
        <mc:Fallback xmlns="">
          <p:pic>
            <p:nvPicPr>
              <p:cNvPr id="100" name="墨迹 99"/>
            </p:nvPicPr>
            <p:blipFill>
              <a:blip/>
            </p:blipFill>
            <p:spPr>
              <a:xfrm>
                <a:off x="8325980" y="1495394"/>
                <a:ext cx="478135" cy="239647"/>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01" name="墨迹 100"/>
              <p14:cNvContentPartPr/>
              <p14:nvPr/>
            </p14:nvContentPartPr>
            <p14:xfrm>
              <a:off x="1710388" y="5009982"/>
              <a:ext cx="204890" cy="232115"/>
            </p14:xfrm>
          </p:contentPart>
        </mc:Choice>
        <mc:Fallback xmlns="">
          <p:pic>
            <p:nvPicPr>
              <p:cNvPr id="101" name="墨迹 100"/>
            </p:nvPicPr>
            <p:blipFill>
              <a:blip/>
            </p:blipFill>
            <p:spPr>
              <a:xfrm>
                <a:off x="1710388" y="5009982"/>
                <a:ext cx="204890" cy="23211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02" name="墨迹 101"/>
              <p14:cNvContentPartPr/>
              <p14:nvPr/>
            </p14:nvContentPartPr>
            <p14:xfrm>
              <a:off x="1830992" y="5236619"/>
              <a:ext cx="2741" cy="298532"/>
            </p14:xfrm>
          </p:contentPart>
        </mc:Choice>
        <mc:Fallback xmlns="">
          <p:pic>
            <p:nvPicPr>
              <p:cNvPr id="102" name="墨迹 101"/>
            </p:nvPicPr>
            <p:blipFill>
              <a:blip/>
            </p:blipFill>
            <p:spPr>
              <a:xfrm>
                <a:off x="1830992" y="5236619"/>
                <a:ext cx="2741" cy="29853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03" name="墨迹 102"/>
              <p14:cNvContentPartPr/>
              <p14:nvPr/>
            </p14:nvContentPartPr>
            <p14:xfrm>
              <a:off x="1759726" y="5528817"/>
              <a:ext cx="180907" cy="234340"/>
            </p14:xfrm>
          </p:contentPart>
        </mc:Choice>
        <mc:Fallback xmlns="">
          <p:pic>
            <p:nvPicPr>
              <p:cNvPr id="103" name="墨迹 102"/>
            </p:nvPicPr>
            <p:blipFill>
              <a:blip/>
            </p:blipFill>
            <p:spPr>
              <a:xfrm>
                <a:off x="1759726" y="5528817"/>
                <a:ext cx="180907" cy="23434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04" name="墨迹 103"/>
              <p14:cNvContentPartPr/>
              <p14:nvPr/>
            </p14:nvContentPartPr>
            <p14:xfrm>
              <a:off x="1329388" y="5589927"/>
              <a:ext cx="435820" cy="41082"/>
            </p14:xfrm>
          </p:contentPart>
        </mc:Choice>
        <mc:Fallback xmlns="">
          <p:pic>
            <p:nvPicPr>
              <p:cNvPr id="104" name="墨迹 103"/>
            </p:nvPicPr>
            <p:blipFill>
              <a:blip/>
            </p:blipFill>
            <p:spPr>
              <a:xfrm>
                <a:off x="1329388" y="5589927"/>
                <a:ext cx="435820" cy="41082"/>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05" name="墨迹 104"/>
              <p14:cNvContentPartPr/>
              <p14:nvPr/>
            </p14:nvContentPartPr>
            <p14:xfrm>
              <a:off x="1222489" y="5472158"/>
              <a:ext cx="148014" cy="186240"/>
            </p14:xfrm>
          </p:contentPart>
        </mc:Choice>
        <mc:Fallback xmlns="">
          <p:pic>
            <p:nvPicPr>
              <p:cNvPr id="105" name="墨迹 104"/>
            </p:nvPicPr>
            <p:blipFill>
              <a:blip/>
            </p:blipFill>
            <p:spPr>
              <a:xfrm>
                <a:off x="1222489" y="5472158"/>
                <a:ext cx="148014" cy="18624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06" name="墨迹 105"/>
              <p14:cNvContentPartPr/>
              <p14:nvPr/>
            </p14:nvContentPartPr>
            <p14:xfrm>
              <a:off x="1974210" y="5554322"/>
              <a:ext cx="254228" cy="49299"/>
            </p14:xfrm>
          </p:contentPart>
        </mc:Choice>
        <mc:Fallback xmlns="">
          <p:pic>
            <p:nvPicPr>
              <p:cNvPr id="106" name="墨迹 105"/>
            </p:nvPicPr>
            <p:blipFill>
              <a:blip/>
            </p:blipFill>
            <p:spPr>
              <a:xfrm>
                <a:off x="1974210" y="5554322"/>
                <a:ext cx="254228" cy="49299"/>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07" name="墨迹 106"/>
              <p14:cNvContentPartPr/>
              <p14:nvPr/>
            </p14:nvContentPartPr>
            <p14:xfrm>
              <a:off x="2214733" y="5444769"/>
              <a:ext cx="190500" cy="158852"/>
            </p14:xfrm>
          </p:contentPart>
        </mc:Choice>
        <mc:Fallback xmlns="">
          <p:pic>
            <p:nvPicPr>
              <p:cNvPr id="107" name="墨迹 106"/>
            </p:nvPicPr>
            <p:blipFill>
              <a:blip/>
            </p:blipFill>
            <p:spPr>
              <a:xfrm>
                <a:off x="2214733" y="5444769"/>
                <a:ext cx="190500" cy="158852"/>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8" name="墨迹 107"/>
              <p14:cNvContentPartPr/>
              <p14:nvPr/>
            </p14:nvContentPartPr>
            <p14:xfrm>
              <a:off x="1814546" y="5784383"/>
              <a:ext cx="16446" cy="388912"/>
            </p14:xfrm>
          </p:contentPart>
        </mc:Choice>
        <mc:Fallback xmlns="">
          <p:pic>
            <p:nvPicPr>
              <p:cNvPr id="108" name="墨迹 107"/>
            </p:nvPicPr>
            <p:blipFill>
              <a:blip/>
            </p:blipFill>
            <p:spPr>
              <a:xfrm>
                <a:off x="1814546" y="5784383"/>
                <a:ext cx="16446" cy="38891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09" name="墨迹 108"/>
              <p14:cNvContentPartPr/>
              <p14:nvPr/>
            </p14:nvContentPartPr>
            <p14:xfrm>
              <a:off x="1765208" y="6162340"/>
              <a:ext cx="164461" cy="193428"/>
            </p14:xfrm>
          </p:contentPart>
        </mc:Choice>
        <mc:Fallback xmlns="">
          <p:pic>
            <p:nvPicPr>
              <p:cNvPr id="109" name="墨迹 108"/>
            </p:nvPicPr>
            <p:blipFill>
              <a:blip/>
            </p:blipFill>
            <p:spPr>
              <a:xfrm>
                <a:off x="1765208" y="6162340"/>
                <a:ext cx="164461" cy="193428"/>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10" name="墨迹 109"/>
              <p14:cNvContentPartPr/>
              <p14:nvPr/>
            </p14:nvContentPartPr>
            <p14:xfrm>
              <a:off x="1830992" y="5110634"/>
              <a:ext cx="5482" cy="76686"/>
            </p14:xfrm>
          </p:contentPart>
        </mc:Choice>
        <mc:Fallback xmlns="">
          <p:pic>
            <p:nvPicPr>
              <p:cNvPr id="110" name="墨迹 109"/>
            </p:nvPicPr>
            <p:blipFill>
              <a:blip/>
            </p:blipFill>
            <p:spPr>
              <a:xfrm>
                <a:off x="1830992" y="5110634"/>
                <a:ext cx="5482" cy="76686"/>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11" name="墨迹 110"/>
              <p14:cNvContentPartPr/>
              <p14:nvPr/>
            </p14:nvContentPartPr>
            <p14:xfrm>
              <a:off x="1072761" y="5321009"/>
              <a:ext cx="97649" cy="169294"/>
            </p14:xfrm>
          </p:contentPart>
        </mc:Choice>
        <mc:Fallback xmlns="">
          <p:pic>
            <p:nvPicPr>
              <p:cNvPr id="111" name="墨迹 110"/>
            </p:nvPicPr>
            <p:blipFill>
              <a:blip/>
            </p:blipFill>
            <p:spPr>
              <a:xfrm>
                <a:off x="1072761" y="5321009"/>
                <a:ext cx="97649" cy="16929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12" name="墨迹 111"/>
              <p14:cNvContentPartPr/>
              <p14:nvPr/>
            </p14:nvContentPartPr>
            <p14:xfrm>
              <a:off x="1910481" y="5381776"/>
              <a:ext cx="57562" cy="156113"/>
            </p14:xfrm>
          </p:contentPart>
        </mc:Choice>
        <mc:Fallback xmlns="">
          <p:pic>
            <p:nvPicPr>
              <p:cNvPr id="112" name="墨迹 111"/>
            </p:nvPicPr>
            <p:blipFill>
              <a:blip/>
            </p:blipFill>
            <p:spPr>
              <a:xfrm>
                <a:off x="1910481" y="5381776"/>
                <a:ext cx="57562" cy="15611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13" name="墨迹 112"/>
              <p14:cNvContentPartPr/>
              <p14:nvPr/>
            </p14:nvContentPartPr>
            <p14:xfrm>
              <a:off x="2286000" y="5264007"/>
              <a:ext cx="101417" cy="112977"/>
            </p14:xfrm>
          </p:contentPart>
        </mc:Choice>
        <mc:Fallback xmlns="">
          <p:pic>
            <p:nvPicPr>
              <p:cNvPr id="113" name="墨迹 112"/>
            </p:nvPicPr>
            <p:blipFill>
              <a:blip/>
            </p:blipFill>
            <p:spPr>
              <a:xfrm>
                <a:off x="2286000" y="5264007"/>
                <a:ext cx="101417" cy="112977"/>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14" name="墨迹 113"/>
              <p14:cNvContentPartPr/>
              <p14:nvPr/>
            </p14:nvContentPartPr>
            <p14:xfrm>
              <a:off x="2329856" y="5242097"/>
              <a:ext cx="49338" cy="161590"/>
            </p14:xfrm>
          </p:contentPart>
        </mc:Choice>
        <mc:Fallback xmlns="">
          <p:pic>
            <p:nvPicPr>
              <p:cNvPr id="114" name="墨迹 113"/>
            </p:nvPicPr>
            <p:blipFill>
              <a:blip/>
            </p:blipFill>
            <p:spPr>
              <a:xfrm>
                <a:off x="2329856" y="5242097"/>
                <a:ext cx="49338" cy="16159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15" name="墨迹 114"/>
              <p14:cNvContentPartPr/>
              <p14:nvPr/>
            </p14:nvContentPartPr>
            <p14:xfrm>
              <a:off x="2011899" y="6167817"/>
              <a:ext cx="85827" cy="219106"/>
            </p14:xfrm>
          </p:contentPart>
        </mc:Choice>
        <mc:Fallback xmlns="">
          <p:pic>
            <p:nvPicPr>
              <p:cNvPr id="115" name="墨迹 114"/>
            </p:nvPicPr>
            <p:blipFill>
              <a:blip/>
            </p:blipFill>
            <p:spPr>
              <a:xfrm>
                <a:off x="2011899" y="6167817"/>
                <a:ext cx="85827" cy="219106"/>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16" name="墨迹 115"/>
              <p14:cNvContentPartPr/>
              <p14:nvPr/>
            </p14:nvContentPartPr>
            <p14:xfrm>
              <a:off x="2083165" y="6162340"/>
              <a:ext cx="98676" cy="21910"/>
            </p14:xfrm>
          </p:contentPart>
        </mc:Choice>
        <mc:Fallback xmlns="">
          <p:pic>
            <p:nvPicPr>
              <p:cNvPr id="116" name="墨迹 115"/>
            </p:nvPicPr>
            <p:blipFill>
              <a:blip/>
            </p:blipFill>
            <p:spPr>
              <a:xfrm>
                <a:off x="2083165" y="6162340"/>
                <a:ext cx="98676" cy="2191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17" name="墨迹 116"/>
              <p14:cNvContentPartPr/>
              <p14:nvPr/>
            </p14:nvContentPartPr>
            <p14:xfrm>
              <a:off x="3015108" y="5114400"/>
              <a:ext cx="424856" cy="253682"/>
            </p14:xfrm>
          </p:contentPart>
        </mc:Choice>
        <mc:Fallback xmlns="">
          <p:pic>
            <p:nvPicPr>
              <p:cNvPr id="117" name="墨迹 116"/>
            </p:nvPicPr>
            <p:blipFill>
              <a:blip/>
            </p:blipFill>
            <p:spPr>
              <a:xfrm>
                <a:off x="3015108" y="5114400"/>
                <a:ext cx="424856" cy="253682"/>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18" name="墨迹 117"/>
              <p14:cNvContentPartPr/>
              <p14:nvPr/>
            </p14:nvContentPartPr>
            <p14:xfrm>
              <a:off x="3464633" y="5225664"/>
              <a:ext cx="97305" cy="127526"/>
            </p14:xfrm>
          </p:contentPart>
        </mc:Choice>
        <mc:Fallback xmlns="">
          <p:pic>
            <p:nvPicPr>
              <p:cNvPr id="118" name="墨迹 117"/>
            </p:nvPicPr>
            <p:blipFill>
              <a:blip/>
            </p:blipFill>
            <p:spPr>
              <a:xfrm>
                <a:off x="3464633" y="5225664"/>
                <a:ext cx="97305" cy="127526"/>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19" name="墨迹 118"/>
              <p14:cNvContentPartPr/>
              <p14:nvPr/>
            </p14:nvContentPartPr>
            <p14:xfrm>
              <a:off x="3464633" y="5182528"/>
              <a:ext cx="60302" cy="174599"/>
            </p14:xfrm>
          </p:contentPart>
        </mc:Choice>
        <mc:Fallback xmlns="">
          <p:pic>
            <p:nvPicPr>
              <p:cNvPr id="119" name="墨迹 118"/>
            </p:nvPicPr>
            <p:blipFill>
              <a:blip/>
            </p:blipFill>
            <p:spPr>
              <a:xfrm>
                <a:off x="3464633" y="5182528"/>
                <a:ext cx="60302" cy="174599"/>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20" name="墨迹 119"/>
              <p14:cNvContentPartPr/>
              <p14:nvPr/>
            </p14:nvContentPartPr>
            <p14:xfrm>
              <a:off x="3574273" y="5209231"/>
              <a:ext cx="10964" cy="109553"/>
            </p14:xfrm>
          </p:contentPart>
        </mc:Choice>
        <mc:Fallback xmlns="">
          <p:pic>
            <p:nvPicPr>
              <p:cNvPr id="120" name="墨迹 119"/>
            </p:nvPicPr>
            <p:blipFill>
              <a:blip/>
            </p:blipFill>
            <p:spPr>
              <a:xfrm>
                <a:off x="3574273" y="5209231"/>
                <a:ext cx="10964" cy="109553"/>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21" name="墨迹 120"/>
              <p14:cNvContentPartPr/>
              <p14:nvPr/>
            </p14:nvContentPartPr>
            <p14:xfrm>
              <a:off x="3601683" y="5105156"/>
              <a:ext cx="60302" cy="65732"/>
            </p14:xfrm>
          </p:contentPart>
        </mc:Choice>
        <mc:Fallback xmlns="">
          <p:pic>
            <p:nvPicPr>
              <p:cNvPr id="121" name="墨迹 120"/>
            </p:nvPicPr>
            <p:blipFill>
              <a:blip/>
            </p:blipFill>
            <p:spPr>
              <a:xfrm>
                <a:off x="3601683" y="5105156"/>
                <a:ext cx="60302" cy="65732"/>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22" name="墨迹 121"/>
              <p14:cNvContentPartPr/>
              <p14:nvPr/>
            </p14:nvContentPartPr>
            <p14:xfrm>
              <a:off x="3707726" y="5214709"/>
              <a:ext cx="406525" cy="139850"/>
            </p14:xfrm>
          </p:contentPart>
        </mc:Choice>
        <mc:Fallback xmlns="">
          <p:pic>
            <p:nvPicPr>
              <p:cNvPr id="122" name="墨迹 121"/>
            </p:nvPicPr>
            <p:blipFill>
              <a:blip/>
            </p:blipFill>
            <p:spPr>
              <a:xfrm>
                <a:off x="3707726" y="5214709"/>
                <a:ext cx="406525" cy="13985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23" name="墨迹 122"/>
              <p14:cNvContentPartPr/>
              <p14:nvPr/>
            </p14:nvContentPartPr>
            <p14:xfrm>
              <a:off x="4122474" y="5196564"/>
              <a:ext cx="137051" cy="114004"/>
            </p14:xfrm>
          </p:contentPart>
        </mc:Choice>
        <mc:Fallback xmlns="">
          <p:pic>
            <p:nvPicPr>
              <p:cNvPr id="123" name="墨迹 122"/>
            </p:nvPicPr>
            <p:blipFill>
              <a:blip/>
            </p:blipFill>
            <p:spPr>
              <a:xfrm>
                <a:off x="4122474" y="5196564"/>
                <a:ext cx="137051" cy="114004"/>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24" name="墨迹 123"/>
              <p14:cNvContentPartPr/>
              <p14:nvPr/>
            </p14:nvContentPartPr>
            <p14:xfrm>
              <a:off x="4601294" y="4929872"/>
              <a:ext cx="63900" cy="521060"/>
            </p14:xfrm>
          </p:contentPart>
        </mc:Choice>
        <mc:Fallback xmlns="">
          <p:pic>
            <p:nvPicPr>
              <p:cNvPr id="124" name="墨迹 123"/>
            </p:nvPicPr>
            <p:blipFill>
              <a:blip/>
            </p:blipFill>
            <p:spPr>
              <a:xfrm>
                <a:off x="4601294" y="4929872"/>
                <a:ext cx="63900" cy="52106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25" name="墨迹 124"/>
              <p14:cNvContentPartPr/>
              <p14:nvPr/>
            </p14:nvContentPartPr>
            <p14:xfrm>
              <a:off x="4802244" y="4995603"/>
              <a:ext cx="27410" cy="309487"/>
            </p14:xfrm>
          </p:contentPart>
        </mc:Choice>
        <mc:Fallback xmlns="">
          <p:pic>
            <p:nvPicPr>
              <p:cNvPr id="125" name="墨迹 124"/>
            </p:nvPicPr>
            <p:blipFill>
              <a:blip/>
            </p:blipFill>
            <p:spPr>
              <a:xfrm>
                <a:off x="4802244" y="4995603"/>
                <a:ext cx="27410" cy="309487"/>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26" name="墨迹 125"/>
              <p14:cNvContentPartPr/>
              <p14:nvPr/>
            </p14:nvContentPartPr>
            <p14:xfrm>
              <a:off x="4928330" y="5214709"/>
              <a:ext cx="21928" cy="106814"/>
            </p14:xfrm>
          </p:contentPart>
        </mc:Choice>
        <mc:Fallback xmlns="">
          <p:pic>
            <p:nvPicPr>
              <p:cNvPr id="126" name="墨迹 125"/>
            </p:nvPicPr>
            <p:blipFill>
              <a:blip/>
            </p:blipFill>
            <p:spPr>
              <a:xfrm>
                <a:off x="4928330" y="5214709"/>
                <a:ext cx="21928" cy="106814"/>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27" name="墨迹 126"/>
              <p14:cNvContentPartPr/>
              <p14:nvPr/>
            </p14:nvContentPartPr>
            <p14:xfrm>
              <a:off x="5054417" y="5039424"/>
              <a:ext cx="104158" cy="209520"/>
            </p14:xfrm>
          </p:contentPart>
        </mc:Choice>
        <mc:Fallback xmlns="">
          <p:pic>
            <p:nvPicPr>
              <p:cNvPr id="127" name="墨迹 126"/>
            </p:nvPicPr>
            <p:blipFill>
              <a:blip/>
            </p:blipFill>
            <p:spPr>
              <a:xfrm>
                <a:off x="5054417" y="5039424"/>
                <a:ext cx="104158" cy="20952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28" name="墨迹 127"/>
              <p14:cNvContentPartPr/>
              <p14:nvPr/>
            </p14:nvContentPartPr>
            <p14:xfrm>
              <a:off x="5284661" y="5165410"/>
              <a:ext cx="38374" cy="112292"/>
            </p14:xfrm>
          </p:contentPart>
        </mc:Choice>
        <mc:Fallback xmlns="">
          <p:pic>
            <p:nvPicPr>
              <p:cNvPr id="128" name="墨迹 127"/>
            </p:nvPicPr>
            <p:blipFill>
              <a:blip/>
            </p:blipFill>
            <p:spPr>
              <a:xfrm>
                <a:off x="5284661" y="5165410"/>
                <a:ext cx="38374" cy="112292"/>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29" name="墨迹 128"/>
              <p14:cNvContentPartPr/>
              <p14:nvPr/>
            </p14:nvContentPartPr>
            <p14:xfrm>
              <a:off x="5454604" y="5006559"/>
              <a:ext cx="148014" cy="140364"/>
            </p14:xfrm>
          </p:contentPart>
        </mc:Choice>
        <mc:Fallback xmlns="">
          <p:pic>
            <p:nvPicPr>
              <p:cNvPr id="129" name="墨迹 128"/>
            </p:nvPicPr>
            <p:blipFill>
              <a:blip/>
            </p:blipFill>
            <p:spPr>
              <a:xfrm>
                <a:off x="5454604" y="5006559"/>
                <a:ext cx="148014" cy="140364"/>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30" name="墨迹 129"/>
              <p14:cNvContentPartPr/>
              <p14:nvPr/>
            </p14:nvContentPartPr>
            <p14:xfrm>
              <a:off x="5523129" y="5017514"/>
              <a:ext cx="24669" cy="230061"/>
            </p14:xfrm>
          </p:contentPart>
        </mc:Choice>
        <mc:Fallback xmlns="">
          <p:pic>
            <p:nvPicPr>
              <p:cNvPr id="130" name="墨迹 129"/>
            </p:nvPicPr>
            <p:blipFill>
              <a:blip/>
            </p:blipFill>
            <p:spPr>
              <a:xfrm>
                <a:off x="5523129" y="5017514"/>
                <a:ext cx="24669" cy="230061"/>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31" name="墨迹 130"/>
              <p14:cNvContentPartPr/>
              <p14:nvPr/>
            </p14:nvContentPartPr>
            <p14:xfrm>
              <a:off x="5654697" y="5127067"/>
              <a:ext cx="30152" cy="87642"/>
            </p14:xfrm>
          </p:contentPart>
        </mc:Choice>
        <mc:Fallback xmlns="">
          <p:pic>
            <p:nvPicPr>
              <p:cNvPr id="131" name="墨迹 130"/>
            </p:nvPicPr>
            <p:blipFill>
              <a:blip/>
            </p:blipFill>
            <p:spPr>
              <a:xfrm>
                <a:off x="5654697" y="5127067"/>
                <a:ext cx="30152" cy="87642"/>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32" name="墨迹 131"/>
              <p14:cNvContentPartPr/>
              <p14:nvPr/>
            </p14:nvContentPartPr>
            <p14:xfrm>
              <a:off x="5834747" y="4995603"/>
              <a:ext cx="116493" cy="245125"/>
            </p14:xfrm>
          </p:contentPart>
        </mc:Choice>
        <mc:Fallback xmlns="">
          <p:pic>
            <p:nvPicPr>
              <p:cNvPr id="132" name="墨迹 131"/>
            </p:nvPicPr>
            <p:blipFill>
              <a:blip/>
            </p:blipFill>
            <p:spPr>
              <a:xfrm>
                <a:off x="5834747" y="4995603"/>
                <a:ext cx="116493" cy="245125"/>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33" name="墨迹 132"/>
              <p14:cNvContentPartPr/>
              <p14:nvPr/>
            </p14:nvContentPartPr>
            <p14:xfrm>
              <a:off x="5865755" y="5033947"/>
              <a:ext cx="93194" cy="27388"/>
            </p14:xfrm>
          </p:contentPart>
        </mc:Choice>
        <mc:Fallback xmlns="">
          <p:pic>
            <p:nvPicPr>
              <p:cNvPr id="133" name="墨迹 132"/>
            </p:nvPicPr>
            <p:blipFill>
              <a:blip/>
            </p:blipFill>
            <p:spPr>
              <a:xfrm>
                <a:off x="5865755" y="5033947"/>
                <a:ext cx="93194" cy="27388"/>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34" name="墨迹 133"/>
              <p14:cNvContentPartPr/>
              <p14:nvPr/>
            </p14:nvContentPartPr>
            <p14:xfrm>
              <a:off x="6076812" y="4960683"/>
              <a:ext cx="143390" cy="516952"/>
            </p14:xfrm>
          </p:contentPart>
        </mc:Choice>
        <mc:Fallback xmlns="">
          <p:pic>
            <p:nvPicPr>
              <p:cNvPr id="134" name="墨迹 133"/>
            </p:nvPicPr>
            <p:blipFill>
              <a:blip/>
            </p:blipFill>
            <p:spPr>
              <a:xfrm>
                <a:off x="6076812" y="4960683"/>
                <a:ext cx="143390" cy="516952"/>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35" name="墨迹 134"/>
              <p14:cNvContentPartPr/>
              <p14:nvPr/>
            </p14:nvContentPartPr>
            <p14:xfrm>
              <a:off x="2918316" y="5824952"/>
              <a:ext cx="261252" cy="362037"/>
            </p14:xfrm>
          </p:contentPart>
        </mc:Choice>
        <mc:Fallback xmlns="">
          <p:pic>
            <p:nvPicPr>
              <p:cNvPr id="135" name="墨迹 134"/>
            </p:nvPicPr>
            <p:blipFill>
              <a:blip/>
            </p:blipFill>
            <p:spPr>
              <a:xfrm>
                <a:off x="2918316" y="5824952"/>
                <a:ext cx="261252" cy="362037"/>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36" name="墨迹 135"/>
              <p14:cNvContentPartPr/>
              <p14:nvPr/>
            </p14:nvContentPartPr>
            <p14:xfrm>
              <a:off x="3212460" y="5970622"/>
              <a:ext cx="256284" cy="160564"/>
            </p14:xfrm>
          </p:contentPart>
        </mc:Choice>
        <mc:Fallback xmlns="">
          <p:pic>
            <p:nvPicPr>
              <p:cNvPr id="136" name="墨迹 135"/>
            </p:nvPicPr>
            <p:blipFill>
              <a:blip/>
            </p:blipFill>
            <p:spPr>
              <a:xfrm>
                <a:off x="3212460" y="5970622"/>
                <a:ext cx="256284" cy="160564"/>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37" name="墨迹 136"/>
              <p14:cNvContentPartPr/>
              <p14:nvPr/>
            </p14:nvContentPartPr>
            <p14:xfrm>
              <a:off x="3382402" y="5954190"/>
              <a:ext cx="65785" cy="208150"/>
            </p14:xfrm>
          </p:contentPart>
        </mc:Choice>
        <mc:Fallback xmlns="">
          <p:pic>
            <p:nvPicPr>
              <p:cNvPr id="137" name="墨迹 136"/>
            </p:nvPicPr>
            <p:blipFill>
              <a:blip/>
            </p:blipFill>
            <p:spPr>
              <a:xfrm>
                <a:off x="3382402" y="5954190"/>
                <a:ext cx="65785" cy="2081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38" name="墨迹 137"/>
              <p14:cNvContentPartPr/>
              <p14:nvPr/>
            </p14:nvContentPartPr>
            <p14:xfrm>
              <a:off x="3508489" y="5965145"/>
              <a:ext cx="21928" cy="163987"/>
            </p14:xfrm>
          </p:contentPart>
        </mc:Choice>
        <mc:Fallback xmlns="">
          <p:pic>
            <p:nvPicPr>
              <p:cNvPr id="138" name="墨迹 137"/>
            </p:nvPicPr>
            <p:blipFill>
              <a:blip/>
            </p:blipFill>
            <p:spPr>
              <a:xfrm>
                <a:off x="3508489" y="5965145"/>
                <a:ext cx="21928" cy="163987"/>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39" name="墨迹 138"/>
              <p14:cNvContentPartPr/>
              <p14:nvPr/>
            </p14:nvContentPartPr>
            <p14:xfrm>
              <a:off x="3535899" y="5844637"/>
              <a:ext cx="98676" cy="95858"/>
            </p14:xfrm>
          </p:contentPart>
        </mc:Choice>
        <mc:Fallback xmlns="">
          <p:pic>
            <p:nvPicPr>
              <p:cNvPr id="139" name="墨迹 138"/>
            </p:nvPicPr>
            <p:blipFill>
              <a:blip/>
            </p:blipFill>
            <p:spPr>
              <a:xfrm>
                <a:off x="3535899" y="5844637"/>
                <a:ext cx="98676" cy="95858"/>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40" name="墨迹 139"/>
              <p14:cNvContentPartPr/>
              <p14:nvPr/>
            </p14:nvContentPartPr>
            <p14:xfrm>
              <a:off x="3694877" y="6021291"/>
              <a:ext cx="161720" cy="111607"/>
            </p14:xfrm>
          </p:contentPart>
        </mc:Choice>
        <mc:Fallback xmlns="">
          <p:pic>
            <p:nvPicPr>
              <p:cNvPr id="140" name="墨迹 139"/>
            </p:nvPicPr>
            <p:blipFill>
              <a:blip/>
            </p:blipFill>
            <p:spPr>
              <a:xfrm>
                <a:off x="3694877" y="6021291"/>
                <a:ext cx="161720" cy="111607"/>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41" name="墨迹 140"/>
              <p14:cNvContentPartPr/>
              <p14:nvPr/>
            </p14:nvContentPartPr>
            <p14:xfrm>
              <a:off x="3919640" y="6036354"/>
              <a:ext cx="76748" cy="65732"/>
            </p14:xfrm>
          </p:contentPart>
        </mc:Choice>
        <mc:Fallback xmlns="">
          <p:pic>
            <p:nvPicPr>
              <p:cNvPr id="141" name="墨迹 140"/>
            </p:nvPicPr>
            <p:blipFill>
              <a:blip/>
            </p:blipFill>
            <p:spPr>
              <a:xfrm>
                <a:off x="3919640" y="6036354"/>
                <a:ext cx="76748" cy="65732"/>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42" name="墨迹 141"/>
              <p14:cNvContentPartPr/>
              <p14:nvPr/>
            </p14:nvContentPartPr>
            <p14:xfrm>
              <a:off x="4074507" y="5861412"/>
              <a:ext cx="174054" cy="284495"/>
            </p14:xfrm>
          </p:contentPart>
        </mc:Choice>
        <mc:Fallback xmlns="">
          <p:pic>
            <p:nvPicPr>
              <p:cNvPr id="142" name="墨迹 141"/>
            </p:nvPicPr>
            <p:blipFill>
              <a:blip/>
            </p:blipFill>
            <p:spPr>
              <a:xfrm>
                <a:off x="4074507" y="5861412"/>
                <a:ext cx="174054" cy="28449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43" name="墨迹 142"/>
              <p14:cNvContentPartPr/>
              <p14:nvPr/>
            </p14:nvContentPartPr>
            <p14:xfrm>
              <a:off x="4481546" y="5756994"/>
              <a:ext cx="68526" cy="405346"/>
            </p14:xfrm>
          </p:contentPart>
        </mc:Choice>
        <mc:Fallback xmlns="">
          <p:pic>
            <p:nvPicPr>
              <p:cNvPr id="143" name="墨迹 142"/>
            </p:nvPicPr>
            <p:blipFill>
              <a:blip/>
            </p:blipFill>
            <p:spPr>
              <a:xfrm>
                <a:off x="4481546" y="5756994"/>
                <a:ext cx="68526" cy="405346"/>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44" name="墨迹 143"/>
              <p14:cNvContentPartPr/>
              <p14:nvPr/>
            </p14:nvContentPartPr>
            <p14:xfrm>
              <a:off x="4681640" y="5762473"/>
              <a:ext cx="82230" cy="315477"/>
            </p14:xfrm>
          </p:contentPart>
        </mc:Choice>
        <mc:Fallback xmlns="">
          <p:pic>
            <p:nvPicPr>
              <p:cNvPr id="144" name="墨迹 143"/>
            </p:nvPicPr>
            <p:blipFill>
              <a:blip/>
            </p:blipFill>
            <p:spPr>
              <a:xfrm>
                <a:off x="4681640" y="5762473"/>
                <a:ext cx="82230" cy="315477"/>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45" name="墨迹 144"/>
              <p14:cNvContentPartPr/>
              <p14:nvPr/>
            </p14:nvContentPartPr>
            <p14:xfrm>
              <a:off x="4873510" y="5691263"/>
              <a:ext cx="131569" cy="490249"/>
            </p14:xfrm>
          </p:contentPart>
        </mc:Choice>
        <mc:Fallback xmlns="">
          <p:pic>
            <p:nvPicPr>
              <p:cNvPr id="145" name="墨迹 144"/>
            </p:nvPicPr>
            <p:blipFill>
              <a:blip/>
            </p:blipFill>
            <p:spPr>
              <a:xfrm>
                <a:off x="4873510" y="5691263"/>
                <a:ext cx="131569" cy="490249"/>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46" name="墨迹 145"/>
              <p14:cNvContentPartPr/>
              <p14:nvPr/>
            </p14:nvContentPartPr>
            <p14:xfrm>
              <a:off x="5268216" y="5647784"/>
              <a:ext cx="257655" cy="406715"/>
            </p14:xfrm>
          </p:contentPart>
        </mc:Choice>
        <mc:Fallback xmlns="">
          <p:pic>
            <p:nvPicPr>
              <p:cNvPr id="146" name="墨迹 145"/>
            </p:nvPicPr>
            <p:blipFill>
              <a:blip/>
            </p:blipFill>
            <p:spPr>
              <a:xfrm>
                <a:off x="5268216" y="5647784"/>
                <a:ext cx="257655" cy="406715"/>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47" name="墨迹 146"/>
              <p14:cNvContentPartPr/>
              <p14:nvPr/>
            </p14:nvContentPartPr>
            <p14:xfrm>
              <a:off x="5449122" y="5663875"/>
              <a:ext cx="65784" cy="49299"/>
            </p14:xfrm>
          </p:contentPart>
        </mc:Choice>
        <mc:Fallback xmlns="">
          <p:pic>
            <p:nvPicPr>
              <p:cNvPr id="147" name="墨迹 146"/>
            </p:nvPicPr>
            <p:blipFill>
              <a:blip/>
            </p:blipFill>
            <p:spPr>
              <a:xfrm>
                <a:off x="5449122" y="5663875"/>
                <a:ext cx="65784" cy="49299"/>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48" name="墨迹 147"/>
              <p14:cNvContentPartPr/>
              <p14:nvPr/>
            </p14:nvContentPartPr>
            <p14:xfrm>
              <a:off x="5675255" y="5788662"/>
              <a:ext cx="47968" cy="461319"/>
            </p14:xfrm>
          </p:contentPart>
        </mc:Choice>
        <mc:Fallback xmlns="">
          <p:pic>
            <p:nvPicPr>
              <p:cNvPr id="148" name="墨迹 147"/>
            </p:nvPicPr>
            <p:blipFill>
              <a:blip/>
            </p:blipFill>
            <p:spPr>
              <a:xfrm>
                <a:off x="5675255" y="5788662"/>
                <a:ext cx="47968" cy="461319"/>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49" name="墨迹 148"/>
              <p14:cNvContentPartPr/>
              <p14:nvPr/>
            </p14:nvContentPartPr>
            <p14:xfrm>
              <a:off x="5871237" y="5833682"/>
              <a:ext cx="27410" cy="273881"/>
            </p14:xfrm>
          </p:contentPart>
        </mc:Choice>
        <mc:Fallback xmlns="">
          <p:pic>
            <p:nvPicPr>
              <p:cNvPr id="149" name="墨迹 148"/>
            </p:nvPicPr>
            <p:blipFill>
              <a:blip/>
            </p:blipFill>
            <p:spPr>
              <a:xfrm>
                <a:off x="5871237" y="5833682"/>
                <a:ext cx="27410" cy="273881"/>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50" name="墨迹 149"/>
              <p14:cNvContentPartPr/>
              <p14:nvPr/>
            </p14:nvContentPartPr>
            <p14:xfrm>
              <a:off x="6019251" y="5992533"/>
              <a:ext cx="10965" cy="76687"/>
            </p14:xfrm>
          </p:contentPart>
        </mc:Choice>
        <mc:Fallback xmlns="">
          <p:pic>
            <p:nvPicPr>
              <p:cNvPr id="150" name="墨迹 149"/>
            </p:nvPicPr>
            <p:blipFill>
              <a:blip/>
            </p:blipFill>
            <p:spPr>
              <a:xfrm>
                <a:off x="6019251" y="5992533"/>
                <a:ext cx="10965" cy="76687"/>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51" name="墨迹 150"/>
              <p14:cNvContentPartPr/>
              <p14:nvPr/>
            </p14:nvContentPartPr>
            <p14:xfrm>
              <a:off x="6150820" y="5886746"/>
              <a:ext cx="148014" cy="185212"/>
            </p14:xfrm>
          </p:contentPart>
        </mc:Choice>
        <mc:Fallback xmlns="">
          <p:pic>
            <p:nvPicPr>
              <p:cNvPr id="151" name="墨迹 150"/>
            </p:nvPicPr>
            <p:blipFill>
              <a:blip/>
            </p:blipFill>
            <p:spPr>
              <a:xfrm>
                <a:off x="6150820" y="5886746"/>
                <a:ext cx="148014" cy="185212"/>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52" name="墨迹 151"/>
              <p14:cNvContentPartPr/>
              <p14:nvPr/>
            </p14:nvContentPartPr>
            <p14:xfrm>
              <a:off x="6416183" y="5877502"/>
              <a:ext cx="123859" cy="60254"/>
            </p14:xfrm>
          </p:contentPart>
        </mc:Choice>
        <mc:Fallback xmlns="">
          <p:pic>
            <p:nvPicPr>
              <p:cNvPr id="152" name="墨迹 151"/>
            </p:nvPicPr>
            <p:blipFill>
              <a:blip/>
            </p:blipFill>
            <p:spPr>
              <a:xfrm>
                <a:off x="6416183" y="5877502"/>
                <a:ext cx="123859" cy="60254"/>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53" name="墨迹 152"/>
              <p14:cNvContentPartPr/>
              <p14:nvPr/>
            </p14:nvContentPartPr>
            <p14:xfrm>
              <a:off x="6468777" y="5839159"/>
              <a:ext cx="38374" cy="227322"/>
            </p14:xfrm>
          </p:contentPart>
        </mc:Choice>
        <mc:Fallback xmlns="">
          <p:pic>
            <p:nvPicPr>
              <p:cNvPr id="153" name="墨迹 152"/>
            </p:nvPicPr>
            <p:blipFill>
              <a:blip/>
            </p:blipFill>
            <p:spPr>
              <a:xfrm>
                <a:off x="6468777" y="5839159"/>
                <a:ext cx="38374" cy="227322"/>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54" name="墨迹 153"/>
              <p14:cNvContentPartPr/>
              <p14:nvPr/>
            </p14:nvContentPartPr>
            <p14:xfrm>
              <a:off x="6608568" y="5976100"/>
              <a:ext cx="13705" cy="95858"/>
            </p14:xfrm>
          </p:contentPart>
        </mc:Choice>
        <mc:Fallback xmlns="">
          <p:pic>
            <p:nvPicPr>
              <p:cNvPr id="154" name="墨迹 153"/>
            </p:nvPicPr>
            <p:blipFill>
              <a:blip/>
            </p:blipFill>
            <p:spPr>
              <a:xfrm>
                <a:off x="6608568" y="5976100"/>
                <a:ext cx="13705" cy="95858"/>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55" name="墨迹 154"/>
              <p14:cNvContentPartPr/>
              <p14:nvPr/>
            </p14:nvContentPartPr>
            <p14:xfrm>
              <a:off x="6836072" y="5855592"/>
              <a:ext cx="112895" cy="233655"/>
            </p14:xfrm>
          </p:contentPart>
        </mc:Choice>
        <mc:Fallback xmlns="">
          <p:pic>
            <p:nvPicPr>
              <p:cNvPr id="155" name="墨迹 154"/>
            </p:nvPicPr>
            <p:blipFill>
              <a:blip/>
            </p:blipFill>
            <p:spPr>
              <a:xfrm>
                <a:off x="6836072" y="5855592"/>
                <a:ext cx="112895" cy="23365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56" name="墨迹 155"/>
              <p14:cNvContentPartPr/>
              <p14:nvPr/>
            </p14:nvContentPartPr>
            <p14:xfrm>
              <a:off x="6830590" y="5858331"/>
              <a:ext cx="123345" cy="52038"/>
            </p14:xfrm>
          </p:contentPart>
        </mc:Choice>
        <mc:Fallback xmlns="">
          <p:pic>
            <p:nvPicPr>
              <p:cNvPr id="156" name="墨迹 155"/>
            </p:nvPicPr>
            <p:blipFill>
              <a:blip/>
            </p:blipFill>
            <p:spPr>
              <a:xfrm>
                <a:off x="6830590" y="5858331"/>
                <a:ext cx="123345" cy="52038"/>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57" name="墨迹 156"/>
              <p14:cNvContentPartPr/>
              <p14:nvPr/>
            </p14:nvContentPartPr>
            <p14:xfrm>
              <a:off x="7104690" y="5773428"/>
              <a:ext cx="58418" cy="525853"/>
            </p14:xfrm>
          </p:contentPart>
        </mc:Choice>
        <mc:Fallback xmlns="">
          <p:pic>
            <p:nvPicPr>
              <p:cNvPr id="157" name="墨迹 156"/>
            </p:nvPicPr>
            <p:blipFill>
              <a:blip/>
            </p:blipFill>
            <p:spPr>
              <a:xfrm>
                <a:off x="7104690" y="5773428"/>
                <a:ext cx="58418" cy="52585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5"/>
              </a:xfrm>
            </p:spPr>
            <p:txBody>
              <a:bodyPr>
                <a:normAutofit/>
              </a:bodyPr>
              <a:lstStyle/>
              <a:p>
                <a:pPr>
                  <a:spcBef>
                    <a:spcPts val="600"/>
                  </a:spcBef>
                </a:pPr>
                <a:r>
                  <a:rPr lang="en-US" sz="2400" dirty="0"/>
                  <a:t>Assume we are given a rod of length </a:t>
                </a:r>
                <a14:m>
                  <m:oMath xmlns:m="http://schemas.openxmlformats.org/officeDocument/2006/math">
                    <m:r>
                      <a:rPr lang="en-US" sz="2400" b="0" i="1" smtClean="0">
                        <a:solidFill>
                          <a:srgbClr val="C00000"/>
                        </a:solidFill>
                        <a:latin typeface="Cambria Math" panose="02040503050406030204" pitchFamily="18" charset="0"/>
                      </a:rPr>
                      <m:t>𝑛</m:t>
                    </m:r>
                  </m:oMath>
                </a14:m>
                <a:r>
                  <a:rPr lang="en-US" sz="2400" dirty="0"/>
                  <a:t>. We sell length </a:t>
                </a:r>
                <a14:m>
                  <m:oMath xmlns:m="http://schemas.openxmlformats.org/officeDocument/2006/math">
                    <m:r>
                      <a:rPr lang="en-US" sz="2400" b="0" i="1" smtClean="0">
                        <a:latin typeface="Cambria Math" panose="02040503050406030204" pitchFamily="18" charset="0"/>
                      </a:rPr>
                      <m:t>𝑖</m:t>
                    </m:r>
                  </m:oMath>
                </a14:m>
                <a:r>
                  <a:rPr lang="en-US" sz="2400" dirty="0"/>
                  <a:t> rod for a price of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𝑝</m:t>
                        </m:r>
                      </m:e>
                      <m:sub>
                        <m:r>
                          <a:rPr lang="en-US" sz="2400" b="0" i="1" smtClean="0">
                            <a:solidFill>
                              <a:srgbClr val="C00000"/>
                            </a:solidFill>
                            <a:latin typeface="Cambria Math" panose="02040503050406030204" pitchFamily="18" charset="0"/>
                          </a:rPr>
                          <m:t>𝑖</m:t>
                        </m:r>
                      </m:sub>
                    </m:sSub>
                  </m:oMath>
                </a14:m>
                <a:r>
                  <a:rPr lang="en-US" sz="2400" dirty="0"/>
                  <a:t>, where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ℕ</m:t>
                        </m:r>
                      </m:e>
                      <m:sup>
                        <m:r>
                          <a:rPr lang="en-US" sz="2400" b="0" i="1" smtClean="0">
                            <a:latin typeface="Cambria Math" panose="02040503050406030204" pitchFamily="18" charset="0"/>
                            <a:ea typeface="Cambria Math" panose="02040503050406030204" pitchFamily="18" charset="0"/>
                          </a:rPr>
                          <m:t>+</m:t>
                        </m:r>
                      </m:sup>
                    </m:sSup>
                  </m:oMath>
                </a14:m>
                <a:r>
                  <a:rPr lang="en-US" sz="2400" dirty="0"/>
                  <a:t> and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t>.</a:t>
                </a:r>
              </a:p>
              <a:p>
                <a:pPr>
                  <a:spcBef>
                    <a:spcPts val="600"/>
                  </a:spcBef>
                </a:pPr>
                <a:r>
                  <a:rPr lang="en-US" sz="2400" dirty="0"/>
                  <a:t>How to cut the rod to gain maximum revenue?</a:t>
                </a:r>
              </a:p>
              <a:p>
                <a:pPr>
                  <a:spcBef>
                    <a:spcPts val="1800"/>
                  </a:spcBef>
                </a:pPr>
                <a:r>
                  <a:rPr lang="en-US" dirty="0">
                    <a:solidFill>
                      <a:schemeClr val="accent1">
                        <a:lumMod val="75000"/>
                      </a:schemeClr>
                    </a:solidFill>
                  </a:rPr>
                  <a:t>Enumerate all possibilities?</a:t>
                </a:r>
              </a:p>
              <a:p>
                <a:pPr>
                  <a:spcBef>
                    <a:spcPts val="600"/>
                  </a:spcBef>
                </a:pPr>
                <a:r>
                  <a:rPr lang="en-US" sz="2400" b="0" dirty="0"/>
                  <a:t>There are </a:t>
                </a:r>
                <a14:m>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2</m:t>
                        </m:r>
                      </m:e>
                      <m:sup>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−1</m:t>
                        </m:r>
                      </m:sup>
                    </m:sSup>
                  </m:oMath>
                </a14:m>
                <a:r>
                  <a:rPr lang="en-US" sz="2400" b="0" dirty="0"/>
                  <a:t> ways to cut up a length </a:t>
                </a:r>
                <a14:m>
                  <m:oMath xmlns:m="http://schemas.openxmlformats.org/officeDocument/2006/math">
                    <m:r>
                      <a:rPr lang="en-US" sz="2400" b="0" i="1" dirty="0" smtClean="0">
                        <a:latin typeface="Cambria Math" panose="02040503050406030204" pitchFamily="18" charset="0"/>
                      </a:rPr>
                      <m:t>𝑛</m:t>
                    </m:r>
                  </m:oMath>
                </a14:m>
                <a:r>
                  <a:rPr lang="en-US" sz="2400" b="0" dirty="0"/>
                  <a:t> rod…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391" t="-1777"/>
                </a:stretch>
              </a:blipFill>
            </p:spPr>
            <p:txBody>
              <a:bodyPr/>
              <a:lstStyle/>
              <a:p>
                <a:r>
                  <a:rPr lang="en-US">
                    <a:noFill/>
                  </a:rPr>
                  <a:t> </a:t>
                </a:r>
                <a:endParaRPr lang="en-US">
                  <a:noFill/>
                </a:endParaRPr>
              </a:p>
            </p:txBody>
          </p:sp>
        </mc:Fallback>
      </mc:AlternateContent>
      <p:pic>
        <p:nvPicPr>
          <p:cNvPr id="4" name="Picture 3"/>
          <p:cNvPicPr>
            <a:picLocks noChangeAspect="1"/>
          </p:cNvPicPr>
          <p:nvPr/>
        </p:nvPicPr>
        <p:blipFill>
          <a:blip r:embed="rId2"/>
          <a:stretch>
            <a:fillRect/>
          </a:stretch>
        </p:blipFill>
        <p:spPr>
          <a:xfrm>
            <a:off x="1000461" y="4091780"/>
            <a:ext cx="7143078" cy="215270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MaxIS</a:t>
            </a:r>
            <a:r>
              <a:rPr lang="en-US" dirty="0"/>
              <a:t> of Trees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0EAA946-0090-49A6-9B63-3222D5E70591}"/>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solidFill>
                      <a:schemeClr val="tx1"/>
                    </a:solidFill>
                  </a:rPr>
                  <a:t>Problem:</a:t>
                </a:r>
                <a:r>
                  <a:rPr lang="en-US" sz="2400" dirty="0">
                    <a:solidFill>
                      <a:schemeClr val="tx1"/>
                    </a:solidFill>
                  </a:rPr>
                  <a:t> Given a tree </a:t>
                </a:r>
                <a14:m>
                  <m:oMath xmlns:m="http://schemas.openxmlformats.org/officeDocument/2006/math">
                    <m:r>
                      <a:rPr lang="en-US" sz="2400" b="0" i="1" smtClean="0">
                        <a:solidFill>
                          <a:schemeClr val="tx1"/>
                        </a:solidFill>
                        <a:latin typeface="Cambria Math" panose="02040503050406030204" pitchFamily="18" charset="0"/>
                      </a:rPr>
                      <m:t>𝑇</m:t>
                    </m:r>
                  </m:oMath>
                </a14:m>
                <a:r>
                  <a:rPr lang="en-US" sz="2400" dirty="0">
                    <a:solidFill>
                      <a:schemeClr val="tx1"/>
                    </a:solidFill>
                  </a:rPr>
                  <a:t> with root </a:t>
                </a:r>
                <a14:m>
                  <m:oMath xmlns:m="http://schemas.openxmlformats.org/officeDocument/2006/math">
                    <m:r>
                      <a:rPr lang="en-US" sz="2400" b="0" i="1" smtClean="0">
                        <a:solidFill>
                          <a:schemeClr val="tx1"/>
                        </a:solidFill>
                        <a:latin typeface="Cambria Math" panose="02040503050406030204" pitchFamily="18" charset="0"/>
                      </a:rPr>
                      <m:t>𝑟</m:t>
                    </m:r>
                  </m:oMath>
                </a14:m>
                <a:r>
                  <a:rPr lang="en-US" sz="2400" dirty="0">
                    <a:solidFill>
                      <a:schemeClr val="tx1"/>
                    </a:solidFill>
                  </a:rPr>
                  <a:t>, compute a </a:t>
                </a:r>
                <a:r>
                  <a:rPr lang="en-US" sz="2400" dirty="0" err="1">
                    <a:solidFill>
                      <a:schemeClr val="tx1"/>
                    </a:solidFill>
                  </a:rPr>
                  <a:t>MaxIS</a:t>
                </a:r>
                <a:r>
                  <a:rPr lang="en-US" sz="2400" dirty="0">
                    <a:solidFill>
                      <a:schemeClr val="tx1"/>
                    </a:solidFill>
                  </a:rPr>
                  <a:t> of it.</a:t>
                </a:r>
              </a:p>
              <a:p>
                <a:pPr>
                  <a:spcBef>
                    <a:spcPts val="600"/>
                  </a:spcBef>
                </a:pPr>
                <a:r>
                  <a:rPr lang="en-US" sz="2400" b="1" dirty="0">
                    <a:solidFill>
                      <a:schemeClr val="accent1">
                        <a:lumMod val="75000"/>
                      </a:schemeClr>
                    </a:solidFill>
                  </a:rPr>
                  <a:t>Step 1: Characterize the structure of solution.</a:t>
                </a:r>
              </a:p>
              <a:p>
                <a:pPr lvl="1">
                  <a:spcBef>
                    <a:spcPts val="600"/>
                  </a:spcBef>
                </a:pPr>
                <a:r>
                  <a:rPr lang="en-US" sz="2000" dirty="0"/>
                  <a:t>Given an IS </a:t>
                </a:r>
                <a14:m>
                  <m:oMath xmlns:m="http://schemas.openxmlformats.org/officeDocument/2006/math">
                    <m:r>
                      <a:rPr lang="en-US" sz="2000" b="0" i="1" smtClean="0">
                        <a:latin typeface="Cambria Math" panose="02040503050406030204" pitchFamily="18" charset="0"/>
                      </a:rPr>
                      <m:t>𝐼</m:t>
                    </m:r>
                  </m:oMath>
                </a14:m>
                <a:r>
                  <a:rPr lang="en-US" sz="2000" dirty="0"/>
                  <a:t> of </a:t>
                </a:r>
                <a14:m>
                  <m:oMath xmlns:m="http://schemas.openxmlformats.org/officeDocument/2006/math">
                    <m:r>
                      <a:rPr lang="en-US" sz="2000" b="0" i="1" smtClean="0">
                        <a:latin typeface="Cambria Math" panose="02040503050406030204" pitchFamily="18" charset="0"/>
                      </a:rPr>
                      <m:t>𝑇</m:t>
                    </m:r>
                  </m:oMath>
                </a14:m>
                <a:r>
                  <a:rPr lang="en-US" sz="2000" dirty="0"/>
                  <a:t>, for each child </a:t>
                </a:r>
                <a14:m>
                  <m:oMath xmlns:m="http://schemas.openxmlformats.org/officeDocument/2006/math">
                    <m:r>
                      <a:rPr lang="en-US" sz="2000" b="0" i="1" smtClean="0">
                        <a:latin typeface="Cambria Math" panose="02040503050406030204" pitchFamily="18" charset="0"/>
                      </a:rPr>
                      <m:t>𝑢</m:t>
                    </m:r>
                  </m:oMath>
                </a14:m>
                <a:r>
                  <a:rPr lang="en-US" sz="2000" dirty="0"/>
                  <a:t> of </a:t>
                </a:r>
                <a14:m>
                  <m:oMath xmlns:m="http://schemas.openxmlformats.org/officeDocument/2006/math">
                    <m:r>
                      <a:rPr lang="en-US" sz="2000" b="0" i="1" smtClean="0">
                        <a:latin typeface="Cambria Math" panose="02040503050406030204" pitchFamily="18" charset="0"/>
                      </a:rPr>
                      <m:t>𝑟</m:t>
                    </m:r>
                  </m:oMath>
                </a14:m>
                <a:r>
                  <a:rPr lang="en-US" sz="2000" dirty="0"/>
                  <a:t>, set </a:t>
                </a:r>
                <a14:m>
                  <m:oMath xmlns:m="http://schemas.openxmlformats.org/officeDocument/2006/math">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e>
                    </m:d>
                  </m:oMath>
                </a14:m>
                <a:r>
                  <a:rPr lang="en-US" sz="2000" dirty="0"/>
                  <a:t> is an IS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oMath>
                </a14:m>
                <a:r>
                  <a:rPr lang="en-US" sz="2000" dirty="0"/>
                  <a:t>.</a:t>
                </a:r>
              </a:p>
              <a:p>
                <a:pPr>
                  <a:spcBef>
                    <a:spcPts val="600"/>
                  </a:spcBef>
                </a:pPr>
                <a:r>
                  <a:rPr lang="en-US" sz="2400" b="1" dirty="0">
                    <a:solidFill>
                      <a:schemeClr val="accent1">
                        <a:lumMod val="75000"/>
                      </a:schemeClr>
                    </a:solidFill>
                  </a:rPr>
                  <a:t>Step 2: Recursively define the value of an optimal solution.</a:t>
                </a:r>
              </a:p>
              <a:p>
                <a:pPr lvl="1">
                  <a:spcBef>
                    <a:spcPts val="600"/>
                  </a:spcBef>
                </a:pPr>
                <a:r>
                  <a:rPr lang="en-US" sz="2000" dirty="0"/>
                  <a:t>Let </a:t>
                </a:r>
                <a14:m>
                  <m:oMath xmlns:m="http://schemas.openxmlformats.org/officeDocument/2006/math">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e>
                    </m:d>
                  </m:oMath>
                </a14:m>
                <a:r>
                  <a:rPr lang="en-US" sz="2000" dirty="0"/>
                  <a:t> be size of </a:t>
                </a:r>
                <a:r>
                  <a:rPr lang="en-US" sz="2000" dirty="0" err="1"/>
                  <a:t>MaxIS</a:t>
                </a:r>
                <a:r>
                  <a:rPr lang="en-US" sz="2000" dirty="0"/>
                  <a:t> of (sub)tree rooted at node </a:t>
                </a:r>
                <a14:m>
                  <m:oMath xmlns:m="http://schemas.openxmlformats.org/officeDocument/2006/math">
                    <m:r>
                      <a:rPr lang="en-US" sz="2000" b="0" i="1" smtClean="0">
                        <a:latin typeface="Cambria Math" panose="02040503050406030204" pitchFamily="18" charset="0"/>
                      </a:rPr>
                      <m:t>𝑢</m:t>
                    </m:r>
                  </m:oMath>
                </a14:m>
                <a:r>
                  <a:rPr lang="en-US" sz="2000" dirty="0"/>
                  <a:t>.</a:t>
                </a:r>
              </a:p>
              <a:p>
                <a:pPr lvl="1">
                  <a:spcBef>
                    <a:spcPts val="600"/>
                  </a:spcBef>
                </a:pPr>
                <a14:m>
                  <m:oMath xmlns:m="http://schemas.openxmlformats.org/officeDocument/2006/math">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e>
                    </m:d>
                    <m:r>
                      <a:rPr lang="en-US" sz="2000" b="0" i="1" smtClean="0">
                        <a:latin typeface="Cambria Math" panose="02040503050406030204" pitchFamily="18" charset="0"/>
                      </a:rPr>
                      <m:t>=1+</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𝑣</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child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1" smtClean="0">
                            <a:latin typeface="Cambria Math" panose="02040503050406030204" pitchFamily="18" charset="0"/>
                          </a:rPr>
                          <m:t> </m:t>
                        </m:r>
                        <m:r>
                          <a:rPr lang="en-US" sz="2000" b="0" i="1" smtClean="0">
                            <a:latin typeface="Cambria Math" panose="02040503050406030204" pitchFamily="18" charset="0"/>
                          </a:rPr>
                          <m:t>𝑢</m:t>
                        </m:r>
                      </m:sub>
                      <m:sup/>
                      <m:e>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𝑣</m:t>
                                </m:r>
                              </m:sub>
                            </m:sSub>
                          </m:e>
                        </m:d>
                      </m:e>
                    </m:nary>
                  </m:oMath>
                </a14:m>
                <a:endParaRPr lang="en-US" sz="2000" dirty="0"/>
              </a:p>
              <a:p>
                <a:pPr lvl="1">
                  <a:spcBef>
                    <a:spcPts val="600"/>
                  </a:spcBef>
                </a:pPr>
                <a:r>
                  <a:rPr lang="en-US" sz="2000" b="1" dirty="0">
                    <a:solidFill>
                      <a:srgbClr val="C00000"/>
                    </a:solidFill>
                  </a:rPr>
                  <a:t>NO!</a:t>
                </a:r>
                <a:r>
                  <a:rPr lang="en-US" sz="2000" dirty="0">
                    <a:solidFill>
                      <a:srgbClr val="C00000"/>
                    </a:solidFill>
                  </a:rPr>
                  <a:t> The recurrence depends on whether </a:t>
                </a:r>
                <a14:m>
                  <m:oMath xmlns:m="http://schemas.openxmlformats.org/officeDocument/2006/math">
                    <m:r>
                      <a:rPr lang="en-US" sz="2000" b="0" i="1" smtClean="0">
                        <a:solidFill>
                          <a:srgbClr val="C00000"/>
                        </a:solidFill>
                        <a:latin typeface="Cambria Math" panose="02040503050406030204" pitchFamily="18" charset="0"/>
                      </a:rPr>
                      <m:t>𝑢</m:t>
                    </m:r>
                  </m:oMath>
                </a14:m>
                <a:r>
                  <a:rPr lang="en-US" sz="2000" dirty="0">
                    <a:solidFill>
                      <a:srgbClr val="C00000"/>
                    </a:solidFill>
                  </a:rPr>
                  <a:t> in the </a:t>
                </a:r>
                <a:r>
                  <a:rPr lang="en-US" sz="2000" dirty="0" err="1">
                    <a:solidFill>
                      <a:srgbClr val="C00000"/>
                    </a:solidFill>
                  </a:rPr>
                  <a:t>MaxIS</a:t>
                </a:r>
                <a:r>
                  <a:rPr lang="en-US" sz="2000" dirty="0">
                    <a:solidFill>
                      <a:srgbClr val="C00000"/>
                    </a:solidFill>
                  </a:rPr>
                  <a:t> of </a:t>
                </a:r>
                <a14:m>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𝑇</m:t>
                        </m:r>
                      </m:e>
                      <m:sub>
                        <m:r>
                          <a:rPr lang="en-US" sz="2000" b="0" i="1" smtClean="0">
                            <a:solidFill>
                              <a:srgbClr val="C00000"/>
                            </a:solidFill>
                            <a:latin typeface="Cambria Math" panose="02040503050406030204" pitchFamily="18" charset="0"/>
                          </a:rPr>
                          <m:t>𝑢</m:t>
                        </m:r>
                      </m:sub>
                    </m:sSub>
                  </m:oMath>
                </a14:m>
                <a:r>
                  <a:rPr lang="en-US" sz="2000" dirty="0">
                    <a:solidFill>
                      <a:srgbClr val="C00000"/>
                    </a:solidFill>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541"/>
                </a:stretch>
              </a:blipFill>
            </p:spPr>
            <p:txBody>
              <a:bodyPr/>
              <a:lstStyle/>
              <a:p>
                <a:r>
                  <a:rPr lang="en-US">
                    <a:noFill/>
                  </a:rPr>
                  <a:t> </a:t>
                </a:r>
                <a:endParaRPr lang="en-US">
                  <a:noFill/>
                </a:endParaRPr>
              </a:p>
            </p:txBody>
          </p:sp>
        </mc:Fallback>
      </mc:AlternateContent>
      <p:pic>
        <p:nvPicPr>
          <p:cNvPr id="4" name="Picture 3"/>
          <p:cNvPicPr>
            <a:picLocks noChangeAspect="1"/>
          </p:cNvPicPr>
          <p:nvPr/>
        </p:nvPicPr>
        <p:blipFill>
          <a:blip r:embed="rId2"/>
          <a:stretch>
            <a:fillRect/>
          </a:stretch>
        </p:blipFill>
        <p:spPr>
          <a:xfrm>
            <a:off x="317350" y="4841358"/>
            <a:ext cx="8509299" cy="1651516"/>
          </a:xfrm>
          <a:prstGeom prst="rect">
            <a:avLst/>
          </a:prstGeom>
        </p:spPr>
      </p:pic>
      <p:cxnSp>
        <p:nvCxnSpPr>
          <p:cNvPr id="5" name="Straight Connector 4"/>
          <p:cNvCxnSpPr/>
          <p:nvPr/>
        </p:nvCxnSpPr>
        <p:spPr>
          <a:xfrm>
            <a:off x="1069714" y="3797450"/>
            <a:ext cx="454577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5685705" y="1177691"/>
              <a:ext cx="284894" cy="52038"/>
            </p14:xfrm>
          </p:contentPart>
        </mc:Choice>
        <mc:Fallback xmlns="">
          <p:pic>
            <p:nvPicPr>
              <p:cNvPr id="6" name="墨迹 5"/>
            </p:nvPicPr>
            <p:blipFill>
              <a:blip/>
            </p:blipFill>
            <p:spPr>
              <a:xfrm>
                <a:off x="5685705" y="1177691"/>
                <a:ext cx="284894" cy="5203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5816417" y="1216035"/>
              <a:ext cx="49338" cy="367686"/>
            </p14:xfrm>
          </p:contentPart>
        </mc:Choice>
        <mc:Fallback xmlns="">
          <p:pic>
            <p:nvPicPr>
              <p:cNvPr id="7" name="墨迹 6"/>
            </p:nvPicPr>
            <p:blipFill>
              <a:blip/>
            </p:blipFill>
            <p:spPr>
              <a:xfrm>
                <a:off x="5816417" y="1216035"/>
                <a:ext cx="49338" cy="36768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5931539" y="1396797"/>
              <a:ext cx="148014" cy="188978"/>
            </p14:xfrm>
          </p:contentPart>
        </mc:Choice>
        <mc:Fallback xmlns="">
          <p:pic>
            <p:nvPicPr>
              <p:cNvPr id="8" name="墨迹 7"/>
            </p:nvPicPr>
            <p:blipFill>
              <a:blip/>
            </p:blipFill>
            <p:spPr>
              <a:xfrm>
                <a:off x="5931539" y="1396797"/>
                <a:ext cx="148014" cy="18897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6260460" y="1183169"/>
              <a:ext cx="19187" cy="156797"/>
            </p14:xfrm>
          </p:contentPart>
        </mc:Choice>
        <mc:Fallback xmlns="">
          <p:pic>
            <p:nvPicPr>
              <p:cNvPr id="9" name="墨迹 8"/>
            </p:nvPicPr>
            <p:blipFill>
              <a:blip/>
            </p:blipFill>
            <p:spPr>
              <a:xfrm>
                <a:off x="6260460" y="1183169"/>
                <a:ext cx="19187" cy="15679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6225512" y="1172214"/>
              <a:ext cx="177480" cy="399867"/>
            </p14:xfrm>
          </p:contentPart>
        </mc:Choice>
        <mc:Fallback xmlns="">
          <p:pic>
            <p:nvPicPr>
              <p:cNvPr id="10" name="墨迹 9"/>
            </p:nvPicPr>
            <p:blipFill>
              <a:blip/>
            </p:blipFill>
            <p:spPr>
              <a:xfrm>
                <a:off x="6225512" y="1172214"/>
                <a:ext cx="177480" cy="39986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6637348" y="1188646"/>
              <a:ext cx="134995" cy="330199"/>
            </p14:xfrm>
          </p:contentPart>
        </mc:Choice>
        <mc:Fallback xmlns="">
          <p:pic>
            <p:nvPicPr>
              <p:cNvPr id="11" name="墨迹 10"/>
            </p:nvPicPr>
            <p:blipFill>
              <a:blip/>
            </p:blipFill>
            <p:spPr>
              <a:xfrm>
                <a:off x="6637348" y="1188646"/>
                <a:ext cx="134995" cy="33019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6975177" y="1183169"/>
              <a:ext cx="275643" cy="281071"/>
            </p14:xfrm>
          </p:contentPart>
        </mc:Choice>
        <mc:Fallback xmlns="">
          <p:pic>
            <p:nvPicPr>
              <p:cNvPr id="12" name="墨迹 11"/>
            </p:nvPicPr>
            <p:blipFill>
              <a:blip/>
            </p:blipFill>
            <p:spPr>
              <a:xfrm>
                <a:off x="6975177" y="1183169"/>
                <a:ext cx="275643" cy="28107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7512587" y="1216035"/>
              <a:ext cx="214312" cy="98597"/>
            </p14:xfrm>
          </p:contentPart>
        </mc:Choice>
        <mc:Fallback xmlns="">
          <p:pic>
            <p:nvPicPr>
              <p:cNvPr id="13" name="墨迹 12"/>
            </p:nvPicPr>
            <p:blipFill>
              <a:blip/>
            </p:blipFill>
            <p:spPr>
              <a:xfrm>
                <a:off x="7512587" y="1216035"/>
                <a:ext cx="214312" cy="9859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7778978" y="1122915"/>
              <a:ext cx="115122" cy="54776"/>
            </p14:xfrm>
          </p:contentPart>
        </mc:Choice>
        <mc:Fallback xmlns="">
          <p:pic>
            <p:nvPicPr>
              <p:cNvPr id="14" name="墨迹 13"/>
            </p:nvPicPr>
            <p:blipFill>
              <a:blip/>
            </p:blipFill>
            <p:spPr>
              <a:xfrm>
                <a:off x="7778978" y="1122915"/>
                <a:ext cx="115122" cy="5477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 name="墨迹 14"/>
              <p14:cNvContentPartPr/>
              <p14:nvPr/>
            </p14:nvContentPartPr>
            <p14:xfrm>
              <a:off x="7850244" y="1248900"/>
              <a:ext cx="16446" cy="278675"/>
            </p14:xfrm>
          </p:contentPart>
        </mc:Choice>
        <mc:Fallback xmlns="">
          <p:pic>
            <p:nvPicPr>
              <p:cNvPr id="15" name="墨迹 14"/>
            </p:nvPicPr>
            <p:blipFill>
              <a:blip/>
            </p:blipFill>
            <p:spPr>
              <a:xfrm>
                <a:off x="7850244" y="1248900"/>
                <a:ext cx="16446" cy="27867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8047596" y="1095527"/>
              <a:ext cx="227504" cy="293738"/>
            </p14:xfrm>
          </p:contentPart>
        </mc:Choice>
        <mc:Fallback xmlns="">
          <p:pic>
            <p:nvPicPr>
              <p:cNvPr id="16" name="墨迹 15"/>
            </p:nvPicPr>
            <p:blipFill>
              <a:blip/>
            </p:blipFill>
            <p:spPr>
              <a:xfrm>
                <a:off x="8047596" y="1095527"/>
                <a:ext cx="227504" cy="29373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墨迹 16"/>
              <p14:cNvContentPartPr/>
              <p14:nvPr/>
            </p14:nvContentPartPr>
            <p14:xfrm>
              <a:off x="8371035" y="1122915"/>
              <a:ext cx="171655" cy="49299"/>
            </p14:xfrm>
          </p:contentPart>
        </mc:Choice>
        <mc:Fallback xmlns="">
          <p:pic>
            <p:nvPicPr>
              <p:cNvPr id="17" name="墨迹 16"/>
            </p:nvPicPr>
            <p:blipFill>
              <a:blip/>
            </p:blipFill>
            <p:spPr>
              <a:xfrm>
                <a:off x="8371035" y="1122915"/>
                <a:ext cx="171655" cy="49299"/>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8" name="墨迹 17"/>
              <p14:cNvContentPartPr/>
              <p14:nvPr/>
            </p14:nvContentPartPr>
            <p14:xfrm>
              <a:off x="8436820" y="1057183"/>
              <a:ext cx="424170" cy="419382"/>
            </p14:xfrm>
          </p:contentPart>
        </mc:Choice>
        <mc:Fallback xmlns="">
          <p:pic>
            <p:nvPicPr>
              <p:cNvPr id="18" name="墨迹 17"/>
            </p:nvPicPr>
            <p:blipFill>
              <a:blip/>
            </p:blipFill>
            <p:spPr>
              <a:xfrm>
                <a:off x="8436820" y="1057183"/>
                <a:ext cx="424170" cy="41938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MaxIS</a:t>
            </a:r>
            <a:r>
              <a:rPr lang="en-US" dirty="0"/>
              <a:t> of Trees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0EAA946-0090-49A6-9B63-3222D5E70591}"/>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solidFill>
                      <a:schemeClr val="tx1"/>
                    </a:solidFill>
                  </a:rPr>
                  <a:t>Problem:</a:t>
                </a:r>
                <a:r>
                  <a:rPr lang="en-US" sz="2400" dirty="0">
                    <a:solidFill>
                      <a:schemeClr val="tx1"/>
                    </a:solidFill>
                  </a:rPr>
                  <a:t> Given a tree </a:t>
                </a:r>
                <a14:m>
                  <m:oMath xmlns:m="http://schemas.openxmlformats.org/officeDocument/2006/math">
                    <m:r>
                      <a:rPr lang="en-US" sz="2400" b="0" i="1" smtClean="0">
                        <a:solidFill>
                          <a:schemeClr val="tx1"/>
                        </a:solidFill>
                        <a:latin typeface="Cambria Math" panose="02040503050406030204" pitchFamily="18" charset="0"/>
                      </a:rPr>
                      <m:t>𝑇</m:t>
                    </m:r>
                  </m:oMath>
                </a14:m>
                <a:r>
                  <a:rPr lang="en-US" sz="2400" dirty="0">
                    <a:solidFill>
                      <a:schemeClr val="tx1"/>
                    </a:solidFill>
                  </a:rPr>
                  <a:t> with root </a:t>
                </a:r>
                <a14:m>
                  <m:oMath xmlns:m="http://schemas.openxmlformats.org/officeDocument/2006/math">
                    <m:r>
                      <a:rPr lang="en-US" sz="2400" b="0" i="1" smtClean="0">
                        <a:solidFill>
                          <a:schemeClr val="tx1"/>
                        </a:solidFill>
                        <a:latin typeface="Cambria Math" panose="02040503050406030204" pitchFamily="18" charset="0"/>
                      </a:rPr>
                      <m:t>𝑟</m:t>
                    </m:r>
                  </m:oMath>
                </a14:m>
                <a:r>
                  <a:rPr lang="en-US" sz="2400" dirty="0">
                    <a:solidFill>
                      <a:schemeClr val="tx1"/>
                    </a:solidFill>
                  </a:rPr>
                  <a:t>, compute a </a:t>
                </a:r>
                <a:r>
                  <a:rPr lang="en-US" sz="2400" dirty="0" err="1">
                    <a:solidFill>
                      <a:schemeClr val="tx1"/>
                    </a:solidFill>
                  </a:rPr>
                  <a:t>MaxIS</a:t>
                </a:r>
                <a:r>
                  <a:rPr lang="en-US" sz="2400" dirty="0">
                    <a:solidFill>
                      <a:schemeClr val="tx1"/>
                    </a:solidFill>
                  </a:rPr>
                  <a:t> of it.</a:t>
                </a:r>
              </a:p>
              <a:p>
                <a:pPr>
                  <a:spcBef>
                    <a:spcPts val="600"/>
                  </a:spcBef>
                </a:pPr>
                <a:r>
                  <a:rPr lang="en-US" sz="2400" b="1" dirty="0">
                    <a:solidFill>
                      <a:schemeClr val="accent1">
                        <a:lumMod val="75000"/>
                      </a:schemeClr>
                    </a:solidFill>
                  </a:rPr>
                  <a:t>Step 2: Recursively define the value of an optimal solution.</a:t>
                </a:r>
              </a:p>
              <a:p>
                <a:pPr lvl="1">
                  <a:spcBef>
                    <a:spcPts val="600"/>
                  </a:spcBef>
                </a:pPr>
                <a:r>
                  <a:rPr lang="en-US" sz="2000" dirty="0"/>
                  <a:t>Let </a:t>
                </a:r>
                <a14:m>
                  <m:oMath xmlns:m="http://schemas.openxmlformats.org/officeDocument/2006/math">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e>
                    </m:d>
                  </m:oMath>
                </a14:m>
                <a:r>
                  <a:rPr lang="en-US" sz="2000" dirty="0"/>
                  <a:t> be size of </a:t>
                </a:r>
                <a:r>
                  <a:rPr lang="en-US" sz="2000" dirty="0" err="1"/>
                  <a:t>MaxIS</a:t>
                </a:r>
                <a:r>
                  <a:rPr lang="en-US" sz="2000" dirty="0"/>
                  <a:t> of (sub)tree rooted at node </a:t>
                </a:r>
                <a14:m>
                  <m:oMath xmlns:m="http://schemas.openxmlformats.org/officeDocument/2006/math">
                    <m:r>
                      <a:rPr lang="en-US" sz="2000" b="0" i="1" smtClean="0">
                        <a:latin typeface="Cambria Math" panose="02040503050406030204" pitchFamily="18" charset="0"/>
                      </a:rPr>
                      <m:t>𝑢</m:t>
                    </m:r>
                  </m:oMath>
                </a14:m>
                <a:r>
                  <a:rPr lang="en-US" sz="2000" dirty="0"/>
                  <a:t>.</a:t>
                </a:r>
              </a:p>
              <a:p>
                <a:pPr lvl="1">
                  <a:spcBef>
                    <a:spcPts val="600"/>
                  </a:spcBef>
                </a:pPr>
                <a:r>
                  <a:rPr lang="en-US" sz="2000" dirty="0">
                    <a:solidFill>
                      <a:srgbClr val="C00000"/>
                    </a:solidFill>
                  </a:rPr>
                  <a:t>The recurrence depends on whether </a:t>
                </a:r>
                <a14:m>
                  <m:oMath xmlns:m="http://schemas.openxmlformats.org/officeDocument/2006/math">
                    <m:r>
                      <a:rPr lang="en-US" sz="2000" b="0" i="1" smtClean="0">
                        <a:solidFill>
                          <a:srgbClr val="C00000"/>
                        </a:solidFill>
                        <a:latin typeface="Cambria Math" panose="02040503050406030204" pitchFamily="18" charset="0"/>
                      </a:rPr>
                      <m:t>𝑢</m:t>
                    </m:r>
                  </m:oMath>
                </a14:m>
                <a:r>
                  <a:rPr lang="en-US" sz="2000" dirty="0">
                    <a:solidFill>
                      <a:srgbClr val="C00000"/>
                    </a:solidFill>
                  </a:rPr>
                  <a:t> in the </a:t>
                </a:r>
                <a:r>
                  <a:rPr lang="en-US" sz="2000" dirty="0" err="1">
                    <a:solidFill>
                      <a:srgbClr val="C00000"/>
                    </a:solidFill>
                  </a:rPr>
                  <a:t>MaxIS</a:t>
                </a:r>
                <a:r>
                  <a:rPr lang="en-US" sz="2000" dirty="0">
                    <a:solidFill>
                      <a:srgbClr val="C00000"/>
                    </a:solidFill>
                  </a:rPr>
                  <a:t> of </a:t>
                </a:r>
                <a14:m>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𝑇</m:t>
                        </m:r>
                      </m:e>
                      <m:sub>
                        <m:r>
                          <a:rPr lang="en-US" sz="2000" b="0" i="1" smtClean="0">
                            <a:solidFill>
                              <a:srgbClr val="C00000"/>
                            </a:solidFill>
                            <a:latin typeface="Cambria Math" panose="02040503050406030204" pitchFamily="18" charset="0"/>
                          </a:rPr>
                          <m:t>𝑢</m:t>
                        </m:r>
                      </m:sub>
                    </m:sSub>
                  </m:oMath>
                </a14:m>
                <a:r>
                  <a:rPr lang="en-US" sz="2000" dirty="0">
                    <a:solidFill>
                      <a:srgbClr val="C00000"/>
                    </a:solidFill>
                  </a:rPr>
                  <a:t>.</a:t>
                </a:r>
              </a:p>
              <a:p>
                <a:pPr lvl="1">
                  <a:spcBef>
                    <a:spcPts val="600"/>
                  </a:spcBef>
                </a:pPr>
                <a:r>
                  <a:rPr lang="en-US" sz="2000" dirty="0"/>
                  <a:t>Let </a:t>
                </a:r>
                <a14:m>
                  <m:oMath xmlns:m="http://schemas.openxmlformats.org/officeDocument/2006/math">
                    <m:r>
                      <a:rPr lang="en-US" sz="2000" b="0" i="1" smtClean="0">
                        <a:solidFill>
                          <a:schemeClr val="accent1">
                            <a:lumMod val="75000"/>
                          </a:schemeClr>
                        </a:solidFill>
                        <a:latin typeface="Cambria Math" panose="02040503050406030204" pitchFamily="18" charset="0"/>
                      </a:rPr>
                      <m:t>𝑚𝑖𝑠</m:t>
                    </m:r>
                    <m:d>
                      <m:dPr>
                        <m:ctrlPr>
                          <a:rPr lang="en-US" sz="2000" b="0" i="1" smtClean="0">
                            <a:solidFill>
                              <a:schemeClr val="accent1">
                                <a:lumMod val="75000"/>
                              </a:schemeClr>
                            </a:solidFill>
                            <a:latin typeface="Cambria Math" panose="02040503050406030204" pitchFamily="18" charset="0"/>
                          </a:rPr>
                        </m:ctrlPr>
                      </m:dPr>
                      <m:e>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𝑇</m:t>
                            </m:r>
                          </m:e>
                          <m:sub>
                            <m:r>
                              <a:rPr lang="en-US" sz="2000" b="0" i="1" smtClean="0">
                                <a:solidFill>
                                  <a:schemeClr val="accent1">
                                    <a:lumMod val="75000"/>
                                  </a:schemeClr>
                                </a:solidFill>
                                <a:latin typeface="Cambria Math" panose="02040503050406030204" pitchFamily="18" charset="0"/>
                              </a:rPr>
                              <m:t>𝑢</m:t>
                            </m:r>
                          </m:sub>
                        </m:sSub>
                        <m:r>
                          <a:rPr lang="en-US" sz="2000" b="0" i="1" smtClean="0">
                            <a:solidFill>
                              <a:schemeClr val="accent1">
                                <a:lumMod val="75000"/>
                              </a:schemeClr>
                            </a:solidFill>
                            <a:latin typeface="Cambria Math" panose="02040503050406030204" pitchFamily="18" charset="0"/>
                          </a:rPr>
                          <m:t>,1</m:t>
                        </m:r>
                      </m:e>
                    </m:d>
                  </m:oMath>
                </a14:m>
                <a:r>
                  <a:rPr lang="en-US" sz="2000" dirty="0"/>
                  <a:t> be size of </a:t>
                </a:r>
                <a:r>
                  <a:rPr lang="en-US" sz="2000" dirty="0" err="1"/>
                  <a:t>MaxIS</a:t>
                </a:r>
                <a:r>
                  <a:rPr lang="en-US" sz="2000" dirty="0"/>
                  <a:t>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oMath>
                </a14:m>
                <a:r>
                  <a:rPr lang="en-US" sz="2000" dirty="0"/>
                  <a:t>, </a:t>
                </a:r>
                <a:r>
                  <a:rPr lang="en-US" sz="2000" dirty="0" err="1"/>
                  <a:t>s.t.</a:t>
                </a:r>
                <a:r>
                  <a:rPr lang="en-US" sz="2000" dirty="0"/>
                  <a:t> </a:t>
                </a:r>
                <a14:m>
                  <m:oMath xmlns:m="http://schemas.openxmlformats.org/officeDocument/2006/math">
                    <m:r>
                      <a:rPr lang="en-US" sz="2000" b="0" i="1" smtClean="0">
                        <a:solidFill>
                          <a:schemeClr val="accent1">
                            <a:lumMod val="75000"/>
                          </a:schemeClr>
                        </a:solidFill>
                        <a:latin typeface="Cambria Math" panose="02040503050406030204" pitchFamily="18" charset="0"/>
                      </a:rPr>
                      <m:t>𝑢</m:t>
                    </m:r>
                  </m:oMath>
                </a14:m>
                <a:r>
                  <a:rPr lang="en-US" sz="2000" dirty="0">
                    <a:solidFill>
                      <a:schemeClr val="accent1">
                        <a:lumMod val="75000"/>
                      </a:schemeClr>
                    </a:solidFill>
                  </a:rPr>
                  <a:t> in the </a:t>
                </a:r>
                <a:r>
                  <a:rPr lang="en-US" sz="2000" dirty="0" err="1">
                    <a:solidFill>
                      <a:schemeClr val="accent1">
                        <a:lumMod val="75000"/>
                      </a:schemeClr>
                    </a:solidFill>
                  </a:rPr>
                  <a:t>MaxIS</a:t>
                </a:r>
                <a:r>
                  <a:rPr lang="en-US" sz="2000" dirty="0"/>
                  <a:t>.</a:t>
                </a:r>
              </a:p>
              <a:p>
                <a:pPr lvl="1">
                  <a:spcBef>
                    <a:spcPts val="600"/>
                  </a:spcBef>
                </a:pPr>
                <a:r>
                  <a:rPr lang="en-US" sz="2000" dirty="0"/>
                  <a:t>Let </a:t>
                </a:r>
                <a14:m>
                  <m:oMath xmlns:m="http://schemas.openxmlformats.org/officeDocument/2006/math">
                    <m:r>
                      <a:rPr lang="en-US" sz="2000" i="1">
                        <a:solidFill>
                          <a:schemeClr val="accent1">
                            <a:lumMod val="75000"/>
                          </a:schemeClr>
                        </a:solidFill>
                        <a:latin typeface="Cambria Math" panose="02040503050406030204" pitchFamily="18" charset="0"/>
                      </a:rPr>
                      <m:t>𝑚𝑖𝑠</m:t>
                    </m:r>
                    <m:d>
                      <m:dPr>
                        <m:ctrlPr>
                          <a:rPr lang="en-US" sz="2000" i="1">
                            <a:solidFill>
                              <a:schemeClr val="accent1">
                                <a:lumMod val="75000"/>
                              </a:schemeClr>
                            </a:solidFill>
                            <a:latin typeface="Cambria Math" panose="02040503050406030204" pitchFamily="18" charset="0"/>
                          </a:rPr>
                        </m:ctrlPr>
                      </m:dPr>
                      <m:e>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𝑇</m:t>
                            </m:r>
                          </m:e>
                          <m:sub>
                            <m:r>
                              <a:rPr lang="en-US" sz="2000" i="1">
                                <a:solidFill>
                                  <a:schemeClr val="accent1">
                                    <a:lumMod val="75000"/>
                                  </a:schemeClr>
                                </a:solidFill>
                                <a:latin typeface="Cambria Math" panose="02040503050406030204" pitchFamily="18" charset="0"/>
                              </a:rPr>
                              <m:t>𝑢</m:t>
                            </m:r>
                          </m:sub>
                        </m:sSub>
                        <m:r>
                          <a:rPr lang="en-US" sz="2000" i="1">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0</m:t>
                        </m:r>
                      </m:e>
                    </m:d>
                  </m:oMath>
                </a14:m>
                <a:r>
                  <a:rPr lang="en-US" sz="2000" dirty="0"/>
                  <a:t> be size of </a:t>
                </a:r>
                <a:r>
                  <a:rPr lang="en-US" sz="2000" dirty="0" err="1"/>
                  <a:t>MaxIS</a:t>
                </a:r>
                <a:r>
                  <a:rPr lang="en-US" sz="2000" dirty="0"/>
                  <a:t>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𝑢</m:t>
                        </m:r>
                      </m:sub>
                    </m:sSub>
                  </m:oMath>
                </a14:m>
                <a:r>
                  <a:rPr lang="en-US" sz="2000" dirty="0"/>
                  <a:t>, </a:t>
                </a:r>
                <a:r>
                  <a:rPr lang="en-US" sz="2000" dirty="0" err="1"/>
                  <a:t>s.t.</a:t>
                </a:r>
                <a:r>
                  <a:rPr lang="en-US" sz="2000" dirty="0"/>
                  <a:t> </a:t>
                </a:r>
                <a14:m>
                  <m:oMath xmlns:m="http://schemas.openxmlformats.org/officeDocument/2006/math">
                    <m:r>
                      <a:rPr lang="en-US" sz="2000" i="1">
                        <a:solidFill>
                          <a:schemeClr val="accent1">
                            <a:lumMod val="75000"/>
                          </a:schemeClr>
                        </a:solidFill>
                        <a:latin typeface="Cambria Math" panose="02040503050406030204" pitchFamily="18" charset="0"/>
                      </a:rPr>
                      <m:t>𝑢</m:t>
                    </m:r>
                  </m:oMath>
                </a14:m>
                <a:r>
                  <a:rPr lang="en-US" sz="2000" dirty="0">
                    <a:solidFill>
                      <a:schemeClr val="accent1">
                        <a:lumMod val="75000"/>
                      </a:schemeClr>
                    </a:solidFill>
                  </a:rPr>
                  <a:t> NOT in the </a:t>
                </a:r>
                <a:r>
                  <a:rPr lang="en-US" sz="2000" dirty="0" err="1">
                    <a:solidFill>
                      <a:schemeClr val="accent1">
                        <a:lumMod val="75000"/>
                      </a:schemeClr>
                    </a:solidFill>
                  </a:rPr>
                  <a:t>MaxIS</a:t>
                </a:r>
                <a:r>
                  <a:rPr lang="en-US" sz="2000" dirty="0"/>
                  <a:t>.</a:t>
                </a:r>
              </a:p>
              <a:p>
                <a:pPr lvl="1">
                  <a:spcBef>
                    <a:spcPts val="600"/>
                  </a:spcBef>
                </a:pPr>
                <a14:m>
                  <m:oMath xmlns:m="http://schemas.openxmlformats.org/officeDocument/2006/math">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,1</m:t>
                        </m:r>
                      </m:e>
                    </m:d>
                    <m:r>
                      <a:rPr lang="en-US" sz="2000" b="0" i="1" smtClean="0">
                        <a:latin typeface="Cambria Math" panose="02040503050406030204" pitchFamily="18" charset="0"/>
                      </a:rPr>
                      <m:t>=1+</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𝑣</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child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1" smtClean="0">
                            <a:latin typeface="Cambria Math" panose="02040503050406030204" pitchFamily="18" charset="0"/>
                          </a:rPr>
                          <m:t> </m:t>
                        </m:r>
                        <m:r>
                          <a:rPr lang="en-US" sz="2000" b="0" i="1" smtClean="0">
                            <a:latin typeface="Cambria Math" panose="02040503050406030204" pitchFamily="18" charset="0"/>
                          </a:rPr>
                          <m:t>𝑢</m:t>
                        </m:r>
                      </m:sub>
                      <m:sup/>
                      <m:e>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𝑣</m:t>
                                </m:r>
                              </m:sub>
                            </m:sSub>
                            <m:r>
                              <a:rPr lang="en-US" sz="2000" b="0" i="1" smtClean="0">
                                <a:latin typeface="Cambria Math" panose="02040503050406030204" pitchFamily="18" charset="0"/>
                              </a:rPr>
                              <m:t>,0</m:t>
                            </m:r>
                          </m:e>
                        </m:d>
                      </m:e>
                    </m:nary>
                  </m:oMath>
                </a14:m>
                <a:endParaRPr lang="en-US" sz="2000" dirty="0"/>
              </a:p>
              <a:p>
                <a:pPr lvl="1">
                  <a:spcBef>
                    <a:spcPts val="600"/>
                  </a:spcBef>
                </a:pPr>
                <a14:m>
                  <m:oMath xmlns:m="http://schemas.openxmlformats.org/officeDocument/2006/math">
                    <m:r>
                      <a:rPr lang="en-US" sz="2000" i="1">
                        <a:latin typeface="Cambria Math" panose="02040503050406030204" pitchFamily="18" charset="0"/>
                      </a:rPr>
                      <m:t>𝑚𝑖𝑠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𝑢</m:t>
                            </m:r>
                          </m:sub>
                        </m:sSub>
                        <m:r>
                          <a:rPr lang="en-US" sz="2000" i="1">
                            <a:latin typeface="Cambria Math" panose="02040503050406030204" pitchFamily="18" charset="0"/>
                          </a:rPr>
                          <m:t>,</m:t>
                        </m:r>
                        <m:r>
                          <a:rPr lang="en-US" sz="2000" b="0" i="1" smtClean="0">
                            <a:latin typeface="Cambria Math" panose="02040503050406030204" pitchFamily="18" charset="0"/>
                          </a:rPr>
                          <m:t>0</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 </m:t>
                        </m:r>
                        <m:r>
                          <m:rPr>
                            <m:sty m:val="p"/>
                          </m:rPr>
                          <a:rPr lang="en-US" sz="2000">
                            <a:latin typeface="Cambria Math" panose="02040503050406030204" pitchFamily="18" charset="0"/>
                          </a:rPr>
                          <m:t>is</m:t>
                        </m:r>
                        <m:r>
                          <a:rPr lang="en-US" sz="2000">
                            <a:latin typeface="Cambria Math" panose="02040503050406030204" pitchFamily="18" charset="0"/>
                          </a:rPr>
                          <m:t> </m:t>
                        </m:r>
                        <m:r>
                          <m:rPr>
                            <m:sty m:val="p"/>
                          </m:rPr>
                          <a:rPr lang="en-US" sz="2000">
                            <a:latin typeface="Cambria Math" panose="02040503050406030204" pitchFamily="18" charset="0"/>
                          </a:rPr>
                          <m:t>a</m:t>
                        </m:r>
                        <m:r>
                          <a:rPr lang="en-US" sz="2000">
                            <a:latin typeface="Cambria Math" panose="02040503050406030204" pitchFamily="18" charset="0"/>
                          </a:rPr>
                          <m:t> </m:t>
                        </m:r>
                        <m:r>
                          <m:rPr>
                            <m:sty m:val="p"/>
                          </m:rPr>
                          <a:rPr lang="en-US" sz="2000">
                            <a:latin typeface="Cambria Math" panose="02040503050406030204" pitchFamily="18" charset="0"/>
                          </a:rPr>
                          <m:t>child</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i="1">
                            <a:latin typeface="Cambria Math" panose="02040503050406030204" pitchFamily="18" charset="0"/>
                          </a:rPr>
                          <m:t> </m:t>
                        </m:r>
                        <m:r>
                          <a:rPr lang="en-US" sz="2000" i="1">
                            <a:latin typeface="Cambria Math" panose="02040503050406030204" pitchFamily="18" charset="0"/>
                          </a:rPr>
                          <m:t>𝑢</m:t>
                        </m:r>
                      </m:sub>
                      <m:sup/>
                      <m:e>
                        <m:r>
                          <a:rPr lang="en-US" sz="2000" i="1">
                            <a:latin typeface="Cambria Math" panose="02040503050406030204" pitchFamily="18" charset="0"/>
                          </a:rPr>
                          <m:t>𝑚𝑖𝑠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𝑣</m:t>
                                </m:r>
                              </m:sub>
                            </m:sSub>
                          </m:e>
                        </m:d>
                      </m:e>
                    </m:nary>
                  </m:oMath>
                </a14:m>
                <a:endParaRPr lang="en-US" sz="2000" dirty="0"/>
              </a:p>
              <a:p>
                <a:pPr lvl="1">
                  <a:spcBef>
                    <a:spcPts val="600"/>
                  </a:spcBef>
                </a:pPr>
                <a14:m>
                  <m:oMath xmlns:m="http://schemas.openxmlformats.org/officeDocument/2006/math">
                    <m:r>
                      <a:rPr lang="en-US" sz="2000" i="1">
                        <a:latin typeface="Cambria Math" panose="02040503050406030204" pitchFamily="18" charset="0"/>
                      </a:rPr>
                      <m:t>𝑚𝑖𝑠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𝑢</m:t>
                            </m:r>
                          </m:sub>
                        </m:sSub>
                      </m:e>
                    </m:d>
                    <m:r>
                      <a:rPr lang="en-US" sz="2000" i="1">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,1</m:t>
                                </m:r>
                              </m:e>
                            </m:d>
                          </m:e>
                        </m:d>
                      </m:e>
                    </m:func>
                  </m:oMath>
                </a14:m>
                <a:endParaRPr lang="en-US" sz="2000" dirty="0"/>
              </a:p>
              <a:p>
                <a:pPr lvl="1">
                  <a:spcBef>
                    <a:spcPts val="600"/>
                  </a:spcBef>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541"/>
                </a:stretch>
              </a:blipFill>
            </p:spPr>
            <p:txBody>
              <a:bodyPr/>
              <a:lstStyle/>
              <a:p>
                <a:r>
                  <a:rPr lang="en-US">
                    <a:noFill/>
                  </a:rPr>
                  <a:t> </a:t>
                </a:r>
                <a:endParaRPr lang="en-US">
                  <a:noFill/>
                </a:endParaRPr>
              </a:p>
            </p:txBody>
          </p:sp>
        </mc:Fallback>
      </mc:AlternateContent>
      <p:pic>
        <p:nvPicPr>
          <p:cNvPr id="4" name="Picture 3"/>
          <p:cNvPicPr>
            <a:picLocks noChangeAspect="1"/>
          </p:cNvPicPr>
          <p:nvPr/>
        </p:nvPicPr>
        <p:blipFill rotWithShape="1">
          <a:blip r:embed="rId2"/>
          <a:srcRect t="6488" b="5575"/>
          <a:stretch>
            <a:fillRect/>
          </a:stretch>
        </p:blipFill>
        <p:spPr>
          <a:xfrm>
            <a:off x="317350" y="5040592"/>
            <a:ext cx="8509299" cy="1452282"/>
          </a:xfrm>
          <a:prstGeom prst="rect">
            <a:avLst/>
          </a:prstGeom>
        </p:spPr>
      </p:pic>
      <p:sp>
        <p:nvSpPr>
          <p:cNvPr id="6" name="矩形: 圆角 12"/>
          <p:cNvSpPr/>
          <p:nvPr/>
        </p:nvSpPr>
        <p:spPr>
          <a:xfrm>
            <a:off x="3313356" y="4951849"/>
            <a:ext cx="2764715" cy="1653345"/>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圆角 12"/>
          <p:cNvSpPr/>
          <p:nvPr/>
        </p:nvSpPr>
        <p:spPr>
          <a:xfrm>
            <a:off x="6078071" y="4951849"/>
            <a:ext cx="2764715" cy="1653345"/>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MaxIS</a:t>
            </a:r>
            <a:r>
              <a:rPr lang="en-US" dirty="0"/>
              <a:t> of Trees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0EAA946-0090-49A6-9B63-3222D5E70591}"/>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solidFill>
                      <a:schemeClr val="tx1"/>
                    </a:solidFill>
                  </a:rPr>
                  <a:t>Problem:</a:t>
                </a:r>
                <a:r>
                  <a:rPr lang="en-US" sz="2400" dirty="0">
                    <a:solidFill>
                      <a:schemeClr val="tx1"/>
                    </a:solidFill>
                  </a:rPr>
                  <a:t> Given a tree </a:t>
                </a:r>
                <a14:m>
                  <m:oMath xmlns:m="http://schemas.openxmlformats.org/officeDocument/2006/math">
                    <m:r>
                      <a:rPr lang="en-US" sz="2400" b="0" i="1" smtClean="0">
                        <a:solidFill>
                          <a:schemeClr val="tx1"/>
                        </a:solidFill>
                        <a:latin typeface="Cambria Math" panose="02040503050406030204" pitchFamily="18" charset="0"/>
                      </a:rPr>
                      <m:t>𝑇</m:t>
                    </m:r>
                  </m:oMath>
                </a14:m>
                <a:r>
                  <a:rPr lang="en-US" sz="2400" dirty="0">
                    <a:solidFill>
                      <a:schemeClr val="tx1"/>
                    </a:solidFill>
                  </a:rPr>
                  <a:t> with root </a:t>
                </a:r>
                <a14:m>
                  <m:oMath xmlns:m="http://schemas.openxmlformats.org/officeDocument/2006/math">
                    <m:r>
                      <a:rPr lang="en-US" sz="2400" b="0" i="1" smtClean="0">
                        <a:solidFill>
                          <a:schemeClr val="tx1"/>
                        </a:solidFill>
                        <a:latin typeface="Cambria Math" panose="02040503050406030204" pitchFamily="18" charset="0"/>
                      </a:rPr>
                      <m:t>𝑟</m:t>
                    </m:r>
                  </m:oMath>
                </a14:m>
                <a:r>
                  <a:rPr lang="en-US" sz="2400" dirty="0">
                    <a:solidFill>
                      <a:schemeClr val="tx1"/>
                    </a:solidFill>
                  </a:rPr>
                  <a:t>, compute a </a:t>
                </a:r>
                <a:r>
                  <a:rPr lang="en-US" sz="2400" dirty="0" err="1">
                    <a:solidFill>
                      <a:schemeClr val="tx1"/>
                    </a:solidFill>
                  </a:rPr>
                  <a:t>MaxIS</a:t>
                </a:r>
                <a:r>
                  <a:rPr lang="en-US" sz="2400" dirty="0">
                    <a:solidFill>
                      <a:schemeClr val="tx1"/>
                    </a:solidFill>
                  </a:rPr>
                  <a:t> of it.</a:t>
                </a:r>
              </a:p>
              <a:p>
                <a:pPr>
                  <a:spcBef>
                    <a:spcPts val="600"/>
                  </a:spcBef>
                </a:pPr>
                <a:r>
                  <a:rPr lang="en-US" sz="2400" b="1" dirty="0">
                    <a:solidFill>
                      <a:schemeClr val="tx2"/>
                    </a:solidFill>
                  </a:rPr>
                  <a:t>Step 2: Recursively define the value of an optimal solution.</a:t>
                </a:r>
              </a:p>
              <a:p>
                <a:pPr lvl="1">
                  <a:spcBef>
                    <a:spcPts val="600"/>
                  </a:spcBef>
                </a:pPr>
                <a:r>
                  <a:rPr lang="en-US" sz="2000" dirty="0"/>
                  <a:t>Let </a:t>
                </a:r>
                <a14:m>
                  <m:oMath xmlns:m="http://schemas.openxmlformats.org/officeDocument/2006/math">
                    <m:r>
                      <a:rPr lang="en-US" sz="2000" b="0" i="1" smtClean="0">
                        <a:solidFill>
                          <a:schemeClr val="accent1">
                            <a:lumMod val="75000"/>
                          </a:schemeClr>
                        </a:solidFill>
                        <a:latin typeface="Cambria Math" panose="02040503050406030204" pitchFamily="18" charset="0"/>
                      </a:rPr>
                      <m:t>𝑚𝑖𝑠</m:t>
                    </m:r>
                    <m:d>
                      <m:dPr>
                        <m:ctrlPr>
                          <a:rPr lang="en-US" sz="2000" b="0" i="1" smtClean="0">
                            <a:solidFill>
                              <a:schemeClr val="accent1">
                                <a:lumMod val="75000"/>
                              </a:schemeClr>
                            </a:solidFill>
                            <a:latin typeface="Cambria Math" panose="02040503050406030204" pitchFamily="18" charset="0"/>
                          </a:rPr>
                        </m:ctrlPr>
                      </m:dPr>
                      <m:e>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𝑇</m:t>
                            </m:r>
                          </m:e>
                          <m:sub>
                            <m:r>
                              <a:rPr lang="en-US" sz="2000" b="0" i="1" smtClean="0">
                                <a:solidFill>
                                  <a:schemeClr val="accent1">
                                    <a:lumMod val="75000"/>
                                  </a:schemeClr>
                                </a:solidFill>
                                <a:latin typeface="Cambria Math" panose="02040503050406030204" pitchFamily="18" charset="0"/>
                              </a:rPr>
                              <m:t>𝑢</m:t>
                            </m:r>
                          </m:sub>
                        </m:sSub>
                      </m:e>
                    </m:d>
                  </m:oMath>
                </a14:m>
                <a:r>
                  <a:rPr lang="en-US" sz="2000" dirty="0"/>
                  <a:t> be size of </a:t>
                </a:r>
                <a:r>
                  <a:rPr lang="en-US" sz="2000" dirty="0" err="1"/>
                  <a:t>MaxIS</a:t>
                </a:r>
                <a:r>
                  <a:rPr lang="en-US" sz="2000" dirty="0"/>
                  <a:t> of (sub)tree rooted at node </a:t>
                </a:r>
                <a14:m>
                  <m:oMath xmlns:m="http://schemas.openxmlformats.org/officeDocument/2006/math">
                    <m:r>
                      <a:rPr lang="en-US" sz="2000" b="0" i="1" smtClean="0">
                        <a:latin typeface="Cambria Math" panose="02040503050406030204" pitchFamily="18" charset="0"/>
                      </a:rPr>
                      <m:t>𝑢</m:t>
                    </m:r>
                  </m:oMath>
                </a14:m>
                <a:r>
                  <a:rPr lang="en-US" sz="2000" dirty="0"/>
                  <a:t>.</a:t>
                </a:r>
                <a:endParaRPr lang="en-US" sz="2000" dirty="0">
                  <a:solidFill>
                    <a:srgbClr val="C00000"/>
                  </a:solidFill>
                </a:endParaRPr>
              </a:p>
              <a:p>
                <a:pPr lvl="1">
                  <a:spcBef>
                    <a:spcPts val="600"/>
                  </a:spcBef>
                </a:pPr>
                <a:r>
                  <a:rPr lang="en-US" sz="2000" dirty="0"/>
                  <a:t>Let </a:t>
                </a:r>
                <a14:m>
                  <m:oMath xmlns:m="http://schemas.openxmlformats.org/officeDocument/2006/math">
                    <m:r>
                      <a:rPr lang="en-US" sz="2000" b="0" i="1" smtClean="0">
                        <a:solidFill>
                          <a:schemeClr val="accent1">
                            <a:lumMod val="75000"/>
                          </a:schemeClr>
                        </a:solidFill>
                        <a:latin typeface="Cambria Math" panose="02040503050406030204" pitchFamily="18" charset="0"/>
                      </a:rPr>
                      <m:t>𝑚𝑖𝑠</m:t>
                    </m:r>
                    <m:d>
                      <m:dPr>
                        <m:ctrlPr>
                          <a:rPr lang="en-US" sz="2000" b="0" i="1" smtClean="0">
                            <a:solidFill>
                              <a:schemeClr val="accent1">
                                <a:lumMod val="75000"/>
                              </a:schemeClr>
                            </a:solidFill>
                            <a:latin typeface="Cambria Math" panose="02040503050406030204" pitchFamily="18" charset="0"/>
                          </a:rPr>
                        </m:ctrlPr>
                      </m:dPr>
                      <m:e>
                        <m:sSub>
                          <m:sSubPr>
                            <m:ctrlPr>
                              <a:rPr lang="en-US" sz="2000" b="0" i="1" smtClean="0">
                                <a:solidFill>
                                  <a:schemeClr val="accent1">
                                    <a:lumMod val="75000"/>
                                  </a:schemeClr>
                                </a:solidFill>
                                <a:latin typeface="Cambria Math" panose="02040503050406030204" pitchFamily="18" charset="0"/>
                              </a:rPr>
                            </m:ctrlPr>
                          </m:sSubPr>
                          <m:e>
                            <m:r>
                              <a:rPr lang="en-US" sz="2000" b="0" i="1" smtClean="0">
                                <a:solidFill>
                                  <a:schemeClr val="accent1">
                                    <a:lumMod val="75000"/>
                                  </a:schemeClr>
                                </a:solidFill>
                                <a:latin typeface="Cambria Math" panose="02040503050406030204" pitchFamily="18" charset="0"/>
                              </a:rPr>
                              <m:t>𝑇</m:t>
                            </m:r>
                          </m:e>
                          <m:sub>
                            <m:r>
                              <a:rPr lang="en-US" sz="2000" b="0" i="1" smtClean="0">
                                <a:solidFill>
                                  <a:schemeClr val="accent1">
                                    <a:lumMod val="75000"/>
                                  </a:schemeClr>
                                </a:solidFill>
                                <a:latin typeface="Cambria Math" panose="02040503050406030204" pitchFamily="18" charset="0"/>
                              </a:rPr>
                              <m:t>𝑢</m:t>
                            </m:r>
                          </m:sub>
                        </m:sSub>
                        <m:r>
                          <a:rPr lang="en-US" sz="2000" b="0" i="1" smtClean="0">
                            <a:solidFill>
                              <a:schemeClr val="accent1">
                                <a:lumMod val="75000"/>
                              </a:schemeClr>
                            </a:solidFill>
                            <a:latin typeface="Cambria Math" panose="02040503050406030204" pitchFamily="18" charset="0"/>
                          </a:rPr>
                          <m:t>,1</m:t>
                        </m:r>
                      </m:e>
                    </m:d>
                  </m:oMath>
                </a14:m>
                <a:r>
                  <a:rPr lang="en-US" sz="2000" dirty="0"/>
                  <a:t> be size of </a:t>
                </a:r>
                <a:r>
                  <a:rPr lang="en-US" sz="2000" dirty="0" err="1"/>
                  <a:t>MaxIS</a:t>
                </a:r>
                <a:r>
                  <a:rPr lang="en-US" sz="2000" dirty="0"/>
                  <a:t>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oMath>
                </a14:m>
                <a:r>
                  <a:rPr lang="en-US" sz="2000" dirty="0"/>
                  <a:t>, </a:t>
                </a:r>
                <a:r>
                  <a:rPr lang="en-US" sz="2000" dirty="0" err="1"/>
                  <a:t>s.t.</a:t>
                </a:r>
                <a:r>
                  <a:rPr lang="en-US" sz="2000" dirty="0"/>
                  <a:t> </a:t>
                </a:r>
                <a14:m>
                  <m:oMath xmlns:m="http://schemas.openxmlformats.org/officeDocument/2006/math">
                    <m:r>
                      <a:rPr lang="en-US" sz="2000" b="0" i="1" smtClean="0">
                        <a:solidFill>
                          <a:schemeClr val="accent1">
                            <a:lumMod val="75000"/>
                          </a:schemeClr>
                        </a:solidFill>
                        <a:latin typeface="Cambria Math" panose="02040503050406030204" pitchFamily="18" charset="0"/>
                      </a:rPr>
                      <m:t>𝑢</m:t>
                    </m:r>
                  </m:oMath>
                </a14:m>
                <a:r>
                  <a:rPr lang="en-US" sz="2000" dirty="0">
                    <a:solidFill>
                      <a:schemeClr val="accent1">
                        <a:lumMod val="75000"/>
                      </a:schemeClr>
                    </a:solidFill>
                  </a:rPr>
                  <a:t> in the </a:t>
                </a:r>
                <a:r>
                  <a:rPr lang="en-US" sz="2000" dirty="0" err="1">
                    <a:solidFill>
                      <a:schemeClr val="accent1">
                        <a:lumMod val="75000"/>
                      </a:schemeClr>
                    </a:solidFill>
                  </a:rPr>
                  <a:t>MaxIS</a:t>
                </a:r>
                <a:r>
                  <a:rPr lang="en-US" sz="2000" dirty="0"/>
                  <a:t>.</a:t>
                </a:r>
              </a:p>
              <a:p>
                <a:pPr lvl="1">
                  <a:spcBef>
                    <a:spcPts val="600"/>
                  </a:spcBef>
                </a:pPr>
                <a:r>
                  <a:rPr lang="en-US" sz="2000" dirty="0"/>
                  <a:t>Let </a:t>
                </a:r>
                <a14:m>
                  <m:oMath xmlns:m="http://schemas.openxmlformats.org/officeDocument/2006/math">
                    <m:r>
                      <a:rPr lang="en-US" sz="2000" i="1">
                        <a:solidFill>
                          <a:schemeClr val="accent1">
                            <a:lumMod val="75000"/>
                          </a:schemeClr>
                        </a:solidFill>
                        <a:latin typeface="Cambria Math" panose="02040503050406030204" pitchFamily="18" charset="0"/>
                      </a:rPr>
                      <m:t>𝑚𝑖𝑠</m:t>
                    </m:r>
                    <m:d>
                      <m:dPr>
                        <m:ctrlPr>
                          <a:rPr lang="en-US" sz="2000" i="1">
                            <a:solidFill>
                              <a:schemeClr val="accent1">
                                <a:lumMod val="75000"/>
                              </a:schemeClr>
                            </a:solidFill>
                            <a:latin typeface="Cambria Math" panose="02040503050406030204" pitchFamily="18" charset="0"/>
                          </a:rPr>
                        </m:ctrlPr>
                      </m:dPr>
                      <m:e>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𝑇</m:t>
                            </m:r>
                          </m:e>
                          <m:sub>
                            <m:r>
                              <a:rPr lang="en-US" sz="2000" i="1">
                                <a:solidFill>
                                  <a:schemeClr val="accent1">
                                    <a:lumMod val="75000"/>
                                  </a:schemeClr>
                                </a:solidFill>
                                <a:latin typeface="Cambria Math" panose="02040503050406030204" pitchFamily="18" charset="0"/>
                              </a:rPr>
                              <m:t>𝑢</m:t>
                            </m:r>
                          </m:sub>
                        </m:sSub>
                        <m:r>
                          <a:rPr lang="en-US" sz="2000" i="1">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0</m:t>
                        </m:r>
                      </m:e>
                    </m:d>
                  </m:oMath>
                </a14:m>
                <a:r>
                  <a:rPr lang="en-US" sz="2000" dirty="0"/>
                  <a:t> be size of </a:t>
                </a:r>
                <a:r>
                  <a:rPr lang="en-US" sz="2000" dirty="0" err="1"/>
                  <a:t>MaxIS</a:t>
                </a:r>
                <a:r>
                  <a:rPr lang="en-US" sz="2000" dirty="0"/>
                  <a:t>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𝑢</m:t>
                        </m:r>
                      </m:sub>
                    </m:sSub>
                  </m:oMath>
                </a14:m>
                <a:r>
                  <a:rPr lang="en-US" sz="2000" dirty="0"/>
                  <a:t>, </a:t>
                </a:r>
                <a:r>
                  <a:rPr lang="en-US" sz="2000" dirty="0" err="1"/>
                  <a:t>s.t.</a:t>
                </a:r>
                <a:r>
                  <a:rPr lang="en-US" sz="2000" dirty="0"/>
                  <a:t> </a:t>
                </a:r>
                <a14:m>
                  <m:oMath xmlns:m="http://schemas.openxmlformats.org/officeDocument/2006/math">
                    <m:r>
                      <a:rPr lang="en-US" sz="2000" i="1">
                        <a:solidFill>
                          <a:schemeClr val="accent1">
                            <a:lumMod val="75000"/>
                          </a:schemeClr>
                        </a:solidFill>
                        <a:latin typeface="Cambria Math" panose="02040503050406030204" pitchFamily="18" charset="0"/>
                      </a:rPr>
                      <m:t>𝑢</m:t>
                    </m:r>
                  </m:oMath>
                </a14:m>
                <a:r>
                  <a:rPr lang="en-US" sz="2000" dirty="0">
                    <a:solidFill>
                      <a:schemeClr val="accent1">
                        <a:lumMod val="75000"/>
                      </a:schemeClr>
                    </a:solidFill>
                  </a:rPr>
                  <a:t> NOT in the </a:t>
                </a:r>
                <a:r>
                  <a:rPr lang="en-US" sz="2000" dirty="0" err="1">
                    <a:solidFill>
                      <a:schemeClr val="accent1">
                        <a:lumMod val="75000"/>
                      </a:schemeClr>
                    </a:solidFill>
                  </a:rPr>
                  <a:t>MaxIS</a:t>
                </a:r>
                <a:r>
                  <a:rPr lang="en-US" sz="2000" dirty="0"/>
                  <a:t>.</a:t>
                </a:r>
              </a:p>
              <a:p>
                <a:pPr lvl="1">
                  <a:spcBef>
                    <a:spcPts val="600"/>
                  </a:spcBef>
                </a:pPr>
                <a14:m>
                  <m:oMath xmlns:m="http://schemas.openxmlformats.org/officeDocument/2006/math">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,1</m:t>
                        </m:r>
                      </m:e>
                    </m:d>
                    <m:r>
                      <a:rPr lang="en-US" sz="2000" b="0" i="1" smtClean="0">
                        <a:latin typeface="Cambria Math" panose="02040503050406030204" pitchFamily="18" charset="0"/>
                      </a:rPr>
                      <m:t>=1+</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𝑣</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child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1" smtClean="0">
                            <a:latin typeface="Cambria Math" panose="02040503050406030204" pitchFamily="18" charset="0"/>
                          </a:rPr>
                          <m:t> </m:t>
                        </m:r>
                        <m:r>
                          <a:rPr lang="en-US" sz="2000" b="0" i="1" smtClean="0">
                            <a:latin typeface="Cambria Math" panose="02040503050406030204" pitchFamily="18" charset="0"/>
                          </a:rPr>
                          <m:t>𝑢</m:t>
                        </m:r>
                      </m:sub>
                      <m:sup/>
                      <m:e>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𝑣</m:t>
                                </m:r>
                              </m:sub>
                            </m:sSub>
                            <m:r>
                              <a:rPr lang="en-US" sz="2000" b="0" i="1" smtClean="0">
                                <a:latin typeface="Cambria Math" panose="02040503050406030204" pitchFamily="18" charset="0"/>
                              </a:rPr>
                              <m:t>,0</m:t>
                            </m:r>
                          </m:e>
                        </m:d>
                      </m:e>
                    </m:nary>
                  </m:oMath>
                </a14:m>
                <a:endParaRPr lang="en-US" sz="2000" dirty="0"/>
              </a:p>
              <a:p>
                <a:pPr lvl="1">
                  <a:spcBef>
                    <a:spcPts val="600"/>
                  </a:spcBef>
                </a:pPr>
                <a14:m>
                  <m:oMath xmlns:m="http://schemas.openxmlformats.org/officeDocument/2006/math">
                    <m:r>
                      <a:rPr lang="en-US" sz="2000" i="1">
                        <a:latin typeface="Cambria Math" panose="02040503050406030204" pitchFamily="18" charset="0"/>
                      </a:rPr>
                      <m:t>𝑚𝑖𝑠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𝑢</m:t>
                            </m:r>
                          </m:sub>
                        </m:sSub>
                        <m:r>
                          <a:rPr lang="en-US" sz="2000" i="1">
                            <a:latin typeface="Cambria Math" panose="02040503050406030204" pitchFamily="18" charset="0"/>
                          </a:rPr>
                          <m:t>,</m:t>
                        </m:r>
                        <m:r>
                          <a:rPr lang="en-US" sz="2000" b="0" i="1" smtClean="0">
                            <a:latin typeface="Cambria Math" panose="02040503050406030204" pitchFamily="18" charset="0"/>
                          </a:rPr>
                          <m:t>0</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 </m:t>
                        </m:r>
                        <m:r>
                          <m:rPr>
                            <m:sty m:val="p"/>
                          </m:rPr>
                          <a:rPr lang="en-US" sz="2000">
                            <a:latin typeface="Cambria Math" panose="02040503050406030204" pitchFamily="18" charset="0"/>
                          </a:rPr>
                          <m:t>is</m:t>
                        </m:r>
                        <m:r>
                          <a:rPr lang="en-US" sz="2000">
                            <a:latin typeface="Cambria Math" panose="02040503050406030204" pitchFamily="18" charset="0"/>
                          </a:rPr>
                          <m:t> </m:t>
                        </m:r>
                        <m:r>
                          <m:rPr>
                            <m:sty m:val="p"/>
                          </m:rPr>
                          <a:rPr lang="en-US" sz="2000">
                            <a:latin typeface="Cambria Math" panose="02040503050406030204" pitchFamily="18" charset="0"/>
                          </a:rPr>
                          <m:t>a</m:t>
                        </m:r>
                        <m:r>
                          <a:rPr lang="en-US" sz="2000">
                            <a:latin typeface="Cambria Math" panose="02040503050406030204" pitchFamily="18" charset="0"/>
                          </a:rPr>
                          <m:t> </m:t>
                        </m:r>
                        <m:r>
                          <m:rPr>
                            <m:sty m:val="p"/>
                          </m:rPr>
                          <a:rPr lang="en-US" sz="2000">
                            <a:latin typeface="Cambria Math" panose="02040503050406030204" pitchFamily="18" charset="0"/>
                          </a:rPr>
                          <m:t>child</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i="1">
                            <a:latin typeface="Cambria Math" panose="02040503050406030204" pitchFamily="18" charset="0"/>
                          </a:rPr>
                          <m:t> </m:t>
                        </m:r>
                        <m:r>
                          <a:rPr lang="en-US" sz="2000" i="1">
                            <a:latin typeface="Cambria Math" panose="02040503050406030204" pitchFamily="18" charset="0"/>
                          </a:rPr>
                          <m:t>𝑢</m:t>
                        </m:r>
                      </m:sub>
                      <m:sup/>
                      <m:e>
                        <m:r>
                          <a:rPr lang="en-US" sz="2000" i="1">
                            <a:latin typeface="Cambria Math" panose="02040503050406030204" pitchFamily="18" charset="0"/>
                          </a:rPr>
                          <m:t>𝑚𝑖𝑠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𝑣</m:t>
                                </m:r>
                              </m:sub>
                            </m:sSub>
                          </m:e>
                        </m:d>
                      </m:e>
                    </m:nary>
                  </m:oMath>
                </a14:m>
                <a:endParaRPr lang="en-US" sz="2000" dirty="0"/>
              </a:p>
              <a:p>
                <a:pPr lvl="1">
                  <a:spcBef>
                    <a:spcPts val="600"/>
                  </a:spcBef>
                </a:pPr>
                <a14:m>
                  <m:oMath xmlns:m="http://schemas.openxmlformats.org/officeDocument/2006/math">
                    <m:r>
                      <a:rPr lang="en-US" sz="2000" i="1">
                        <a:latin typeface="Cambria Math" panose="02040503050406030204" pitchFamily="18" charset="0"/>
                      </a:rPr>
                      <m:t>𝑚𝑖𝑠</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𝑢</m:t>
                            </m:r>
                          </m:sub>
                        </m:sSub>
                      </m:e>
                    </m:d>
                    <m:r>
                      <a:rPr lang="en-US" sz="2000" i="1">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𝑚𝑖𝑠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,1</m:t>
                                </m:r>
                              </m:e>
                            </m:d>
                          </m:e>
                        </m:d>
                      </m:e>
                    </m:func>
                  </m:oMath>
                </a14:m>
                <a:endParaRPr lang="en-US" sz="2000" dirty="0"/>
              </a:p>
              <a:p>
                <a:pPr>
                  <a:spcBef>
                    <a:spcPts val="600"/>
                  </a:spcBef>
                </a:pPr>
                <a:r>
                  <a:rPr lang="en-US" sz="2400" b="1" dirty="0">
                    <a:solidFill>
                      <a:schemeClr val="accent1">
                        <a:lumMod val="75000"/>
                      </a:schemeClr>
                    </a:solidFill>
                  </a:rPr>
                  <a:t>Step 3: Compute the value of an optimal solution.</a:t>
                </a:r>
                <a:endParaRPr lang="en-US" sz="2400" dirty="0"/>
              </a:p>
              <a:p>
                <a:pPr lvl="1">
                  <a:spcBef>
                    <a:spcPts val="600"/>
                  </a:spcBef>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541"/>
                </a:stretch>
              </a:blipFill>
            </p:spPr>
            <p:txBody>
              <a:bodyPr/>
              <a:lstStyle/>
              <a:p>
                <a:r>
                  <a:rPr lang="en-US">
                    <a:noFill/>
                  </a:rPr>
                  <a:t> </a:t>
                </a:r>
                <a:endParaRPr lang="en-US">
                  <a:noFill/>
                </a:endParaRPr>
              </a:p>
            </p:txBody>
          </p:sp>
        </mc:Fallback>
      </mc:AlternateContent>
      <p:pic>
        <p:nvPicPr>
          <p:cNvPr id="4" name="Picture 3"/>
          <p:cNvPicPr>
            <a:picLocks noChangeAspect="1"/>
          </p:cNvPicPr>
          <p:nvPr/>
        </p:nvPicPr>
        <p:blipFill rotWithShape="1">
          <a:blip r:embed="rId2"/>
          <a:srcRect t="6488" b="5575"/>
          <a:stretch>
            <a:fillRect/>
          </a:stretch>
        </p:blipFill>
        <p:spPr>
          <a:xfrm>
            <a:off x="317350" y="5040592"/>
            <a:ext cx="8509299" cy="1452282"/>
          </a:xfrm>
          <a:prstGeom prst="rect">
            <a:avLst/>
          </a:prstGeom>
        </p:spPr>
      </p:pic>
      <p:sp>
        <p:nvSpPr>
          <p:cNvPr id="7" name="矩形 4"/>
          <p:cNvSpPr/>
          <p:nvPr/>
        </p:nvSpPr>
        <p:spPr>
          <a:xfrm>
            <a:off x="2103118" y="2157830"/>
            <a:ext cx="4937761" cy="24156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2000" b="1" u="sng" dirty="0" err="1">
                <a:solidFill>
                  <a:schemeClr val="tx1"/>
                </a:solidFill>
              </a:rPr>
              <a:t>MaxIsDP</a:t>
            </a:r>
            <a:r>
              <a:rPr lang="en-GB" sz="2000" b="1" u="sng" dirty="0">
                <a:solidFill>
                  <a:schemeClr val="tx1"/>
                </a:solidFill>
              </a:rPr>
              <a:t>(u):</a:t>
            </a:r>
            <a:endParaRPr lang="en-GB" sz="2000" b="1" u="sng" dirty="0">
              <a:solidFill>
                <a:schemeClr val="tx1"/>
              </a:solidFill>
            </a:endParaRPr>
          </a:p>
          <a:p>
            <a:pPr>
              <a:lnSpc>
                <a:spcPct val="90000"/>
              </a:lnSpc>
            </a:pPr>
            <a:r>
              <a:rPr lang="en-US" sz="2000" dirty="0">
                <a:solidFill>
                  <a:schemeClr val="tx1"/>
                </a:solidFill>
                <a:latin typeface="Courier New" pitchFamily="49" charset="0"/>
                <a:cs typeface="Courier New" pitchFamily="49" charset="0"/>
              </a:rPr>
              <a:t>mis1 = 1</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mis0 = 0</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for (each child v of u)</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  mis1 = mis1 + </a:t>
            </a:r>
            <a:r>
              <a:rPr lang="en-US" sz="2000" dirty="0" err="1">
                <a:solidFill>
                  <a:schemeClr val="tx1"/>
                </a:solidFill>
                <a:latin typeface="Courier New" pitchFamily="49" charset="0"/>
                <a:cs typeface="Courier New" pitchFamily="49" charset="0"/>
              </a:rPr>
              <a:t>MaxISDP</a:t>
            </a:r>
            <a:r>
              <a:rPr lang="en-US" sz="2000" dirty="0">
                <a:solidFill>
                  <a:schemeClr val="tx1"/>
                </a:solidFill>
                <a:latin typeface="Courier New" pitchFamily="49" charset="0"/>
                <a:cs typeface="Courier New" pitchFamily="49" charset="0"/>
              </a:rPr>
              <a:t>(v).mis0</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  mis0 = mis0 + </a:t>
            </a:r>
            <a:r>
              <a:rPr lang="en-US" sz="2000" dirty="0" err="1">
                <a:solidFill>
                  <a:schemeClr val="tx1"/>
                </a:solidFill>
                <a:latin typeface="Courier New" pitchFamily="49" charset="0"/>
                <a:cs typeface="Courier New" pitchFamily="49" charset="0"/>
              </a:rPr>
              <a:t>MaxISDP</a:t>
            </a:r>
            <a:r>
              <a:rPr lang="en-US" sz="2000" dirty="0">
                <a:solidFill>
                  <a:schemeClr val="tx1"/>
                </a:solidFill>
                <a:latin typeface="Courier New" pitchFamily="49" charset="0"/>
                <a:cs typeface="Courier New" pitchFamily="49" charset="0"/>
              </a:rPr>
              <a:t>(v).mis</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mis = Max(mis0,mis1)</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return &lt;mis,mis0,mis1&gt;</a:t>
            </a:r>
            <a:endParaRPr lang="en-US" sz="20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5" name="TextBox 4">
                <a:extLst>
                  <a:ext uri="{FF2B5EF4-FFF2-40B4-BE49-F238E27FC236}">
                    <a14:artisticCrisscrossEtching id="{F3E80ECA-2FD4-4162-9055-2CA5FE0132CD}"/>
                  </a:ext>
                </a:extLst>
              </p:cNvPr>
              <p:cNvSpPr txBox="1"/>
              <p:nvPr/>
            </p:nvSpPr>
            <p:spPr>
              <a:xfrm>
                <a:off x="3727523" y="2157830"/>
                <a:ext cx="3313356" cy="400110"/>
              </a:xfrm>
              <a:prstGeom prst="rect">
                <a:avLst/>
              </a:prstGeom>
              <a:noFill/>
            </p:spPr>
            <p:txBody>
              <a:bodyPr wrap="square" rtlCol="0">
                <a:spAutoFit/>
              </a:bodyPr>
              <a:lstStyle/>
              <a:p>
                <a:pPr algn="ctr"/>
                <a:r>
                  <a:rPr lang="en-US" sz="2000" dirty="0">
                    <a:solidFill>
                      <a:srgbClr val="C00000"/>
                    </a:solidFill>
                  </a:rPr>
                  <a:t>Runtime 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𝑉</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𝐸</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𝑉</m:t>
                        </m:r>
                      </m:e>
                    </m:d>
                  </m:oMath>
                </a14:m>
                <a:endParaRPr lang="en-US" sz="2000" dirty="0">
                  <a:solidFill>
                    <a:srgbClr val="C0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727523" y="2157830"/>
                <a:ext cx="3313356" cy="400110"/>
              </a:xfrm>
              <a:prstGeom prst="rect">
                <a:avLst/>
              </a:prstGeom>
              <a:blipFill rotWithShape="1">
                <a:blip r:embed="rId3"/>
                <a:stretch>
                  <a:fillRect l="-919" t="-9091" b="-2575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(DP)</a:t>
            </a:r>
            <a:endParaRPr lang="en-US" dirty="0"/>
          </a:p>
        </p:txBody>
      </p:sp>
      <p:sp>
        <p:nvSpPr>
          <p:cNvPr id="3" name="Content Placeholder 2"/>
          <p:cNvSpPr>
            <a:spLocks noGrp="1"/>
          </p:cNvSpPr>
          <p:nvPr>
            <p:ph idx="1"/>
          </p:nvPr>
        </p:nvSpPr>
        <p:spPr/>
        <p:txBody>
          <a:bodyPr>
            <a:normAutofit/>
          </a:bodyPr>
          <a:lstStyle/>
          <a:p>
            <a:r>
              <a:rPr lang="en-US" dirty="0"/>
              <a:t>Consider an (optimization) problem:</a:t>
            </a:r>
            <a:endParaRPr lang="en-US" dirty="0"/>
          </a:p>
          <a:p>
            <a:pPr lvl="1"/>
            <a:r>
              <a:rPr lang="en-US" dirty="0">
                <a:solidFill>
                  <a:schemeClr val="accent1">
                    <a:lumMod val="75000"/>
                  </a:schemeClr>
                </a:solidFill>
              </a:rPr>
              <a:t>Build optimal solution step by step.</a:t>
            </a:r>
            <a:endParaRPr lang="en-US" dirty="0">
              <a:solidFill>
                <a:schemeClr val="accent1">
                  <a:lumMod val="75000"/>
                </a:schemeClr>
              </a:solidFill>
            </a:endParaRPr>
          </a:p>
          <a:p>
            <a:pPr lvl="1"/>
            <a:r>
              <a:rPr lang="en-US" dirty="0">
                <a:solidFill>
                  <a:schemeClr val="accent1">
                    <a:lumMod val="75000"/>
                  </a:schemeClr>
                </a:solidFill>
              </a:rPr>
              <a:t>Problem has </a:t>
            </a:r>
            <a:r>
              <a:rPr lang="en-US" b="1" dirty="0">
                <a:solidFill>
                  <a:srgbClr val="C00000"/>
                </a:solidFill>
              </a:rPr>
              <a:t>optimal substructure</a:t>
            </a:r>
            <a:r>
              <a:rPr lang="en-US" dirty="0">
                <a:solidFill>
                  <a:schemeClr val="accent1">
                    <a:lumMod val="75000"/>
                  </a:schemeClr>
                </a:solidFill>
              </a:rPr>
              <a:t> property.</a:t>
            </a:r>
            <a:endParaRPr lang="en-US" dirty="0">
              <a:solidFill>
                <a:schemeClr val="accent1">
                  <a:lumMod val="75000"/>
                </a:schemeClr>
              </a:solidFill>
            </a:endParaRPr>
          </a:p>
          <a:p>
            <a:pPr lvl="2"/>
            <a:r>
              <a:rPr lang="en-US" dirty="0"/>
              <a:t>We can design a recursive algorithm.</a:t>
            </a:r>
            <a:endParaRPr lang="en-US" dirty="0"/>
          </a:p>
          <a:p>
            <a:pPr lvl="1"/>
            <a:r>
              <a:rPr lang="en-US" dirty="0">
                <a:solidFill>
                  <a:schemeClr val="accent1">
                    <a:lumMod val="75000"/>
                  </a:schemeClr>
                </a:solidFill>
              </a:rPr>
              <a:t>Problem has lots of </a:t>
            </a:r>
            <a:r>
              <a:rPr lang="en-US" b="1" dirty="0">
                <a:solidFill>
                  <a:srgbClr val="C00000"/>
                </a:solidFill>
              </a:rPr>
              <a:t>overlapping subproblems</a:t>
            </a:r>
            <a:r>
              <a:rPr lang="en-US" dirty="0">
                <a:solidFill>
                  <a:schemeClr val="accent1">
                    <a:lumMod val="75000"/>
                  </a:schemeClr>
                </a:solidFill>
              </a:rPr>
              <a:t>.</a:t>
            </a:r>
            <a:endParaRPr lang="en-US" dirty="0">
              <a:solidFill>
                <a:schemeClr val="accent1">
                  <a:lumMod val="75000"/>
                </a:schemeClr>
              </a:solidFill>
            </a:endParaRPr>
          </a:p>
          <a:p>
            <a:pPr lvl="2"/>
            <a:r>
              <a:rPr lang="en-US" dirty="0"/>
              <a:t>Recursion and </a:t>
            </a:r>
            <a:r>
              <a:rPr lang="en-US" i="1" dirty="0">
                <a:solidFill>
                  <a:schemeClr val="accent2">
                    <a:lumMod val="75000"/>
                  </a:schemeClr>
                </a:solidFill>
              </a:rPr>
              <a:t>memorize</a:t>
            </a:r>
            <a:r>
              <a:rPr lang="en-US" dirty="0"/>
              <a:t> solutions. </a:t>
            </a:r>
            <a:r>
              <a:rPr lang="en-US" dirty="0">
                <a:solidFill>
                  <a:schemeClr val="tx1">
                    <a:lumMod val="65000"/>
                    <a:lumOff val="35000"/>
                  </a:schemeClr>
                </a:solidFill>
              </a:rPr>
              <a:t>(Top-Down)</a:t>
            </a:r>
            <a:endParaRPr lang="en-US" dirty="0">
              <a:solidFill>
                <a:schemeClr val="tx1">
                  <a:lumMod val="65000"/>
                  <a:lumOff val="35000"/>
                </a:schemeClr>
              </a:solidFill>
            </a:endParaRPr>
          </a:p>
          <a:p>
            <a:pPr lvl="2"/>
            <a:r>
              <a:rPr lang="en-US" dirty="0"/>
              <a:t>Or, consider subproblems in the </a:t>
            </a:r>
            <a:r>
              <a:rPr lang="en-US" i="1" dirty="0">
                <a:solidFill>
                  <a:schemeClr val="accent2">
                    <a:lumMod val="75000"/>
                  </a:schemeClr>
                </a:solidFill>
              </a:rPr>
              <a:t>right order</a:t>
            </a:r>
            <a:r>
              <a:rPr lang="en-US" dirty="0"/>
              <a:t>. </a:t>
            </a:r>
            <a:r>
              <a:rPr lang="en-US" dirty="0">
                <a:solidFill>
                  <a:schemeClr val="tx1">
                    <a:lumMod val="65000"/>
                    <a:lumOff val="35000"/>
                  </a:schemeClr>
                </a:solidFill>
              </a:rPr>
              <a:t>(Bottom-Up)</a:t>
            </a:r>
            <a:endParaRPr lang="en-US" dirty="0">
              <a:solidFill>
                <a:schemeClr val="tx1">
                  <a:lumMod val="65000"/>
                  <a:lumOff val="35000"/>
                </a:schemeClr>
              </a:solidFill>
            </a:endParaRPr>
          </a:p>
        </p:txBody>
      </p:sp>
      <p:sp>
        <p:nvSpPr>
          <p:cNvPr id="4" name="矩形: 圆角 12"/>
          <p:cNvSpPr/>
          <p:nvPr/>
        </p:nvSpPr>
        <p:spPr>
          <a:xfrm>
            <a:off x="1351220" y="2703502"/>
            <a:ext cx="5641251" cy="725498"/>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Optimal substructure not always true</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B666499C-D69B-4636-9364-BE09629C19CF}"/>
                  </a:ext>
                </a:extLst>
              </p:cNvPr>
              <p:cNvSpPr>
                <a:spLocks noGrp="1"/>
              </p:cNvSpPr>
              <p:nvPr>
                <p:ph idx="1"/>
              </p:nvPr>
            </p:nvSpPr>
            <p:spPr>
              <a:xfrm>
                <a:off x="628650" y="1690688"/>
                <a:ext cx="7886700" cy="4802185"/>
              </a:xfrm>
            </p:spPr>
            <p:txBody>
              <a:bodyPr/>
              <a:lstStyle/>
              <a:p>
                <a:r>
                  <a:rPr lang="en-US" dirty="0">
                    <a:solidFill>
                      <a:schemeClr val="accent1">
                        <a:lumMod val="75000"/>
                      </a:schemeClr>
                    </a:solidFill>
                  </a:rPr>
                  <a:t>Shortest path in unit-weight graph:</a:t>
                </a:r>
              </a:p>
              <a:p>
                <a:pPr lvl="1"/>
                <a:r>
                  <a:rPr lang="en-US" sz="2000" dirty="0"/>
                  <a:t>Assume </a:t>
                </a:r>
                <a14:m>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𝑂𝑃𝑇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endParaRPr lang="en-US" sz="2000" b="0" i="1" dirty="0">
                  <a:latin typeface="Cambria Math" panose="02040503050406030204" pitchFamily="18" charset="0"/>
                </a:endParaRPr>
              </a:p>
              <a:p>
                <a:pPr lvl="1"/>
                <a14:m>
                  <m:oMath xmlns:m="http://schemas.openxmlformats.org/officeDocument/2006/math">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r>
                      <a:rPr lang="en-US" sz="2000" b="0" i="1" smtClean="0">
                        <a:latin typeface="Cambria Math" panose="02040503050406030204" pitchFamily="18" charset="0"/>
                      </a:rPr>
                      <m:t>=</m:t>
                    </m:r>
                    <m:r>
                      <a:rPr lang="en-US" sz="2000" b="0" i="1" smtClean="0">
                        <a:latin typeface="Cambria Math" panose="02040503050406030204" pitchFamily="18" charset="0"/>
                      </a:rPr>
                      <m:t>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sup>
                    </m:sSup>
                    <m:r>
                      <a:rPr lang="en-US" sz="2000" b="0" i="1" smtClean="0">
                        <a:latin typeface="Cambria Math" panose="02040503050406030204" pitchFamily="18" charset="0"/>
                      </a:rPr>
                      <m:t>𝑤</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2</m:t>
                            </m:r>
                          </m:sub>
                        </m:sSub>
                      </m:sup>
                    </m:sSup>
                    <m:r>
                      <a:rPr lang="en-US" sz="2000" b="0" i="1" smtClean="0">
                        <a:latin typeface="Cambria Math" panose="02040503050406030204" pitchFamily="18" charset="0"/>
                      </a:rPr>
                      <m:t>𝑣</m:t>
                    </m:r>
                  </m:oMath>
                </a14:m>
                <a:endParaRPr lang="en-US" sz="2000" dirty="0"/>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𝑂𝑃𝑇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𝑤</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b="0" i="1" smtClean="0">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𝑣</m:t>
                        </m:r>
                      </m:e>
                    </m:d>
                  </m:oMath>
                </a14:m>
                <a:endParaRPr lang="en-US" sz="2000" dirty="0"/>
              </a:p>
              <a:p>
                <a:r>
                  <a:rPr lang="en-US" dirty="0">
                    <a:solidFill>
                      <a:schemeClr val="accent1">
                        <a:lumMod val="75000"/>
                      </a:schemeClr>
                    </a:solidFill>
                  </a:rPr>
                  <a:t>Longest </a:t>
                </a:r>
                <a:r>
                  <a:rPr lang="en-US" i="1" dirty="0">
                    <a:solidFill>
                      <a:schemeClr val="accent1">
                        <a:lumMod val="75000"/>
                      </a:schemeClr>
                    </a:solidFill>
                  </a:rPr>
                  <a:t>simple</a:t>
                </a:r>
                <a:r>
                  <a:rPr lang="en-US" dirty="0">
                    <a:solidFill>
                      <a:schemeClr val="accent1">
                        <a:lumMod val="75000"/>
                      </a:schemeClr>
                    </a:solidFill>
                  </a:rPr>
                  <a:t> path in unit-weight graph:</a:t>
                </a:r>
              </a:p>
              <a:p>
                <a:pPr lvl="1"/>
                <a:r>
                  <a:rPr lang="en-US" sz="2000" dirty="0"/>
                  <a:t>Assume </a:t>
                </a:r>
                <a14:m>
                  <m:oMath xmlns:m="http://schemas.openxmlformats.org/officeDocument/2006/math">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endParaRPr lang="en-US" sz="2000" i="1" dirty="0">
                  <a:latin typeface="Cambria Math" panose="02040503050406030204" pitchFamily="18" charset="0"/>
                </a:endParaRPr>
              </a:p>
              <a:p>
                <a:pPr lvl="1"/>
                <a14:m>
                  <m:oMath xmlns:m="http://schemas.openxmlformats.org/officeDocument/2006/math">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r>
                      <a:rPr lang="en-US" sz="2000" i="1">
                        <a:latin typeface="Cambria Math" panose="02040503050406030204" pitchFamily="18" charset="0"/>
                      </a:rPr>
                      <m:t>=</m:t>
                    </m:r>
                    <m:r>
                      <a:rPr lang="en-US" sz="2000" i="1">
                        <a:latin typeface="Cambria Math" panose="02040503050406030204" pitchFamily="18" charset="0"/>
                      </a:rPr>
                      <m:t>𝑢</m:t>
                    </m:r>
                    <m:sSup>
                      <m:sSupPr>
                        <m:ctrlPr>
                          <a:rPr lang="en-US" sz="2000" i="1">
                            <a:latin typeface="Cambria Math" panose="02040503050406030204" pitchFamily="18" charset="0"/>
                          </a:rPr>
                        </m:ctrlPr>
                      </m:sSupPr>
                      <m:e>
                        <m:r>
                          <a:rPr lang="en-US" sz="2000" i="1">
                            <a:latin typeface="Cambria Math" panose="02040503050406030204" pitchFamily="18" charset="0"/>
                          </a:rPr>
                          <m:t>→</m:t>
                        </m:r>
                      </m:e>
                      <m:sup>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up>
                    </m:sSup>
                    <m:r>
                      <a:rPr lang="en-US" sz="2000" i="1">
                        <a:latin typeface="Cambria Math" panose="02040503050406030204" pitchFamily="18" charset="0"/>
                      </a:rPr>
                      <m:t>𝑤</m:t>
                    </m:r>
                    <m:sSup>
                      <m:sSupPr>
                        <m:ctrlPr>
                          <a:rPr lang="en-US" sz="2000" i="1">
                            <a:latin typeface="Cambria Math" panose="02040503050406030204" pitchFamily="18" charset="0"/>
                          </a:rPr>
                        </m:ctrlPr>
                      </m:sSupPr>
                      <m:e>
                        <m:r>
                          <a:rPr lang="en-US" sz="2000" i="1">
                            <a:latin typeface="Cambria Math" panose="02040503050406030204" pitchFamily="18" charset="0"/>
                          </a:rPr>
                          <m:t>→</m:t>
                        </m:r>
                      </m:e>
                      <m:sup>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sup>
                    </m:sSup>
                    <m:r>
                      <a:rPr lang="en-US" sz="2000" i="1">
                        <a:latin typeface="Cambria Math" panose="02040503050406030204" pitchFamily="18" charset="0"/>
                      </a:rPr>
                      <m:t>𝑣</m:t>
                    </m:r>
                  </m:oMath>
                </a14:m>
                <a:endParaRPr lang="en-US" sz="2000" dirty="0"/>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𝑤</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𝑣</m:t>
                        </m:r>
                      </m:e>
                    </m:d>
                  </m:oMath>
                </a14:m>
                <a:endParaRPr lang="en-US" sz="2000" dirty="0"/>
              </a:p>
              <a:p>
                <a:pPr lvl="1"/>
                <a:endParaRPr lang="en-US" sz="2000" b="0" i="1" dirty="0">
                  <a:latin typeface="Cambria Math" panose="02040503050406030204" pitchFamily="18" charset="0"/>
                </a:endParaRPr>
              </a:p>
              <a:p>
                <a:pPr lvl="1"/>
                <a:r>
                  <a:rPr lang="en-US" sz="2000" b="0" dirty="0"/>
                  <a:t>Clearly </a:t>
                </a:r>
                <a14:m>
                  <m:oMath xmlns:m="http://schemas.openxmlformats.org/officeDocument/2006/math">
                    <m:r>
                      <a:rPr lang="en-US" sz="2000" b="0" i="1" smtClean="0">
                        <a:latin typeface="Cambria Math" panose="02040503050406030204" pitchFamily="18" charset="0"/>
                      </a:rPr>
                      <m:t>𝑂𝑃𝑇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𝑣</m:t>
                    </m:r>
                  </m:oMath>
                </a14:m>
                <a:r>
                  <a:rPr lang="en-US" sz="2000" dirty="0"/>
                  <a:t>.</a:t>
                </a:r>
              </a:p>
              <a:p>
                <a:pPr lvl="1"/>
                <a:r>
                  <a:rPr lang="en-US" sz="2000" dirty="0"/>
                  <a:t>Therefore </a:t>
                </a:r>
                <a14:m>
                  <m:oMath xmlns:m="http://schemas.openxmlformats.org/officeDocument/2006/math">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b="0" i="1" smtClean="0">
                            <a:latin typeface="Cambria Math" panose="02040503050406030204" pitchFamily="18" charset="0"/>
                          </a:rPr>
                          <m:t>𝑢</m:t>
                        </m:r>
                        <m:r>
                          <a:rPr lang="en-US" sz="2000" i="1">
                            <a:latin typeface="Cambria Math" panose="02040503050406030204" pitchFamily="18" charset="0"/>
                          </a:rPr>
                          <m:t>→</m:t>
                        </m:r>
                        <m:r>
                          <a:rPr lang="en-US" sz="2000" b="0" i="1" smtClean="0">
                            <a:latin typeface="Cambria Math" panose="02040503050406030204" pitchFamily="18" charset="0"/>
                          </a:rPr>
                          <m:t>𝑤</m:t>
                        </m:r>
                      </m:e>
                    </m:d>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𝑤</m:t>
                    </m:r>
                  </m:oMath>
                </a14:m>
                <a:r>
                  <a:rPr lang="en-US" sz="2000" dirty="0"/>
                  <a:t>?</a:t>
                </a:r>
              </a:p>
              <a:p>
                <a:pPr lvl="1"/>
                <a:r>
                  <a:rPr lang="en-US" sz="2000" dirty="0"/>
                  <a:t>But </a:t>
                </a:r>
                <a14:m>
                  <m:oMath xmlns:m="http://schemas.openxmlformats.org/officeDocument/2006/math">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b="0" i="1" smtClean="0">
                            <a:latin typeface="Cambria Math" panose="02040503050406030204" pitchFamily="18" charset="0"/>
                          </a:rPr>
                          <m:t>𝑢</m:t>
                        </m:r>
                        <m:r>
                          <a:rPr lang="en-US" sz="2000" i="1">
                            <a:latin typeface="Cambria Math" panose="02040503050406030204" pitchFamily="18" charset="0"/>
                          </a:rPr>
                          <m:t>→</m:t>
                        </m:r>
                        <m:r>
                          <a:rPr lang="en-US" sz="2000" b="0" i="1" smtClean="0">
                            <a:latin typeface="Cambria Math" panose="02040503050406030204" pitchFamily="18" charset="0"/>
                          </a:rPr>
                          <m:t>𝑤</m:t>
                        </m:r>
                      </m:e>
                    </m:d>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i="1">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r>
                      <a:rPr lang="en-US" sz="2000" b="0" i="1" smtClean="0">
                        <a:latin typeface="Cambria Math" panose="02040503050406030204" pitchFamily="18" charset="0"/>
                      </a:rPr>
                      <m:t>𝑤</m:t>
                    </m:r>
                  </m:oMath>
                </a14:m>
                <a:r>
                  <a:rPr lang="en-US" sz="2000" dirty="0"/>
                  <a:t>.</a:t>
                </a:r>
              </a:p>
              <a:p>
                <a:pPr lvl="1"/>
                <a:r>
                  <a:rPr lang="en-US" sz="2000" dirty="0"/>
                  <a:t>Similarly, </a:t>
                </a:r>
                <a14:m>
                  <m:oMath xmlns:m="http://schemas.openxmlformats.org/officeDocument/2006/math">
                    <m:r>
                      <a:rPr lang="en-US" sz="2000" i="1">
                        <a:latin typeface="Cambria Math" panose="02040503050406030204" pitchFamily="18" charset="0"/>
                      </a:rPr>
                      <m:t>𝑂𝑃𝑇</m:t>
                    </m:r>
                    <m:d>
                      <m:dPr>
                        <m:ctrlPr>
                          <a:rPr lang="en-US" sz="2000" i="1">
                            <a:latin typeface="Cambria Math" panose="02040503050406030204" pitchFamily="18" charset="0"/>
                          </a:rPr>
                        </m:ctrlPr>
                      </m:dPr>
                      <m:e>
                        <m:r>
                          <a:rPr lang="en-US" sz="2000" b="0" i="1" smtClean="0">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𝑢</m:t>
                    </m:r>
                    <m:r>
                      <a:rPr lang="en-US" sz="2000" i="1">
                        <a:latin typeface="Cambria Math" panose="02040503050406030204" pitchFamily="18" charset="0"/>
                      </a:rPr>
                      <m:t>→</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𝑣</m:t>
                    </m:r>
                  </m:oMath>
                </a14:m>
                <a:r>
                  <a:rPr lang="en-US" sz="20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391" t="-2030" b="-254"/>
                </a:stretch>
              </a:blipFill>
            </p:spPr>
            <p:txBody>
              <a:bodyPr/>
              <a:lstStyle/>
              <a:p>
                <a:r>
                  <a:rPr lang="en-US">
                    <a:noFill/>
                  </a:rPr>
                  <a:t> </a:t>
                </a:r>
                <a:endParaRPr lang="en-US">
                  <a:noFill/>
                </a:endParaRPr>
              </a:p>
            </p:txBody>
          </p:sp>
        </mc:Fallback>
      </mc:AlternateContent>
      <p:grpSp>
        <p:nvGrpSpPr>
          <p:cNvPr id="35" name="Group 34"/>
          <p:cNvGrpSpPr/>
          <p:nvPr/>
        </p:nvGrpSpPr>
        <p:grpSpPr>
          <a:xfrm>
            <a:off x="6924227" y="4179155"/>
            <a:ext cx="1591123" cy="1542479"/>
            <a:chOff x="6668509" y="4747764"/>
            <a:chExt cx="1591123" cy="1542479"/>
          </a:xfrm>
          <a:solidFill>
            <a:schemeClr val="bg2"/>
          </a:solidFill>
        </p:grpSpPr>
        <p:sp>
          <p:nvSpPr>
            <p:cNvPr id="5" name="Oval 4"/>
            <p:cNvSpPr/>
            <p:nvPr/>
          </p:nvSpPr>
          <p:spPr>
            <a:xfrm>
              <a:off x="6668509" y="4747764"/>
              <a:ext cx="419548" cy="419548"/>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endParaRPr lang="en-US" dirty="0">
                <a:solidFill>
                  <a:schemeClr val="tx1"/>
                </a:solidFill>
              </a:endParaRPr>
            </a:p>
          </p:txBody>
        </p:sp>
        <p:sp>
          <p:nvSpPr>
            <p:cNvPr id="6" name="Oval 5"/>
            <p:cNvSpPr/>
            <p:nvPr/>
          </p:nvSpPr>
          <p:spPr>
            <a:xfrm>
              <a:off x="7840084" y="4747764"/>
              <a:ext cx="419548" cy="419548"/>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endParaRPr lang="en-US" dirty="0">
                <a:solidFill>
                  <a:schemeClr val="tx1"/>
                </a:solidFill>
              </a:endParaRPr>
            </a:p>
          </p:txBody>
        </p:sp>
        <p:sp>
          <p:nvSpPr>
            <p:cNvPr id="7" name="Oval 6"/>
            <p:cNvSpPr/>
            <p:nvPr/>
          </p:nvSpPr>
          <p:spPr>
            <a:xfrm>
              <a:off x="6668509" y="5870695"/>
              <a:ext cx="419548" cy="41478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endParaRPr lang="en-US" dirty="0">
                <a:solidFill>
                  <a:schemeClr val="tx1"/>
                </a:solidFill>
              </a:endParaRPr>
            </a:p>
          </p:txBody>
        </p:sp>
        <p:sp>
          <p:nvSpPr>
            <p:cNvPr id="8" name="Oval 7"/>
            <p:cNvSpPr/>
            <p:nvPr/>
          </p:nvSpPr>
          <p:spPr>
            <a:xfrm>
              <a:off x="7840084" y="5870695"/>
              <a:ext cx="419548" cy="419548"/>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endParaRPr lang="en-US" dirty="0">
                <a:solidFill>
                  <a:schemeClr val="tx1"/>
                </a:solidFill>
              </a:endParaRPr>
            </a:p>
          </p:txBody>
        </p:sp>
        <p:cxnSp>
          <p:nvCxnSpPr>
            <p:cNvPr id="10" name="Straight Arrow Connector 9"/>
            <p:cNvCxnSpPr>
              <a:stCxn id="5" idx="7"/>
              <a:endCxn id="6" idx="1"/>
            </p:cNvCxnSpPr>
            <p:nvPr/>
          </p:nvCxnSpPr>
          <p:spPr>
            <a:xfrm>
              <a:off x="7026616" y="4809205"/>
              <a:ext cx="874909" cy="0"/>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8" idx="7"/>
            </p:cNvCxnSpPr>
            <p:nvPr/>
          </p:nvCxnSpPr>
          <p:spPr>
            <a:xfrm>
              <a:off x="8198191" y="5105871"/>
              <a:ext cx="0" cy="826265"/>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7" idx="5"/>
            </p:cNvCxnSpPr>
            <p:nvPr/>
          </p:nvCxnSpPr>
          <p:spPr>
            <a:xfrm flipH="1" flipV="1">
              <a:off x="7026616" y="6224737"/>
              <a:ext cx="874909" cy="4065"/>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a:endCxn id="5" idx="3"/>
            </p:cNvCxnSpPr>
            <p:nvPr/>
          </p:nvCxnSpPr>
          <p:spPr>
            <a:xfrm flipV="1">
              <a:off x="6729950" y="5105871"/>
              <a:ext cx="0" cy="825568"/>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5"/>
              <a:endCxn id="7" idx="7"/>
            </p:cNvCxnSpPr>
            <p:nvPr/>
          </p:nvCxnSpPr>
          <p:spPr>
            <a:xfrm>
              <a:off x="7026616" y="5105871"/>
              <a:ext cx="0" cy="825568"/>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8" idx="2"/>
            </p:cNvCxnSpPr>
            <p:nvPr/>
          </p:nvCxnSpPr>
          <p:spPr>
            <a:xfrm>
              <a:off x="7088057" y="6078088"/>
              <a:ext cx="752027" cy="2381"/>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1"/>
              <a:endCxn id="6" idx="3"/>
            </p:cNvCxnSpPr>
            <p:nvPr/>
          </p:nvCxnSpPr>
          <p:spPr>
            <a:xfrm flipV="1">
              <a:off x="7901525" y="5105871"/>
              <a:ext cx="0" cy="826265"/>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2"/>
              <a:endCxn id="5" idx="6"/>
            </p:cNvCxnSpPr>
            <p:nvPr/>
          </p:nvCxnSpPr>
          <p:spPr>
            <a:xfrm flipH="1">
              <a:off x="7088057" y="4957538"/>
              <a:ext cx="752027" cy="0"/>
            </a:xfrm>
            <a:prstGeom prst="straightConnector1">
              <a:avLst/>
            </a:prstGeom>
            <a:grpFill/>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062161" y="2131146"/>
            <a:ext cx="3453189" cy="400110"/>
          </a:xfrm>
          <a:prstGeom prst="rect">
            <a:avLst/>
          </a:prstGeom>
          <a:noFill/>
        </p:spPr>
        <p:txBody>
          <a:bodyPr wrap="none" rtlCol="0">
            <a:spAutoFit/>
          </a:bodyPr>
          <a:lstStyle/>
          <a:p>
            <a:pPr algn="r"/>
            <a:r>
              <a:rPr lang="en-US" sz="2000" dirty="0">
                <a:solidFill>
                  <a:schemeClr val="accent6">
                    <a:lumMod val="75000"/>
                  </a:schemeClr>
                </a:solidFill>
              </a:rPr>
              <a:t>Optimal substructure property!</a:t>
            </a:r>
            <a:endParaRPr lang="en-US" sz="2000" dirty="0">
              <a:solidFill>
                <a:schemeClr val="accent6">
                  <a:lumMod val="75000"/>
                </a:schemeClr>
              </a:solidFill>
            </a:endParaRPr>
          </a:p>
        </p:txBody>
      </p:sp>
      <p:cxnSp>
        <p:nvCxnSpPr>
          <p:cNvPr id="37" name="Straight Connector 36"/>
          <p:cNvCxnSpPr/>
          <p:nvPr/>
        </p:nvCxnSpPr>
        <p:spPr>
          <a:xfrm>
            <a:off x="1112744" y="5509479"/>
            <a:ext cx="406168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39957" y="3576878"/>
            <a:ext cx="3775393" cy="400110"/>
          </a:xfrm>
          <a:prstGeom prst="rect">
            <a:avLst/>
          </a:prstGeom>
          <a:noFill/>
        </p:spPr>
        <p:txBody>
          <a:bodyPr wrap="none" rtlCol="0">
            <a:spAutoFit/>
          </a:bodyPr>
          <a:lstStyle/>
          <a:p>
            <a:pPr algn="r"/>
            <a:r>
              <a:rPr lang="en-US" sz="2000" dirty="0">
                <a:solidFill>
                  <a:srgbClr val="C00000"/>
                </a:solidFill>
              </a:rPr>
              <a:t>NO optimal substructure property!</a:t>
            </a:r>
            <a:endParaRPr lang="en-US" sz="2000" dirty="0">
              <a:solidFill>
                <a:srgbClr val="C00000"/>
              </a:solidFill>
            </a:endParaRPr>
          </a:p>
        </p:txBody>
      </p:sp>
      <p:sp>
        <p:nvSpPr>
          <p:cNvPr id="40" name="矩形: 圆角 12"/>
          <p:cNvSpPr/>
          <p:nvPr/>
        </p:nvSpPr>
        <p:spPr>
          <a:xfrm>
            <a:off x="1810983" y="5724637"/>
            <a:ext cx="3600114" cy="276539"/>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圆角 12"/>
          <p:cNvSpPr/>
          <p:nvPr/>
        </p:nvSpPr>
        <p:spPr>
          <a:xfrm>
            <a:off x="2296871" y="6052211"/>
            <a:ext cx="3600114" cy="276539"/>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341920" y="4650757"/>
            <a:ext cx="3939796" cy="400110"/>
          </a:xfrm>
          <a:prstGeom prst="rect">
            <a:avLst/>
          </a:prstGeom>
          <a:noFill/>
        </p:spPr>
        <p:txBody>
          <a:bodyPr wrap="none" rtlCol="0">
            <a:spAutoFit/>
          </a:bodyPr>
          <a:lstStyle/>
          <a:p>
            <a:r>
              <a:rPr lang="en-US" sz="2000" dirty="0">
                <a:solidFill>
                  <a:srgbClr val="C00000"/>
                </a:solidFill>
              </a:rPr>
              <a:t>Subproblems are NOT </a:t>
            </a:r>
            <a:r>
              <a:rPr lang="en-US" sz="2000" i="1" dirty="0">
                <a:solidFill>
                  <a:srgbClr val="C00000"/>
                </a:solidFill>
              </a:rPr>
              <a:t>independent</a:t>
            </a:r>
            <a:r>
              <a:rPr lang="en-US" sz="2000" dirty="0">
                <a:solidFill>
                  <a:srgbClr val="C00000"/>
                </a:solidFill>
              </a:rPr>
              <a:t>!</a:t>
            </a:r>
            <a:endParaRPr lang="en-US" sz="2000" dirty="0">
              <a:solidFill>
                <a:srgbClr val="C00000"/>
              </a:solidFill>
            </a:endParaRPr>
          </a:p>
        </p:txBody>
      </p:sp>
      <p:sp>
        <p:nvSpPr>
          <p:cNvPr id="44" name="TextBox 43"/>
          <p:cNvSpPr txBox="1"/>
          <p:nvPr/>
        </p:nvSpPr>
        <p:spPr>
          <a:xfrm>
            <a:off x="5125063" y="2480402"/>
            <a:ext cx="3390287" cy="400110"/>
          </a:xfrm>
          <a:prstGeom prst="rect">
            <a:avLst/>
          </a:prstGeom>
          <a:noFill/>
        </p:spPr>
        <p:txBody>
          <a:bodyPr wrap="none" rtlCol="0">
            <a:spAutoFit/>
          </a:bodyPr>
          <a:lstStyle/>
          <a:p>
            <a:pPr algn="r"/>
            <a:r>
              <a:rPr lang="en-US" sz="2000" dirty="0">
                <a:solidFill>
                  <a:schemeClr val="accent6">
                    <a:lumMod val="75000"/>
                  </a:schemeClr>
                </a:solidFill>
              </a:rPr>
              <a:t>Subproblems are </a:t>
            </a:r>
            <a:r>
              <a:rPr lang="en-US" sz="2000" i="1" dirty="0">
                <a:solidFill>
                  <a:schemeClr val="accent6">
                    <a:lumMod val="75000"/>
                  </a:schemeClr>
                </a:solidFill>
              </a:rPr>
              <a:t>independent</a:t>
            </a:r>
            <a:r>
              <a:rPr lang="en-US" sz="2000" dirty="0">
                <a:solidFill>
                  <a:schemeClr val="accent6">
                    <a:lumMod val="75000"/>
                  </a:schemeClr>
                </a:solidFill>
              </a:rPr>
              <a:t>!</a:t>
            </a:r>
            <a:endParaRPr lang="en-US" sz="2000" dirty="0">
              <a:solidFill>
                <a:schemeClr val="accent6">
                  <a:lumMod val="75000"/>
                </a:schemeClr>
              </a:solidFill>
            </a:endParaRPr>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463697" y="4683378"/>
              <a:ext cx="4514439" cy="136941"/>
            </p14:xfrm>
          </p:contentPart>
        </mc:Choice>
        <mc:Fallback xmlns="">
          <p:pic>
            <p:nvPicPr>
              <p:cNvPr id="4" name="墨迹 3"/>
            </p:nvPicPr>
            <p:blipFill>
              <a:blip/>
            </p:blipFill>
            <p:spPr>
              <a:xfrm>
                <a:off x="1463697" y="4683378"/>
                <a:ext cx="4514439" cy="13694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墨迹 8"/>
              <p14:cNvContentPartPr/>
              <p14:nvPr/>
            </p14:nvContentPartPr>
            <p14:xfrm>
              <a:off x="5983618" y="4394433"/>
              <a:ext cx="229559" cy="91750"/>
            </p14:xfrm>
          </p:contentPart>
        </mc:Choice>
        <mc:Fallback xmlns="">
          <p:pic>
            <p:nvPicPr>
              <p:cNvPr id="9" name="墨迹 8"/>
            </p:nvPicPr>
            <p:blipFill>
              <a:blip/>
            </p:blipFill>
            <p:spPr>
              <a:xfrm>
                <a:off x="5983618" y="4394433"/>
                <a:ext cx="229559" cy="917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1" name="墨迹 10"/>
              <p14:cNvContentPartPr/>
              <p14:nvPr/>
            </p14:nvContentPartPr>
            <p14:xfrm>
              <a:off x="6020622" y="4332809"/>
              <a:ext cx="130198" cy="328487"/>
            </p14:xfrm>
          </p:contentPart>
        </mc:Choice>
        <mc:Fallback xmlns="">
          <p:pic>
            <p:nvPicPr>
              <p:cNvPr id="11" name="墨迹 10"/>
            </p:nvPicPr>
            <p:blipFill>
              <a:blip/>
            </p:blipFill>
            <p:spPr>
              <a:xfrm>
                <a:off x="6020622" y="4332809"/>
                <a:ext cx="130198" cy="32848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墨迹 11"/>
              <p14:cNvContentPartPr/>
              <p14:nvPr/>
            </p14:nvContentPartPr>
            <p14:xfrm>
              <a:off x="6106964" y="4513571"/>
              <a:ext cx="134309" cy="38344"/>
            </p14:xfrm>
          </p:contentPart>
        </mc:Choice>
        <mc:Fallback xmlns="">
          <p:pic>
            <p:nvPicPr>
              <p:cNvPr id="12" name="墨迹 11"/>
            </p:nvPicPr>
            <p:blipFill>
              <a:blip/>
            </p:blipFill>
            <p:spPr>
              <a:xfrm>
                <a:off x="6106964" y="4513571"/>
                <a:ext cx="134309" cy="3834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4" name="墨迹 13"/>
              <p14:cNvContentPartPr/>
              <p14:nvPr/>
            </p14:nvContentPartPr>
            <p14:xfrm>
              <a:off x="6283759" y="4436884"/>
              <a:ext cx="26039" cy="106130"/>
            </p14:xfrm>
          </p:contentPart>
        </mc:Choice>
        <mc:Fallback xmlns="">
          <p:pic>
            <p:nvPicPr>
              <p:cNvPr id="14" name="墨迹 13"/>
            </p:nvPicPr>
            <p:blipFill>
              <a:blip/>
            </p:blipFill>
            <p:spPr>
              <a:xfrm>
                <a:off x="6283759" y="4436884"/>
                <a:ext cx="26039" cy="10613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墨迹 14"/>
              <p14:cNvContentPartPr/>
              <p14:nvPr/>
            </p14:nvContentPartPr>
            <p14:xfrm>
              <a:off x="6337208" y="4491661"/>
              <a:ext cx="112382" cy="60254"/>
            </p14:xfrm>
          </p:contentPart>
        </mc:Choice>
        <mc:Fallback xmlns="">
          <p:pic>
            <p:nvPicPr>
              <p:cNvPr id="15" name="墨迹 14"/>
            </p:nvPicPr>
            <p:blipFill>
              <a:blip/>
            </p:blipFill>
            <p:spPr>
              <a:xfrm>
                <a:off x="6337208" y="4491661"/>
                <a:ext cx="112382" cy="6025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7" name="墨迹 16"/>
              <p14:cNvContentPartPr/>
              <p14:nvPr/>
            </p14:nvContentPartPr>
            <p14:xfrm>
              <a:off x="6392029" y="4398541"/>
              <a:ext cx="24668" cy="41082"/>
            </p14:xfrm>
          </p:contentPart>
        </mc:Choice>
        <mc:Fallback xmlns="">
          <p:pic>
            <p:nvPicPr>
              <p:cNvPr id="17" name="墨迹 16"/>
            </p:nvPicPr>
            <p:blipFill>
              <a:blip/>
            </p:blipFill>
            <p:spPr>
              <a:xfrm>
                <a:off x="6392029" y="4398541"/>
                <a:ext cx="24668" cy="4108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6287870" y="4420452"/>
              <a:ext cx="148014" cy="226294"/>
            </p14:xfrm>
          </p:contentPart>
        </mc:Choice>
        <mc:Fallback xmlns="">
          <p:pic>
            <p:nvPicPr>
              <p:cNvPr id="18" name="墨迹 17"/>
            </p:nvPicPr>
            <p:blipFill>
              <a:blip/>
            </p:blipFill>
            <p:spPr>
              <a:xfrm>
                <a:off x="6287870" y="4420452"/>
                <a:ext cx="148014" cy="22629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0" name="墨迹 19"/>
              <p14:cNvContentPartPr/>
              <p14:nvPr/>
            </p14:nvContentPartPr>
            <p14:xfrm>
              <a:off x="6501668" y="4453317"/>
              <a:ext cx="74008" cy="49299"/>
            </p14:xfrm>
          </p:contentPart>
        </mc:Choice>
        <mc:Fallback xmlns="">
          <p:pic>
            <p:nvPicPr>
              <p:cNvPr id="20" name="墨迹 19"/>
            </p:nvPicPr>
            <p:blipFill>
              <a:blip/>
            </p:blipFill>
            <p:spPr>
              <a:xfrm>
                <a:off x="6501668" y="4453317"/>
                <a:ext cx="74008" cy="4929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1" name="墨迹 20"/>
              <p14:cNvContentPartPr/>
              <p14:nvPr/>
            </p14:nvContentPartPr>
            <p14:xfrm>
              <a:off x="5986359" y="4858662"/>
              <a:ext cx="156237" cy="104076"/>
            </p14:xfrm>
          </p:contentPart>
        </mc:Choice>
        <mc:Fallback xmlns="">
          <p:pic>
            <p:nvPicPr>
              <p:cNvPr id="21" name="墨迹 20"/>
            </p:nvPicPr>
            <p:blipFill>
              <a:blip/>
            </p:blipFill>
            <p:spPr>
              <a:xfrm>
                <a:off x="5986359" y="4858662"/>
                <a:ext cx="156237" cy="10407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2" name="墨迹 21"/>
              <p14:cNvContentPartPr/>
              <p14:nvPr/>
            </p14:nvContentPartPr>
            <p14:xfrm>
              <a:off x="6013769" y="4946305"/>
              <a:ext cx="142533" cy="171861"/>
            </p14:xfrm>
          </p:contentPart>
        </mc:Choice>
        <mc:Fallback xmlns="">
          <p:pic>
            <p:nvPicPr>
              <p:cNvPr id="22" name="墨迹 21"/>
            </p:nvPicPr>
            <p:blipFill>
              <a:blip/>
            </p:blipFill>
            <p:spPr>
              <a:xfrm>
                <a:off x="6013769" y="4946305"/>
                <a:ext cx="142533" cy="17186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4" name="墨迹 23"/>
              <p14:cNvContentPartPr/>
              <p14:nvPr/>
            </p14:nvContentPartPr>
            <p14:xfrm>
              <a:off x="6225855" y="4792931"/>
              <a:ext cx="407382" cy="380696"/>
            </p14:xfrm>
          </p:contentPart>
        </mc:Choice>
        <mc:Fallback xmlns="">
          <p:pic>
            <p:nvPicPr>
              <p:cNvPr id="24" name="墨迹 23"/>
            </p:nvPicPr>
            <p:blipFill>
              <a:blip/>
            </p:blipFill>
            <p:spPr>
              <a:xfrm>
                <a:off x="6225855" y="4792931"/>
                <a:ext cx="407382" cy="38069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40" grpId="0" animBg="1"/>
      <p:bldP spid="42" grpId="0" animBg="1"/>
      <p:bldP spid="43" grpId="0"/>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(DP)</a:t>
            </a:r>
            <a:endParaRPr lang="en-US" dirty="0"/>
          </a:p>
        </p:txBody>
      </p:sp>
      <p:sp>
        <p:nvSpPr>
          <p:cNvPr id="3" name="Content Placeholder 2"/>
          <p:cNvSpPr>
            <a:spLocks noGrp="1"/>
          </p:cNvSpPr>
          <p:nvPr>
            <p:ph idx="1"/>
          </p:nvPr>
        </p:nvSpPr>
        <p:spPr/>
        <p:txBody>
          <a:bodyPr>
            <a:normAutofit/>
          </a:bodyPr>
          <a:lstStyle/>
          <a:p>
            <a:r>
              <a:rPr lang="en-US" dirty="0"/>
              <a:t>Consider an (optimization) problem:</a:t>
            </a:r>
            <a:endParaRPr lang="en-US" dirty="0"/>
          </a:p>
          <a:p>
            <a:pPr lvl="1"/>
            <a:r>
              <a:rPr lang="en-US" dirty="0">
                <a:solidFill>
                  <a:schemeClr val="accent1">
                    <a:lumMod val="75000"/>
                  </a:schemeClr>
                </a:solidFill>
              </a:rPr>
              <a:t>Build optimal solution step by step.</a:t>
            </a:r>
            <a:endParaRPr lang="en-US" dirty="0">
              <a:solidFill>
                <a:schemeClr val="accent1">
                  <a:lumMod val="75000"/>
                </a:schemeClr>
              </a:solidFill>
            </a:endParaRPr>
          </a:p>
          <a:p>
            <a:pPr lvl="1"/>
            <a:r>
              <a:rPr lang="en-US" dirty="0">
                <a:solidFill>
                  <a:schemeClr val="accent1">
                    <a:lumMod val="75000"/>
                  </a:schemeClr>
                </a:solidFill>
              </a:rPr>
              <a:t>Problem has </a:t>
            </a:r>
            <a:r>
              <a:rPr lang="en-US" b="1" dirty="0">
                <a:solidFill>
                  <a:srgbClr val="C00000"/>
                </a:solidFill>
              </a:rPr>
              <a:t>optimal substructure</a:t>
            </a:r>
            <a:r>
              <a:rPr lang="en-US" dirty="0">
                <a:solidFill>
                  <a:schemeClr val="accent1">
                    <a:lumMod val="75000"/>
                  </a:schemeClr>
                </a:solidFill>
              </a:rPr>
              <a:t> property.</a:t>
            </a:r>
            <a:endParaRPr lang="en-US" dirty="0">
              <a:solidFill>
                <a:schemeClr val="accent1">
                  <a:lumMod val="75000"/>
                </a:schemeClr>
              </a:solidFill>
            </a:endParaRPr>
          </a:p>
          <a:p>
            <a:pPr lvl="2"/>
            <a:r>
              <a:rPr lang="en-US" dirty="0"/>
              <a:t>We can design a recursive algorithm.</a:t>
            </a:r>
            <a:endParaRPr lang="en-US" dirty="0"/>
          </a:p>
          <a:p>
            <a:pPr lvl="1"/>
            <a:r>
              <a:rPr lang="en-US" dirty="0">
                <a:solidFill>
                  <a:schemeClr val="accent1">
                    <a:lumMod val="75000"/>
                  </a:schemeClr>
                </a:solidFill>
              </a:rPr>
              <a:t>Problem has lots of </a:t>
            </a:r>
            <a:r>
              <a:rPr lang="en-US" b="1" dirty="0">
                <a:solidFill>
                  <a:srgbClr val="C00000"/>
                </a:solidFill>
              </a:rPr>
              <a:t>overlapping subproblems</a:t>
            </a:r>
            <a:r>
              <a:rPr lang="en-US" dirty="0">
                <a:solidFill>
                  <a:schemeClr val="accent1">
                    <a:lumMod val="75000"/>
                  </a:schemeClr>
                </a:solidFill>
              </a:rPr>
              <a:t>.</a:t>
            </a:r>
            <a:endParaRPr lang="en-US" dirty="0">
              <a:solidFill>
                <a:schemeClr val="accent1">
                  <a:lumMod val="75000"/>
                </a:schemeClr>
              </a:solidFill>
            </a:endParaRPr>
          </a:p>
          <a:p>
            <a:pPr lvl="2"/>
            <a:r>
              <a:rPr lang="en-US" dirty="0"/>
              <a:t>Recursion and </a:t>
            </a:r>
            <a:r>
              <a:rPr lang="en-US" i="1" dirty="0">
                <a:solidFill>
                  <a:schemeClr val="accent2">
                    <a:lumMod val="75000"/>
                  </a:schemeClr>
                </a:solidFill>
              </a:rPr>
              <a:t>memorize</a:t>
            </a:r>
            <a:r>
              <a:rPr lang="en-US" dirty="0"/>
              <a:t> solutions. </a:t>
            </a:r>
            <a:r>
              <a:rPr lang="en-US" dirty="0">
                <a:solidFill>
                  <a:schemeClr val="tx1">
                    <a:lumMod val="65000"/>
                    <a:lumOff val="35000"/>
                  </a:schemeClr>
                </a:solidFill>
              </a:rPr>
              <a:t>(Top-Down)</a:t>
            </a:r>
            <a:endParaRPr lang="en-US" dirty="0">
              <a:solidFill>
                <a:schemeClr val="tx1">
                  <a:lumMod val="65000"/>
                  <a:lumOff val="35000"/>
                </a:schemeClr>
              </a:solidFill>
            </a:endParaRPr>
          </a:p>
          <a:p>
            <a:pPr lvl="2"/>
            <a:r>
              <a:rPr lang="en-US" dirty="0"/>
              <a:t>Or, consider subproblems in the </a:t>
            </a:r>
            <a:r>
              <a:rPr lang="en-US" i="1" dirty="0">
                <a:solidFill>
                  <a:schemeClr val="accent2">
                    <a:lumMod val="75000"/>
                  </a:schemeClr>
                </a:solidFill>
              </a:rPr>
              <a:t>right order</a:t>
            </a:r>
            <a:r>
              <a:rPr lang="en-US" dirty="0"/>
              <a:t>. </a:t>
            </a:r>
            <a:r>
              <a:rPr lang="en-US" dirty="0">
                <a:solidFill>
                  <a:schemeClr val="tx1">
                    <a:lumMod val="65000"/>
                    <a:lumOff val="35000"/>
                  </a:schemeClr>
                </a:solidFill>
              </a:rPr>
              <a:t>(Bottom-Up)</a:t>
            </a:r>
            <a:endParaRPr lang="en-US" dirty="0">
              <a:solidFill>
                <a:schemeClr val="tx1">
                  <a:lumMod val="65000"/>
                  <a:lumOff val="35000"/>
                </a:schemeClr>
              </a:solidFill>
            </a:endParaRPr>
          </a:p>
        </p:txBody>
      </p:sp>
      <p:sp>
        <p:nvSpPr>
          <p:cNvPr id="4" name="矩形: 圆角 12"/>
          <p:cNvSpPr/>
          <p:nvPr/>
        </p:nvSpPr>
        <p:spPr>
          <a:xfrm>
            <a:off x="1351220" y="3429000"/>
            <a:ext cx="6458832" cy="1078454"/>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vs Bottom-Up</a:t>
            </a:r>
            <a:endParaRPr lang="en-US" dirty="0"/>
          </a:p>
        </p:txBody>
      </p:sp>
      <p:sp>
        <p:nvSpPr>
          <p:cNvPr id="3" name="Content Placeholder 2"/>
          <p:cNvSpPr>
            <a:spLocks noGrp="1"/>
          </p:cNvSpPr>
          <p:nvPr>
            <p:ph idx="1"/>
          </p:nvPr>
        </p:nvSpPr>
        <p:spPr>
          <a:xfrm>
            <a:off x="628650" y="1690689"/>
            <a:ext cx="7886700" cy="4802185"/>
          </a:xfrm>
        </p:spPr>
        <p:txBody>
          <a:bodyPr>
            <a:noAutofit/>
          </a:bodyPr>
          <a:lstStyle/>
          <a:p>
            <a:r>
              <a:rPr lang="en-US" sz="2400" dirty="0">
                <a:solidFill>
                  <a:schemeClr val="accent1">
                    <a:lumMod val="75000"/>
                  </a:schemeClr>
                </a:solidFill>
              </a:rPr>
              <a:t>Dynamic programming </a:t>
            </a:r>
            <a:r>
              <a:rPr lang="en-US" sz="2400" i="1" dirty="0">
                <a:solidFill>
                  <a:schemeClr val="accent1">
                    <a:lumMod val="75000"/>
                  </a:schemeClr>
                </a:solidFill>
              </a:rPr>
              <a:t>trades space for time</a:t>
            </a:r>
            <a:r>
              <a:rPr lang="en-US" sz="2400" dirty="0">
                <a:solidFill>
                  <a:schemeClr val="accent1">
                    <a:lumMod val="75000"/>
                  </a:schemeClr>
                </a:solidFill>
              </a:rPr>
              <a:t>.</a:t>
            </a:r>
            <a:endParaRPr lang="en-US" sz="2400" dirty="0">
              <a:solidFill>
                <a:schemeClr val="accent1">
                  <a:lumMod val="75000"/>
                </a:schemeClr>
              </a:solidFill>
            </a:endParaRPr>
          </a:p>
          <a:p>
            <a:pPr lvl="1"/>
            <a:r>
              <a:rPr lang="en-US" sz="2000" dirty="0"/>
              <a:t>Save solutions for subproblems to avoid repeat computation.</a:t>
            </a:r>
            <a:endParaRPr lang="en-US" sz="2000" dirty="0"/>
          </a:p>
          <a:p>
            <a:r>
              <a:rPr lang="en-US" sz="2400" dirty="0">
                <a:solidFill>
                  <a:schemeClr val="accent1">
                    <a:lumMod val="75000"/>
                  </a:schemeClr>
                </a:solidFill>
              </a:rPr>
              <a:t>[</a:t>
            </a:r>
            <a:r>
              <a:rPr lang="en-US" sz="2400" b="1" dirty="0">
                <a:solidFill>
                  <a:schemeClr val="accent1">
                    <a:lumMod val="75000"/>
                  </a:schemeClr>
                </a:solidFill>
              </a:rPr>
              <a:t>Top-Down</a:t>
            </a:r>
            <a:r>
              <a:rPr lang="en-US" sz="2400" dirty="0">
                <a:solidFill>
                  <a:schemeClr val="accent1">
                    <a:lumMod val="75000"/>
                  </a:schemeClr>
                </a:solidFill>
              </a:rPr>
              <a:t>] Recursion with memorization.</a:t>
            </a:r>
            <a:endParaRPr lang="en-US" sz="2400" dirty="0">
              <a:solidFill>
                <a:schemeClr val="accent1">
                  <a:lumMod val="75000"/>
                </a:schemeClr>
              </a:solidFill>
            </a:endParaRPr>
          </a:p>
          <a:p>
            <a:pPr lvl="1"/>
            <a:r>
              <a:rPr lang="en-US" sz="2000" dirty="0"/>
              <a:t>Very straightforward, easy to write down the code.</a:t>
            </a:r>
            <a:endParaRPr lang="en-US" sz="2000" dirty="0"/>
          </a:p>
          <a:p>
            <a:pPr lvl="1"/>
            <a:r>
              <a:rPr lang="en-US" sz="2000" dirty="0"/>
              <a:t>Use array or hash-table to memorize solutions.</a:t>
            </a:r>
            <a:endParaRPr lang="en-US" sz="2000" dirty="0"/>
          </a:p>
          <a:p>
            <a:pPr lvl="1"/>
            <a:r>
              <a:rPr lang="en-US" sz="2000" dirty="0"/>
              <a:t>Array may cost more space, but hash-table may cost more time.</a:t>
            </a:r>
            <a:endParaRPr lang="en-US" sz="2000" dirty="0"/>
          </a:p>
          <a:p>
            <a:r>
              <a:rPr lang="en-US" sz="2400" dirty="0">
                <a:solidFill>
                  <a:schemeClr val="accent1">
                    <a:lumMod val="75000"/>
                  </a:schemeClr>
                </a:solidFill>
              </a:rPr>
              <a:t>[</a:t>
            </a:r>
            <a:r>
              <a:rPr lang="en-US" sz="2400" b="1" dirty="0">
                <a:solidFill>
                  <a:schemeClr val="accent1">
                    <a:lumMod val="75000"/>
                  </a:schemeClr>
                </a:solidFill>
              </a:rPr>
              <a:t>Bottom-Up</a:t>
            </a:r>
            <a:r>
              <a:rPr lang="en-US" sz="2400" dirty="0">
                <a:solidFill>
                  <a:schemeClr val="accent1">
                    <a:lumMod val="75000"/>
                  </a:schemeClr>
                </a:solidFill>
              </a:rPr>
              <a:t>] Solve subproblems in the right order.</a:t>
            </a:r>
            <a:endParaRPr lang="en-US" sz="2400" dirty="0">
              <a:solidFill>
                <a:schemeClr val="accent1">
                  <a:lumMod val="75000"/>
                </a:schemeClr>
              </a:solidFill>
            </a:endParaRPr>
          </a:p>
          <a:p>
            <a:pPr lvl="1"/>
            <a:r>
              <a:rPr lang="en-US" sz="2000" dirty="0"/>
              <a:t>Finding the right order might be non-trivial. </a:t>
            </a:r>
            <a:r>
              <a:rPr lang="en-US" sz="2000" dirty="0">
                <a:solidFill>
                  <a:schemeClr val="tx1">
                    <a:lumMod val="65000"/>
                    <a:lumOff val="35000"/>
                  </a:schemeClr>
                </a:solidFill>
              </a:rPr>
              <a:t>(Subproblem graph?)</a:t>
            </a:r>
            <a:endParaRPr lang="en-US" sz="2000" dirty="0">
              <a:solidFill>
                <a:schemeClr val="tx1">
                  <a:lumMod val="65000"/>
                  <a:lumOff val="35000"/>
                </a:schemeClr>
              </a:solidFill>
            </a:endParaRPr>
          </a:p>
          <a:p>
            <a:pPr lvl="1"/>
            <a:r>
              <a:rPr lang="en-US" sz="2000" dirty="0"/>
              <a:t>Usually use array to memorize solutions.</a:t>
            </a:r>
            <a:endParaRPr lang="en-US" sz="2000" dirty="0"/>
          </a:p>
          <a:p>
            <a:pPr lvl="1"/>
            <a:r>
              <a:rPr lang="en-US" sz="2000" dirty="0"/>
              <a:t>Might be able to reduce the size of array to save even more space.</a:t>
            </a:r>
            <a:endParaRPr lang="en-US" sz="2000" dirty="0"/>
          </a:p>
          <a:p>
            <a:r>
              <a:rPr lang="en-US" sz="2400" b="1" dirty="0">
                <a:solidFill>
                  <a:schemeClr val="accent2">
                    <a:lumMod val="75000"/>
                  </a:schemeClr>
                </a:solidFill>
              </a:rPr>
              <a:t>Top-down vs Bottom-up</a:t>
            </a:r>
            <a:endParaRPr lang="en-US" sz="2400" b="1" dirty="0">
              <a:solidFill>
                <a:schemeClr val="accent2">
                  <a:lumMod val="75000"/>
                </a:schemeClr>
              </a:solidFill>
            </a:endParaRPr>
          </a:p>
          <a:p>
            <a:pPr lvl="1"/>
            <a:r>
              <a:rPr lang="en-US" sz="2000" dirty="0"/>
              <a:t>Top-down often costs more time in practice. (</a:t>
            </a:r>
            <a:r>
              <a:rPr lang="en-US" sz="2000" dirty="0">
                <a:solidFill>
                  <a:srgbClr val="C00000"/>
                </a:solidFill>
              </a:rPr>
              <a:t>Recursion is costly!</a:t>
            </a:r>
            <a:r>
              <a:rPr lang="en-US" sz="2000" dirty="0"/>
              <a:t>)</a:t>
            </a:r>
            <a:endParaRPr lang="en-US" sz="2000" dirty="0"/>
          </a:p>
          <a:p>
            <a:pPr lvl="1"/>
            <a:r>
              <a:rPr lang="en-US" sz="2000" dirty="0"/>
              <a:t>But not always! (</a:t>
            </a:r>
            <a:r>
              <a:rPr lang="en-US" sz="2000" dirty="0">
                <a:solidFill>
                  <a:srgbClr val="C00000"/>
                </a:solidFill>
              </a:rPr>
              <a:t>Top-down only considers </a:t>
            </a:r>
            <a:r>
              <a:rPr lang="en-US" sz="2000" i="1" u="sng" dirty="0">
                <a:solidFill>
                  <a:srgbClr val="C00000"/>
                </a:solidFill>
              </a:rPr>
              <a:t>necessary</a:t>
            </a:r>
            <a:r>
              <a:rPr lang="en-US" sz="2000" dirty="0">
                <a:solidFill>
                  <a:srgbClr val="C00000"/>
                </a:solidFill>
              </a:rPr>
              <a:t> subproblems.</a:t>
            </a:r>
            <a:r>
              <a:rPr lang="en-US" sz="2000" dirty="0"/>
              <a:t>)</a:t>
            </a:r>
            <a:endParaRPr lang="en-US" sz="2000" dirty="0"/>
          </a:p>
        </p:txBody>
      </p:sp>
      <p:sp>
        <p:nvSpPr>
          <p:cNvPr id="5" name="矩形: 圆角 12"/>
          <p:cNvSpPr/>
          <p:nvPr/>
        </p:nvSpPr>
        <p:spPr>
          <a:xfrm>
            <a:off x="1116673" y="4988859"/>
            <a:ext cx="7198988" cy="425879"/>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APSP via Dynamic Programming</a:t>
            </a:r>
            <a:br>
              <a:rPr lang="en-US" dirty="0"/>
            </a:br>
            <a:r>
              <a:rPr lang="en-US" dirty="0"/>
              <a:t>The Floyd-</a:t>
            </a:r>
            <a:r>
              <a:rPr lang="en-US" dirty="0" err="1"/>
              <a:t>Warshall</a:t>
            </a:r>
            <a:r>
              <a:rPr lang="en-US" dirty="0"/>
              <a:t>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9F6EE28-77AA-44C1-8DC9-CEF570CD9AFF}"/>
                  </a:ext>
                </a:extLst>
              </p:cNvPr>
              <p:cNvSpPr>
                <a:spLocks noGrp="1"/>
              </p:cNvSpPr>
              <p:nvPr>
                <p:ph idx="1"/>
              </p:nvPr>
            </p:nvSpPr>
            <p:spPr>
              <a:xfrm>
                <a:off x="628650" y="1654646"/>
                <a:ext cx="8515350" cy="4802184"/>
              </a:xfrm>
            </p:spPr>
            <p:txBody>
              <a:bodyPr>
                <a:normAutofit/>
              </a:bodyPr>
              <a:lstStyle/>
              <a:p>
                <a:pPr>
                  <a:lnSpc>
                    <a:spcPct val="100000"/>
                  </a:lnSpc>
                  <a:spcBef>
                    <a:spcPts val="600"/>
                  </a:spcBef>
                </a:pPr>
                <a:r>
                  <a:rPr lang="en-US" sz="2000" b="1" dirty="0"/>
                  <a:t>Strategy:</a:t>
                </a:r>
                <a:r>
                  <a:rPr lang="en-US" sz="2000" dirty="0"/>
                  <a:t> recuse on the </a:t>
                </a:r>
                <a:r>
                  <a:rPr lang="en-US" sz="2000" i="1" dirty="0"/>
                  <a:t>set of node</a:t>
                </a:r>
                <a:r>
                  <a:rPr lang="en-US" sz="2000" dirty="0"/>
                  <a:t> the shortest paths use.</a:t>
                </a:r>
              </a:p>
              <a:p>
                <a:pPr>
                  <a:lnSpc>
                    <a:spcPct val="100000"/>
                  </a:lnSpc>
                  <a:spcBef>
                    <a:spcPts val="600"/>
                  </a:spcBef>
                </a:pPr>
                <a:r>
                  <a:rPr lang="en-US" sz="2000" dirty="0"/>
                  <a:t>Define </a:t>
                </a:r>
                <a14:m>
                  <m:oMath xmlns:m="http://schemas.openxmlformats.org/officeDocument/2006/math">
                    <m:r>
                      <a:rPr lang="en-US" sz="2000" b="0" i="1" smtClean="0">
                        <a:solidFill>
                          <a:schemeClr val="accent1">
                            <a:lumMod val="75000"/>
                          </a:schemeClr>
                        </a:solidFill>
                        <a:latin typeface="Cambria Math" panose="02040503050406030204" pitchFamily="18" charset="0"/>
                      </a:rPr>
                      <m:t>𝑑𝑖𝑠𝑡</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𝑟</m:t>
                        </m:r>
                      </m:e>
                    </m:d>
                  </m:oMath>
                </a14:m>
                <a:r>
                  <a:rPr lang="en-US" sz="2000" dirty="0"/>
                  <a:t> be length of shortest path from </a:t>
                </a:r>
                <a14:m>
                  <m:oMath xmlns:m="http://schemas.openxmlformats.org/officeDocument/2006/math">
                    <m:r>
                      <a:rPr lang="en-US" sz="2000" i="1" dirty="0" smtClean="0">
                        <a:latin typeface="Cambria Math" panose="02040503050406030204" pitchFamily="18" charset="0"/>
                      </a:rPr>
                      <m:t>𝑢</m:t>
                    </m:r>
                  </m:oMath>
                </a14:m>
                <a:r>
                  <a:rPr lang="en-US" sz="2000" dirty="0"/>
                  <a:t> to </a:t>
                </a:r>
                <a14:m>
                  <m:oMath xmlns:m="http://schemas.openxmlformats.org/officeDocument/2006/math">
                    <m:r>
                      <a:rPr lang="en-US" sz="2000" b="0" i="1" smtClean="0">
                        <a:latin typeface="Cambria Math" panose="02040503050406030204" pitchFamily="18" charset="0"/>
                      </a:rPr>
                      <m:t>𝑣</m:t>
                    </m:r>
                  </m:oMath>
                </a14:m>
                <a:r>
                  <a:rPr lang="en-US" sz="2000" dirty="0"/>
                  <a:t>, </a:t>
                </a:r>
                <a:br>
                  <a:rPr lang="en-US" sz="2000" dirty="0"/>
                </a:br>
                <a:r>
                  <a:rPr lang="en-US" sz="2000" dirty="0" err="1"/>
                  <a:t>s.t.</a:t>
                </a:r>
                <a:r>
                  <a:rPr lang="en-US" sz="2000" dirty="0"/>
                  <a:t> </a:t>
                </a:r>
                <a:r>
                  <a:rPr lang="en-US" sz="2000" dirty="0">
                    <a:solidFill>
                      <a:schemeClr val="accent1">
                        <a:lumMod val="75000"/>
                      </a:schemeClr>
                    </a:solidFill>
                  </a:rPr>
                  <a:t>only nodes in </a:t>
                </a:r>
                <a14:m>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𝑉</m:t>
                        </m:r>
                      </m:e>
                      <m:sub>
                        <m:r>
                          <a:rPr lang="en-US" sz="2000" i="1">
                            <a:solidFill>
                              <a:schemeClr val="accent1">
                                <a:lumMod val="75000"/>
                              </a:schemeClr>
                            </a:solidFill>
                            <a:latin typeface="Cambria Math" panose="02040503050406030204" pitchFamily="18" charset="0"/>
                          </a:rPr>
                          <m:t>𝑟</m:t>
                        </m:r>
                      </m:sub>
                    </m:sSub>
                    <m:r>
                      <a:rPr lang="en-US" sz="2000" i="1">
                        <a:solidFill>
                          <a:schemeClr val="accent1">
                            <a:lumMod val="75000"/>
                          </a:schemeClr>
                        </a:solidFill>
                        <a:latin typeface="Cambria Math" panose="02040503050406030204" pitchFamily="18" charset="0"/>
                      </a:rPr>
                      <m:t>=</m:t>
                    </m:r>
                    <m:d>
                      <m:dPr>
                        <m:begChr m:val="{"/>
                        <m:endChr m:val="}"/>
                        <m:ctrlPr>
                          <a:rPr lang="en-US" sz="2000" i="1">
                            <a:solidFill>
                              <a:schemeClr val="accent1">
                                <a:lumMod val="75000"/>
                              </a:schemeClr>
                            </a:solidFill>
                            <a:latin typeface="Cambria Math" panose="02040503050406030204" pitchFamily="18" charset="0"/>
                          </a:rPr>
                        </m:ctrlPr>
                      </m:dPr>
                      <m:e>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1</m:t>
                            </m:r>
                          </m:sub>
                        </m:sSub>
                        <m:r>
                          <a:rPr lang="en-US" sz="2000" i="1">
                            <a:solidFill>
                              <a:schemeClr val="accent1">
                                <a:lumMod val="75000"/>
                              </a:schemeClr>
                            </a:solidFill>
                            <a:latin typeface="Cambria Math" panose="02040503050406030204" pitchFamily="18" charset="0"/>
                          </a:rPr>
                          <m:t>,</m:t>
                        </m:r>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2</m:t>
                            </m:r>
                          </m:sub>
                        </m:sSub>
                        <m:r>
                          <a:rPr lang="en-US" sz="2000" i="1">
                            <a:solidFill>
                              <a:schemeClr val="accent1">
                                <a:lumMod val="75000"/>
                              </a:schemeClr>
                            </a:solidFill>
                            <a:latin typeface="Cambria Math" panose="02040503050406030204" pitchFamily="18" charset="0"/>
                          </a:rPr>
                          <m:t>,⋯,</m:t>
                        </m:r>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𝑥</m:t>
                            </m:r>
                          </m:e>
                          <m:sub>
                            <m:r>
                              <a:rPr lang="en-US" sz="2000" i="1">
                                <a:solidFill>
                                  <a:schemeClr val="accent1">
                                    <a:lumMod val="75000"/>
                                  </a:schemeClr>
                                </a:solidFill>
                                <a:latin typeface="Cambria Math" panose="02040503050406030204" pitchFamily="18" charset="0"/>
                              </a:rPr>
                              <m:t>𝑟</m:t>
                            </m:r>
                          </m:sub>
                        </m:sSub>
                      </m:e>
                    </m:d>
                  </m:oMath>
                </a14:m>
                <a:r>
                  <a:rPr lang="en-US" sz="2000" dirty="0">
                    <a:solidFill>
                      <a:schemeClr val="accent1">
                        <a:lumMod val="75000"/>
                      </a:schemeClr>
                    </a:solidFill>
                  </a:rPr>
                  <a:t> can be </a:t>
                </a:r>
                <a:r>
                  <a:rPr lang="en-US" sz="2000" u="sng" dirty="0">
                    <a:solidFill>
                      <a:schemeClr val="accent1">
                        <a:lumMod val="75000"/>
                      </a:schemeClr>
                    </a:solidFill>
                  </a:rPr>
                  <a:t>intermediate</a:t>
                </a:r>
                <a:r>
                  <a:rPr lang="en-US" sz="2000" dirty="0">
                    <a:solidFill>
                      <a:schemeClr val="accent1">
                        <a:lumMod val="75000"/>
                      </a:schemeClr>
                    </a:solidFill>
                  </a:rPr>
                  <a:t> nodes in paths</a:t>
                </a:r>
                <a:r>
                  <a:rPr lang="en-US" sz="2000" dirty="0"/>
                  <a:t>.</a:t>
                </a:r>
              </a:p>
              <a:p>
                <a:pPr>
                  <a:lnSpc>
                    <a:spcPct val="100000"/>
                  </a:lnSpc>
                  <a:spcBef>
                    <a:spcPts val="600"/>
                  </a:spcBef>
                </a:pPr>
                <a14:m>
                  <m:oMath xmlns:m="http://schemas.openxmlformats.org/officeDocument/2006/math">
                    <m:r>
                      <a:rPr lang="en-US" sz="1700" i="1">
                        <a:latin typeface="Cambria Math" panose="02040503050406030204" pitchFamily="18" charset="0"/>
                      </a:rPr>
                      <m:t>𝑑𝑖𝑠𝑡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solidFill>
                              <a:srgbClr val="C00000"/>
                            </a:solidFill>
                            <a:latin typeface="Cambria Math" panose="02040503050406030204" pitchFamily="18" charset="0"/>
                          </a:rPr>
                          <m:t>𝑟</m:t>
                        </m:r>
                      </m:e>
                    </m:d>
                    <m:r>
                      <a:rPr lang="en-US" sz="1700" i="1">
                        <a:latin typeface="Cambria Math" panose="02040503050406030204" pitchFamily="18" charset="0"/>
                      </a:rPr>
                      <m:t>=</m:t>
                    </m:r>
                    <m:d>
                      <m:dPr>
                        <m:begChr m:val="{"/>
                        <m:endChr m:val=""/>
                        <m:ctrlPr>
                          <a:rPr lang="en-US" sz="1700" i="1">
                            <a:latin typeface="Cambria Math" panose="02040503050406030204" pitchFamily="18" charset="0"/>
                          </a:rPr>
                        </m:ctrlPr>
                      </m:dPr>
                      <m:e>
                        <m:m>
                          <m:mPr>
                            <m:mcs>
                              <m:mc>
                                <m:mcPr>
                                  <m:count m:val="2"/>
                                  <m:mcJc m:val="center"/>
                                </m:mcPr>
                              </m:mc>
                            </m:mcs>
                            <m:ctrlPr>
                              <a:rPr lang="en-US" sz="1700" i="1">
                                <a:latin typeface="Cambria Math" panose="02040503050406030204" pitchFamily="18" charset="0"/>
                              </a:rPr>
                            </m:ctrlPr>
                          </m:mPr>
                          <m:mr>
                            <m:e>
                              <m:r>
                                <m:rPr>
                                  <m:brk m:alnAt="7"/>
                                </m:rPr>
                                <a:rPr lang="en-US" sz="1700" b="0" i="1" smtClean="0">
                                  <a:latin typeface="Cambria Math" panose="02040503050406030204" pitchFamily="18" charset="0"/>
                                </a:rPr>
                                <m:t>𝑤</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r>
                                <a:rPr lang="en-US" sz="1700" i="1">
                                  <a:latin typeface="Cambria Math" panose="02040503050406030204" pitchFamily="18" charset="0"/>
                                </a:rPr>
                                <m:t>∞</m:t>
                              </m:r>
                            </m:e>
                            <m:e>
                              <m:r>
                                <m:rPr>
                                  <m:sty m:val="p"/>
                                </m:rPr>
                                <a:rPr lang="en-US" sz="1700">
                                  <a:latin typeface="Cambria Math" panose="02040503050406030204" pitchFamily="18" charset="0"/>
                                </a:rPr>
                                <m:t>if</m:t>
                              </m:r>
                              <m:r>
                                <a:rPr lang="en-US" sz="1700" i="1">
                                  <a:latin typeface="Cambria Math" panose="02040503050406030204" pitchFamily="18" charset="0"/>
                                </a:rPr>
                                <m:t> </m:t>
                              </m:r>
                              <m:r>
                                <a:rPr lang="en-US" sz="1700" b="0" i="1" smtClean="0">
                                  <a:latin typeface="Cambria Math" panose="02040503050406030204" pitchFamily="18" charset="0"/>
                                </a:rPr>
                                <m:t>𝑟</m:t>
                              </m:r>
                              <m:r>
                                <a:rPr lang="en-US" sz="1700" i="1">
                                  <a:latin typeface="Cambria Math" panose="02040503050406030204" pitchFamily="18" charset="0"/>
                                </a:rPr>
                                <m:t>=0 </m:t>
                              </m:r>
                              <m:r>
                                <m:rPr>
                                  <m:sty m:val="p"/>
                                </m:rPr>
                                <a:rPr lang="en-US" sz="1700">
                                  <a:latin typeface="Cambria Math" panose="02040503050406030204" pitchFamily="18" charset="0"/>
                                </a:rPr>
                                <m:t>and</m:t>
                              </m:r>
                              <m:r>
                                <a:rPr lang="en-US" sz="1700" b="0" i="1" smtClean="0">
                                  <a:latin typeface="Cambria Math" panose="02040503050406030204" pitchFamily="18" charset="0"/>
                                </a:rPr>
                                <m:t> </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r>
                                    <a:rPr lang="en-US" sz="1700" b="0" i="1" smtClean="0">
                                      <a:latin typeface="Cambria Math" panose="02040503050406030204" pitchFamily="18" charset="0"/>
                                    </a:rPr>
                                    <m:t>𝑣</m:t>
                                  </m:r>
                                </m:e>
                              </m:d>
                              <m:r>
                                <a:rPr lang="en-US" sz="1700" b="0" i="1" smtClean="0">
                                  <a:latin typeface="Cambria Math" panose="02040503050406030204" pitchFamily="18" charset="0"/>
                                </a:rPr>
                                <m:t>∉</m:t>
                              </m:r>
                              <m:r>
                                <a:rPr lang="en-US" sz="1700" b="0" i="1" smtClean="0">
                                  <a:latin typeface="Cambria Math" panose="02040503050406030204" pitchFamily="18" charset="0"/>
                                </a:rPr>
                                <m:t>𝐸</m:t>
                              </m:r>
                            </m:e>
                          </m:mr>
                          <m:mr>
                            <m:e>
                              <m:func>
                                <m:funcPr>
                                  <m:ctrlPr>
                                    <a:rPr lang="en-US" sz="1700" i="1">
                                      <a:latin typeface="Cambria Math" panose="02040503050406030204" pitchFamily="18" charset="0"/>
                                    </a:rPr>
                                  </m:ctrlPr>
                                </m:funcPr>
                                <m:fName>
                                  <m:r>
                                    <m:rPr>
                                      <m:sty m:val="p"/>
                                    </m:rPr>
                                    <a:rPr lang="en-US" sz="1700">
                                      <a:latin typeface="Cambria Math" panose="02040503050406030204" pitchFamily="18" charset="0"/>
                                    </a:rPr>
                                    <m:t>min</m:t>
                                  </m:r>
                                </m:fName>
                                <m:e>
                                  <m:d>
                                    <m:dPr>
                                      <m:begChr m:val="{"/>
                                      <m:endChr m:val="}"/>
                                      <m:ctrlPr>
                                        <a:rPr lang="en-US" sz="1700" i="1">
                                          <a:latin typeface="Cambria Math" panose="02040503050406030204" pitchFamily="18" charset="0"/>
                                        </a:rPr>
                                      </m:ctrlPr>
                                    </m:dPr>
                                    <m:e>
                                      <m:m>
                                        <m:mPr>
                                          <m:mcs>
                                            <m:mc>
                                              <m:mcPr>
                                                <m:count m:val="1"/>
                                                <m:mcJc m:val="center"/>
                                              </m:mcPr>
                                            </m:mc>
                                          </m:mcs>
                                          <m:ctrlPr>
                                            <a:rPr lang="en-US" sz="1700" i="1">
                                              <a:latin typeface="Cambria Math" panose="02040503050406030204" pitchFamily="18" charset="0"/>
                                            </a:rPr>
                                          </m:ctrlPr>
                                        </m:mPr>
                                        <m:mr>
                                          <m:e>
                                            <m:r>
                                              <m:rPr>
                                                <m:brk m:alnAt="7"/>
                                              </m:rPr>
                                              <a:rPr lang="en-US" sz="1700" i="1">
                                                <a:latin typeface="Cambria Math" panose="02040503050406030204" pitchFamily="18" charset="0"/>
                                              </a:rPr>
                                              <m:t>𝑑</m:t>
                                            </m:r>
                                            <m:r>
                                              <a:rPr lang="en-US" sz="1700" i="1">
                                                <a:latin typeface="Cambria Math" panose="02040503050406030204" pitchFamily="18" charset="0"/>
                                              </a:rPr>
                                              <m:t>𝑖𝑠𝑡</m:t>
                                            </m:r>
                                            <m:d>
                                              <m:dPr>
                                                <m:ctrlPr>
                                                  <a:rPr lang="en-US" sz="1700" i="1">
                                                    <a:latin typeface="Cambria Math" panose="02040503050406030204" pitchFamily="18" charset="0"/>
                                                  </a:rPr>
                                                </m:ctrlPr>
                                              </m:dPr>
                                              <m:e>
                                                <m:r>
                                                  <a:rPr lang="en-US" sz="1700" i="1">
                                                    <a:latin typeface="Cambria Math" panose="02040503050406030204" pitchFamily="18" charset="0"/>
                                                  </a:rPr>
                                                  <m:t>𝑢</m:t>
                                                </m:r>
                                                <m:r>
                                                  <a:rPr lang="en-US" sz="1700" i="1">
                                                    <a:latin typeface="Cambria Math" panose="02040503050406030204" pitchFamily="18" charset="0"/>
                                                  </a:rPr>
                                                  <m:t>,</m:t>
                                                </m:r>
                                                <m:r>
                                                  <a:rPr lang="en-US" sz="1700" i="1">
                                                    <a:latin typeface="Cambria Math" panose="02040503050406030204" pitchFamily="18" charset="0"/>
                                                  </a:rPr>
                                                  <m:t>𝑣</m:t>
                                                </m:r>
                                                <m:r>
                                                  <a:rPr lang="en-US" sz="1700" i="1">
                                                    <a:latin typeface="Cambria Math" panose="02040503050406030204" pitchFamily="18" charset="0"/>
                                                  </a:rPr>
                                                  <m:t>,</m:t>
                                                </m:r>
                                                <m:r>
                                                  <a:rPr lang="en-US" sz="1700" b="0" i="1" smtClean="0">
                                                    <a:solidFill>
                                                      <a:srgbClr val="C00000"/>
                                                    </a:solidFill>
                                                    <a:latin typeface="Cambria Math" panose="02040503050406030204" pitchFamily="18" charset="0"/>
                                                  </a:rPr>
                                                  <m:t>𝑟</m:t>
                                                </m:r>
                                                <m:r>
                                                  <a:rPr lang="en-US" sz="1700" i="1">
                                                    <a:solidFill>
                                                      <a:srgbClr val="C00000"/>
                                                    </a:solidFill>
                                                    <a:latin typeface="Cambria Math" panose="02040503050406030204" pitchFamily="18" charset="0"/>
                                                  </a:rPr>
                                                  <m:t>−1</m:t>
                                                </m:r>
                                              </m:e>
                                            </m:d>
                                          </m:e>
                                        </m:mr>
                                        <m:mr>
                                          <m:e>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𝑢</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solidFill>
                                                      <a:srgbClr val="C00000"/>
                                                    </a:solidFill>
                                                    <a:latin typeface="Cambria Math" panose="02040503050406030204" pitchFamily="18" charset="0"/>
                                                  </a:rPr>
                                                  <m:t>𝑟</m:t>
                                                </m:r>
                                                <m:r>
                                                  <a:rPr lang="en-US" sz="1700" b="0" i="1" smtClean="0">
                                                    <a:solidFill>
                                                      <a:srgbClr val="C00000"/>
                                                    </a:solidFill>
                                                    <a:latin typeface="Cambria Math" panose="02040503050406030204" pitchFamily="18" charset="0"/>
                                                  </a:rPr>
                                                  <m:t>−1</m:t>
                                                </m:r>
                                              </m:e>
                                            </m:d>
                                            <m:r>
                                              <a:rPr lang="en-US" sz="1700" b="0" i="1" smtClean="0">
                                                <a:latin typeface="Cambria Math" panose="02040503050406030204" pitchFamily="18" charset="0"/>
                                              </a:rPr>
                                              <m:t>+</m:t>
                                            </m:r>
                                            <m:r>
                                              <a:rPr lang="en-US" sz="1700" b="0" i="1" smtClean="0">
                                                <a:latin typeface="Cambria Math" panose="02040503050406030204" pitchFamily="18" charset="0"/>
                                              </a:rPr>
                                              <m:t>𝑑𝑖𝑠𝑡</m:t>
                                            </m:r>
                                            <m:d>
                                              <m:dPr>
                                                <m:ctrlPr>
                                                  <a:rPr lang="en-US" sz="1700" b="0" i="1" smtClean="0">
                                                    <a:latin typeface="Cambria Math" panose="02040503050406030204" pitchFamily="18" charset="0"/>
                                                  </a:rPr>
                                                </m:ctrlPr>
                                              </m:dPr>
                                              <m:e>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𝑟</m:t>
                                                    </m:r>
                                                  </m:sub>
                                                </m:sSub>
                                                <m:r>
                                                  <a:rPr lang="en-US" sz="1700" b="0" i="1" smtClean="0">
                                                    <a:latin typeface="Cambria Math" panose="02040503050406030204" pitchFamily="18" charset="0"/>
                                                  </a:rPr>
                                                  <m:t>,</m:t>
                                                </m:r>
                                                <m:r>
                                                  <a:rPr lang="en-US" sz="1700" b="0" i="1" smtClean="0">
                                                    <a:latin typeface="Cambria Math" panose="02040503050406030204" pitchFamily="18" charset="0"/>
                                                  </a:rPr>
                                                  <m:t>𝑣</m:t>
                                                </m:r>
                                                <m:r>
                                                  <a:rPr lang="en-US" sz="1700" b="0" i="1" smtClean="0">
                                                    <a:latin typeface="Cambria Math" panose="02040503050406030204" pitchFamily="18" charset="0"/>
                                                  </a:rPr>
                                                  <m:t>,</m:t>
                                                </m:r>
                                                <m:r>
                                                  <a:rPr lang="en-US" sz="1700" b="0" i="1" smtClean="0">
                                                    <a:solidFill>
                                                      <a:srgbClr val="C00000"/>
                                                    </a:solidFill>
                                                    <a:latin typeface="Cambria Math" panose="02040503050406030204" pitchFamily="18" charset="0"/>
                                                  </a:rPr>
                                                  <m:t>𝑟</m:t>
                                                </m:r>
                                                <m:r>
                                                  <a:rPr lang="en-US" sz="1700" b="0" i="1" smtClean="0">
                                                    <a:solidFill>
                                                      <a:srgbClr val="C00000"/>
                                                    </a:solidFill>
                                                    <a:latin typeface="Cambria Math" panose="02040503050406030204" pitchFamily="18" charset="0"/>
                                                  </a:rPr>
                                                  <m:t>−1</m:t>
                                                </m:r>
                                              </m:e>
                                            </m:d>
                                          </m:e>
                                        </m:mr>
                                      </m:m>
                                    </m:e>
                                  </m:d>
                                </m:e>
                              </m:func>
                            </m:e>
                            <m:e>
                              <m:r>
                                <m:rPr>
                                  <m:sty m:val="p"/>
                                </m:rPr>
                                <a:rPr lang="en-US" sz="1700">
                                  <a:latin typeface="Cambria Math" panose="02040503050406030204" pitchFamily="18" charset="0"/>
                                </a:rPr>
                                <m:t>otherwise</m:t>
                              </m:r>
                            </m:e>
                          </m:mr>
                        </m:m>
                      </m:e>
                    </m:d>
                  </m:oMath>
                </a14:m>
                <a:endParaRPr lang="en-US" sz="17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54646"/>
                <a:ext cx="8515350" cy="4802184"/>
              </a:xfrm>
              <a:blipFill rotWithShape="1">
                <a:blip r:embed="rId1"/>
                <a:stretch>
                  <a:fillRect l="-644" t="-635"/>
                </a:stretch>
              </a:blipFill>
            </p:spPr>
            <p:txBody>
              <a:bodyPr/>
              <a:lstStyle/>
              <a:p>
                <a:r>
                  <a:rPr lang="en-US">
                    <a:noFill/>
                  </a:rPr>
                  <a:t> </a:t>
                </a:r>
                <a:endParaRPr lang="en-US">
                  <a:noFill/>
                </a:endParaRPr>
              </a:p>
            </p:txBody>
          </p:sp>
        </mc:Fallback>
      </mc:AlternateContent>
      <p:sp>
        <p:nvSpPr>
          <p:cNvPr id="6" name="矩形 4"/>
          <p:cNvSpPr/>
          <p:nvPr/>
        </p:nvSpPr>
        <p:spPr>
          <a:xfrm>
            <a:off x="1057206" y="4061990"/>
            <a:ext cx="7029588" cy="24371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FloydWarshallAPSP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[u,v,0]=w(</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[u,v,0]=INF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(r=1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a:solidFill>
                  <a:schemeClr val="accent2">
                    <a:lumMod val="75000"/>
                  </a:schemeClr>
                </a:solidFill>
                <a:latin typeface="Courier New" pitchFamily="49" charset="0"/>
                <a:cs typeface="Courier New" pitchFamily="49" charset="0"/>
              </a:rPr>
              <a:t>u,v,r-1</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a:solidFill>
                  <a:schemeClr val="accent2">
                    <a:lumMod val="75000"/>
                  </a:schemeClr>
                </a:solidFill>
                <a:latin typeface="Courier New" pitchFamily="49" charset="0"/>
                <a:cs typeface="Courier New" pitchFamily="49" charset="0"/>
              </a:rPr>
              <a:t>u,x</a:t>
            </a:r>
            <a:r>
              <a:rPr lang="en-US" sz="1600" baseline="-25000" dirty="0">
                <a:solidFill>
                  <a:schemeClr val="accent2">
                    <a:lumMod val="75000"/>
                  </a:schemeClr>
                </a:solidFill>
                <a:latin typeface="Courier New" pitchFamily="49" charset="0"/>
                <a:cs typeface="Courier New" pitchFamily="49" charset="0"/>
              </a:rPr>
              <a:t>r</a:t>
            </a:r>
            <a:r>
              <a:rPr lang="en-US" sz="1600" dirty="0">
                <a:solidFill>
                  <a:schemeClr val="accent2">
                    <a:lumMod val="75000"/>
                  </a:schemeClr>
                </a:solidFill>
                <a:latin typeface="Courier New" pitchFamily="49" charset="0"/>
                <a:cs typeface="Courier New" pitchFamily="49" charset="0"/>
              </a:rPr>
              <a:t>,r-1</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a:solidFill>
                  <a:schemeClr val="accent2">
                    <a:lumMod val="75000"/>
                  </a:schemeClr>
                </a:solidFill>
                <a:latin typeface="Courier New" pitchFamily="49" charset="0"/>
                <a:cs typeface="Courier New" pitchFamily="49" charset="0"/>
              </a:rPr>
              <a:t>x</a:t>
            </a:r>
            <a:r>
              <a:rPr lang="en-US" sz="1600" baseline="-25000" dirty="0">
                <a:solidFill>
                  <a:schemeClr val="accent2">
                    <a:lumMod val="75000"/>
                  </a:schemeClr>
                </a:solidFill>
                <a:latin typeface="Courier New" pitchFamily="49" charset="0"/>
                <a:cs typeface="Courier New" pitchFamily="49" charset="0"/>
              </a:rPr>
              <a:t>r</a:t>
            </a:r>
            <a:r>
              <a:rPr lang="en-US" sz="1600" dirty="0">
                <a:solidFill>
                  <a:schemeClr val="accent2">
                    <a:lumMod val="75000"/>
                  </a:schemeClr>
                </a:solidFill>
                <a:latin typeface="Courier New" pitchFamily="49" charset="0"/>
                <a:cs typeface="Courier New" pitchFamily="49" charset="0"/>
              </a:rPr>
              <a:t>,v,r-1</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u,v,r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a:solidFill>
                  <a:schemeClr val="accent2">
                    <a:lumMod val="75000"/>
                  </a:schemeClr>
                </a:solidFill>
                <a:latin typeface="Courier New" pitchFamily="49" charset="0"/>
                <a:cs typeface="Courier New" pitchFamily="49" charset="0"/>
              </a:rPr>
              <a:t>u,x</a:t>
            </a:r>
            <a:r>
              <a:rPr lang="en-US" sz="1600" baseline="-25000" dirty="0">
                <a:solidFill>
                  <a:schemeClr val="accent2">
                    <a:lumMod val="75000"/>
                  </a:schemeClr>
                </a:solidFill>
                <a:latin typeface="Courier New" pitchFamily="49" charset="0"/>
                <a:cs typeface="Courier New" pitchFamily="49" charset="0"/>
              </a:rPr>
              <a:t>r</a:t>
            </a:r>
            <a:r>
              <a:rPr lang="en-US" sz="1600" dirty="0">
                <a:solidFill>
                  <a:schemeClr val="accent2">
                    <a:lumMod val="75000"/>
                  </a:schemeClr>
                </a:solidFill>
                <a:latin typeface="Courier New" pitchFamily="49" charset="0"/>
                <a:cs typeface="Courier New" pitchFamily="49" charset="0"/>
              </a:rPr>
              <a:t>,r-1</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a:solidFill>
                  <a:schemeClr val="accent2">
                    <a:lumMod val="75000"/>
                  </a:schemeClr>
                </a:solidFill>
                <a:latin typeface="Courier New" pitchFamily="49" charset="0"/>
                <a:cs typeface="Courier New" pitchFamily="49" charset="0"/>
              </a:rPr>
              <a:t>x</a:t>
            </a:r>
            <a:r>
              <a:rPr lang="en-US" sz="1600" baseline="-25000" dirty="0">
                <a:solidFill>
                  <a:schemeClr val="accent2">
                    <a:lumMod val="75000"/>
                  </a:schemeClr>
                </a:solidFill>
                <a:latin typeface="Courier New" pitchFamily="49" charset="0"/>
                <a:cs typeface="Courier New" pitchFamily="49" charset="0"/>
              </a:rPr>
              <a:t>r</a:t>
            </a:r>
            <a:r>
              <a:rPr lang="en-US" sz="1600" dirty="0">
                <a:solidFill>
                  <a:schemeClr val="accent2">
                    <a:lumMod val="75000"/>
                  </a:schemeClr>
                </a:solidFill>
                <a:latin typeface="Courier New" pitchFamily="49" charset="0"/>
                <a:cs typeface="Courier New" pitchFamily="49" charset="0"/>
              </a:rPr>
              <a:t>,v,r-1</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p:sp>
        <p:nvSpPr>
          <p:cNvPr id="8" name="矩形: 圆角 12"/>
          <p:cNvSpPr/>
          <p:nvPr/>
        </p:nvSpPr>
        <p:spPr>
          <a:xfrm>
            <a:off x="901520" y="3198040"/>
            <a:ext cx="1174706" cy="31971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圆角 12"/>
          <p:cNvSpPr/>
          <p:nvPr/>
        </p:nvSpPr>
        <p:spPr>
          <a:xfrm>
            <a:off x="2452414" y="3357896"/>
            <a:ext cx="4012932" cy="557888"/>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4"/>
          <p:cNvSpPr/>
          <p:nvPr/>
        </p:nvSpPr>
        <p:spPr>
          <a:xfrm>
            <a:off x="1057206" y="1711838"/>
            <a:ext cx="7029588" cy="22250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FloydWarshallAPSP</a:t>
            </a:r>
            <a:r>
              <a:rPr lang="en-GB" sz="1600" b="1" u="sng" dirty="0">
                <a:solidFill>
                  <a:schemeClr val="tx1"/>
                </a:solidFill>
              </a:rPr>
              <a:t>(G):</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(every pair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V*V)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in E) then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]=w(</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else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(r=1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node v)</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&gt;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u,x</a:t>
            </a:r>
            <a:r>
              <a:rPr lang="en-US" sz="1600" baseline="-25000" dirty="0" err="1">
                <a:solidFill>
                  <a:schemeClr val="accent2">
                    <a:lumMod val="75000"/>
                  </a:schemeClr>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x</a:t>
            </a:r>
            <a:r>
              <a:rPr lang="en-US" sz="1600" baseline="-25000" dirty="0" err="1">
                <a:solidFill>
                  <a:schemeClr val="accent2">
                    <a:lumMod val="75000"/>
                  </a:schemeClr>
                </a:solidFill>
                <a:latin typeface="Courier New" pitchFamily="49" charset="0"/>
                <a:cs typeface="Courier New" pitchFamily="49" charset="0"/>
              </a:rPr>
              <a:t>r</a:t>
            </a:r>
            <a:r>
              <a:rPr lang="en-US" sz="1600" dirty="0" err="1">
                <a:solidFill>
                  <a:schemeClr val="accent2">
                    <a:lumMod val="75000"/>
                  </a:schemeClr>
                </a:solidFill>
                <a:latin typeface="Courier New" pitchFamily="49" charset="0"/>
                <a:cs typeface="Courier New" pitchFamily="49" charset="0"/>
              </a:rPr>
              <a:t>,v</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u,x</a:t>
            </a:r>
            <a:r>
              <a:rPr lang="en-US" sz="1600" baseline="-25000" dirty="0" err="1">
                <a:solidFill>
                  <a:schemeClr val="accent2">
                    <a:lumMod val="75000"/>
                  </a:schemeClr>
                </a:solidFill>
                <a:latin typeface="Courier New" pitchFamily="49" charset="0"/>
                <a:cs typeface="Courier New" pitchFamily="49" charset="0"/>
              </a:rPr>
              <a:t>r</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accent2">
                    <a:lumMod val="75000"/>
                  </a:schemeClr>
                </a:solidFill>
                <a:latin typeface="Courier New" pitchFamily="49" charset="0"/>
                <a:cs typeface="Courier New" pitchFamily="49" charset="0"/>
              </a:rPr>
              <a:t>x</a:t>
            </a:r>
            <a:r>
              <a:rPr lang="en-US" sz="1600" baseline="-25000" dirty="0" err="1">
                <a:solidFill>
                  <a:schemeClr val="accent2">
                    <a:lumMod val="75000"/>
                  </a:schemeClr>
                </a:solidFill>
                <a:latin typeface="Courier New" pitchFamily="49" charset="0"/>
                <a:cs typeface="Courier New" pitchFamily="49" charset="0"/>
              </a:rPr>
              <a:t>r</a:t>
            </a:r>
            <a:r>
              <a:rPr lang="en-US" sz="1600" dirty="0" err="1">
                <a:solidFill>
                  <a:schemeClr val="accent2">
                    <a:lumMod val="75000"/>
                  </a:schemeClr>
                </a:solidFill>
                <a:latin typeface="Courier New" pitchFamily="49" charset="0"/>
                <a:cs typeface="Courier New" pitchFamily="49" charset="0"/>
              </a:rPr>
              <a:t>,v</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1" name="Rectangle 10">
                <a:extLst>
                  <a:ext uri="{FF2B5EF4-FFF2-40B4-BE49-F238E27FC236}">
                    <a14:artisticCrisscrossEtching id="{580381DE-2E85-428C-91EB-5D5E8FEE409F}"/>
                  </a:ext>
                </a:extLst>
              </p:cNvPr>
              <p:cNvSpPr/>
              <p:nvPr/>
            </p:nvSpPr>
            <p:spPr>
              <a:xfrm>
                <a:off x="5637007" y="4055738"/>
                <a:ext cx="2449787" cy="461665"/>
              </a:xfrm>
              <a:prstGeom prst="rect">
                <a:avLst/>
              </a:prstGeom>
            </p:spPr>
            <p:txBody>
              <a:bodyPr wrap="square">
                <a:spAutoFit/>
              </a:bodyPr>
              <a:lstStyle/>
              <a:p>
                <a:pPr algn="ctr"/>
                <a:r>
                  <a:rPr lang="en-US" sz="2400" dirty="0">
                    <a:solidFill>
                      <a:srgbClr val="C00000"/>
                    </a:solidFill>
                  </a:rPr>
                  <a:t>Space cost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3</m:t>
                            </m:r>
                          </m:sup>
                        </m:sSup>
                      </m:e>
                    </m:d>
                  </m:oMath>
                </a14:m>
                <a:endParaRPr lang="en-US" sz="2400" dirty="0">
                  <a:solidFill>
                    <a:srgbClr val="C0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5637007" y="4055738"/>
                <a:ext cx="2449787" cy="461665"/>
              </a:xfrm>
              <a:prstGeom prst="rect">
                <a:avLst/>
              </a:prstGeom>
              <a:blipFill rotWithShape="1">
                <a:blip r:embed="rId2"/>
                <a:stretch>
                  <a:fillRect l="-1741" t="-10526" b="-2894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4:artisticCrisscrossEtching id="{A6EA780D-3C53-416A-B78F-CD4E0EC74480}"/>
                  </a:ext>
                </a:extLst>
              </p:cNvPr>
              <p:cNvSpPr/>
              <p:nvPr/>
            </p:nvSpPr>
            <p:spPr>
              <a:xfrm>
                <a:off x="5635528" y="1711838"/>
                <a:ext cx="2449787" cy="461665"/>
              </a:xfrm>
              <a:prstGeom prst="rect">
                <a:avLst/>
              </a:prstGeom>
            </p:spPr>
            <p:txBody>
              <a:bodyPr wrap="square">
                <a:spAutoFit/>
              </a:bodyPr>
              <a:lstStyle/>
              <a:p>
                <a:pPr algn="ctr"/>
                <a:r>
                  <a:rPr lang="en-US" sz="2400" dirty="0">
                    <a:solidFill>
                      <a:srgbClr val="C00000"/>
                    </a:solidFill>
                  </a:rPr>
                  <a:t>Space cost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2</m:t>
                            </m:r>
                          </m:sup>
                        </m:sSup>
                      </m:e>
                    </m:d>
                  </m:oMath>
                </a14:m>
                <a:endParaRPr lang="en-US" sz="2400" dirty="0">
                  <a:solidFill>
                    <a:srgbClr val="C00000"/>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5635528" y="1711838"/>
                <a:ext cx="2449787" cy="461665"/>
              </a:xfrm>
              <a:prstGeom prst="rect">
                <a:avLst/>
              </a:prstGeom>
              <a:blipFill rotWithShape="1">
                <a:blip r:embed="rId3"/>
                <a:stretch>
                  <a:fillRect l="-1493" t="-10526" b="-2894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EE316D2-92FD-44C8-A140-FC541268DEB7}"/>
                  </a:ext>
                </a:extLst>
              </p:cNvPr>
              <p:cNvSpPr>
                <a:spLocks noGrp="1"/>
              </p:cNvSpPr>
              <p:nvPr>
                <p:ph idx="1"/>
              </p:nvPr>
            </p:nvSpPr>
            <p:spPr>
              <a:xfrm>
                <a:off x="628650" y="1690689"/>
                <a:ext cx="8515350" cy="4802185"/>
              </a:xfrm>
            </p:spPr>
            <p:txBody>
              <a:bodyPr>
                <a:normAutofit/>
              </a:bodyPr>
              <a:lstStyle/>
              <a:p>
                <a:pPr>
                  <a:spcBef>
                    <a:spcPts val="600"/>
                  </a:spcBef>
                </a:pPr>
                <a:r>
                  <a:rPr lang="en-US" sz="2400" b="1" dirty="0">
                    <a:solidFill>
                      <a:schemeClr val="accent1">
                        <a:lumMod val="75000"/>
                      </a:schemeClr>
                    </a:solidFill>
                  </a:rPr>
                  <a:t>Edit Distance</a:t>
                </a:r>
                <a:r>
                  <a:rPr lang="en-US" sz="2400" b="1" dirty="0">
                    <a:solidFill>
                      <a:schemeClr val="tx1"/>
                    </a:solidFill>
                  </a:rPr>
                  <a:t>:</a:t>
                </a:r>
                <a:r>
                  <a:rPr lang="en-US" sz="2400" dirty="0">
                    <a:solidFill>
                      <a:schemeClr val="tx1"/>
                    </a:solidFill>
                  </a:rPr>
                  <a:t> min # of ins/del/sub to transform </a:t>
                </a:r>
                <a14:m>
                  <m:oMath xmlns:m="http://schemas.openxmlformats.org/officeDocument/2006/math">
                    <m:r>
                      <a:rPr lang="en-US" sz="2400" i="1" dirty="0" smtClean="0">
                        <a:solidFill>
                          <a:schemeClr val="tx1"/>
                        </a:solidFill>
                        <a:latin typeface="Cambria Math" panose="02040503050406030204" pitchFamily="18" charset="0"/>
                      </a:rPr>
                      <m:t>𝐴</m:t>
                    </m:r>
                  </m:oMath>
                </a14:m>
                <a:r>
                  <a:rPr lang="en-US" sz="2400" dirty="0">
                    <a:solidFill>
                      <a:schemeClr val="tx1"/>
                    </a:solidFill>
                  </a:rPr>
                  <a:t> into </a:t>
                </a:r>
                <a14:m>
                  <m:oMath xmlns:m="http://schemas.openxmlformats.org/officeDocument/2006/math">
                    <m:r>
                      <a:rPr lang="en-US" sz="2400" i="1" dirty="0" smtClean="0">
                        <a:solidFill>
                          <a:schemeClr val="tx1"/>
                        </a:solidFill>
                        <a:latin typeface="Cambria Math" panose="02040503050406030204" pitchFamily="18" charset="0"/>
                      </a:rPr>
                      <m:t>𝐵</m:t>
                    </m:r>
                  </m:oMath>
                </a14:m>
                <a:r>
                  <a:rPr lang="en-US" sz="2400" dirty="0">
                    <a:solidFill>
                      <a:schemeClr val="tx1"/>
                    </a:solidFill>
                  </a:rPr>
                  <a:t>.</a:t>
                </a:r>
                <a:endParaRPr lang="en-US" sz="2400" b="1" dirty="0">
                  <a:solidFill>
                    <a:schemeClr val="tx2"/>
                  </a:solidFill>
                </a:endParaRPr>
              </a:p>
              <a:p>
                <a:pPr>
                  <a:spcBef>
                    <a:spcPts val="1200"/>
                  </a:spcBef>
                </a:pPr>
                <a14:m>
                  <m:oMath xmlns:m="http://schemas.openxmlformats.org/officeDocument/2006/math">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𝑖</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𝑗</m:t>
                        </m:r>
                      </m:e>
                    </m:d>
                    <m:r>
                      <a:rPr lang="en-US" sz="1800" b="0" i="1" smtClean="0">
                        <a:solidFill>
                          <a:schemeClr val="tx1"/>
                        </a:solidFill>
                        <a:latin typeface="Cambria Math" panose="02040503050406030204" pitchFamily="18" charset="0"/>
                      </a:rPr>
                      <m:t>=</m:t>
                    </m:r>
                    <m:d>
                      <m:dPr>
                        <m:begChr m:val="{"/>
                        <m:endChr m:val=""/>
                        <m:ctrlPr>
                          <a:rPr lang="en-US" sz="1800" b="0" i="1" smtClean="0">
                            <a:solidFill>
                              <a:schemeClr val="tx1"/>
                            </a:solidFill>
                            <a:latin typeface="Cambria Math" panose="02040503050406030204" pitchFamily="18" charset="0"/>
                          </a:rPr>
                        </m:ctrlPr>
                      </m:dPr>
                      <m:e>
                        <m:m>
                          <m:mPr>
                            <m:mcs>
                              <m:mc>
                                <m:mcPr>
                                  <m:count m:val="2"/>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𝑖</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𝑗</m:t>
                              </m:r>
                              <m:r>
                                <a:rPr lang="en-US" sz="1800" b="0" i="1" smtClean="0">
                                  <a:solidFill>
                                    <a:schemeClr val="tx1"/>
                                  </a:solidFill>
                                  <a:latin typeface="Cambria Math" panose="02040503050406030204" pitchFamily="18" charset="0"/>
                                </a:rPr>
                                <m:t>=0</m:t>
                              </m:r>
                            </m:e>
                          </m:mr>
                          <m:mr>
                            <m:e>
                              <m:r>
                                <a:rPr lang="en-US" sz="1800" b="0" i="1" smtClean="0">
                                  <a:solidFill>
                                    <a:schemeClr val="tx1"/>
                                  </a:solidFill>
                                  <a:latin typeface="Cambria Math" panose="02040503050406030204" pitchFamily="18" charset="0"/>
                                </a:rPr>
                                <m:t>𝑗</m:t>
                              </m:r>
                            </m:e>
                            <m:e>
                              <m:r>
                                <m:rPr>
                                  <m:sty m:val="p"/>
                                </m:rPr>
                                <a:rPr lang="en-US" sz="1800" b="0" i="0" smtClean="0">
                                  <a:solidFill>
                                    <a:schemeClr val="tx1"/>
                                  </a:solidFill>
                                  <a:latin typeface="Cambria Math" panose="02040503050406030204" pitchFamily="18" charset="0"/>
                                </a:rPr>
                                <m:t>if</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𝑖</m:t>
                              </m:r>
                              <m:r>
                                <a:rPr lang="en-US" sz="1800" b="0" i="1" smtClean="0">
                                  <a:solidFill>
                                    <a:schemeClr val="tx1"/>
                                  </a:solidFill>
                                  <a:latin typeface="Cambria Math" panose="02040503050406030204" pitchFamily="18" charset="0"/>
                                </a:rPr>
                                <m:t>=0</m:t>
                              </m:r>
                            </m:e>
                          </m:mr>
                          <m:mr>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min</m:t>
                                  </m:r>
                                </m:fName>
                                <m:e>
                                  <m:d>
                                    <m:dPr>
                                      <m:begChr m:val="{"/>
                                      <m:endChr m:val="}"/>
                                      <m:ctrlPr>
                                        <a:rPr lang="en-US" sz="1800" b="0" i="1" smtClean="0">
                                          <a:solidFill>
                                            <a:schemeClr val="tx1"/>
                                          </a:solidFill>
                                          <a:latin typeface="Cambria Math" panose="02040503050406030204" pitchFamily="18" charset="0"/>
                                        </a:rPr>
                                      </m:ctrlPr>
                                    </m:dPr>
                                    <m:e>
                                      <m:m>
                                        <m:mPr>
                                          <m:mcs>
                                            <m:mc>
                                              <m:mcPr>
                                                <m:count m:val="1"/>
                                                <m:mcJc m:val="center"/>
                                              </m:mcPr>
                                            </m:mc>
                                          </m:mcs>
                                          <m:ctrlPr>
                                            <a:rPr lang="en-US" sz="1800" b="0" i="1" smtClean="0">
                                              <a:solidFill>
                                                <a:schemeClr val="tx1"/>
                                              </a:solidFill>
                                              <a:latin typeface="Cambria Math" panose="02040503050406030204" pitchFamily="18" charset="0"/>
                                            </a:rPr>
                                          </m:ctrlPr>
                                        </m:mPr>
                                        <m:mr>
                                          <m:e>
                                            <m:r>
                                              <m:rPr>
                                                <m:brk m:alnAt="7"/>
                                              </m:rPr>
                                              <a:rPr lang="en-US" sz="1800" b="0" i="1" smtClean="0">
                                                <a:solidFill>
                                                  <a:schemeClr val="tx1"/>
                                                </a:solidFill>
                                                <a:latin typeface="Cambria Math" panose="02040503050406030204" pitchFamily="18" charset="0"/>
                                              </a:rPr>
                                              <m:t>𝑑</m:t>
                                            </m:r>
                                            <m:r>
                                              <a:rPr lang="en-US" sz="1800" b="0" i="1" smtClean="0">
                                                <a:solidFill>
                                                  <a:schemeClr val="tx1"/>
                                                </a:solidFill>
                                                <a:latin typeface="Cambria Math" panose="02040503050406030204" pitchFamily="18" charset="0"/>
                                              </a:rPr>
                                              <m:t>𝑖𝑠𝑡</m:t>
                                            </m:r>
                                            <m:d>
                                              <m:dPr>
                                                <m:ctrlPr>
                                                  <a:rPr lang="en-US" sz="1800" b="0" i="1" smtClean="0">
                                                    <a:solidFill>
                                                      <a:schemeClr val="tx1"/>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𝑖</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𝑗</m:t>
                                                </m:r>
                                                <m:r>
                                                  <a:rPr lang="en-US" sz="1800" b="0" i="1" smtClean="0">
                                                    <a:solidFill>
                                                      <a:srgbClr val="C00000"/>
                                                    </a:solidFill>
                                                    <a:latin typeface="Cambria Math" panose="02040503050406030204" pitchFamily="18" charset="0"/>
                                                  </a:rPr>
                                                  <m:t>−1</m:t>
                                                </m:r>
                                              </m:e>
                                            </m:d>
                                            <m:r>
                                              <m:rPr>
                                                <m:brk m:alnAt="7"/>
                                              </m:rP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1</m:t>
                                            </m:r>
                                          </m:e>
                                        </m:mr>
                                        <m:m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𝑖</m:t>
                                                </m:r>
                                                <m:r>
                                                  <a:rPr lang="en-US" sz="1800" b="0" i="1" smtClean="0">
                                                    <a:solidFill>
                                                      <a:srgbClr val="C00000"/>
                                                    </a:solidFill>
                                                    <a:latin typeface="Cambria Math" panose="02040503050406030204" pitchFamily="18" charset="0"/>
                                                  </a:rPr>
                                                  <m:t>−1,</m:t>
                                                </m:r>
                                                <m:r>
                                                  <a:rPr lang="en-US" sz="1800" b="0" i="1" smtClean="0">
                                                    <a:solidFill>
                                                      <a:srgbClr val="C00000"/>
                                                    </a:solidFill>
                                                    <a:latin typeface="Cambria Math" panose="02040503050406030204" pitchFamily="18" charset="0"/>
                                                  </a:rPr>
                                                  <m:t>𝑗</m:t>
                                                </m:r>
                                              </m:e>
                                            </m:d>
                                            <m:r>
                                              <a:rPr lang="en-US" sz="1800" b="0" i="1" smtClean="0">
                                                <a:solidFill>
                                                  <a:schemeClr val="tx1"/>
                                                </a:solidFill>
                                                <a:latin typeface="Cambria Math" panose="02040503050406030204" pitchFamily="18" charset="0"/>
                                              </a:rPr>
                                              <m:t>+1</m:t>
                                            </m:r>
                                          </m:e>
                                        </m:mr>
                                        <m:mr>
                                          <m:e>
                                            <m:r>
                                              <a:rPr lang="en-US" sz="1800" b="0" i="1" smtClean="0">
                                                <a:solidFill>
                                                  <a:schemeClr val="tx1"/>
                                                </a:solidFill>
                                                <a:latin typeface="Cambria Math" panose="02040503050406030204" pitchFamily="18" charset="0"/>
                                              </a:rPr>
                                              <m:t>𝑑𝑖𝑠𝑡</m:t>
                                            </m:r>
                                            <m:d>
                                              <m:dPr>
                                                <m:ctrlPr>
                                                  <a:rPr lang="en-US" sz="1800" b="0" i="1" smtClean="0">
                                                    <a:solidFill>
                                                      <a:schemeClr val="tx1"/>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𝑖</m:t>
                                                </m:r>
                                                <m:r>
                                                  <a:rPr lang="en-US" sz="1800" b="0" i="1" smtClean="0">
                                                    <a:solidFill>
                                                      <a:srgbClr val="C00000"/>
                                                    </a:solidFill>
                                                    <a:latin typeface="Cambria Math" panose="02040503050406030204" pitchFamily="18" charset="0"/>
                                                  </a:rPr>
                                                  <m:t>−1,</m:t>
                                                </m:r>
                                                <m:r>
                                                  <a:rPr lang="en-US" sz="1800" b="0" i="1" smtClean="0">
                                                    <a:solidFill>
                                                      <a:srgbClr val="C00000"/>
                                                    </a:solidFill>
                                                    <a:latin typeface="Cambria Math" panose="02040503050406030204" pitchFamily="18" charset="0"/>
                                                  </a:rPr>
                                                  <m:t>𝑗</m:t>
                                                </m:r>
                                                <m:r>
                                                  <a:rPr lang="en-US" sz="1800" b="0" i="1" smtClean="0">
                                                    <a:solidFill>
                                                      <a:srgbClr val="C00000"/>
                                                    </a:solidFill>
                                                    <a:latin typeface="Cambria Math" panose="02040503050406030204" pitchFamily="18" charset="0"/>
                                                  </a:rPr>
                                                  <m:t>−1</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𝐼</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𝑖</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𝐵</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𝑗</m:t>
                                                    </m:r>
                                                  </m:e>
                                                </m:d>
                                              </m:e>
                                            </m:d>
                                          </m:e>
                                        </m:mr>
                                      </m:m>
                                    </m:e>
                                  </m:d>
                                </m:e>
                              </m:func>
                            </m:e>
                            <m:e>
                              <m:r>
                                <m:rPr>
                                  <m:sty m:val="p"/>
                                </m:rPr>
                                <a:rPr lang="en-US" sz="1800" b="0" i="0" smtClean="0">
                                  <a:solidFill>
                                    <a:schemeClr val="tx1"/>
                                  </a:solidFill>
                                  <a:latin typeface="Cambria Math" panose="02040503050406030204" pitchFamily="18" charset="0"/>
                                </a:rPr>
                                <m:t>otherwise</m:t>
                              </m:r>
                            </m:e>
                          </m:mr>
                        </m:m>
                      </m:e>
                    </m:d>
                  </m:oMath>
                </a14:m>
                <a:endParaRPr lang="en-US" sz="18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pic>
        <p:nvPicPr>
          <p:cNvPr id="4" name="Picture 3"/>
          <p:cNvPicPr>
            <a:picLocks noChangeAspect="1"/>
          </p:cNvPicPr>
          <p:nvPr/>
        </p:nvPicPr>
        <p:blipFill>
          <a:blip r:embed="rId2"/>
          <a:stretch>
            <a:fillRect/>
          </a:stretch>
        </p:blipFill>
        <p:spPr>
          <a:xfrm>
            <a:off x="628650" y="4194332"/>
            <a:ext cx="1938280" cy="1945956"/>
          </a:xfrm>
          <a:prstGeom prst="rect">
            <a:avLst/>
          </a:prstGeom>
          <a:ln>
            <a:noFill/>
          </a:ln>
          <a:effectLst>
            <a:softEdge rad="112500"/>
          </a:effectLst>
        </p:spPr>
      </p:pic>
      <p:sp>
        <p:nvSpPr>
          <p:cNvPr id="6" name="矩形 4"/>
          <p:cNvSpPr/>
          <p:nvPr/>
        </p:nvSpPr>
        <p:spPr>
          <a:xfrm>
            <a:off x="2770765" y="3751620"/>
            <a:ext cx="5744585" cy="283138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EditDistDP</a:t>
            </a:r>
            <a:r>
              <a:rPr lang="en-GB" sz="1600" b="1" u="sng" dirty="0">
                <a:solidFill>
                  <a:schemeClr val="tx1"/>
                </a:solidFill>
              </a:rPr>
              <a:t>(A[1…m],B[1…n]):</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=0 to m)</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[i,0] = </a:t>
            </a:r>
            <a:r>
              <a:rPr lang="en-US" sz="1600" dirty="0" err="1">
                <a:solidFill>
                  <a:schemeClr val="tx1"/>
                </a:solidFill>
                <a:latin typeface="Courier New" pitchFamily="49" charset="0"/>
                <a:cs typeface="Courier New" pitchFamily="49" charset="0"/>
              </a:rPr>
              <a:t>i</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(j=0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[0,j] = 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m)</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(j=1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delDist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[i-1,j] + 1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insDist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[i,j-1] + 1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subDist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[i-1,j-1] + Diff(A[</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],B[j])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i,j</a:t>
            </a:r>
            <a:r>
              <a:rPr lang="en-US" sz="1600" dirty="0">
                <a:solidFill>
                  <a:schemeClr val="tx1"/>
                </a:solidFill>
                <a:latin typeface="Courier New" pitchFamily="49" charset="0"/>
                <a:cs typeface="Courier New" pitchFamily="49" charset="0"/>
              </a:rPr>
              <a:t>] = Min(</a:t>
            </a:r>
            <a:r>
              <a:rPr lang="en-US" sz="1600" dirty="0" err="1">
                <a:solidFill>
                  <a:schemeClr val="tx1"/>
                </a:solidFill>
                <a:latin typeface="Courier New" pitchFamily="49" charset="0"/>
                <a:cs typeface="Courier New" pitchFamily="49" charset="0"/>
              </a:rPr>
              <a:t>delDist,insDist,subDist</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dist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endParaRPr lang="en-GB" sz="1600" dirty="0">
              <a:solidFill>
                <a:schemeClr val="tx1"/>
              </a:solidFill>
              <a:latin typeface="Courier New" pitchFamily="49" charset="0"/>
              <a:cs typeface="Courier New" pitchFamily="49" charset="0"/>
            </a:endParaRPr>
          </a:p>
        </p:txBody>
      </p:sp>
      <p:sp>
        <p:nvSpPr>
          <p:cNvPr id="9" name="矩形 4"/>
          <p:cNvSpPr/>
          <p:nvPr/>
        </p:nvSpPr>
        <p:spPr>
          <a:xfrm>
            <a:off x="2770764" y="830112"/>
            <a:ext cx="5744585" cy="283138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EditDistDP</a:t>
            </a:r>
            <a:r>
              <a:rPr lang="en-GB" sz="1600" b="1" u="sng" dirty="0">
                <a:solidFill>
                  <a:schemeClr val="tx1"/>
                </a:solidFill>
              </a:rPr>
              <a:t>(A[1…m],B[1…n]):</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(j=0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distLast</a:t>
            </a:r>
            <a:r>
              <a:rPr lang="en-US" sz="1600" dirty="0">
                <a:solidFill>
                  <a:schemeClr val="tx1"/>
                </a:solidFill>
                <a:latin typeface="Courier New" pitchFamily="49" charset="0"/>
                <a:cs typeface="Courier New" pitchFamily="49" charset="0"/>
              </a:rPr>
              <a:t>[j] = j</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m)    </a:t>
            </a:r>
            <a:r>
              <a:rPr lang="en-US" sz="1600" b="1" dirty="0">
                <a:solidFill>
                  <a:schemeClr val="accent2">
                    <a:lumMod val="75000"/>
                  </a:schemeClr>
                </a:solidFill>
                <a:latin typeface="Courier New" pitchFamily="49" charset="0"/>
                <a:cs typeface="Courier New" pitchFamily="49" charset="0"/>
              </a:rPr>
              <a:t>//</a:t>
            </a:r>
            <a:r>
              <a:rPr lang="en-US" sz="1600" b="1" dirty="0" err="1">
                <a:solidFill>
                  <a:schemeClr val="accent2">
                    <a:lumMod val="75000"/>
                  </a:schemeClr>
                </a:solidFill>
                <a:latin typeface="Courier New" pitchFamily="49" charset="0"/>
                <a:cs typeface="Courier New" pitchFamily="49" charset="0"/>
              </a:rPr>
              <a:t>distLast</a:t>
            </a:r>
            <a:r>
              <a:rPr lang="en-US" sz="1600" b="1" dirty="0">
                <a:solidFill>
                  <a:schemeClr val="accent2">
                    <a:lumMod val="75000"/>
                  </a:schemeClr>
                </a:solidFill>
                <a:latin typeface="Courier New" pitchFamily="49" charset="0"/>
                <a:cs typeface="Courier New" pitchFamily="49" charset="0"/>
              </a:rPr>
              <a:t>[j] = </a:t>
            </a:r>
            <a:r>
              <a:rPr lang="en-US" sz="1600" b="1" dirty="0" err="1">
                <a:solidFill>
                  <a:schemeClr val="accent2">
                    <a:lumMod val="75000"/>
                  </a:schemeClr>
                </a:solidFill>
                <a:latin typeface="Courier New" pitchFamily="49" charset="0"/>
                <a:cs typeface="Courier New" pitchFamily="49" charset="0"/>
              </a:rPr>
              <a:t>dist</a:t>
            </a:r>
            <a:r>
              <a:rPr lang="en-US" sz="1600" b="1" dirty="0">
                <a:solidFill>
                  <a:schemeClr val="accent2">
                    <a:lumMod val="75000"/>
                  </a:schemeClr>
                </a:solidFill>
                <a:latin typeface="Courier New" pitchFamily="49" charset="0"/>
                <a:cs typeface="Courier New" pitchFamily="49" charset="0"/>
              </a:rPr>
              <a:t>[i-1,j]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distCur</a:t>
            </a:r>
            <a:r>
              <a:rPr lang="en-US" sz="1600" dirty="0">
                <a:solidFill>
                  <a:schemeClr val="tx1"/>
                </a:solidFill>
                <a:latin typeface="Courier New" pitchFamily="49" charset="0"/>
                <a:cs typeface="Courier New" pitchFamily="49" charset="0"/>
              </a:rPr>
              <a:t>[0] =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  </a:t>
            </a:r>
            <a:r>
              <a:rPr lang="en-US" sz="1600" b="1" dirty="0">
                <a:solidFill>
                  <a:schemeClr val="accent2">
                    <a:lumMod val="75000"/>
                  </a:schemeClr>
                </a:solidFill>
                <a:latin typeface="Courier New" pitchFamily="49" charset="0"/>
                <a:cs typeface="Courier New" pitchFamily="49" charset="0"/>
              </a:rPr>
              <a:t>//</a:t>
            </a:r>
            <a:r>
              <a:rPr lang="en-US" sz="1600" b="1" dirty="0" err="1">
                <a:solidFill>
                  <a:schemeClr val="accent2">
                    <a:lumMod val="75000"/>
                  </a:schemeClr>
                </a:solidFill>
                <a:latin typeface="Courier New" pitchFamily="49" charset="0"/>
                <a:cs typeface="Courier New" pitchFamily="49" charset="0"/>
              </a:rPr>
              <a:t>distCur</a:t>
            </a:r>
            <a:r>
              <a:rPr lang="en-US" sz="1600" b="1" dirty="0">
                <a:solidFill>
                  <a:schemeClr val="accent2">
                    <a:lumMod val="75000"/>
                  </a:schemeClr>
                </a:solidFill>
                <a:latin typeface="Courier New" pitchFamily="49" charset="0"/>
                <a:cs typeface="Courier New" pitchFamily="49" charset="0"/>
              </a:rPr>
              <a:t>[j] = </a:t>
            </a:r>
            <a:r>
              <a:rPr lang="en-US" sz="1600" b="1" dirty="0" err="1">
                <a:solidFill>
                  <a:schemeClr val="accent2">
                    <a:lumMod val="75000"/>
                  </a:schemeClr>
                </a:solidFill>
                <a:latin typeface="Courier New" pitchFamily="49" charset="0"/>
                <a:cs typeface="Courier New" pitchFamily="49" charset="0"/>
              </a:rPr>
              <a:t>dist</a:t>
            </a:r>
            <a:r>
              <a:rPr lang="en-US" sz="1600" b="1" dirty="0">
                <a:solidFill>
                  <a:schemeClr val="accent2">
                    <a:lumMod val="75000"/>
                  </a:schemeClr>
                </a:solidFill>
                <a:latin typeface="Courier New" pitchFamily="49" charset="0"/>
                <a:cs typeface="Courier New" pitchFamily="49" charset="0"/>
              </a:rPr>
              <a:t>[</a:t>
            </a:r>
            <a:r>
              <a:rPr lang="en-US" sz="1600" b="1" dirty="0" err="1">
                <a:solidFill>
                  <a:schemeClr val="accent2">
                    <a:lumMod val="75000"/>
                  </a:schemeClr>
                </a:solidFill>
                <a:latin typeface="Courier New" pitchFamily="49" charset="0"/>
                <a:cs typeface="Courier New" pitchFamily="49" charset="0"/>
              </a:rPr>
              <a:t>i,j</a:t>
            </a:r>
            <a:r>
              <a:rPr lang="en-US" sz="1600" b="1" dirty="0">
                <a:solidFill>
                  <a:schemeClr val="accent2">
                    <a:lumMod val="75000"/>
                  </a:schemeClr>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(j=1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delDist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distLast</a:t>
            </a:r>
            <a:r>
              <a:rPr lang="en-US" sz="1600" dirty="0">
                <a:solidFill>
                  <a:schemeClr val="tx1"/>
                </a:solidFill>
                <a:latin typeface="Courier New" pitchFamily="49" charset="0"/>
                <a:cs typeface="Courier New" pitchFamily="49" charset="0"/>
              </a:rPr>
              <a:t>[j] + 1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insDist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distCur</a:t>
            </a:r>
            <a:r>
              <a:rPr lang="en-US" sz="1600" dirty="0">
                <a:solidFill>
                  <a:schemeClr val="tx1"/>
                </a:solidFill>
                <a:latin typeface="Courier New" pitchFamily="49" charset="0"/>
                <a:cs typeface="Courier New" pitchFamily="49" charset="0"/>
              </a:rPr>
              <a:t>[j-1] + 1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subDist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distLast</a:t>
            </a:r>
            <a:r>
              <a:rPr lang="en-US" sz="1600" dirty="0">
                <a:solidFill>
                  <a:schemeClr val="tx1"/>
                </a:solidFill>
                <a:latin typeface="Courier New" pitchFamily="49" charset="0"/>
                <a:cs typeface="Courier New" pitchFamily="49" charset="0"/>
              </a:rPr>
              <a:t>[j-1] + Diff(A[</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],B[j])</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distCur</a:t>
            </a:r>
            <a:r>
              <a:rPr lang="en-US" sz="1600" dirty="0">
                <a:solidFill>
                  <a:schemeClr val="tx1"/>
                </a:solidFill>
                <a:latin typeface="Courier New" pitchFamily="49" charset="0"/>
                <a:cs typeface="Courier New" pitchFamily="49" charset="0"/>
              </a:rPr>
              <a:t>[j] = Min(</a:t>
            </a:r>
            <a:r>
              <a:rPr lang="en-US" sz="1600" dirty="0" err="1">
                <a:solidFill>
                  <a:schemeClr val="tx1"/>
                </a:solidFill>
                <a:latin typeface="Courier New" pitchFamily="49" charset="0"/>
                <a:cs typeface="Courier New" pitchFamily="49" charset="0"/>
              </a:rPr>
              <a:t>delDist,insDist,subDist</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distLast</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distCur</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distCur</a:t>
            </a:r>
            <a:r>
              <a:rPr lang="en-US" sz="1600" dirty="0">
                <a:solidFill>
                  <a:schemeClr val="tx1"/>
                </a:solidFill>
                <a:latin typeface="Courier New" pitchFamily="49" charset="0"/>
                <a:cs typeface="Courier New" pitchFamily="49" charset="0"/>
              </a:rPr>
              <a:t>[n]</a:t>
            </a:r>
            <a:endParaRPr lang="en-US"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0" name="Rectangle 9">
                <a:extLst>
                  <a:ext uri="{FF2B5EF4-FFF2-40B4-BE49-F238E27FC236}">
                    <a14:artisticCrisscrossEtching id="{00752E7D-EBBF-467B-843D-5BCD3FA49E9F}"/>
                  </a:ext>
                </a:extLst>
              </p:cNvPr>
              <p:cNvSpPr/>
              <p:nvPr/>
            </p:nvSpPr>
            <p:spPr>
              <a:xfrm>
                <a:off x="6065561" y="3751620"/>
                <a:ext cx="2449787" cy="461665"/>
              </a:xfrm>
              <a:prstGeom prst="rect">
                <a:avLst/>
              </a:prstGeom>
            </p:spPr>
            <p:txBody>
              <a:bodyPr wrap="square">
                <a:spAutoFit/>
              </a:bodyPr>
              <a:lstStyle/>
              <a:p>
                <a:pPr algn="ctr"/>
                <a:r>
                  <a:rPr lang="en-US" sz="2400" dirty="0">
                    <a:solidFill>
                      <a:srgbClr val="C00000"/>
                    </a:solidFill>
                  </a:rPr>
                  <a:t>Space cost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𝑛</m:t>
                            </m:r>
                          </m:e>
                          <m:sup>
                            <m:r>
                              <a:rPr lang="en-US" sz="2400" b="0" i="1" smtClean="0">
                                <a:solidFill>
                                  <a:srgbClr val="C00000"/>
                                </a:solidFill>
                                <a:latin typeface="Cambria Math" panose="02040503050406030204" pitchFamily="18" charset="0"/>
                              </a:rPr>
                              <m:t>2</m:t>
                            </m:r>
                          </m:sup>
                        </m:sSup>
                      </m:e>
                    </m:d>
                  </m:oMath>
                </a14:m>
                <a:endParaRPr lang="en-US" sz="2400" dirty="0">
                  <a:solidFill>
                    <a:srgbClr val="C00000"/>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6065561" y="3751620"/>
                <a:ext cx="2449787" cy="461665"/>
              </a:xfrm>
              <a:prstGeom prst="rect">
                <a:avLst/>
              </a:prstGeom>
              <a:blipFill rotWithShape="1">
                <a:blip r:embed="rId3"/>
                <a:stretch>
                  <a:fillRect l="-1493" t="-10526" b="-2894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4:artisticCrisscrossEtching id="{6E39319E-3C9D-44E2-AFDC-2BE431122A8B}"/>
                  </a:ext>
                </a:extLst>
              </p:cNvPr>
              <p:cNvSpPr/>
              <p:nvPr/>
            </p:nvSpPr>
            <p:spPr>
              <a:xfrm>
                <a:off x="6065561" y="830112"/>
                <a:ext cx="2449787" cy="461665"/>
              </a:xfrm>
              <a:prstGeom prst="rect">
                <a:avLst/>
              </a:prstGeom>
            </p:spPr>
            <p:txBody>
              <a:bodyPr wrap="square">
                <a:spAutoFit/>
              </a:bodyPr>
              <a:lstStyle/>
              <a:p>
                <a:pPr algn="ctr"/>
                <a:r>
                  <a:rPr lang="en-US" sz="2400" dirty="0">
                    <a:solidFill>
                      <a:srgbClr val="C00000"/>
                    </a:solidFill>
                  </a:rPr>
                  <a:t>Space cost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𝑛</m:t>
                        </m:r>
                      </m:e>
                    </m:d>
                  </m:oMath>
                </a14:m>
                <a:endParaRPr lang="en-US" sz="2400" dirty="0">
                  <a:solidFill>
                    <a:srgbClr val="C0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6065561" y="830112"/>
                <a:ext cx="2449787" cy="461665"/>
              </a:xfrm>
              <a:prstGeom prst="rect">
                <a:avLst/>
              </a:prstGeom>
              <a:blipFill rotWithShape="1">
                <a:blip r:embed="rId4"/>
                <a:stretch>
                  <a:fillRect t="-10526" b="-2894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DP Algorithms</a:t>
            </a:r>
            <a:endParaRPr lang="en-US" dirty="0"/>
          </a:p>
        </p:txBody>
      </p:sp>
      <p:sp>
        <p:nvSpPr>
          <p:cNvPr id="3" name="Content Placeholder 2"/>
          <p:cNvSpPr>
            <a:spLocks noGrp="1"/>
          </p:cNvSpPr>
          <p:nvPr>
            <p:ph idx="1"/>
          </p:nvPr>
        </p:nvSpPr>
        <p:spPr>
          <a:xfrm>
            <a:off x="628650" y="1825624"/>
            <a:ext cx="7886700" cy="4667249"/>
          </a:xfrm>
        </p:spPr>
        <p:txBody>
          <a:bodyPr>
            <a:normAutofit/>
          </a:bodyPr>
          <a:lstStyle/>
          <a:p>
            <a:r>
              <a:rPr lang="en-US" sz="2400" b="1" dirty="0">
                <a:solidFill>
                  <a:schemeClr val="accent1">
                    <a:lumMod val="75000"/>
                  </a:schemeClr>
                </a:solidFill>
              </a:rPr>
              <a:t>Correctness:</a:t>
            </a:r>
            <a:endParaRPr lang="en-US" sz="2400" b="1" dirty="0">
              <a:solidFill>
                <a:schemeClr val="accent1">
                  <a:lumMod val="75000"/>
                </a:schemeClr>
              </a:solidFill>
            </a:endParaRPr>
          </a:p>
          <a:p>
            <a:pPr lvl="1"/>
            <a:r>
              <a:rPr lang="en-US" sz="2000" dirty="0"/>
              <a:t>Optimal substructure property.</a:t>
            </a:r>
            <a:endParaRPr lang="en-US" sz="2000" dirty="0"/>
          </a:p>
          <a:p>
            <a:pPr lvl="1"/>
            <a:r>
              <a:rPr lang="en-US" sz="2000" b="1" dirty="0"/>
              <a:t>Bottom-up approach:</a:t>
            </a:r>
            <a:r>
              <a:rPr lang="en-US" sz="2000" dirty="0"/>
              <a:t> </a:t>
            </a:r>
            <a:r>
              <a:rPr lang="en-US" altLang="zh-CN" sz="2000" dirty="0"/>
              <a:t>subproblems are already solved.</a:t>
            </a:r>
            <a:endParaRPr lang="en-US" altLang="zh-CN" sz="2000" dirty="0"/>
          </a:p>
          <a:p>
            <a:endParaRPr lang="en-US" sz="2400" b="1" dirty="0">
              <a:solidFill>
                <a:schemeClr val="accent1">
                  <a:lumMod val="75000"/>
                </a:schemeClr>
              </a:solidFill>
            </a:endParaRPr>
          </a:p>
          <a:p>
            <a:r>
              <a:rPr lang="en-US" sz="2400" b="1" dirty="0">
                <a:solidFill>
                  <a:schemeClr val="accent1">
                    <a:lumMod val="75000"/>
                  </a:schemeClr>
                </a:solidFill>
              </a:rPr>
              <a:t>Complexity:</a:t>
            </a:r>
            <a:endParaRPr lang="en-US" sz="2400" b="1" dirty="0">
              <a:solidFill>
                <a:schemeClr val="accent1">
                  <a:lumMod val="75000"/>
                </a:schemeClr>
              </a:solidFill>
            </a:endParaRPr>
          </a:p>
          <a:p>
            <a:pPr lvl="1"/>
            <a:r>
              <a:rPr lang="en-US" sz="2000" b="1" dirty="0"/>
              <a:t>Space complexity:</a:t>
            </a:r>
            <a:r>
              <a:rPr lang="en-US" sz="2000" dirty="0"/>
              <a:t> obvious with array. </a:t>
            </a:r>
            <a:r>
              <a:rPr lang="en-US" sz="2000" dirty="0">
                <a:solidFill>
                  <a:schemeClr val="tx1">
                    <a:lumMod val="65000"/>
                    <a:lumOff val="35000"/>
                  </a:schemeClr>
                </a:solidFill>
              </a:rPr>
              <a:t>(Hash table?)</a:t>
            </a:r>
            <a:endParaRPr lang="en-US" sz="2000" dirty="0">
              <a:solidFill>
                <a:schemeClr val="tx1">
                  <a:lumMod val="65000"/>
                  <a:lumOff val="35000"/>
                </a:schemeClr>
              </a:solidFill>
            </a:endParaRPr>
          </a:p>
          <a:p>
            <a:pPr lvl="1"/>
            <a:r>
              <a:rPr lang="en-US" sz="2000" b="1" dirty="0"/>
              <a:t>Time complexity [</a:t>
            </a:r>
            <a:r>
              <a:rPr lang="en-US" sz="2000" b="1" dirty="0">
                <a:solidFill>
                  <a:schemeClr val="accent1">
                    <a:lumMod val="50000"/>
                  </a:schemeClr>
                </a:solidFill>
              </a:rPr>
              <a:t>bottom-up</a:t>
            </a:r>
            <a:r>
              <a:rPr lang="en-US" sz="2000" b="1" dirty="0"/>
              <a:t>]:</a:t>
            </a:r>
            <a:r>
              <a:rPr lang="en-US" sz="2000" dirty="0"/>
              <a:t> usually obvious.</a:t>
            </a:r>
            <a:endParaRPr lang="en-US" sz="2000" dirty="0"/>
          </a:p>
          <a:p>
            <a:pPr lvl="1"/>
            <a:r>
              <a:rPr lang="en-US" sz="2000" b="1" dirty="0"/>
              <a:t>Time complexity [</a:t>
            </a:r>
            <a:r>
              <a:rPr lang="en-US" sz="2000" b="1" dirty="0">
                <a:solidFill>
                  <a:schemeClr val="accent1">
                    <a:lumMod val="50000"/>
                  </a:schemeClr>
                </a:solidFill>
              </a:rPr>
              <a:t>top-down</a:t>
            </a:r>
            <a:r>
              <a:rPr lang="en-US" sz="2000" b="1" dirty="0"/>
              <a:t>]:</a:t>
            </a:r>
            <a:endParaRPr lang="en-US" sz="2000" b="1" dirty="0"/>
          </a:p>
          <a:p>
            <a:pPr lvl="2"/>
            <a:r>
              <a:rPr lang="en-US" dirty="0"/>
              <a:t>How many subproblems in total?</a:t>
            </a:r>
            <a:br>
              <a:rPr lang="en-US" sz="1800" dirty="0"/>
            </a:br>
            <a:r>
              <a:rPr lang="en-US" sz="1800" dirty="0">
                <a:solidFill>
                  <a:schemeClr val="tx1">
                    <a:lumMod val="65000"/>
                    <a:lumOff val="35000"/>
                  </a:schemeClr>
                </a:solidFill>
              </a:rPr>
              <a:t>(# of nodes in the subproblem DAG.)</a:t>
            </a:r>
            <a:endParaRPr lang="en-US" sz="1800" dirty="0">
              <a:solidFill>
                <a:schemeClr val="tx1">
                  <a:lumMod val="65000"/>
                  <a:lumOff val="35000"/>
                </a:schemeClr>
              </a:solidFill>
            </a:endParaRPr>
          </a:p>
          <a:p>
            <a:pPr lvl="2"/>
            <a:r>
              <a:rPr lang="en-US" dirty="0"/>
              <a:t>Time to solve a problem, given subproblem solutions?</a:t>
            </a:r>
            <a:br>
              <a:rPr lang="en-US" sz="1800" dirty="0"/>
            </a:br>
            <a:r>
              <a:rPr lang="en-US" sz="1800" dirty="0">
                <a:solidFill>
                  <a:schemeClr val="tx1">
                    <a:lumMod val="65000"/>
                    <a:lumOff val="35000"/>
                  </a:schemeClr>
                </a:solidFill>
              </a:rPr>
              <a:t>(# of edges in the subproblem DAG.)</a:t>
            </a:r>
            <a:endParaRPr lang="en-US" sz="1800" dirty="0">
              <a:solidFill>
                <a:schemeClr val="tx1">
                  <a:lumMod val="65000"/>
                  <a:lumOff val="35000"/>
                </a:schemeClr>
              </a:solidFill>
            </a:endParaRPr>
          </a:p>
        </p:txBody>
      </p:sp>
      <p:grpSp>
        <p:nvGrpSpPr>
          <p:cNvPr id="5" name="Group 4"/>
          <p:cNvGrpSpPr/>
          <p:nvPr/>
        </p:nvGrpSpPr>
        <p:grpSpPr>
          <a:xfrm>
            <a:off x="7799386" y="2072500"/>
            <a:ext cx="715964" cy="3624430"/>
            <a:chOff x="6484078" y="2778160"/>
            <a:chExt cx="715964" cy="3624430"/>
          </a:xfrm>
        </p:grpSpPr>
        <p:sp>
          <p:nvSpPr>
            <p:cNvPr id="6" name="Oval 5"/>
            <p:cNvSpPr/>
            <p:nvPr/>
          </p:nvSpPr>
          <p:spPr>
            <a:xfrm>
              <a:off x="6492438" y="2778160"/>
              <a:ext cx="699247" cy="346934"/>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7" name="Oval 6"/>
            <p:cNvSpPr/>
            <p:nvPr/>
          </p:nvSpPr>
          <p:spPr>
            <a:xfrm>
              <a:off x="6492438" y="3597534"/>
              <a:ext cx="699247" cy="346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3</a:t>
              </a:r>
              <a:endParaRPr lang="en-US" sz="1600" b="1" dirty="0">
                <a:solidFill>
                  <a:schemeClr val="accent1">
                    <a:lumMod val="75000"/>
                  </a:schemeClr>
                </a:solidFill>
              </a:endParaRPr>
            </a:p>
          </p:txBody>
        </p:sp>
        <p:sp>
          <p:nvSpPr>
            <p:cNvPr id="8" name="Oval 7"/>
            <p:cNvSpPr/>
            <p:nvPr/>
          </p:nvSpPr>
          <p:spPr>
            <a:xfrm>
              <a:off x="6495223" y="4416908"/>
              <a:ext cx="699247" cy="346934"/>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9" name="Oval 8"/>
            <p:cNvSpPr/>
            <p:nvPr/>
          </p:nvSpPr>
          <p:spPr>
            <a:xfrm>
              <a:off x="6492437" y="5236282"/>
              <a:ext cx="699247" cy="346934"/>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0" name="Oval 9"/>
            <p:cNvSpPr/>
            <p:nvPr/>
          </p:nvSpPr>
          <p:spPr>
            <a:xfrm>
              <a:off x="6492437" y="605565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11" name="Straight Arrow Connector 10"/>
            <p:cNvCxnSpPr>
              <a:stCxn id="9" idx="4"/>
              <a:endCxn id="10" idx="0"/>
            </p:cNvCxnSpPr>
            <p:nvPr/>
          </p:nvCxnSpPr>
          <p:spPr>
            <a:xfrm>
              <a:off x="6842061" y="5583216"/>
              <a:ext cx="0" cy="472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4"/>
              <a:endCxn id="9" idx="0"/>
            </p:cNvCxnSpPr>
            <p:nvPr/>
          </p:nvCxnSpPr>
          <p:spPr>
            <a:xfrm flipH="1">
              <a:off x="6842061" y="4763842"/>
              <a:ext cx="2786" cy="47244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8" idx="0"/>
            </p:cNvCxnSpPr>
            <p:nvPr/>
          </p:nvCxnSpPr>
          <p:spPr>
            <a:xfrm>
              <a:off x="6842062" y="3944468"/>
              <a:ext cx="2785" cy="4724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4"/>
              <a:endCxn id="7" idx="0"/>
            </p:cNvCxnSpPr>
            <p:nvPr/>
          </p:nvCxnSpPr>
          <p:spPr>
            <a:xfrm>
              <a:off x="6842062" y="3125094"/>
              <a:ext cx="0" cy="47244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p:cNvCxnSpPr>
              <a:stCxn id="8" idx="2"/>
              <a:endCxn id="10" idx="2"/>
            </p:cNvCxnSpPr>
            <p:nvPr/>
          </p:nvCxnSpPr>
          <p:spPr>
            <a:xfrm rot="10800000" flipV="1">
              <a:off x="6492437" y="4590375"/>
              <a:ext cx="2786" cy="1638748"/>
            </a:xfrm>
            <a:prstGeom prst="curvedConnector3">
              <a:avLst>
                <a:gd name="adj1" fmla="val 830531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p:cNvCxnSpPr>
              <a:stCxn id="7" idx="6"/>
              <a:endCxn id="9" idx="6"/>
            </p:cNvCxnSpPr>
            <p:nvPr/>
          </p:nvCxnSpPr>
          <p:spPr>
            <a:xfrm flipH="1">
              <a:off x="7191684" y="3771001"/>
              <a:ext cx="1" cy="1638748"/>
            </a:xfrm>
            <a:prstGeom prst="curvedConnector3">
              <a:avLst>
                <a:gd name="adj1" fmla="val -138516352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p:cNvCxnSpPr/>
            <p:nvPr/>
          </p:nvCxnSpPr>
          <p:spPr>
            <a:xfrm>
              <a:off x="7197257" y="3771001"/>
              <a:ext cx="2785" cy="2468880"/>
            </a:xfrm>
            <a:prstGeom prst="curvedConnector3">
              <a:avLst>
                <a:gd name="adj1" fmla="val 13096409"/>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6" idx="2"/>
              <a:endCxn id="8" idx="2"/>
            </p:cNvCxnSpPr>
            <p:nvPr/>
          </p:nvCxnSpPr>
          <p:spPr>
            <a:xfrm rot="10800000" flipH="1" flipV="1">
              <a:off x="6492437" y="2951627"/>
              <a:ext cx="2785" cy="1638748"/>
            </a:xfrm>
            <a:prstGeom prst="curvedConnector3">
              <a:avLst>
                <a:gd name="adj1" fmla="val -15732496"/>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p:nvPr/>
          </p:nvCxnSpPr>
          <p:spPr>
            <a:xfrm rot="10800000" flipH="1" flipV="1">
              <a:off x="6493829" y="2940869"/>
              <a:ext cx="2785" cy="2468880"/>
            </a:xfrm>
            <a:prstGeom prst="curvedConnector3">
              <a:avLst>
                <a:gd name="adj1" fmla="val -21546679"/>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p:cNvCxnSpPr/>
            <p:nvPr/>
          </p:nvCxnSpPr>
          <p:spPr>
            <a:xfrm rot="10800000" flipH="1" flipV="1">
              <a:off x="6484078" y="2944455"/>
              <a:ext cx="2785" cy="3291840"/>
            </a:xfrm>
            <a:prstGeom prst="curvedConnector3">
              <a:avLst>
                <a:gd name="adj1" fmla="val -28728905"/>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5"/>
              </a:xfrm>
            </p:spPr>
            <p:txBody>
              <a:bodyPr>
                <a:noAutofit/>
              </a:bodyPr>
              <a:lstStyle/>
              <a:p>
                <a:pPr>
                  <a:spcBef>
                    <a:spcPts val="600"/>
                  </a:spcBef>
                </a:pPr>
                <a:r>
                  <a:rPr lang="en-US" sz="2400" dirty="0"/>
                  <a:t>Assume we are given a rod of length </a:t>
                </a:r>
                <a14:m>
                  <m:oMath xmlns:m="http://schemas.openxmlformats.org/officeDocument/2006/math">
                    <m:r>
                      <a:rPr lang="en-US" sz="2400" b="0" i="1" smtClean="0">
                        <a:latin typeface="Cambria Math" panose="02040503050406030204" pitchFamily="18" charset="0"/>
                      </a:rPr>
                      <m:t>𝑛</m:t>
                    </m:r>
                  </m:oMath>
                </a14:m>
                <a:r>
                  <a:rPr lang="en-US" sz="2400" dirty="0"/>
                  <a:t>. We sell length </a:t>
                </a:r>
                <a14:m>
                  <m:oMath xmlns:m="http://schemas.openxmlformats.org/officeDocument/2006/math">
                    <m:r>
                      <a:rPr lang="en-US" sz="2400" b="0" i="1" smtClean="0">
                        <a:latin typeface="Cambria Math" panose="02040503050406030204" pitchFamily="18" charset="0"/>
                      </a:rPr>
                      <m:t>𝑖</m:t>
                    </m:r>
                  </m:oMath>
                </a14:m>
                <a:r>
                  <a:rPr lang="en-US" sz="2400" dirty="0"/>
                  <a:t> rod for a price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 where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ℕ</m:t>
                        </m:r>
                      </m:e>
                      <m:sup>
                        <m:r>
                          <a:rPr lang="en-US" sz="2400" b="0" i="1" smtClean="0">
                            <a:latin typeface="Cambria Math" panose="02040503050406030204" pitchFamily="18" charset="0"/>
                            <a:ea typeface="Cambria Math" panose="02040503050406030204" pitchFamily="18" charset="0"/>
                          </a:rPr>
                          <m:t>+</m:t>
                        </m:r>
                      </m:sup>
                    </m:sSup>
                  </m:oMath>
                </a14:m>
                <a:r>
                  <a:rPr lang="en-US" sz="2400" dirty="0"/>
                  <a:t> and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t>.</a:t>
                </a:r>
              </a:p>
              <a:p>
                <a:pPr>
                  <a:spcBef>
                    <a:spcPts val="600"/>
                  </a:spcBef>
                </a:pPr>
                <a:r>
                  <a:rPr lang="en-US" sz="2400" dirty="0"/>
                  <a:t>How to cut the rod to gain maximum revenue?</a:t>
                </a:r>
              </a:p>
              <a:p>
                <a:pPr>
                  <a:spcBef>
                    <a:spcPts val="1800"/>
                  </a:spcBef>
                </a:pPr>
                <a:r>
                  <a:rPr lang="en-US" dirty="0">
                    <a:solidFill>
                      <a:schemeClr val="accent1">
                        <a:lumMod val="75000"/>
                      </a:schemeClr>
                    </a:solidFill>
                  </a:rPr>
                  <a:t>Greedy algorithm?</a:t>
                </a:r>
              </a:p>
              <a:p>
                <a:pPr>
                  <a:spcBef>
                    <a:spcPts val="600"/>
                  </a:spcBef>
                </a:pPr>
                <a:r>
                  <a:rPr lang="en-US" sz="2400" b="0" dirty="0"/>
                  <a:t>Let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𝑟</m:t>
                        </m:r>
                      </m:e>
                      <m:sub>
                        <m:r>
                          <a:rPr lang="en-US" sz="2400" b="0" i="1" smtClean="0">
                            <a:solidFill>
                              <a:srgbClr val="C00000"/>
                            </a:solidFill>
                            <a:latin typeface="Cambria Math" panose="02040503050406030204" pitchFamily="18" charset="0"/>
                          </a:rPr>
                          <m:t>𝑘</m:t>
                        </m:r>
                      </m:sub>
                    </m:sSub>
                  </m:oMath>
                </a14:m>
                <a:r>
                  <a:rPr lang="en-US" sz="2400" b="0" dirty="0"/>
                  <a:t> denote max profit for a length </a:t>
                </a:r>
                <a14:m>
                  <m:oMath xmlns:m="http://schemas.openxmlformats.org/officeDocument/2006/math">
                    <m:r>
                      <a:rPr lang="en-US" sz="2400" b="0" i="1" smtClean="0">
                        <a:latin typeface="Cambria Math" panose="02040503050406030204" pitchFamily="18" charset="0"/>
                      </a:rPr>
                      <m:t>𝑘</m:t>
                    </m:r>
                  </m:oMath>
                </a14:m>
                <a:r>
                  <a:rPr lang="en-US" sz="2400" b="0" dirty="0"/>
                  <a:t> rod.</a:t>
                </a:r>
              </a:p>
              <a:p>
                <a:pPr>
                  <a:spcBef>
                    <a:spcPts val="600"/>
                  </a:spcBef>
                </a:pPr>
                <a:r>
                  <a:rPr lang="en-US" sz="2400" dirty="0">
                    <a:solidFill>
                      <a:schemeClr val="accent2">
                        <a:lumMod val="75000"/>
                      </a:schemeClr>
                    </a:solidFill>
                  </a:rPr>
                  <a:t>Optimal substructure property?</a:t>
                </a:r>
              </a:p>
              <a:p>
                <a:pPr>
                  <a:spcBef>
                    <a:spcPts val="600"/>
                  </a:spcBef>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lim>
                        </m:limLow>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e>
                        </m:d>
                      </m:e>
                    </m:func>
                  </m:oMath>
                </a14:m>
                <a:endParaRPr lang="en-US" sz="2400" b="0" dirty="0"/>
              </a:p>
              <a:p>
                <a:pPr>
                  <a:spcBef>
                    <a:spcPts val="600"/>
                  </a:spcBef>
                </a:pPr>
                <a:r>
                  <a:rPr lang="en-US" sz="2400" dirty="0">
                    <a:solidFill>
                      <a:schemeClr val="accent2">
                        <a:lumMod val="75000"/>
                      </a:schemeClr>
                    </a:solidFill>
                  </a:rPr>
                  <a:t>Greedy choice property?</a:t>
                </a:r>
              </a:p>
              <a:p>
                <a:pPr>
                  <a:spcBef>
                    <a:spcPts val="600"/>
                  </a:spcBef>
                </a:pPr>
                <a:r>
                  <a:rPr lang="en-US" sz="2400" b="0" dirty="0"/>
                  <a:t>Always cut at the most profitable position? </a:t>
                </a:r>
                <a:r>
                  <a:rPr lang="en-US" sz="2000" b="0" dirty="0">
                    <a:solidFill>
                      <a:schemeClr val="tx1">
                        <a:lumMod val="65000"/>
                        <a:lumOff val="35000"/>
                      </a:schemeClr>
                    </a:solidFill>
                  </a:rPr>
                  <a:t>(</a:t>
                </a:r>
                <a14:m>
                  <m:oMath xmlns:m="http://schemas.openxmlformats.org/officeDocument/2006/math">
                    <m:func>
                      <m:funcPr>
                        <m:ctrlPr>
                          <a:rPr lang="en-US" sz="2000" b="0" i="1" smtClean="0">
                            <a:solidFill>
                              <a:schemeClr val="tx1">
                                <a:lumMod val="65000"/>
                                <a:lumOff val="35000"/>
                              </a:schemeClr>
                            </a:solidFill>
                            <a:latin typeface="Cambria Math" panose="02040503050406030204" pitchFamily="18" charset="0"/>
                          </a:rPr>
                        </m:ctrlPr>
                      </m:funcPr>
                      <m:fName>
                        <m:r>
                          <m:rPr>
                            <m:sty m:val="p"/>
                          </m:rPr>
                          <a:rPr lang="en-US" sz="2000" b="0" i="0" smtClean="0">
                            <a:solidFill>
                              <a:schemeClr val="tx1">
                                <a:lumMod val="65000"/>
                                <a:lumOff val="35000"/>
                              </a:schemeClr>
                            </a:solidFill>
                            <a:latin typeface="Cambria Math" panose="02040503050406030204" pitchFamily="18" charset="0"/>
                          </a:rPr>
                          <m:t>max</m:t>
                        </m:r>
                      </m:fName>
                      <m:e>
                        <m:d>
                          <m:dPr>
                            <m:ctrlPr>
                              <a:rPr lang="en-US" sz="2000" i="1">
                                <a:solidFill>
                                  <a:schemeClr val="tx1">
                                    <a:lumMod val="65000"/>
                                    <a:lumOff val="35000"/>
                                  </a:schemeClr>
                                </a:solidFill>
                                <a:latin typeface="Cambria Math" panose="02040503050406030204" pitchFamily="18" charset="0"/>
                              </a:rPr>
                            </m:ctrlPr>
                          </m:dPr>
                          <m:e>
                            <m:f>
                              <m:fPr>
                                <m:type m:val="lin"/>
                                <m:ctrlPr>
                                  <a:rPr lang="en-US" sz="2000" i="1">
                                    <a:solidFill>
                                      <a:schemeClr val="tx1">
                                        <a:lumMod val="65000"/>
                                        <a:lumOff val="35000"/>
                                      </a:schemeClr>
                                    </a:solidFill>
                                    <a:latin typeface="Cambria Math" panose="02040503050406030204" pitchFamily="18" charset="0"/>
                                  </a:rPr>
                                </m:ctrlPr>
                              </m:fPr>
                              <m:num>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𝑝</m:t>
                                    </m:r>
                                  </m:e>
                                  <m:sub>
                                    <m:r>
                                      <a:rPr lang="en-US" sz="2000" i="1">
                                        <a:solidFill>
                                          <a:schemeClr val="tx1">
                                            <a:lumMod val="65000"/>
                                            <a:lumOff val="35000"/>
                                          </a:schemeClr>
                                        </a:solidFill>
                                        <a:latin typeface="Cambria Math" panose="02040503050406030204" pitchFamily="18" charset="0"/>
                                      </a:rPr>
                                      <m:t>𝑖</m:t>
                                    </m:r>
                                  </m:sub>
                                </m:sSub>
                              </m:num>
                              <m:den>
                                <m:r>
                                  <a:rPr lang="en-US" sz="2000" i="1">
                                    <a:solidFill>
                                      <a:schemeClr val="tx1">
                                        <a:lumMod val="65000"/>
                                        <a:lumOff val="35000"/>
                                      </a:schemeClr>
                                    </a:solidFill>
                                    <a:latin typeface="Cambria Math" panose="02040503050406030204" pitchFamily="18" charset="0"/>
                                  </a:rPr>
                                  <m:t>𝑖</m:t>
                                </m:r>
                              </m:den>
                            </m:f>
                          </m:e>
                        </m:d>
                      </m:e>
                    </m:func>
                  </m:oMath>
                </a14:m>
                <a:r>
                  <a:rPr lang="en-US" sz="2000" b="0" dirty="0">
                    <a:solidFill>
                      <a:schemeClr val="tx1">
                        <a:lumMod val="65000"/>
                        <a:lumOff val="35000"/>
                      </a:schemeClr>
                    </a:solidFill>
                  </a:rPr>
                  <a:t>)</a:t>
                </a:r>
                <a:endParaRPr lang="en-US" sz="2000" b="0" dirty="0"/>
              </a:p>
              <a:p>
                <a:pPr>
                  <a:spcBef>
                    <a:spcPts val="600"/>
                  </a:spcBef>
                </a:pPr>
                <a:r>
                  <a:rPr lang="en-US" sz="2400" dirty="0">
                    <a:solidFill>
                      <a:srgbClr val="C00000"/>
                    </a:solidFill>
                  </a:rPr>
                  <a:t>Does NOT yield optimal solution! </a:t>
                </a:r>
                <a:r>
                  <a:rPr lang="en-US" sz="2000" dirty="0">
                    <a:solidFill>
                      <a:schemeClr val="tx1">
                        <a:lumMod val="65000"/>
                        <a:lumOff val="35000"/>
                      </a:schemeClr>
                    </a:solidFill>
                  </a:rPr>
                  <a:t>(</a:t>
                </a:r>
                <a14:m>
                  <m:oMath xmlns:m="http://schemas.openxmlformats.org/officeDocument/2006/math">
                    <m:r>
                      <a:rPr lang="en-US" sz="2000" i="1">
                        <a:solidFill>
                          <a:schemeClr val="tx1">
                            <a:lumMod val="65000"/>
                            <a:lumOff val="35000"/>
                          </a:schemeClr>
                        </a:solidFill>
                        <a:latin typeface="Cambria Math" panose="02040503050406030204" pitchFamily="18" charset="0"/>
                      </a:rPr>
                      <m:t>𝑛</m:t>
                    </m:r>
                    <m:r>
                      <a:rPr lang="en-US" sz="2000" i="1">
                        <a:solidFill>
                          <a:schemeClr val="tx1">
                            <a:lumMod val="65000"/>
                            <a:lumOff val="35000"/>
                          </a:schemeClr>
                        </a:solidFill>
                        <a:latin typeface="Cambria Math" panose="02040503050406030204" pitchFamily="18" charset="0"/>
                      </a:rPr>
                      <m:t>=3</m:t>
                    </m:r>
                  </m:oMath>
                </a14:m>
                <a:r>
                  <a:rPr lang="en-US" sz="2000" dirty="0">
                    <a:solidFill>
                      <a:schemeClr val="tx1">
                        <a:lumMod val="65000"/>
                        <a:lumOff val="35000"/>
                      </a:schemeClr>
                    </a:solidFill>
                  </a:rPr>
                  <a:t>,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𝑝</m:t>
                        </m:r>
                      </m:e>
                      <m:sub>
                        <m:r>
                          <a:rPr lang="en-US" sz="2000" i="1">
                            <a:solidFill>
                              <a:schemeClr val="tx1">
                                <a:lumMod val="65000"/>
                                <a:lumOff val="35000"/>
                              </a:schemeClr>
                            </a:solidFill>
                            <a:latin typeface="Cambria Math" panose="02040503050406030204" pitchFamily="18" charset="0"/>
                          </a:rPr>
                          <m:t>1</m:t>
                        </m:r>
                      </m:sub>
                    </m:sSub>
                    <m:r>
                      <a:rPr lang="en-US" sz="2000" i="1">
                        <a:solidFill>
                          <a:schemeClr val="tx1">
                            <a:lumMod val="65000"/>
                            <a:lumOff val="35000"/>
                          </a:schemeClr>
                        </a:solidFill>
                        <a:latin typeface="Cambria Math" panose="02040503050406030204" pitchFamily="18" charset="0"/>
                      </a:rPr>
                      <m:t>=1</m:t>
                    </m:r>
                  </m:oMath>
                </a14:m>
                <a:r>
                  <a:rPr lang="en-US" sz="2000" dirty="0">
                    <a:solidFill>
                      <a:schemeClr val="tx1">
                        <a:lumMod val="65000"/>
                        <a:lumOff val="35000"/>
                      </a:schemeClr>
                    </a:solidFill>
                  </a:rPr>
                  <a:t>,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𝑝</m:t>
                        </m:r>
                      </m:e>
                      <m:sub>
                        <m:r>
                          <a:rPr lang="en-US" sz="2000" i="1">
                            <a:solidFill>
                              <a:schemeClr val="tx1">
                                <a:lumMod val="65000"/>
                                <a:lumOff val="35000"/>
                              </a:schemeClr>
                            </a:solidFill>
                            <a:latin typeface="Cambria Math" panose="02040503050406030204" pitchFamily="18" charset="0"/>
                          </a:rPr>
                          <m:t>2</m:t>
                        </m:r>
                      </m:sub>
                    </m:sSub>
                    <m:r>
                      <a:rPr lang="en-US" sz="2000" i="1">
                        <a:solidFill>
                          <a:schemeClr val="tx1">
                            <a:lumMod val="65000"/>
                            <a:lumOff val="35000"/>
                          </a:schemeClr>
                        </a:solidFill>
                        <a:latin typeface="Cambria Math" panose="02040503050406030204" pitchFamily="18" charset="0"/>
                      </a:rPr>
                      <m:t>=7</m:t>
                    </m:r>
                  </m:oMath>
                </a14:m>
                <a:r>
                  <a:rPr lang="en-US" sz="2000" dirty="0">
                    <a:solidFill>
                      <a:schemeClr val="tx1">
                        <a:lumMod val="65000"/>
                        <a:lumOff val="35000"/>
                      </a:schemeClr>
                    </a:solidFill>
                  </a:rPr>
                  <a:t>,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𝑝</m:t>
                        </m:r>
                      </m:e>
                      <m:sub>
                        <m:r>
                          <a:rPr lang="en-US" sz="2000" i="1">
                            <a:solidFill>
                              <a:schemeClr val="tx1">
                                <a:lumMod val="65000"/>
                                <a:lumOff val="35000"/>
                              </a:schemeClr>
                            </a:solidFill>
                            <a:latin typeface="Cambria Math" panose="02040503050406030204" pitchFamily="18" charset="0"/>
                          </a:rPr>
                          <m:t>3</m:t>
                        </m:r>
                      </m:sub>
                    </m:sSub>
                    <m:r>
                      <a:rPr lang="en-US" sz="2000" i="1">
                        <a:solidFill>
                          <a:schemeClr val="tx1">
                            <a:lumMod val="65000"/>
                            <a:lumOff val="35000"/>
                          </a:schemeClr>
                        </a:solidFill>
                        <a:latin typeface="Cambria Math" panose="02040503050406030204" pitchFamily="18" charset="0"/>
                      </a:rPr>
                      <m:t>=9</m:t>
                    </m:r>
                  </m:oMath>
                </a14:m>
                <a:r>
                  <a:rPr lang="en-US" sz="2000" dirty="0">
                    <a:solidFill>
                      <a:schemeClr val="tx1">
                        <a:lumMod val="65000"/>
                        <a:lumOff val="35000"/>
                      </a:schemeClr>
                    </a:solidFill>
                  </a:rPr>
                  <a:t>)</a:t>
                </a:r>
                <a:endParaRPr lang="en-US" sz="2000" b="0" dirty="0">
                  <a:solidFill>
                    <a:srgbClr val="C0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391" t="-1777" r="-618"/>
                </a:stretch>
              </a:blipFill>
            </p:spPr>
            <p:txBody>
              <a:bodyPr/>
              <a:lstStyle/>
              <a:p>
                <a:r>
                  <a:rPr lang="en-US">
                    <a:noFill/>
                  </a:rPr>
                  <a:t> </a:t>
                </a:r>
                <a:endParaRPr lang="en-US">
                  <a:noFill/>
                </a:endParaRPr>
              </a:p>
            </p:txBody>
          </p:sp>
        </mc:Fallback>
      </mc:AlternateContent>
      <p:cxnSp>
        <p:nvCxnSpPr>
          <p:cNvPr id="6" name="Straight Connector 5"/>
          <p:cNvCxnSpPr/>
          <p:nvPr/>
        </p:nvCxnSpPr>
        <p:spPr>
          <a:xfrm>
            <a:off x="628650" y="4980791"/>
            <a:ext cx="345925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nodeType="clickEffect">
                                  <p:stCondLst>
                                    <p:cond delay="0"/>
                                  </p:stCondLst>
                                  <p:childTnLst>
                                    <p:set>
                                      <p:cBhvr override="childStyle">
                                        <p:cTn id="18" dur="indefinite"/>
                                        <p:tgtEl>
                                          <p:spTgt spid="3">
                                            <p:txEl>
                                              <p:pRg st="4" end="4"/>
                                            </p:txEl>
                                          </p:spTgt>
                                        </p:tgtEl>
                                        <p:attrNameLst>
                                          <p:attrName>style.color</p:attrName>
                                        </p:attrNameLst>
                                      </p:cBhvr>
                                      <p:to>
                                        <p:clrVal>
                                          <a:srgbClr val="008000"/>
                                        </p:clrVal>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47CA0CC9-F1AD-4170-90C0-A2786BC8CF94}"/>
                  </a:ext>
                </a:extLst>
              </p:cNvPr>
              <p:cNvSpPr>
                <a:spLocks noGrp="1"/>
              </p:cNvSpPr>
              <p:nvPr>
                <p:ph idx="1"/>
              </p:nvPr>
            </p:nvSpPr>
            <p:spPr>
              <a:xfrm>
                <a:off x="628650" y="1690688"/>
                <a:ext cx="7886700" cy="4802185"/>
              </a:xfrm>
            </p:spPr>
            <p:txBody>
              <a:bodyPr>
                <a:normAutofit/>
              </a:bodyPr>
              <a:lstStyle/>
              <a:p>
                <a:pPr>
                  <a:spcBef>
                    <a:spcPts val="1800"/>
                  </a:spcBef>
                </a:pPr>
                <a:r>
                  <a:rPr lang="en-US" sz="2400" b="1" dirty="0"/>
                  <a:t>Problem:</a:t>
                </a:r>
                <a:r>
                  <a:rPr lang="en-US" sz="2400" dirty="0"/>
                  <a:t> Given an array </a:t>
                </a:r>
                <a14:m>
                  <m:oMath xmlns:m="http://schemas.openxmlformats.org/officeDocument/2006/math">
                    <m:r>
                      <a:rPr lang="en-US" sz="2400" b="0" i="1" smtClean="0">
                        <a:solidFill>
                          <a:schemeClr val="accent2">
                            <a:lumMod val="75000"/>
                          </a:schemeClr>
                        </a:solidFill>
                        <a:latin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𝑛</m:t>
                    </m:r>
                    <m:r>
                      <a:rPr lang="en-US" sz="2400" b="0" i="1" smtClean="0">
                        <a:solidFill>
                          <a:schemeClr val="accent2">
                            <a:lumMod val="75000"/>
                          </a:schemeClr>
                        </a:solidFill>
                        <a:latin typeface="Cambria Math" panose="02040503050406030204" pitchFamily="18" charset="0"/>
                      </a:rPr>
                      <m:t>]</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positive integers, can we find a subset in </a:t>
                </a:r>
                <a14:m>
                  <m:oMath xmlns:m="http://schemas.openxmlformats.org/officeDocument/2006/math">
                    <m:r>
                      <a:rPr lang="en-US" sz="2400" i="1">
                        <a:latin typeface="Cambria Math" panose="02040503050406030204" pitchFamily="18" charset="0"/>
                      </a:rPr>
                      <m:t>𝑋</m:t>
                    </m:r>
                  </m:oMath>
                </a14:m>
                <a:r>
                  <a:rPr lang="en-US" sz="2400" dirty="0"/>
                  <a:t> that sums to given integer </a:t>
                </a:r>
                <a14:m>
                  <m:oMath xmlns:m="http://schemas.openxmlformats.org/officeDocument/2006/math">
                    <m:r>
                      <a:rPr lang="en-US" sz="2400" b="0" i="1" smtClean="0">
                        <a:solidFill>
                          <a:schemeClr val="accent2">
                            <a:lumMod val="75000"/>
                          </a:schemeClr>
                        </a:solidFill>
                        <a:latin typeface="Cambria Math" panose="02040503050406030204" pitchFamily="18" charset="0"/>
                      </a:rPr>
                      <m:t>𝑇</m:t>
                    </m:r>
                  </m:oMath>
                </a14:m>
                <a:r>
                  <a:rPr lang="en-US" sz="2400" dirty="0"/>
                  <a:t>?</a:t>
                </a:r>
              </a:p>
              <a:p>
                <a:pPr>
                  <a:spcBef>
                    <a:spcPts val="1800"/>
                  </a:spcBef>
                </a:pPr>
                <a:r>
                  <a:rPr lang="en-US" sz="2400" b="1" dirty="0"/>
                  <a:t>Simple solution:</a:t>
                </a:r>
                <a:r>
                  <a:rPr lang="en-US" sz="2400" dirty="0"/>
                  <a:t> recursively enumerates all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US" sz="2400" dirty="0"/>
                  <a:t> subsets, leading to an algorithm costing </a:t>
                </a:r>
                <a14:m>
                  <m:oMath xmlns:m="http://schemas.openxmlformats.org/officeDocument/2006/math">
                    <m:r>
                      <a:rPr lang="en-US" sz="2400" b="0" i="1" smtClean="0">
                        <a:solidFill>
                          <a:schemeClr val="accent1">
                            <a:lumMod val="75000"/>
                          </a:schemeClr>
                        </a:solidFill>
                        <a:latin typeface="Cambria Math" panose="02040503050406030204" pitchFamily="18" charset="0"/>
                      </a:rPr>
                      <m:t>𝑂</m:t>
                    </m:r>
                    <m:d>
                      <m:dPr>
                        <m:ctrlPr>
                          <a:rPr lang="en-US" sz="2400" b="0" i="1" smtClean="0">
                            <a:solidFill>
                              <a:schemeClr val="accent1">
                                <a:lumMod val="75000"/>
                              </a:schemeClr>
                            </a:solidFill>
                            <a:latin typeface="Cambria Math" panose="02040503050406030204" pitchFamily="18" charset="0"/>
                          </a:rPr>
                        </m:ctrlPr>
                      </m:dPr>
                      <m:e>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2</m:t>
                            </m:r>
                          </m:e>
                          <m:sup>
                            <m:r>
                              <a:rPr lang="en-US" sz="2400" b="0" i="1" smtClean="0">
                                <a:solidFill>
                                  <a:schemeClr val="accent1">
                                    <a:lumMod val="75000"/>
                                  </a:schemeClr>
                                </a:solidFill>
                                <a:latin typeface="Cambria Math" panose="02040503050406030204" pitchFamily="18" charset="0"/>
                              </a:rPr>
                              <m:t>𝑛</m:t>
                            </m:r>
                          </m:sup>
                        </m:sSup>
                      </m:e>
                    </m:d>
                  </m:oMath>
                </a14:m>
                <a:r>
                  <a:rPr lang="en-US" sz="2400" dirty="0"/>
                  <a:t> time.</a:t>
                </a:r>
              </a:p>
              <a:p>
                <a:pPr>
                  <a:spcBef>
                    <a:spcPts val="1800"/>
                  </a:spcBef>
                </a:pPr>
                <a:r>
                  <a:rPr lang="en-US" dirty="0">
                    <a:solidFill>
                      <a:srgbClr val="C00000"/>
                    </a:solidFill>
                  </a:rPr>
                  <a:t>Can we do better with dynamic programming?</a:t>
                </a:r>
                <a:br>
                  <a:rPr lang="en-US" dirty="0">
                    <a:solidFill>
                      <a:srgbClr val="C00000"/>
                    </a:solidFill>
                  </a:rPr>
                </a:br>
                <a:r>
                  <a:rPr lang="en-US" sz="2400" dirty="0">
                    <a:solidFill>
                      <a:schemeClr val="tx1">
                        <a:lumMod val="65000"/>
                        <a:lumOff val="35000"/>
                      </a:schemeClr>
                    </a:solidFill>
                  </a:rPr>
                  <a:t>(Notice this is </a:t>
                </a:r>
                <a:r>
                  <a:rPr lang="en-US" sz="2400" b="1" dirty="0">
                    <a:solidFill>
                      <a:schemeClr val="tx1">
                        <a:lumMod val="65000"/>
                        <a:lumOff val="35000"/>
                      </a:schemeClr>
                    </a:solidFill>
                  </a:rPr>
                  <a:t>not</a:t>
                </a:r>
                <a:r>
                  <a:rPr lang="en-US" sz="2400" dirty="0">
                    <a:solidFill>
                      <a:schemeClr val="tx1">
                        <a:lumMod val="65000"/>
                        <a:lumOff val="35000"/>
                      </a:schemeClr>
                    </a:solidFill>
                  </a:rPr>
                  <a:t> an optimization problem.)</a:t>
                </a:r>
                <a:endParaRPr lang="en-US" dirty="0">
                  <a:solidFill>
                    <a:schemeClr val="tx1">
                      <a:lumMod val="65000"/>
                      <a:lumOff val="3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391" t="-1777" r="-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47CA0CC9-F1AD-4170-90C0-A2786BC8CF94}"/>
                  </a:ext>
                </a:extLst>
              </p:cNvPr>
              <p:cNvSpPr>
                <a:spLocks noGrp="1"/>
              </p:cNvSpPr>
              <p:nvPr>
                <p:ph idx="1"/>
              </p:nvPr>
            </p:nvSpPr>
            <p:spPr>
              <a:xfrm>
                <a:off x="628650" y="1690688"/>
                <a:ext cx="8515350" cy="4802185"/>
              </a:xfrm>
            </p:spPr>
            <p:txBody>
              <a:bodyPr>
                <a:normAutofit/>
              </a:bodyPr>
              <a:lstStyle/>
              <a:p>
                <a:pPr>
                  <a:spcBef>
                    <a:spcPts val="600"/>
                  </a:spcBef>
                </a:pPr>
                <a:r>
                  <a:rPr lang="en-US" sz="2400" b="1" dirty="0"/>
                  <a:t>Problem:</a:t>
                </a:r>
                <a:r>
                  <a:rPr lang="en-US" sz="2400" dirty="0"/>
                  <a:t> Given an array </a:t>
                </a:r>
                <a14:m>
                  <m:oMath xmlns:m="http://schemas.openxmlformats.org/officeDocument/2006/math">
                    <m:r>
                      <a:rPr lang="en-US" sz="2400" b="0" i="1" smtClean="0">
                        <a:solidFill>
                          <a:schemeClr val="accent2">
                            <a:lumMod val="75000"/>
                          </a:schemeClr>
                        </a:solidFill>
                        <a:latin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𝑛</m:t>
                    </m:r>
                    <m:r>
                      <a:rPr lang="en-US" sz="2400" b="0" i="1" smtClean="0">
                        <a:solidFill>
                          <a:schemeClr val="accent2">
                            <a:lumMod val="75000"/>
                          </a:schemeClr>
                        </a:solidFill>
                        <a:latin typeface="Cambria Math" panose="02040503050406030204" pitchFamily="18" charset="0"/>
                      </a:rPr>
                      <m:t>]</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positive integers, </a:t>
                </a:r>
                <a:br>
                  <a:rPr lang="en-US" sz="2400" dirty="0"/>
                </a:br>
                <a:r>
                  <a:rPr lang="en-US" sz="2400" dirty="0"/>
                  <a:t>can we find a subset in </a:t>
                </a:r>
                <a14:m>
                  <m:oMath xmlns:m="http://schemas.openxmlformats.org/officeDocument/2006/math">
                    <m:r>
                      <a:rPr lang="en-US" sz="2400" i="1">
                        <a:latin typeface="Cambria Math" panose="02040503050406030204" pitchFamily="18" charset="0"/>
                      </a:rPr>
                      <m:t>𝑋</m:t>
                    </m:r>
                  </m:oMath>
                </a14:m>
                <a:r>
                  <a:rPr lang="en-US" sz="2400" dirty="0"/>
                  <a:t> that sums to given integer </a:t>
                </a:r>
                <a14:m>
                  <m:oMath xmlns:m="http://schemas.openxmlformats.org/officeDocument/2006/math">
                    <m:r>
                      <a:rPr lang="en-US" sz="2400" b="0" i="1" smtClean="0">
                        <a:solidFill>
                          <a:schemeClr val="accent2">
                            <a:lumMod val="75000"/>
                          </a:schemeClr>
                        </a:solidFill>
                        <a:latin typeface="Cambria Math" panose="02040503050406030204" pitchFamily="18" charset="0"/>
                      </a:rPr>
                      <m:t>𝑇</m:t>
                    </m:r>
                  </m:oMath>
                </a14:m>
                <a:r>
                  <a:rPr lang="en-US" sz="2400" dirty="0"/>
                  <a:t>?</a:t>
                </a:r>
              </a:p>
              <a:p>
                <a:pPr>
                  <a:spcBef>
                    <a:spcPts val="600"/>
                  </a:spcBef>
                </a:pPr>
                <a:r>
                  <a:rPr lang="en-US" sz="2400" b="1" dirty="0">
                    <a:solidFill>
                      <a:schemeClr val="accent1">
                        <a:lumMod val="75000"/>
                      </a:schemeClr>
                    </a:solidFill>
                  </a:rPr>
                  <a:t>Step 1: Characterize the structure of solution.</a:t>
                </a:r>
              </a:p>
              <a:p>
                <a:pPr lvl="1">
                  <a:spcBef>
                    <a:spcPts val="600"/>
                  </a:spcBef>
                </a:pPr>
                <a:r>
                  <a:rPr lang="en-US" sz="2000" dirty="0">
                    <a:solidFill>
                      <a:schemeClr val="tx1"/>
                    </a:solidFill>
                  </a:rPr>
                  <a:t>If there is a solution </a:t>
                </a:r>
                <a14:m>
                  <m:oMath xmlns:m="http://schemas.openxmlformats.org/officeDocument/2006/math">
                    <m:r>
                      <a:rPr lang="en-US" sz="2000" i="1" dirty="0" smtClean="0">
                        <a:solidFill>
                          <a:schemeClr val="tx1"/>
                        </a:solidFill>
                        <a:latin typeface="Cambria Math" panose="02040503050406030204" pitchFamily="18" charset="0"/>
                      </a:rPr>
                      <m:t>𝑆</m:t>
                    </m:r>
                  </m:oMath>
                </a14:m>
                <a:r>
                  <a:rPr lang="en-US" sz="2000" dirty="0">
                    <a:solidFill>
                      <a:schemeClr val="tx1"/>
                    </a:solidFill>
                  </a:rPr>
                  <a:t>, either </a:t>
                </a:r>
                <a14:m>
                  <m:oMath xmlns:m="http://schemas.openxmlformats.org/officeDocument/2006/math">
                    <m:r>
                      <a:rPr lang="en-US" sz="2000" b="0" i="1" smtClean="0">
                        <a:solidFill>
                          <a:schemeClr val="tx1"/>
                        </a:solidFill>
                        <a:latin typeface="Cambria Math" panose="02040503050406030204" pitchFamily="18" charset="0"/>
                      </a:rPr>
                      <m:t>𝑋</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oMath>
                </a14:m>
                <a:r>
                  <a:rPr lang="en-US" sz="2000" dirty="0">
                    <a:solidFill>
                      <a:schemeClr val="tx1"/>
                    </a:solidFill>
                  </a:rPr>
                  <a:t> is in it or not.</a:t>
                </a:r>
              </a:p>
              <a:p>
                <a:pPr lvl="1">
                  <a:spcBef>
                    <a:spcPts val="600"/>
                  </a:spcBef>
                </a:pPr>
                <a:r>
                  <a:rPr lang="en-US" sz="2000" dirty="0">
                    <a:solidFill>
                      <a:schemeClr val="tx1"/>
                    </a:solidFill>
                  </a:rPr>
                  <a:t>If </a:t>
                </a:r>
                <a14:m>
                  <m:oMath xmlns:m="http://schemas.openxmlformats.org/officeDocument/2006/math">
                    <m:r>
                      <a:rPr lang="en-US" sz="2000" i="1">
                        <a:solidFill>
                          <a:schemeClr val="tx1"/>
                        </a:solidFill>
                        <a:latin typeface="Cambria Math" panose="02040503050406030204" pitchFamily="18" charset="0"/>
                      </a:rPr>
                      <m:t>𝑋</m:t>
                    </m:r>
                    <m:d>
                      <m:dPr>
                        <m:begChr m:val="["/>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𝑆</m:t>
                    </m:r>
                  </m:oMath>
                </a14:m>
                <a:r>
                  <a:rPr lang="en-US" sz="2000" dirty="0">
                    <a:solidFill>
                      <a:schemeClr val="tx1"/>
                    </a:solidFill>
                  </a:rPr>
                  <a:t>, then there is a solution to instance “</a:t>
                </a:r>
                <a14:m>
                  <m:oMath xmlns:m="http://schemas.openxmlformats.org/officeDocument/2006/math">
                    <m:r>
                      <a:rPr lang="en-US" sz="2000" b="0" i="1" smtClean="0">
                        <a:solidFill>
                          <a:schemeClr val="tx1"/>
                        </a:solidFill>
                        <a:latin typeface="Cambria Math" panose="02040503050406030204" pitchFamily="18" charset="0"/>
                      </a:rPr>
                      <m:t>𝑋</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𝑛</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𝑋</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oMath>
                </a14:m>
                <a:r>
                  <a:rPr lang="en-US" sz="2000" dirty="0">
                    <a:solidFill>
                      <a:schemeClr val="tx1"/>
                    </a:solidFill>
                  </a:rPr>
                  <a:t>”;</a:t>
                </a:r>
                <a:br>
                  <a:rPr lang="en-US" sz="2000" dirty="0">
                    <a:solidFill>
                      <a:schemeClr val="tx1"/>
                    </a:solidFill>
                  </a:rPr>
                </a:br>
                <a:r>
                  <a:rPr lang="en-US" sz="2000" dirty="0"/>
                  <a:t>If </a:t>
                </a:r>
                <a14:m>
                  <m:oMath xmlns:m="http://schemas.openxmlformats.org/officeDocument/2006/math">
                    <m:r>
                      <a:rPr lang="en-US" sz="2000" i="1">
                        <a:latin typeface="Cambria Math" panose="02040503050406030204" pitchFamily="18" charset="0"/>
                      </a:rPr>
                      <m:t>𝑋</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𝑆</m:t>
                    </m:r>
                  </m:oMath>
                </a14:m>
                <a:r>
                  <a:rPr lang="en-US" sz="2000" dirty="0"/>
                  <a:t>, then there is a solution to instance “</a:t>
                </a:r>
                <a14:m>
                  <m:oMath xmlns:m="http://schemas.openxmlformats.org/officeDocument/2006/math">
                    <m:r>
                      <a:rPr lang="en-US" sz="2000" i="1">
                        <a:latin typeface="Cambria Math" panose="02040503050406030204" pitchFamily="18" charset="0"/>
                      </a:rPr>
                      <m:t>𝑋</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𝑛</m:t>
                        </m:r>
                      </m:e>
                    </m:d>
                    <m:r>
                      <a:rPr lang="en-US" sz="2000" i="1">
                        <a:latin typeface="Cambria Math" panose="02040503050406030204" pitchFamily="18" charset="0"/>
                      </a:rPr>
                      <m:t>,</m:t>
                    </m:r>
                    <m:r>
                      <a:rPr lang="en-US" sz="2000" i="1">
                        <a:latin typeface="Cambria Math" panose="02040503050406030204" pitchFamily="18" charset="0"/>
                      </a:rPr>
                      <m:t>𝑇</m:t>
                    </m:r>
                  </m:oMath>
                </a14:m>
                <a:r>
                  <a:rPr lang="en-US" sz="2000" dirty="0"/>
                  <a:t>”.</a:t>
                </a:r>
              </a:p>
              <a:p>
                <a:pPr>
                  <a:spcBef>
                    <a:spcPts val="600"/>
                  </a:spcBef>
                </a:pPr>
                <a:r>
                  <a:rPr lang="en-US" sz="2400" b="1" dirty="0">
                    <a:solidFill>
                      <a:schemeClr val="accent1">
                        <a:lumMod val="75000"/>
                      </a:schemeClr>
                    </a:solidFill>
                  </a:rPr>
                  <a:t>Step 2: Recursively define the value of an optimal solution.</a:t>
                </a:r>
              </a:p>
              <a:p>
                <a:pPr lvl="1">
                  <a:spcBef>
                    <a:spcPts val="600"/>
                  </a:spcBef>
                </a:pPr>
                <a:r>
                  <a:rPr lang="en-US" sz="2000" dirty="0"/>
                  <a:t>Let </a:t>
                </a:r>
                <a14:m>
                  <m:oMath xmlns:m="http://schemas.openxmlformats.org/officeDocument/2006/math">
                    <m:r>
                      <a:rPr lang="en-US" sz="2000" b="0" i="1" smtClean="0">
                        <a:solidFill>
                          <a:schemeClr val="accent2">
                            <a:lumMod val="75000"/>
                          </a:schemeClr>
                        </a:solidFill>
                        <a:latin typeface="Cambria Math" panose="02040503050406030204" pitchFamily="18" charset="0"/>
                      </a:rPr>
                      <m:t>𝑠𝑠</m:t>
                    </m:r>
                    <m:d>
                      <m:dPr>
                        <m:ctrlPr>
                          <a:rPr lang="en-US" sz="2000" b="0" i="1" smtClean="0">
                            <a:solidFill>
                              <a:schemeClr val="accent2">
                                <a:lumMod val="75000"/>
                              </a:schemeClr>
                            </a:solidFill>
                            <a:latin typeface="Cambria Math" panose="02040503050406030204" pitchFamily="18" charset="0"/>
                          </a:rPr>
                        </m:ctrlPr>
                      </m:dPr>
                      <m:e>
                        <m:r>
                          <a:rPr lang="en-US" sz="2000" b="0" i="1" smtClean="0">
                            <a:solidFill>
                              <a:schemeClr val="accent2">
                                <a:lumMod val="75000"/>
                              </a:schemeClr>
                            </a:solidFill>
                            <a:latin typeface="Cambria Math" panose="02040503050406030204" pitchFamily="18" charset="0"/>
                          </a:rPr>
                          <m:t>𝑖</m:t>
                        </m:r>
                        <m:r>
                          <a:rPr lang="en-US" sz="2000" b="0" i="1" smtClean="0">
                            <a:solidFill>
                              <a:schemeClr val="accent2">
                                <a:lumMod val="75000"/>
                              </a:schemeClr>
                            </a:solidFill>
                            <a:latin typeface="Cambria Math" panose="02040503050406030204" pitchFamily="18" charset="0"/>
                          </a:rPr>
                          <m:t>,</m:t>
                        </m:r>
                        <m:r>
                          <a:rPr lang="en-US" sz="2000" b="0" i="1" smtClean="0">
                            <a:solidFill>
                              <a:schemeClr val="accent2">
                                <a:lumMod val="75000"/>
                              </a:schemeClr>
                            </a:solidFill>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r>
                  <a:rPr lang="en-US" sz="2000" dirty="0"/>
                  <a:t> </a:t>
                </a:r>
                <a:r>
                  <a:rPr lang="en-US" sz="2000" dirty="0" err="1"/>
                  <a:t>iff</a:t>
                </a:r>
                <a:r>
                  <a:rPr lang="en-US" sz="2000" dirty="0"/>
                  <a:t> instance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𝑡</m:t>
                    </m:r>
                  </m:oMath>
                </a14:m>
                <a:r>
                  <a:rPr lang="en-US" sz="2000" dirty="0"/>
                  <a:t>” has a solution.</a:t>
                </a:r>
              </a:p>
              <a:p>
                <a:pPr lvl="1">
                  <a:spcBef>
                    <a:spcPts val="1200"/>
                  </a:spcBef>
                </a:pPr>
                <a14:m>
                  <m:oMath xmlns:m="http://schemas.openxmlformats.org/officeDocument/2006/math">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𝑡</m:t>
                                          </m:r>
                                          <m:r>
                                            <a:rPr lang="en-US" sz="2000" b="0" i="1" smtClean="0">
                                              <a:latin typeface="Cambria Math" panose="02040503050406030204" pitchFamily="18" charset="0"/>
                                            </a:rPr>
                                            <m:t>𝑟𝑢𝑒</m:t>
                                          </m:r>
                                        </m:e>
                                      </m:mr>
                                      <m:mr>
                                        <m:e>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e>
                                          </m:d>
                                        </m:e>
                                      </m:mr>
                                    </m:m>
                                  </m:e>
                                </m:mr>
                                <m:m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𝑓</m:t>
                                          </m:r>
                                          <m:r>
                                            <a:rPr lang="en-US" sz="2000" b="0" i="1" smtClean="0">
                                              <a:latin typeface="Cambria Math" panose="02040503050406030204" pitchFamily="18" charset="0"/>
                                            </a:rPr>
                                            <m:t>𝑎𝑙𝑠𝑒</m:t>
                                          </m:r>
                                        </m:e>
                                      </m:mr>
                                      <m:mr>
                                        <m:e>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e>
                                      </m:mr>
                                    </m:m>
                                  </m:e>
                                </m:mr>
                              </m:m>
                            </m:e>
                            <m:e>
                              <m:m>
                                <m:mPr>
                                  <m:mcs>
                                    <m:mc>
                                      <m:mcPr>
                                        <m:count m:val="1"/>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=0</m:t>
                                          </m:r>
                                        </m:e>
                                      </m:mr>
                                      <m:mr>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&lt;</m:t>
                                          </m:r>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mr>
                                    </m:m>
                                  </m:e>
                                </m:mr>
                                <m:mr>
                                  <m:e>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&gt;</m:t>
                                          </m:r>
                                          <m:r>
                                            <a:rPr lang="en-US" sz="2000" b="0" i="1" smtClean="0">
                                              <a:latin typeface="Cambria Math" panose="02040503050406030204" pitchFamily="18" charset="0"/>
                                            </a:rPr>
                                            <m:t>𝑛</m:t>
                                          </m:r>
                                        </m:e>
                                      </m:mr>
                                      <m:mr>
                                        <m:e>
                                          <m:r>
                                            <m:rPr>
                                              <m:sty m:val="p"/>
                                            </m:rPr>
                                            <a:rPr lang="en-US" sz="2000" b="0" i="0" smtClean="0">
                                              <a:latin typeface="Cambria Math" panose="02040503050406030204" pitchFamily="18" charset="0"/>
                                            </a:rPr>
                                            <m:t>otherwise</m:t>
                                          </m:r>
                                        </m:e>
                                      </m:mr>
                                    </m:m>
                                  </m:e>
                                </m:mr>
                              </m:m>
                            </m:e>
                          </m:mr>
                        </m:m>
                      </m:e>
                    </m:d>
                  </m:oMath>
                </a14:m>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47CA0CC9-F1AD-4170-90C0-A2786BC8CF94}"/>
                  </a:ext>
                </a:extLst>
              </p:cNvPr>
              <p:cNvSpPr>
                <a:spLocks noGrp="1"/>
              </p:cNvSpPr>
              <p:nvPr>
                <p:ph idx="1"/>
              </p:nvPr>
            </p:nvSpPr>
            <p:spPr>
              <a:xfrm>
                <a:off x="628650" y="1690688"/>
                <a:ext cx="8515350" cy="4802185"/>
              </a:xfrm>
            </p:spPr>
            <p:txBody>
              <a:bodyPr>
                <a:normAutofit/>
              </a:bodyPr>
              <a:lstStyle/>
              <a:p>
                <a:pPr>
                  <a:spcBef>
                    <a:spcPts val="600"/>
                  </a:spcBef>
                </a:pPr>
                <a:r>
                  <a:rPr lang="en-US" sz="2400" b="1" dirty="0"/>
                  <a:t>Problem:</a:t>
                </a:r>
                <a:r>
                  <a:rPr lang="en-US" sz="2400" dirty="0"/>
                  <a:t> Given an array </a:t>
                </a:r>
                <a14:m>
                  <m:oMath xmlns:m="http://schemas.openxmlformats.org/officeDocument/2006/math">
                    <m:r>
                      <a:rPr lang="en-US" sz="2400" b="0" i="1" smtClean="0">
                        <a:solidFill>
                          <a:schemeClr val="accent2">
                            <a:lumMod val="75000"/>
                          </a:schemeClr>
                        </a:solidFill>
                        <a:latin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𝑛</m:t>
                    </m:r>
                    <m:r>
                      <a:rPr lang="en-US" sz="2400" b="0" i="1" smtClean="0">
                        <a:solidFill>
                          <a:schemeClr val="accent2">
                            <a:lumMod val="75000"/>
                          </a:schemeClr>
                        </a:solidFill>
                        <a:latin typeface="Cambria Math" panose="02040503050406030204" pitchFamily="18" charset="0"/>
                      </a:rPr>
                      <m:t>]</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positive integers, </a:t>
                </a:r>
                <a:br>
                  <a:rPr lang="en-US" sz="2400" dirty="0"/>
                </a:br>
                <a:r>
                  <a:rPr lang="en-US" sz="2400" dirty="0"/>
                  <a:t>can we find a subset in </a:t>
                </a:r>
                <a14:m>
                  <m:oMath xmlns:m="http://schemas.openxmlformats.org/officeDocument/2006/math">
                    <m:r>
                      <a:rPr lang="en-US" sz="2400" i="1">
                        <a:latin typeface="Cambria Math" panose="02040503050406030204" pitchFamily="18" charset="0"/>
                      </a:rPr>
                      <m:t>𝑋</m:t>
                    </m:r>
                  </m:oMath>
                </a14:m>
                <a:r>
                  <a:rPr lang="en-US" sz="2400" dirty="0"/>
                  <a:t> that sums to given integer </a:t>
                </a:r>
                <a14:m>
                  <m:oMath xmlns:m="http://schemas.openxmlformats.org/officeDocument/2006/math">
                    <m:r>
                      <a:rPr lang="en-US" sz="2400" b="0" i="1" smtClean="0">
                        <a:solidFill>
                          <a:schemeClr val="accent2">
                            <a:lumMod val="75000"/>
                          </a:schemeClr>
                        </a:solidFill>
                        <a:latin typeface="Cambria Math" panose="02040503050406030204" pitchFamily="18" charset="0"/>
                      </a:rPr>
                      <m:t>𝑇</m:t>
                    </m:r>
                  </m:oMath>
                </a14:m>
                <a:r>
                  <a:rPr lang="en-US" sz="2400" dirty="0"/>
                  <a:t>?</a:t>
                </a:r>
              </a:p>
              <a:p>
                <a:pPr>
                  <a:spcBef>
                    <a:spcPts val="600"/>
                  </a:spcBef>
                </a:pPr>
                <a:r>
                  <a:rPr lang="en-US" sz="2400" b="1" dirty="0">
                    <a:solidFill>
                      <a:schemeClr val="tx2"/>
                    </a:solidFill>
                  </a:rPr>
                  <a:t>Step 1: Characterize the structure of solution.</a:t>
                </a:r>
                <a:endParaRPr lang="en-US" sz="2000" dirty="0">
                  <a:solidFill>
                    <a:schemeClr val="tx2"/>
                  </a:solidFill>
                </a:endParaRPr>
              </a:p>
              <a:p>
                <a:pPr>
                  <a:spcBef>
                    <a:spcPts val="600"/>
                  </a:spcBef>
                </a:pPr>
                <a:r>
                  <a:rPr lang="en-US" sz="2400" b="1" dirty="0">
                    <a:solidFill>
                      <a:schemeClr val="tx2"/>
                    </a:solidFill>
                  </a:rPr>
                  <a:t>Step 2: Recursively define the value of an optimal solution.</a:t>
                </a:r>
              </a:p>
              <a:p>
                <a:pPr lvl="1">
                  <a:spcBef>
                    <a:spcPts val="600"/>
                  </a:spcBef>
                </a:pPr>
                <a:r>
                  <a:rPr lang="en-US" sz="2000" dirty="0"/>
                  <a:t>Let </a:t>
                </a:r>
                <a14:m>
                  <m:oMath xmlns:m="http://schemas.openxmlformats.org/officeDocument/2006/math">
                    <m:r>
                      <a:rPr lang="en-US" sz="2000" b="0" i="1" smtClean="0">
                        <a:solidFill>
                          <a:schemeClr val="accent2">
                            <a:lumMod val="75000"/>
                          </a:schemeClr>
                        </a:solidFill>
                        <a:latin typeface="Cambria Math" panose="02040503050406030204" pitchFamily="18" charset="0"/>
                      </a:rPr>
                      <m:t>𝑠𝑠</m:t>
                    </m:r>
                    <m:d>
                      <m:dPr>
                        <m:ctrlPr>
                          <a:rPr lang="en-US" sz="2000" b="0" i="1" smtClean="0">
                            <a:solidFill>
                              <a:schemeClr val="accent2">
                                <a:lumMod val="75000"/>
                              </a:schemeClr>
                            </a:solidFill>
                            <a:latin typeface="Cambria Math" panose="02040503050406030204" pitchFamily="18" charset="0"/>
                          </a:rPr>
                        </m:ctrlPr>
                      </m:dPr>
                      <m:e>
                        <m:r>
                          <a:rPr lang="en-US" sz="2000" b="0" i="1" smtClean="0">
                            <a:solidFill>
                              <a:schemeClr val="accent2">
                                <a:lumMod val="75000"/>
                              </a:schemeClr>
                            </a:solidFill>
                            <a:latin typeface="Cambria Math" panose="02040503050406030204" pitchFamily="18" charset="0"/>
                          </a:rPr>
                          <m:t>𝑖</m:t>
                        </m:r>
                        <m:r>
                          <a:rPr lang="en-US" sz="2000" b="0" i="1" smtClean="0">
                            <a:solidFill>
                              <a:schemeClr val="accent2">
                                <a:lumMod val="75000"/>
                              </a:schemeClr>
                            </a:solidFill>
                            <a:latin typeface="Cambria Math" panose="02040503050406030204" pitchFamily="18" charset="0"/>
                          </a:rPr>
                          <m:t>,</m:t>
                        </m:r>
                        <m:r>
                          <a:rPr lang="en-US" sz="2000" b="0" i="1" smtClean="0">
                            <a:solidFill>
                              <a:schemeClr val="accent2">
                                <a:lumMod val="75000"/>
                              </a:schemeClr>
                            </a:solidFill>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r>
                  <a:rPr lang="en-US" sz="2000" dirty="0"/>
                  <a:t> </a:t>
                </a:r>
                <a:r>
                  <a:rPr lang="en-US" sz="2000" dirty="0" err="1"/>
                  <a:t>iff</a:t>
                </a:r>
                <a:r>
                  <a:rPr lang="en-US" sz="2000" dirty="0"/>
                  <a:t> instance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𝑡</m:t>
                    </m:r>
                  </m:oMath>
                </a14:m>
                <a:r>
                  <a:rPr lang="en-US" sz="2000" dirty="0"/>
                  <a:t>” has a solution.</a:t>
                </a:r>
              </a:p>
              <a:p>
                <a:pPr lvl="1">
                  <a:spcBef>
                    <a:spcPts val="1200"/>
                  </a:spcBef>
                </a:pPr>
                <a14:m>
                  <m:oMath xmlns:m="http://schemas.openxmlformats.org/officeDocument/2006/math">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𝑡</m:t>
                                          </m:r>
                                          <m:r>
                                            <a:rPr lang="en-US" sz="2000" b="0" i="1" smtClean="0">
                                              <a:latin typeface="Cambria Math" panose="02040503050406030204" pitchFamily="18" charset="0"/>
                                            </a:rPr>
                                            <m:t>𝑟𝑢𝑒</m:t>
                                          </m:r>
                                        </m:e>
                                      </m:mr>
                                      <m:mr>
                                        <m:e>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e>
                                          </m:d>
                                        </m:e>
                                      </m:mr>
                                    </m:m>
                                  </m:e>
                                </m:mr>
                                <m:m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𝑓</m:t>
                                          </m:r>
                                          <m:r>
                                            <a:rPr lang="en-US" sz="2000" b="0" i="1" smtClean="0">
                                              <a:latin typeface="Cambria Math" panose="02040503050406030204" pitchFamily="18" charset="0"/>
                                            </a:rPr>
                                            <m:t>𝑎𝑙𝑠𝑒</m:t>
                                          </m:r>
                                        </m:e>
                                      </m:mr>
                                      <m:mr>
                                        <m:e>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e>
                                      </m:mr>
                                    </m:m>
                                  </m:e>
                                </m:mr>
                              </m:m>
                            </m:e>
                            <m:e>
                              <m:m>
                                <m:mPr>
                                  <m:mcs>
                                    <m:mc>
                                      <m:mcPr>
                                        <m:count m:val="1"/>
                                        <m:mcJc m:val="center"/>
                                      </m:mcPr>
                                    </m:mc>
                                  </m:mcs>
                                  <m:ctrlPr>
                                    <a:rPr lang="en-US" sz="2000" b="0" i="1" smtClean="0">
                                      <a:latin typeface="Cambria Math" panose="02040503050406030204" pitchFamily="18" charset="0"/>
                                    </a:rPr>
                                  </m:ctrlPr>
                                </m:mPr>
                                <m:mr>
                                  <m:e>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=0</m:t>
                                          </m:r>
                                        </m:e>
                                      </m:mr>
                                      <m:mr>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&lt;</m:t>
                                          </m:r>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mr>
                                    </m:m>
                                  </m:e>
                                </m:mr>
                                <m:mr>
                                  <m:e>
                                    <m:m>
                                      <m:mPr>
                                        <m:mcs>
                                          <m:mc>
                                            <m:mcPr>
                                              <m:count m:val="1"/>
                                              <m:mcJc m:val="center"/>
                                            </m:mcPr>
                                          </m:mc>
                                        </m:mcs>
                                        <m:ctrlPr>
                                          <a:rPr lang="en-US" sz="2000" b="0" i="1" smtClean="0">
                                            <a:latin typeface="Cambria Math" panose="02040503050406030204" pitchFamily="18" charset="0"/>
                                          </a:rPr>
                                        </m:ctrlPr>
                                      </m:mPr>
                                      <m:mr>
                                        <m:e>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&gt;</m:t>
                                          </m:r>
                                          <m:r>
                                            <a:rPr lang="en-US" sz="2000" b="0" i="1" smtClean="0">
                                              <a:latin typeface="Cambria Math" panose="02040503050406030204" pitchFamily="18" charset="0"/>
                                            </a:rPr>
                                            <m:t>𝑛</m:t>
                                          </m:r>
                                        </m:e>
                                      </m:mr>
                                      <m:mr>
                                        <m:e>
                                          <m:r>
                                            <m:rPr>
                                              <m:sty m:val="p"/>
                                            </m:rPr>
                                            <a:rPr lang="en-US" sz="2000" b="0" i="0" smtClean="0">
                                              <a:latin typeface="Cambria Math" panose="02040503050406030204" pitchFamily="18" charset="0"/>
                                            </a:rPr>
                                            <m:t>otherwise</m:t>
                                          </m:r>
                                        </m:e>
                                      </m:mr>
                                    </m:m>
                                  </m:e>
                                </m:mr>
                              </m:m>
                            </m:e>
                          </m:mr>
                        </m:m>
                      </m:e>
                    </m:d>
                  </m:oMath>
                </a14:m>
                <a:endParaRPr lang="en-US" sz="2000" dirty="0"/>
              </a:p>
              <a:p>
                <a:pPr>
                  <a:spcBef>
                    <a:spcPts val="1200"/>
                  </a:spcBef>
                </a:pPr>
                <a:r>
                  <a:rPr lang="en-US" sz="2400" b="1" dirty="0">
                    <a:solidFill>
                      <a:schemeClr val="accent1">
                        <a:lumMod val="75000"/>
                      </a:schemeClr>
                    </a:solidFill>
                  </a:rPr>
                  <a:t>Step 3: Compute the value of an optimal solution (Bottom-Up).</a:t>
                </a:r>
                <a:endParaRPr lang="en-US" sz="2400" dirty="0"/>
              </a:p>
              <a:p>
                <a:pPr lvl="1">
                  <a:spcBef>
                    <a:spcPts val="600"/>
                  </a:spcBef>
                </a:pPr>
                <a:r>
                  <a:rPr lang="en-US" sz="2000" dirty="0">
                    <a:solidFill>
                      <a:schemeClr val="tx1"/>
                    </a:solidFill>
                  </a:rPr>
                  <a:t>Build an 2D array </a:t>
                </a:r>
                <a14:m>
                  <m:oMath xmlns:m="http://schemas.openxmlformats.org/officeDocument/2006/math">
                    <m:r>
                      <a:rPr lang="en-US" sz="2000" b="0" i="1" smtClean="0">
                        <a:solidFill>
                          <a:schemeClr val="tx1"/>
                        </a:solidFill>
                        <a:latin typeface="Cambria Math" panose="02040503050406030204" pitchFamily="18" charset="0"/>
                      </a:rPr>
                      <m:t>𝑠𝑠</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r>
                          <a:rPr lang="en-US" sz="2000" i="1">
                            <a:latin typeface="Cambria Math" panose="02040503050406030204" pitchFamily="18" charset="0"/>
                          </a:rPr>
                          <m:t>𝑛</m:t>
                        </m:r>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𝑇</m:t>
                        </m:r>
                      </m:e>
                    </m:d>
                  </m:oMath>
                </a14:m>
                <a:endParaRPr lang="en-US" sz="2000" dirty="0">
                  <a:solidFill>
                    <a:schemeClr val="tx1"/>
                  </a:solidFill>
                </a:endParaRPr>
              </a:p>
              <a:p>
                <a:pPr lvl="1">
                  <a:spcBef>
                    <a:spcPts val="600"/>
                  </a:spcBef>
                </a:pPr>
                <a:r>
                  <a:rPr lang="en-US" sz="2000" dirty="0">
                    <a:solidFill>
                      <a:schemeClr val="tx1"/>
                    </a:solidFill>
                  </a:rPr>
                  <a:t>Evaluation order: bottom row to top row; left to right within each row.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sp>
        <p:nvSpPr>
          <p:cNvPr id="4" name="矩形 4"/>
          <p:cNvSpPr/>
          <p:nvPr/>
        </p:nvSpPr>
        <p:spPr>
          <a:xfrm>
            <a:off x="1376793" y="513044"/>
            <a:ext cx="6390414" cy="29159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SubsetSumDP</a:t>
            </a:r>
            <a:r>
              <a:rPr lang="en-GB" b="1" u="sng" dirty="0">
                <a:solidFill>
                  <a:schemeClr val="tx1"/>
                </a:solidFill>
              </a:rPr>
              <a:t>(X,T):</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ss[n,0] = 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(t=1 to 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a:t>
            </a:r>
            <a:r>
              <a:rPr lang="en-US" dirty="0" err="1">
                <a:solidFill>
                  <a:schemeClr val="tx1"/>
                </a:solidFill>
                <a:latin typeface="Courier New" pitchFamily="49" charset="0"/>
                <a:cs typeface="Courier New" pitchFamily="49" charset="0"/>
              </a:rPr>
              <a:t>n,t</a:t>
            </a:r>
            <a:r>
              <a:rPr lang="en-US" dirty="0">
                <a:solidFill>
                  <a:schemeClr val="tx1"/>
                </a:solidFill>
                <a:latin typeface="Courier New" pitchFamily="49" charset="0"/>
                <a:cs typeface="Courier New" pitchFamily="49" charset="0"/>
              </a:rPr>
              <a:t>] = (X[n]==t)?</a:t>
            </a:r>
            <a:r>
              <a:rPr lang="en-US" dirty="0" err="1">
                <a:solidFill>
                  <a:schemeClr val="tx1"/>
                </a:solidFill>
                <a:latin typeface="Courier New" pitchFamily="49" charset="0"/>
                <a:cs typeface="Courier New" pitchFamily="49" charset="0"/>
              </a:rPr>
              <a:t>True:False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=n-1 </a:t>
            </a:r>
            <a:r>
              <a:rPr lang="en-US" dirty="0" err="1">
                <a:solidFill>
                  <a:schemeClr val="tx1"/>
                </a:solidFill>
                <a:latin typeface="Courier New" pitchFamily="49" charset="0"/>
                <a:cs typeface="Courier New" pitchFamily="49" charset="0"/>
              </a:rPr>
              <a:t>downto</a:t>
            </a:r>
            <a:r>
              <a:rPr lang="en-US" dirty="0">
                <a:solidFill>
                  <a:schemeClr val="tx1"/>
                </a:solidFill>
                <a:latin typeface="Courier New" pitchFamily="49" charset="0"/>
                <a:cs typeface="Courier New" pitchFamily="49" charset="0"/>
              </a:rPr>
              <a:t> 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ss[i,0] = 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(t=1 to X[</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a:t>
            </a:r>
            <a:r>
              <a:rPr lang="en-US" dirty="0" err="1">
                <a:solidFill>
                  <a:schemeClr val="tx1"/>
                </a:solidFill>
                <a:latin typeface="Courier New" pitchFamily="49" charset="0"/>
                <a:cs typeface="Courier New" pitchFamily="49" charset="0"/>
              </a:rPr>
              <a:t>i,t</a:t>
            </a:r>
            <a:r>
              <a:rPr lang="en-US" dirty="0">
                <a:solidFill>
                  <a:schemeClr val="tx1"/>
                </a:solidFill>
                <a:latin typeface="Courier New" pitchFamily="49" charset="0"/>
                <a:cs typeface="Courier New" pitchFamily="49" charset="0"/>
              </a:rPr>
              <a:t>] = ss[i+1,t]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(t=X[</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to 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ss[</a:t>
            </a:r>
            <a:r>
              <a:rPr lang="en-US" dirty="0" err="1">
                <a:solidFill>
                  <a:schemeClr val="tx1"/>
                </a:solidFill>
                <a:latin typeface="Courier New" pitchFamily="49" charset="0"/>
                <a:cs typeface="Courier New" pitchFamily="49" charset="0"/>
              </a:rPr>
              <a:t>i,t</a:t>
            </a:r>
            <a:r>
              <a:rPr lang="en-US" dirty="0">
                <a:solidFill>
                  <a:schemeClr val="tx1"/>
                </a:solidFill>
                <a:latin typeface="Courier New" pitchFamily="49" charset="0"/>
                <a:cs typeface="Courier New" pitchFamily="49" charset="0"/>
              </a:rPr>
              <a:t>] = Or( ss[i+1,t], ss[i+1,t-X[</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a:t>
            </a:r>
            <a:endParaRPr lang="en-US"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return ss[1,T]</a:t>
            </a:r>
            <a:endParaRPr lang="en-GB" dirty="0">
              <a:solidFill>
                <a:schemeClr val="tx1"/>
              </a:solidFill>
              <a:latin typeface="Courier New" pitchFamily="49" charset="0"/>
              <a:cs typeface="Courier New" pitchFamily="49" charset="0"/>
            </a:endParaRPr>
          </a:p>
        </p:txBody>
      </p:sp>
      <p:sp>
        <p:nvSpPr>
          <p:cNvPr id="5" name="矩形: 圆角 12"/>
          <p:cNvSpPr/>
          <p:nvPr/>
        </p:nvSpPr>
        <p:spPr>
          <a:xfrm>
            <a:off x="1439403" y="892884"/>
            <a:ext cx="4477303" cy="753035"/>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12"/>
          <p:cNvSpPr/>
          <p:nvPr/>
        </p:nvSpPr>
        <p:spPr>
          <a:xfrm>
            <a:off x="1685861" y="1870881"/>
            <a:ext cx="2036285" cy="291406"/>
          </a:xfrm>
          <a:prstGeom prst="round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圆角 12"/>
          <p:cNvSpPr/>
          <p:nvPr/>
        </p:nvSpPr>
        <p:spPr>
          <a:xfrm>
            <a:off x="1685860" y="2162286"/>
            <a:ext cx="2982959" cy="462579"/>
          </a:xfrm>
          <a:prstGeom prst="round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圆角 12"/>
          <p:cNvSpPr/>
          <p:nvPr/>
        </p:nvSpPr>
        <p:spPr>
          <a:xfrm>
            <a:off x="1685860" y="2633884"/>
            <a:ext cx="5952069" cy="485834"/>
          </a:xfrm>
          <a:prstGeom prst="roundRect">
            <a:avLst/>
          </a:prstGeom>
          <a:solidFill>
            <a:schemeClr val="accent4">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圆角 12"/>
          <p:cNvSpPr/>
          <p:nvPr/>
        </p:nvSpPr>
        <p:spPr>
          <a:xfrm>
            <a:off x="4032821" y="3663137"/>
            <a:ext cx="3271621" cy="291406"/>
          </a:xfrm>
          <a:prstGeom prst="round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12"/>
          <p:cNvSpPr/>
          <p:nvPr/>
        </p:nvSpPr>
        <p:spPr>
          <a:xfrm>
            <a:off x="3678054" y="3962598"/>
            <a:ext cx="3766238" cy="351217"/>
          </a:xfrm>
          <a:prstGeom prst="roundRect">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圆角 12"/>
          <p:cNvSpPr/>
          <p:nvPr/>
        </p:nvSpPr>
        <p:spPr>
          <a:xfrm>
            <a:off x="2617411" y="4579754"/>
            <a:ext cx="4826882" cy="351217"/>
          </a:xfrm>
          <a:prstGeom prst="roundRect">
            <a:avLst/>
          </a:prstGeom>
          <a:solidFill>
            <a:schemeClr val="accent4">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Rectangle 11">
                <a:extLst>
                  <a:ext uri="{FF2B5EF4-FFF2-40B4-BE49-F238E27FC236}">
                    <a14:artisticCrisscrossEtching id="{FB129C6B-2B38-44F8-9D32-4846009626B3}"/>
                  </a:ext>
                </a:extLst>
              </p:cNvPr>
              <p:cNvSpPr/>
              <p:nvPr/>
            </p:nvSpPr>
            <p:spPr>
              <a:xfrm>
                <a:off x="5254810" y="560004"/>
                <a:ext cx="2449787" cy="461665"/>
              </a:xfrm>
              <a:prstGeom prst="rect">
                <a:avLst/>
              </a:prstGeom>
            </p:spPr>
            <p:txBody>
              <a:bodyPr wrap="square">
                <a:spAutoFit/>
              </a:bodyPr>
              <a:lstStyle/>
              <a:p>
                <a:pPr algn="ctr"/>
                <a:r>
                  <a:rPr lang="en-US" sz="2400" dirty="0">
                    <a:solidFill>
                      <a:srgbClr val="C00000"/>
                    </a:solidFill>
                  </a:rPr>
                  <a:t>Runtime is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𝑛𝑇</m:t>
                        </m:r>
                      </m:e>
                    </m:d>
                  </m:oMath>
                </a14:m>
                <a:endParaRPr lang="en-US" sz="2400" dirty="0">
                  <a:solidFill>
                    <a:srgbClr val="C00000"/>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5254810" y="560004"/>
                <a:ext cx="2449787" cy="461665"/>
              </a:xfrm>
              <a:prstGeom prst="rect">
                <a:avLst/>
              </a:prstGeom>
              <a:blipFill rotWithShape="1">
                <a:blip r:embed="rId2"/>
                <a:stretch>
                  <a:fillRect l="-2488" t="-10526" b="-2894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47CA0CC9-F1AD-4170-90C0-A2786BC8CF94}"/>
                  </a:ext>
                </a:extLst>
              </p:cNvPr>
              <p:cNvSpPr>
                <a:spLocks noGrp="1"/>
              </p:cNvSpPr>
              <p:nvPr>
                <p:ph idx="1"/>
              </p:nvPr>
            </p:nvSpPr>
            <p:spPr>
              <a:xfrm>
                <a:off x="628650" y="1690688"/>
                <a:ext cx="7886700" cy="4802185"/>
              </a:xfrm>
            </p:spPr>
            <p:txBody>
              <a:bodyPr>
                <a:normAutofit/>
              </a:bodyPr>
              <a:lstStyle/>
              <a:p>
                <a:pPr>
                  <a:spcBef>
                    <a:spcPts val="1800"/>
                  </a:spcBef>
                </a:pPr>
                <a:r>
                  <a:rPr lang="en-US" sz="2400" b="1" dirty="0"/>
                  <a:t>Problem:</a:t>
                </a:r>
                <a:r>
                  <a:rPr lang="en-US" sz="2400" dirty="0"/>
                  <a:t> Given an array </a:t>
                </a:r>
                <a14:m>
                  <m:oMath xmlns:m="http://schemas.openxmlformats.org/officeDocument/2006/math">
                    <m:r>
                      <a:rPr lang="en-US" sz="2400" b="0" i="1" smtClean="0">
                        <a:solidFill>
                          <a:schemeClr val="accent2">
                            <a:lumMod val="75000"/>
                          </a:schemeClr>
                        </a:solidFill>
                        <a:latin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rPr>
                      <m:t>[1⋯</m:t>
                    </m:r>
                    <m:r>
                      <a:rPr lang="en-US" sz="2400" b="0" i="1" smtClean="0">
                        <a:solidFill>
                          <a:schemeClr val="accent2">
                            <a:lumMod val="75000"/>
                          </a:schemeClr>
                        </a:solidFill>
                        <a:latin typeface="Cambria Math" panose="02040503050406030204" pitchFamily="18" charset="0"/>
                      </a:rPr>
                      <m:t>𝑛</m:t>
                    </m:r>
                    <m:r>
                      <a:rPr lang="en-US" sz="2400" b="0" i="1" smtClean="0">
                        <a:solidFill>
                          <a:schemeClr val="accent2">
                            <a:lumMod val="75000"/>
                          </a:schemeClr>
                        </a:solidFill>
                        <a:latin typeface="Cambria Math" panose="02040503050406030204" pitchFamily="18" charset="0"/>
                      </a:rPr>
                      <m:t>]</m:t>
                    </m:r>
                  </m:oMath>
                </a14:m>
                <a:r>
                  <a:rPr lang="en-US" sz="2400" dirty="0"/>
                  <a:t> of </a:t>
                </a:r>
                <a14:m>
                  <m:oMath xmlns:m="http://schemas.openxmlformats.org/officeDocument/2006/math">
                    <m:r>
                      <a:rPr lang="en-US" sz="2400" b="0" i="1" smtClean="0">
                        <a:latin typeface="Cambria Math" panose="02040503050406030204" pitchFamily="18" charset="0"/>
                      </a:rPr>
                      <m:t>𝑛</m:t>
                    </m:r>
                  </m:oMath>
                </a14:m>
                <a:r>
                  <a:rPr lang="en-US" sz="2400" dirty="0"/>
                  <a:t> positive integers, can we find a subset in </a:t>
                </a:r>
                <a14:m>
                  <m:oMath xmlns:m="http://schemas.openxmlformats.org/officeDocument/2006/math">
                    <m:r>
                      <a:rPr lang="en-US" sz="2400" i="1">
                        <a:latin typeface="Cambria Math" panose="02040503050406030204" pitchFamily="18" charset="0"/>
                      </a:rPr>
                      <m:t>𝑋</m:t>
                    </m:r>
                  </m:oMath>
                </a14:m>
                <a:r>
                  <a:rPr lang="en-US" sz="2400" dirty="0"/>
                  <a:t> that sums to given integer </a:t>
                </a:r>
                <a14:m>
                  <m:oMath xmlns:m="http://schemas.openxmlformats.org/officeDocument/2006/math">
                    <m:r>
                      <a:rPr lang="en-US" sz="2400" b="0" i="1" smtClean="0">
                        <a:solidFill>
                          <a:schemeClr val="accent2">
                            <a:lumMod val="75000"/>
                          </a:schemeClr>
                        </a:solidFill>
                        <a:latin typeface="Cambria Math" panose="02040503050406030204" pitchFamily="18" charset="0"/>
                      </a:rPr>
                      <m:t>𝑇</m:t>
                    </m:r>
                  </m:oMath>
                </a14:m>
                <a:r>
                  <a:rPr lang="en-US" sz="2400" dirty="0"/>
                  <a:t>?</a:t>
                </a:r>
              </a:p>
              <a:p>
                <a:pPr>
                  <a:spcBef>
                    <a:spcPts val="1800"/>
                  </a:spcBef>
                </a:pPr>
                <a:r>
                  <a:rPr lang="en-US" sz="2400" b="1" dirty="0"/>
                  <a:t>Simple solution:</a:t>
                </a:r>
                <a:r>
                  <a:rPr lang="en-US" sz="2400" dirty="0"/>
                  <a:t> recursively enumerates all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US" sz="2400" dirty="0"/>
                  <a:t> subsets, leading to an algorithm costing </a:t>
                </a:r>
                <a14:m>
                  <m:oMath xmlns:m="http://schemas.openxmlformats.org/officeDocument/2006/math">
                    <m:r>
                      <a:rPr lang="en-US" sz="2400" b="0" i="1" smtClean="0">
                        <a:solidFill>
                          <a:schemeClr val="accent1">
                            <a:lumMod val="75000"/>
                          </a:schemeClr>
                        </a:solidFill>
                        <a:latin typeface="Cambria Math" panose="02040503050406030204" pitchFamily="18" charset="0"/>
                      </a:rPr>
                      <m:t>𝑂</m:t>
                    </m:r>
                    <m:d>
                      <m:dPr>
                        <m:ctrlPr>
                          <a:rPr lang="en-US" sz="2400" b="0" i="1" smtClean="0">
                            <a:solidFill>
                              <a:schemeClr val="accent1">
                                <a:lumMod val="75000"/>
                              </a:schemeClr>
                            </a:solidFill>
                            <a:latin typeface="Cambria Math" panose="02040503050406030204" pitchFamily="18" charset="0"/>
                          </a:rPr>
                        </m:ctrlPr>
                      </m:dPr>
                      <m:e>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2</m:t>
                            </m:r>
                          </m:e>
                          <m:sup>
                            <m:r>
                              <a:rPr lang="en-US" sz="2400" b="0" i="1" smtClean="0">
                                <a:solidFill>
                                  <a:schemeClr val="accent1">
                                    <a:lumMod val="75000"/>
                                  </a:schemeClr>
                                </a:solidFill>
                                <a:latin typeface="Cambria Math" panose="02040503050406030204" pitchFamily="18" charset="0"/>
                              </a:rPr>
                              <m:t>𝑛</m:t>
                            </m:r>
                          </m:sup>
                        </m:sSup>
                      </m:e>
                    </m:d>
                  </m:oMath>
                </a14:m>
                <a:r>
                  <a:rPr lang="en-US" sz="2400" dirty="0"/>
                  <a:t> time.</a:t>
                </a:r>
              </a:p>
              <a:p>
                <a:pPr>
                  <a:spcBef>
                    <a:spcPts val="1800"/>
                  </a:spcBef>
                </a:pPr>
                <a:r>
                  <a:rPr lang="en-US" sz="2400" b="1" dirty="0">
                    <a:solidFill>
                      <a:schemeClr val="tx1"/>
                    </a:solidFill>
                  </a:rPr>
                  <a:t>Dynamic programming:</a:t>
                </a:r>
                <a:r>
                  <a:rPr lang="en-US" sz="2400" dirty="0">
                    <a:solidFill>
                      <a:schemeClr val="tx1"/>
                    </a:solidFill>
                  </a:rPr>
                  <a:t> costing </a:t>
                </a:r>
                <a14:m>
                  <m:oMath xmlns:m="http://schemas.openxmlformats.org/officeDocument/2006/math">
                    <m:r>
                      <a:rPr lang="en-US" sz="2400" b="0" i="1" smtClean="0">
                        <a:solidFill>
                          <a:schemeClr val="accent1">
                            <a:lumMod val="75000"/>
                          </a:schemeClr>
                        </a:solidFill>
                        <a:latin typeface="Cambria Math" panose="02040503050406030204" pitchFamily="18" charset="0"/>
                      </a:rPr>
                      <m:t>𝑂</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𝑛𝑇</m:t>
                        </m:r>
                      </m:e>
                    </m:d>
                  </m:oMath>
                </a14:m>
                <a:r>
                  <a:rPr lang="en-US" sz="2400" dirty="0">
                    <a:solidFill>
                      <a:schemeClr val="tx1"/>
                    </a:solidFill>
                  </a:rPr>
                  <a:t> time.</a:t>
                </a:r>
              </a:p>
              <a:p>
                <a:pPr>
                  <a:spcBef>
                    <a:spcPts val="1800"/>
                  </a:spcBef>
                </a:pPr>
                <a:r>
                  <a:rPr lang="en-US" sz="2400" b="1" dirty="0">
                    <a:solidFill>
                      <a:srgbClr val="C00000"/>
                    </a:solidFill>
                  </a:rPr>
                  <a:t>Dynamic programming isn’t </a:t>
                </a:r>
                <a:r>
                  <a:rPr lang="en-US" sz="2400" b="1" i="1" dirty="0">
                    <a:solidFill>
                      <a:srgbClr val="C00000"/>
                    </a:solidFill>
                  </a:rPr>
                  <a:t>always</a:t>
                </a:r>
                <a:r>
                  <a:rPr lang="en-US" sz="2400" b="1" dirty="0">
                    <a:solidFill>
                      <a:srgbClr val="C00000"/>
                    </a:solidFill>
                  </a:rPr>
                  <a:t> an improvement!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Programming vs Greedy</a:t>
            </a:r>
            <a:endParaRPr lang="en-US" dirty="0"/>
          </a:p>
        </p:txBody>
      </p:sp>
      <p:sp>
        <p:nvSpPr>
          <p:cNvPr id="3" name="Content Placeholder 2"/>
          <p:cNvSpPr>
            <a:spLocks noGrp="1"/>
          </p:cNvSpPr>
          <p:nvPr>
            <p:ph idx="1"/>
          </p:nvPr>
        </p:nvSpPr>
        <p:spPr>
          <a:xfrm>
            <a:off x="628650" y="1690689"/>
            <a:ext cx="7886700" cy="4802185"/>
          </a:xfrm>
        </p:spPr>
        <p:txBody>
          <a:bodyPr>
            <a:noAutofit/>
          </a:bodyPr>
          <a:lstStyle/>
          <a:p>
            <a:pPr>
              <a:spcBef>
                <a:spcPts val="600"/>
              </a:spcBef>
            </a:pPr>
            <a:r>
              <a:rPr lang="en-US" sz="2400" dirty="0">
                <a:solidFill>
                  <a:schemeClr val="tx2"/>
                </a:solidFill>
              </a:rPr>
              <a:t>Common strategies for solving optimization problems.</a:t>
            </a:r>
            <a:endParaRPr lang="en-US" sz="2400" dirty="0">
              <a:solidFill>
                <a:schemeClr val="tx2"/>
              </a:solidFill>
            </a:endParaRPr>
          </a:p>
          <a:p>
            <a:pPr>
              <a:spcBef>
                <a:spcPts val="600"/>
              </a:spcBef>
            </a:pPr>
            <a:r>
              <a:rPr lang="en-US" sz="2400" dirty="0">
                <a:solidFill>
                  <a:schemeClr val="tx2"/>
                </a:solidFill>
              </a:rPr>
              <a:t>Gradually generates a solution for the problem.</a:t>
            </a:r>
            <a:endParaRPr lang="en-US" sz="2400" dirty="0">
              <a:solidFill>
                <a:schemeClr val="tx2"/>
              </a:solidFill>
            </a:endParaRPr>
          </a:p>
          <a:p>
            <a:pPr>
              <a:spcBef>
                <a:spcPts val="600"/>
              </a:spcBef>
            </a:pPr>
            <a:r>
              <a:rPr lang="en-US" sz="2400" b="1" dirty="0">
                <a:solidFill>
                  <a:schemeClr val="accent1">
                    <a:lumMod val="75000"/>
                  </a:schemeClr>
                </a:solidFill>
              </a:rPr>
              <a:t>Dynamic Programming</a:t>
            </a:r>
            <a:endParaRPr lang="en-US" sz="2400" b="1" dirty="0">
              <a:solidFill>
                <a:schemeClr val="accent1">
                  <a:lumMod val="75000"/>
                </a:schemeClr>
              </a:solidFill>
            </a:endParaRPr>
          </a:p>
          <a:p>
            <a:pPr lvl="1">
              <a:spcBef>
                <a:spcPts val="600"/>
              </a:spcBef>
            </a:pPr>
            <a:r>
              <a:rPr lang="en-US" sz="2000" i="1" u="sng" dirty="0"/>
              <a:t>At each step</a:t>
            </a:r>
            <a:r>
              <a:rPr lang="en-US" sz="2000" dirty="0"/>
              <a:t>: </a:t>
            </a:r>
            <a:r>
              <a:rPr lang="en-US" sz="2000" dirty="0">
                <a:solidFill>
                  <a:srgbClr val="C00000"/>
                </a:solidFill>
              </a:rPr>
              <a:t>multiple</a:t>
            </a:r>
            <a:r>
              <a:rPr lang="en-US" sz="2000" dirty="0"/>
              <a:t> potential choices, each reducing the problem to a subproblem, compute </a:t>
            </a:r>
            <a:r>
              <a:rPr lang="en-US" sz="2000" dirty="0">
                <a:solidFill>
                  <a:srgbClr val="C00000"/>
                </a:solidFill>
              </a:rPr>
              <a:t>optimal solutions of all subproblems</a:t>
            </a:r>
            <a:r>
              <a:rPr lang="en-US" sz="2000" dirty="0"/>
              <a:t> and then find optimal solution of original problem.</a:t>
            </a:r>
            <a:endParaRPr lang="en-US" sz="2000" dirty="0"/>
          </a:p>
          <a:p>
            <a:pPr lvl="1">
              <a:spcBef>
                <a:spcPts val="600"/>
              </a:spcBef>
            </a:pPr>
            <a:r>
              <a:rPr lang="en-US" sz="2000" b="1" dirty="0">
                <a:solidFill>
                  <a:schemeClr val="accent2">
                    <a:lumMod val="75000"/>
                  </a:schemeClr>
                </a:solidFill>
              </a:rPr>
              <a:t>Optimal substructure + Overlapping subproblems.</a:t>
            </a:r>
            <a:endParaRPr lang="en-US" sz="2000" b="1" dirty="0">
              <a:solidFill>
                <a:schemeClr val="accent2">
                  <a:lumMod val="75000"/>
                </a:schemeClr>
              </a:solidFill>
            </a:endParaRPr>
          </a:p>
          <a:p>
            <a:pPr>
              <a:spcBef>
                <a:spcPts val="600"/>
              </a:spcBef>
            </a:pPr>
            <a:r>
              <a:rPr lang="en-US" sz="2400" b="1" dirty="0">
                <a:solidFill>
                  <a:schemeClr val="accent1">
                    <a:lumMod val="75000"/>
                  </a:schemeClr>
                </a:solidFill>
              </a:rPr>
              <a:t>Greedy</a:t>
            </a:r>
            <a:endParaRPr lang="en-US" sz="2400" b="1" dirty="0">
              <a:solidFill>
                <a:schemeClr val="accent1">
                  <a:lumMod val="75000"/>
                </a:schemeClr>
              </a:solidFill>
            </a:endParaRPr>
          </a:p>
          <a:p>
            <a:pPr lvl="1">
              <a:spcBef>
                <a:spcPts val="600"/>
              </a:spcBef>
            </a:pPr>
            <a:r>
              <a:rPr lang="en-US" sz="2000" i="1" u="sng" dirty="0"/>
              <a:t>At each step</a:t>
            </a:r>
            <a:r>
              <a:rPr lang="en-US" sz="2000" dirty="0"/>
              <a:t>: make an </a:t>
            </a:r>
            <a:r>
              <a:rPr lang="en-US" sz="2000" dirty="0">
                <a:solidFill>
                  <a:srgbClr val="C00000"/>
                </a:solidFill>
              </a:rPr>
              <a:t>optimal choice</a:t>
            </a:r>
            <a:r>
              <a:rPr lang="en-US" sz="2000" dirty="0"/>
              <a:t>, then compute </a:t>
            </a:r>
            <a:r>
              <a:rPr lang="en-US" sz="2000" dirty="0">
                <a:solidFill>
                  <a:srgbClr val="C00000"/>
                </a:solidFill>
              </a:rPr>
              <a:t>optimal solution</a:t>
            </a:r>
            <a:r>
              <a:rPr lang="en-US" sz="2000" dirty="0"/>
              <a:t> of the subproblem induced by the choice made.</a:t>
            </a:r>
            <a:endParaRPr lang="en-US" sz="2000" dirty="0"/>
          </a:p>
          <a:p>
            <a:pPr lvl="1">
              <a:spcBef>
                <a:spcPts val="600"/>
              </a:spcBef>
            </a:pPr>
            <a:r>
              <a:rPr lang="en-US" sz="2000" b="1" dirty="0">
                <a:solidFill>
                  <a:schemeClr val="accent2">
                    <a:lumMod val="75000"/>
                  </a:schemeClr>
                </a:solidFill>
              </a:rPr>
              <a:t>Optimal substructure + Greedy choice.</a:t>
            </a:r>
            <a:endParaRPr lang="en-US" sz="2000" b="1" dirty="0">
              <a:solidFill>
                <a:schemeClr val="accent2">
                  <a:lumMod val="75000"/>
                </a:schemeClr>
              </a:solidFill>
            </a:endParaRPr>
          </a:p>
          <a:p>
            <a:pPr>
              <a:spcBef>
                <a:spcPts val="1200"/>
              </a:spcBef>
            </a:pPr>
            <a:r>
              <a:rPr lang="en-US" sz="2400" dirty="0">
                <a:solidFill>
                  <a:srgbClr val="C00000"/>
                </a:solidFill>
              </a:rPr>
              <a:t>Try DP first, then check if greedy works! (If does, prove it!)</a:t>
            </a:r>
            <a:br>
              <a:rPr lang="en-US" sz="2400" dirty="0">
                <a:solidFill>
                  <a:srgbClr val="C00000"/>
                </a:solidFill>
              </a:rPr>
            </a:br>
            <a:r>
              <a:rPr lang="en-US" sz="2000" dirty="0">
                <a:solidFill>
                  <a:schemeClr val="tx1">
                    <a:lumMod val="65000"/>
                    <a:lumOff val="35000"/>
                  </a:schemeClr>
                </a:solidFill>
              </a:rPr>
              <a:t>(Come up with a working algorithm first, then develop a faster one.)</a:t>
            </a:r>
            <a:endParaRPr lang="en-US" sz="20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pPr>
              <a:spcBef>
                <a:spcPts val="600"/>
              </a:spcBef>
            </a:pPr>
            <a:r>
              <a:rPr lang="en-GB" dirty="0"/>
              <a:t>[CLRS] Ch.15</a:t>
            </a:r>
            <a:endParaRPr lang="en-GB" dirty="0"/>
          </a:p>
          <a:p>
            <a:pPr>
              <a:spcBef>
                <a:spcPts val="600"/>
              </a:spcBef>
            </a:pPr>
            <a:r>
              <a:rPr lang="en-GB" sz="2400" dirty="0"/>
              <a:t>Optional reading: [DPV] Ch.6; </a:t>
            </a:r>
            <a:r>
              <a:rPr lang="en-US" sz="2400" dirty="0"/>
              <a:t>[Erickson v1] Ch.3</a:t>
            </a:r>
            <a:endParaRPr lang="en-GB" sz="2400" dirty="0"/>
          </a:p>
        </p:txBody>
      </p:sp>
      <p:pic>
        <p:nvPicPr>
          <p:cNvPr id="4" name="图片 7"/>
          <p:cNvPicPr>
            <a:picLocks noChangeAspect="1"/>
          </p:cNvPicPr>
          <p:nvPr/>
        </p:nvPicPr>
        <p:blipFill>
          <a:blip r:embed="rId1"/>
          <a:stretch>
            <a:fillRect/>
          </a:stretch>
        </p:blipFill>
        <p:spPr>
          <a:xfrm>
            <a:off x="7114602" y="4162471"/>
            <a:ext cx="1400748" cy="20144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496" y="4162471"/>
            <a:ext cx="1603536" cy="20144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5"/>
              </a:xfrm>
            </p:spPr>
            <p:txBody>
              <a:bodyPr>
                <a:noAutofit/>
              </a:bodyPr>
              <a:lstStyle/>
              <a:p>
                <a:pPr>
                  <a:spcBef>
                    <a:spcPts val="600"/>
                  </a:spcBef>
                </a:pPr>
                <a:r>
                  <a:rPr lang="en-US" sz="2400" dirty="0"/>
                  <a:t>Assume we are given a rod of length </a:t>
                </a:r>
                <a14:m>
                  <m:oMath xmlns:m="http://schemas.openxmlformats.org/officeDocument/2006/math">
                    <m:r>
                      <a:rPr lang="en-US" sz="2400" b="0" i="1" smtClean="0">
                        <a:latin typeface="Cambria Math" panose="02040503050406030204" pitchFamily="18" charset="0"/>
                      </a:rPr>
                      <m:t>𝑛</m:t>
                    </m:r>
                  </m:oMath>
                </a14:m>
                <a:r>
                  <a:rPr lang="en-US" sz="2400" dirty="0"/>
                  <a:t>. We sell length </a:t>
                </a:r>
                <a14:m>
                  <m:oMath xmlns:m="http://schemas.openxmlformats.org/officeDocument/2006/math">
                    <m:r>
                      <a:rPr lang="en-US" sz="2400" b="0" i="1" smtClean="0">
                        <a:latin typeface="Cambria Math" panose="02040503050406030204" pitchFamily="18" charset="0"/>
                      </a:rPr>
                      <m:t>𝑖</m:t>
                    </m:r>
                  </m:oMath>
                </a14:m>
                <a:r>
                  <a:rPr lang="en-US" sz="2400" dirty="0"/>
                  <a:t> rod for a price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 where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ℕ</m:t>
                        </m:r>
                      </m:e>
                      <m:sup>
                        <m:r>
                          <a:rPr lang="en-US" sz="2400" b="0" i="1" smtClean="0">
                            <a:latin typeface="Cambria Math" panose="02040503050406030204" pitchFamily="18" charset="0"/>
                            <a:ea typeface="Cambria Math" panose="02040503050406030204" pitchFamily="18" charset="0"/>
                          </a:rPr>
                          <m:t>+</m:t>
                        </m:r>
                      </m:sup>
                    </m:sSup>
                  </m:oMath>
                </a14:m>
                <a:r>
                  <a:rPr lang="en-US" sz="2400" dirty="0"/>
                  <a:t> and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t>.</a:t>
                </a:r>
              </a:p>
              <a:p>
                <a:pPr>
                  <a:spcBef>
                    <a:spcPts val="600"/>
                  </a:spcBef>
                </a:pPr>
                <a:r>
                  <a:rPr lang="en-US" sz="2400" dirty="0"/>
                  <a:t>How to cut the rod to gain maximum revenue?</a:t>
                </a:r>
              </a:p>
              <a:p>
                <a:pPr>
                  <a:spcBef>
                    <a:spcPts val="1800"/>
                  </a:spcBef>
                </a:pPr>
                <a:r>
                  <a:rPr lang="en-US" dirty="0">
                    <a:solidFill>
                      <a:schemeClr val="accent1">
                        <a:lumMod val="75000"/>
                      </a:schemeClr>
                    </a:solidFill>
                  </a:rPr>
                  <a:t>Simple recursive algorithm.</a:t>
                </a:r>
              </a:p>
              <a:p>
                <a:pPr>
                  <a:spcBef>
                    <a:spcPts val="600"/>
                  </a:spcBef>
                </a:pPr>
                <a:r>
                  <a:rPr lang="en-US" sz="2400" b="0" dirty="0"/>
                  <a:t>Let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𝑟</m:t>
                        </m:r>
                      </m:e>
                      <m:sub>
                        <m:r>
                          <a:rPr lang="en-US" sz="2400" b="0" i="1" smtClean="0">
                            <a:solidFill>
                              <a:schemeClr val="tx1"/>
                            </a:solidFill>
                            <a:latin typeface="Cambria Math" panose="02040503050406030204" pitchFamily="18" charset="0"/>
                          </a:rPr>
                          <m:t>𝑘</m:t>
                        </m:r>
                      </m:sub>
                    </m:sSub>
                  </m:oMath>
                </a14:m>
                <a:r>
                  <a:rPr lang="en-US" sz="2400" b="0" dirty="0">
                    <a:solidFill>
                      <a:schemeClr val="tx1"/>
                    </a:solidFill>
                  </a:rPr>
                  <a:t> </a:t>
                </a:r>
                <a:r>
                  <a:rPr lang="en-US" sz="2400" b="0" dirty="0"/>
                  <a:t>denote max profit for a length </a:t>
                </a:r>
                <a14:m>
                  <m:oMath xmlns:m="http://schemas.openxmlformats.org/officeDocument/2006/math">
                    <m:r>
                      <a:rPr lang="en-US" sz="2400" b="0" i="1" smtClean="0">
                        <a:latin typeface="Cambria Math" panose="02040503050406030204" pitchFamily="18" charset="0"/>
                      </a:rPr>
                      <m:t>𝑘</m:t>
                    </m:r>
                  </m:oMath>
                </a14:m>
                <a:r>
                  <a:rPr lang="en-US" sz="2400" b="0" dirty="0"/>
                  <a:t> rod.</a:t>
                </a:r>
              </a:p>
              <a:p>
                <a:pPr>
                  <a:spcBef>
                    <a:spcPts val="600"/>
                  </a:spcBef>
                </a:pPr>
                <a:r>
                  <a:rPr lang="en-US" sz="2400" dirty="0">
                    <a:solidFill>
                      <a:schemeClr val="accent6">
                        <a:lumMod val="75000"/>
                      </a:schemeClr>
                    </a:solidFill>
                  </a:rPr>
                  <a:t>Optimal substructure property holds. </a:t>
                </a:r>
                <a:r>
                  <a:rPr lang="en-US" sz="2400" dirty="0">
                    <a:solidFill>
                      <a:schemeClr val="tx1">
                        <a:lumMod val="65000"/>
                        <a:lumOff val="35000"/>
                      </a:schemeClr>
                    </a:solidFill>
                  </a:rPr>
                  <a:t>(</a:t>
                </a:r>
                <a14:m>
                  <m:oMath xmlns:m="http://schemas.openxmlformats.org/officeDocument/2006/math">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𝑟</m:t>
                        </m:r>
                      </m:e>
                      <m:sub>
                        <m:r>
                          <a:rPr lang="en-US" sz="2400" i="1">
                            <a:solidFill>
                              <a:schemeClr val="tx1">
                                <a:lumMod val="65000"/>
                                <a:lumOff val="35000"/>
                              </a:schemeClr>
                            </a:solidFill>
                            <a:latin typeface="Cambria Math" panose="02040503050406030204" pitchFamily="18" charset="0"/>
                          </a:rPr>
                          <m:t>𝑛</m:t>
                        </m:r>
                      </m:sub>
                    </m:sSub>
                    <m:r>
                      <a:rPr lang="en-US" sz="2400" i="1">
                        <a:solidFill>
                          <a:schemeClr val="tx1">
                            <a:lumMod val="65000"/>
                            <a:lumOff val="35000"/>
                          </a:schemeClr>
                        </a:solidFill>
                        <a:latin typeface="Cambria Math" panose="02040503050406030204" pitchFamily="18" charset="0"/>
                      </a:rPr>
                      <m:t>=</m:t>
                    </m:r>
                    <m:func>
                      <m:funcPr>
                        <m:ctrlPr>
                          <a:rPr lang="en-US" sz="2400" b="0" i="1" smtClean="0">
                            <a:solidFill>
                              <a:schemeClr val="tx1">
                                <a:lumMod val="65000"/>
                                <a:lumOff val="35000"/>
                              </a:schemeClr>
                            </a:solidFill>
                            <a:latin typeface="Cambria Math" panose="02040503050406030204" pitchFamily="18" charset="0"/>
                          </a:rPr>
                        </m:ctrlPr>
                      </m:funcPr>
                      <m:fName>
                        <m:r>
                          <m:rPr>
                            <m:sty m:val="p"/>
                          </m:rPr>
                          <a:rPr lang="en-US" sz="2400" b="0" i="0" smtClean="0">
                            <a:solidFill>
                              <a:schemeClr val="tx1">
                                <a:lumMod val="65000"/>
                                <a:lumOff val="35000"/>
                              </a:schemeClr>
                            </a:solidFill>
                            <a:latin typeface="Cambria Math" panose="02040503050406030204" pitchFamily="18" charset="0"/>
                          </a:rPr>
                          <m:t>max</m:t>
                        </m:r>
                      </m:fName>
                      <m:e>
                        <m:d>
                          <m:dPr>
                            <m:ctrlPr>
                              <a:rPr lang="en-US" sz="2400" i="1">
                                <a:solidFill>
                                  <a:schemeClr val="tx1">
                                    <a:lumMod val="65000"/>
                                    <a:lumOff val="35000"/>
                                  </a:schemeClr>
                                </a:solidFill>
                                <a:latin typeface="Cambria Math" panose="02040503050406030204" pitchFamily="18" charset="0"/>
                              </a:rPr>
                            </m:ctrlPr>
                          </m:dPr>
                          <m:e>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𝑝</m:t>
                                </m:r>
                              </m:e>
                              <m:sub>
                                <m:r>
                                  <a:rPr lang="en-US" sz="2400" i="1">
                                    <a:solidFill>
                                      <a:schemeClr val="tx1">
                                        <a:lumMod val="65000"/>
                                        <a:lumOff val="35000"/>
                                      </a:schemeClr>
                                    </a:solidFill>
                                    <a:latin typeface="Cambria Math" panose="02040503050406030204" pitchFamily="18" charset="0"/>
                                  </a:rPr>
                                  <m:t>𝑖</m:t>
                                </m:r>
                              </m:sub>
                            </m:sSub>
                            <m:r>
                              <a:rPr lang="en-US" sz="2400" i="1">
                                <a:solidFill>
                                  <a:schemeClr val="tx1">
                                    <a:lumMod val="65000"/>
                                    <a:lumOff val="35000"/>
                                  </a:schemeClr>
                                </a:solidFill>
                                <a:latin typeface="Cambria Math" panose="02040503050406030204" pitchFamily="18" charset="0"/>
                              </a:rPr>
                              <m:t>+</m:t>
                            </m:r>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𝑟</m:t>
                                </m:r>
                              </m:e>
                              <m:sub>
                                <m:r>
                                  <a:rPr lang="en-US" sz="2400" i="1">
                                    <a:solidFill>
                                      <a:schemeClr val="tx1">
                                        <a:lumMod val="65000"/>
                                        <a:lumOff val="35000"/>
                                      </a:schemeClr>
                                    </a:solidFill>
                                    <a:latin typeface="Cambria Math" panose="02040503050406030204" pitchFamily="18" charset="0"/>
                                  </a:rPr>
                                  <m:t>𝑛</m:t>
                                </m:r>
                                <m:r>
                                  <a:rPr lang="en-US" sz="2400" i="1">
                                    <a:solidFill>
                                      <a:schemeClr val="tx1">
                                        <a:lumMod val="65000"/>
                                        <a:lumOff val="35000"/>
                                      </a:schemeClr>
                                    </a:solidFill>
                                    <a:latin typeface="Cambria Math" panose="02040503050406030204" pitchFamily="18" charset="0"/>
                                  </a:rPr>
                                  <m:t>−</m:t>
                                </m:r>
                                <m:r>
                                  <a:rPr lang="en-US" sz="2400" i="1">
                                    <a:solidFill>
                                      <a:schemeClr val="tx1">
                                        <a:lumMod val="65000"/>
                                        <a:lumOff val="35000"/>
                                      </a:schemeClr>
                                    </a:solidFill>
                                    <a:latin typeface="Cambria Math" panose="02040503050406030204" pitchFamily="18" charset="0"/>
                                  </a:rPr>
                                  <m:t>𝑖</m:t>
                                </m:r>
                              </m:sub>
                            </m:sSub>
                          </m:e>
                        </m:d>
                      </m:e>
                    </m:func>
                  </m:oMath>
                </a14:m>
                <a:r>
                  <a:rPr lang="en-US" sz="2400" dirty="0">
                    <a:solidFill>
                      <a:schemeClr val="tx1">
                        <a:lumMod val="65000"/>
                        <a:lumOff val="35000"/>
                      </a:schemeClr>
                    </a:solidFill>
                  </a:rPr>
                  <a:t>)</a:t>
                </a:r>
                <a:endParaRPr lang="en-US" sz="2400" b="0" dirty="0">
                  <a:solidFill>
                    <a:schemeClr val="tx1">
                      <a:lumMod val="65000"/>
                      <a:lumOff val="35000"/>
                    </a:schemeClr>
                  </a:solidFill>
                </a:endParaRPr>
              </a:p>
              <a:p>
                <a:pPr>
                  <a:spcBef>
                    <a:spcPts val="600"/>
                  </a:spcBef>
                </a:pPr>
                <a:r>
                  <a:rPr lang="en-US" sz="2400" dirty="0">
                    <a:solidFill>
                      <a:schemeClr val="accent2">
                        <a:lumMod val="75000"/>
                      </a:schemeClr>
                    </a:solidFill>
                  </a:rPr>
                  <a:t>No greedy choice property…</a:t>
                </a:r>
              </a:p>
              <a:p>
                <a:pPr>
                  <a:spcBef>
                    <a:spcPts val="600"/>
                  </a:spcBef>
                </a:pPr>
                <a:r>
                  <a:rPr lang="en-US" sz="2400" b="0" dirty="0">
                    <a:solidFill>
                      <a:srgbClr val="C00000"/>
                    </a:solidFill>
                  </a:rPr>
                  <a:t>Optimal substructure property already implies an algorithm!</a:t>
                </a:r>
              </a:p>
              <a:p>
                <a:pPr lvl="1">
                  <a:spcBef>
                    <a:spcPts val="600"/>
                  </a:spcBef>
                </a:pPr>
                <a:r>
                  <a:rPr lang="en-US" sz="2000" dirty="0">
                    <a:solidFill>
                      <a:schemeClr val="tx1"/>
                    </a:solidFill>
                  </a:rPr>
                  <a:t>At each step, enumerate all possible cut.</a:t>
                </a:r>
              </a:p>
              <a:p>
                <a:pPr lvl="1">
                  <a:spcBef>
                    <a:spcPts val="600"/>
                  </a:spcBef>
                </a:pPr>
                <a:r>
                  <a:rPr lang="en-US" sz="2000" b="0" dirty="0">
                    <a:solidFill>
                      <a:schemeClr val="tx1"/>
                    </a:solidFill>
                  </a:rPr>
                  <a:t>For each cut, (recursively) find optimal solution.</a:t>
                </a:r>
                <a:r>
                  <a:rPr lang="en-US" sz="1800" b="0" dirty="0">
                    <a:solidFill>
                      <a:schemeClr val="tx1"/>
                    </a:solidFill>
                  </a:rPr>
                  <a:t> </a:t>
                </a:r>
                <a:r>
                  <a:rPr lang="en-US" sz="2000" b="0" dirty="0">
                    <a:solidFill>
                      <a:schemeClr val="tx1">
                        <a:lumMod val="65000"/>
                        <a:lumOff val="35000"/>
                      </a:schemeClr>
                    </a:solidFill>
                  </a:rPr>
                  <a:t>(Find all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𝑟</m:t>
                        </m:r>
                      </m:e>
                      <m:sub>
                        <m:r>
                          <a:rPr lang="en-US" sz="2000" i="1">
                            <a:solidFill>
                              <a:schemeClr val="tx1">
                                <a:lumMod val="65000"/>
                                <a:lumOff val="35000"/>
                              </a:schemeClr>
                            </a:solidFill>
                            <a:latin typeface="Cambria Math" panose="02040503050406030204" pitchFamily="18" charset="0"/>
                          </a:rPr>
                          <m:t>𝑛</m:t>
                        </m:r>
                        <m:r>
                          <a:rPr lang="en-US" sz="2000" i="1">
                            <a:solidFill>
                              <a:schemeClr val="tx1">
                                <a:lumMod val="65000"/>
                                <a:lumOff val="35000"/>
                              </a:schemeClr>
                            </a:solidFill>
                            <a:latin typeface="Cambria Math" panose="02040503050406030204" pitchFamily="18" charset="0"/>
                          </a:rPr>
                          <m:t>−</m:t>
                        </m:r>
                        <m:r>
                          <a:rPr lang="en-US" sz="2000" i="1">
                            <a:solidFill>
                              <a:schemeClr val="tx1">
                                <a:lumMod val="65000"/>
                                <a:lumOff val="35000"/>
                              </a:schemeClr>
                            </a:solidFill>
                            <a:latin typeface="Cambria Math" panose="02040503050406030204" pitchFamily="18" charset="0"/>
                          </a:rPr>
                          <m:t>𝑖</m:t>
                        </m:r>
                      </m:sub>
                    </m:sSub>
                  </m:oMath>
                </a14:m>
                <a:r>
                  <a:rPr lang="en-US" sz="2000" b="0" dirty="0">
                    <a:solidFill>
                      <a:schemeClr val="tx1">
                        <a:lumMod val="65000"/>
                        <a:lumOff val="35000"/>
                      </a:schemeClr>
                    </a:solidFill>
                  </a:rPr>
                  <a:t>)</a:t>
                </a:r>
              </a:p>
              <a:p>
                <a:pPr lvl="1">
                  <a:spcBef>
                    <a:spcPts val="600"/>
                  </a:spcBef>
                </a:pPr>
                <a:r>
                  <a:rPr lang="en-US" sz="2000" dirty="0">
                    <a:solidFill>
                      <a:schemeClr val="tx1"/>
                    </a:solidFill>
                  </a:rPr>
                  <a:t>Find optimal solution for original problem. </a:t>
                </a:r>
                <a:r>
                  <a:rPr lang="en-US" sz="2000" dirty="0">
                    <a:solidFill>
                      <a:schemeClr val="tx1">
                        <a:lumMod val="65000"/>
                        <a:lumOff val="35000"/>
                      </a:schemeClr>
                    </a:solidFill>
                  </a:rPr>
                  <a:t>(Find </a:t>
                </a:r>
                <a14:m>
                  <m:oMath xmlns:m="http://schemas.openxmlformats.org/officeDocument/2006/math">
                    <m:func>
                      <m:funcPr>
                        <m:ctrlPr>
                          <a:rPr lang="en-US" sz="2000" i="1">
                            <a:solidFill>
                              <a:schemeClr val="tx1">
                                <a:lumMod val="65000"/>
                                <a:lumOff val="35000"/>
                              </a:schemeClr>
                            </a:solidFill>
                            <a:latin typeface="Cambria Math" panose="02040503050406030204" pitchFamily="18" charset="0"/>
                          </a:rPr>
                        </m:ctrlPr>
                      </m:funcPr>
                      <m:fName>
                        <m:r>
                          <m:rPr>
                            <m:sty m:val="p"/>
                          </m:rPr>
                          <a:rPr lang="en-US" sz="2000">
                            <a:solidFill>
                              <a:schemeClr val="tx1">
                                <a:lumMod val="65000"/>
                                <a:lumOff val="35000"/>
                              </a:schemeClr>
                            </a:solidFill>
                            <a:latin typeface="Cambria Math" panose="02040503050406030204" pitchFamily="18" charset="0"/>
                          </a:rPr>
                          <m:t>max</m:t>
                        </m:r>
                      </m:fName>
                      <m:e>
                        <m:d>
                          <m:dPr>
                            <m:ctrlPr>
                              <a:rPr lang="en-US" sz="2000" i="1">
                                <a:solidFill>
                                  <a:schemeClr val="tx1">
                                    <a:lumMod val="65000"/>
                                    <a:lumOff val="35000"/>
                                  </a:schemeClr>
                                </a:solidFill>
                                <a:latin typeface="Cambria Math" panose="02040503050406030204" pitchFamily="18" charset="0"/>
                              </a:rPr>
                            </m:ctrlPr>
                          </m:dPr>
                          <m:e>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𝑝</m:t>
                                </m:r>
                              </m:e>
                              <m:sub>
                                <m:r>
                                  <a:rPr lang="en-US" sz="2000" i="1">
                                    <a:solidFill>
                                      <a:schemeClr val="tx1">
                                        <a:lumMod val="65000"/>
                                        <a:lumOff val="35000"/>
                                      </a:schemeClr>
                                    </a:solidFill>
                                    <a:latin typeface="Cambria Math" panose="02040503050406030204" pitchFamily="18" charset="0"/>
                                  </a:rPr>
                                  <m:t>𝑖</m:t>
                                </m:r>
                              </m:sub>
                            </m:sSub>
                            <m:r>
                              <a:rPr lang="en-US" sz="2000" i="1">
                                <a:solidFill>
                                  <a:schemeClr val="tx1">
                                    <a:lumMod val="65000"/>
                                    <a:lumOff val="35000"/>
                                  </a:schemeClr>
                                </a:solidFill>
                                <a:latin typeface="Cambria Math" panose="02040503050406030204" pitchFamily="18" charset="0"/>
                              </a:rPr>
                              <m:t>+</m:t>
                            </m:r>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panose="02040503050406030204" pitchFamily="18" charset="0"/>
                                  </a:rPr>
                                  <m:t>𝑟</m:t>
                                </m:r>
                              </m:e>
                              <m:sub>
                                <m:r>
                                  <a:rPr lang="en-US" sz="2000" i="1">
                                    <a:solidFill>
                                      <a:schemeClr val="tx1">
                                        <a:lumMod val="65000"/>
                                        <a:lumOff val="35000"/>
                                      </a:schemeClr>
                                    </a:solidFill>
                                    <a:latin typeface="Cambria Math" panose="02040503050406030204" pitchFamily="18" charset="0"/>
                                  </a:rPr>
                                  <m:t>𝑛</m:t>
                                </m:r>
                                <m:r>
                                  <a:rPr lang="en-US" sz="2000" i="1">
                                    <a:solidFill>
                                      <a:schemeClr val="tx1">
                                        <a:lumMod val="65000"/>
                                        <a:lumOff val="35000"/>
                                      </a:schemeClr>
                                    </a:solidFill>
                                    <a:latin typeface="Cambria Math" panose="02040503050406030204" pitchFamily="18" charset="0"/>
                                  </a:rPr>
                                  <m:t>−</m:t>
                                </m:r>
                                <m:r>
                                  <a:rPr lang="en-US" sz="2000" i="1">
                                    <a:solidFill>
                                      <a:schemeClr val="tx1">
                                        <a:lumMod val="65000"/>
                                        <a:lumOff val="35000"/>
                                      </a:schemeClr>
                                    </a:solidFill>
                                    <a:latin typeface="Cambria Math" panose="02040503050406030204" pitchFamily="18" charset="0"/>
                                  </a:rPr>
                                  <m:t>𝑖</m:t>
                                </m:r>
                              </m:sub>
                            </m:sSub>
                          </m:e>
                        </m:d>
                      </m:e>
                    </m:func>
                  </m:oMath>
                </a14:m>
                <a:r>
                  <a:rPr lang="en-US" sz="2000" dirty="0">
                    <a:solidFill>
                      <a:schemeClr val="tx1">
                        <a:lumMod val="65000"/>
                        <a:lumOff val="35000"/>
                      </a:schemeClr>
                    </a:solidFill>
                  </a:rPr>
                  <a:t>)</a:t>
                </a:r>
                <a:endParaRPr lang="en-US" sz="2000" b="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391" t="-1777" r="-927"/>
                </a:stretch>
              </a:blipFill>
            </p:spPr>
            <p:txBody>
              <a:bodyPr/>
              <a:lstStyle/>
              <a:p>
                <a:r>
                  <a:rPr lang="en-US">
                    <a:noFill/>
                  </a:rPr>
                  <a:t> </a:t>
                </a:r>
                <a:endParaRPr lang="en-US">
                  <a:noFill/>
                </a:endParaRPr>
              </a:p>
            </p:txBody>
          </p:sp>
        </mc:Fallback>
      </mc:AlternateContent>
      <p:sp>
        <p:nvSpPr>
          <p:cNvPr id="5" name="矩形 4"/>
          <p:cNvSpPr/>
          <p:nvPr/>
        </p:nvSpPr>
        <p:spPr>
          <a:xfrm>
            <a:off x="1033930" y="3622637"/>
            <a:ext cx="7076140" cy="213543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2000" b="1" u="sng" dirty="0" err="1">
                <a:solidFill>
                  <a:schemeClr val="tx1"/>
                </a:solidFill>
              </a:rPr>
              <a:t>CutRodRec</a:t>
            </a:r>
            <a:r>
              <a:rPr lang="en-GB" sz="2000" b="1" u="sng" dirty="0">
                <a:solidFill>
                  <a:schemeClr val="tx1"/>
                </a:solidFill>
              </a:rPr>
              <a:t>(</a:t>
            </a:r>
            <a:r>
              <a:rPr lang="en-GB" sz="2000" b="1" u="sng" dirty="0" err="1">
                <a:solidFill>
                  <a:schemeClr val="tx1"/>
                </a:solidFill>
              </a:rPr>
              <a:t>prices,n</a:t>
            </a:r>
            <a:r>
              <a:rPr lang="en-GB" sz="2000" b="1" u="sng" dirty="0">
                <a:solidFill>
                  <a:schemeClr val="tx1"/>
                </a:solidFill>
              </a:rPr>
              <a:t>):</a:t>
            </a:r>
            <a:endParaRPr lang="en-GB" sz="2000" b="1" u="sng" dirty="0">
              <a:solidFill>
                <a:schemeClr val="tx1"/>
              </a:solidFill>
            </a:endParaRPr>
          </a:p>
          <a:p>
            <a:pPr>
              <a:lnSpc>
                <a:spcPct val="90000"/>
              </a:lnSpc>
            </a:pPr>
            <a:r>
              <a:rPr lang="en-US" sz="2000" dirty="0">
                <a:solidFill>
                  <a:schemeClr val="tx1"/>
                </a:solidFill>
                <a:latin typeface="Courier New" pitchFamily="49" charset="0"/>
                <a:cs typeface="Courier New" pitchFamily="49" charset="0"/>
              </a:rPr>
              <a:t>if (n==0)</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  return 0</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r = -INF</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for (</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=1 to n)</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  r = Max(r, prices[</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CutRodRec</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prices,n-i</a:t>
            </a:r>
            <a:r>
              <a:rPr lang="en-US" sz="2000" dirty="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pPr>
              <a:lnSpc>
                <a:spcPct val="90000"/>
              </a:lnSpc>
            </a:pPr>
            <a:r>
              <a:rPr lang="en-US" sz="2000" dirty="0">
                <a:solidFill>
                  <a:schemeClr val="tx1"/>
                </a:solidFill>
                <a:latin typeface="Courier New" pitchFamily="49" charset="0"/>
                <a:cs typeface="Courier New" pitchFamily="49" charset="0"/>
              </a:rPr>
              <a:t>return r</a:t>
            </a:r>
            <a:endParaRPr lang="en-GB" sz="2000" dirty="0">
              <a:solidFill>
                <a:schemeClr val="tx1"/>
              </a:solidFill>
              <a:latin typeface="Courier New" pitchFamily="49" charset="0"/>
              <a:cs typeface="Courier New" pitchFamily="49" charset="0"/>
            </a:endParaRPr>
          </a:p>
        </p:txBody>
      </p:sp>
      <p:sp>
        <p:nvSpPr>
          <p:cNvPr id="4" name="TextBox 3"/>
          <p:cNvSpPr txBox="1"/>
          <p:nvPr/>
        </p:nvSpPr>
        <p:spPr>
          <a:xfrm>
            <a:off x="4044855" y="3630115"/>
            <a:ext cx="4065215" cy="461665"/>
          </a:xfrm>
          <a:prstGeom prst="rect">
            <a:avLst/>
          </a:prstGeom>
          <a:noFill/>
        </p:spPr>
        <p:txBody>
          <a:bodyPr wrap="none" rtlCol="0">
            <a:spAutoFit/>
          </a:bodyPr>
          <a:lstStyle/>
          <a:p>
            <a:r>
              <a:rPr lang="en-US" sz="2400" dirty="0">
                <a:solidFill>
                  <a:srgbClr val="C00000"/>
                </a:solidFill>
              </a:rPr>
              <a:t>Performance of this algorithm?</a:t>
            </a:r>
            <a:endParaRPr lang="en-US"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1633425"/>
              </a:xfrm>
            </p:spPr>
            <p:txBody>
              <a:bodyPr>
                <a:noAutofit/>
              </a:bodyPr>
              <a:lstStyle/>
              <a:p>
                <a:pPr>
                  <a:spcBef>
                    <a:spcPts val="600"/>
                  </a:spcBef>
                </a:pPr>
                <a:r>
                  <a:rPr lang="en-US" sz="2400" dirty="0"/>
                  <a:t>Assume we are given a rod of length </a:t>
                </a:r>
                <a14:m>
                  <m:oMath xmlns:m="http://schemas.openxmlformats.org/officeDocument/2006/math">
                    <m:r>
                      <a:rPr lang="en-US" sz="2400" b="0" i="1" smtClean="0">
                        <a:latin typeface="Cambria Math" panose="02040503050406030204" pitchFamily="18" charset="0"/>
                      </a:rPr>
                      <m:t>𝑛</m:t>
                    </m:r>
                  </m:oMath>
                </a14:m>
                <a:r>
                  <a:rPr lang="en-US" sz="2400" dirty="0"/>
                  <a:t>. We sell length </a:t>
                </a:r>
                <a14:m>
                  <m:oMath xmlns:m="http://schemas.openxmlformats.org/officeDocument/2006/math">
                    <m:r>
                      <a:rPr lang="en-US" sz="2400" b="0" i="1" smtClean="0">
                        <a:latin typeface="Cambria Math" panose="02040503050406030204" pitchFamily="18" charset="0"/>
                      </a:rPr>
                      <m:t>𝑖</m:t>
                    </m:r>
                  </m:oMath>
                </a14:m>
                <a:r>
                  <a:rPr lang="en-US" sz="2400" dirty="0"/>
                  <a:t> rod for a price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 where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ℕ</m:t>
                        </m:r>
                      </m:e>
                      <m:sup>
                        <m:r>
                          <a:rPr lang="en-US" sz="2400" b="0" i="1" smtClean="0">
                            <a:latin typeface="Cambria Math" panose="02040503050406030204" pitchFamily="18" charset="0"/>
                            <a:ea typeface="Cambria Math" panose="02040503050406030204" pitchFamily="18" charset="0"/>
                          </a:rPr>
                          <m:t>+</m:t>
                        </m:r>
                      </m:sup>
                    </m:sSup>
                  </m:oMath>
                </a14:m>
                <a:r>
                  <a:rPr lang="en-US" sz="2400" dirty="0"/>
                  <a:t> and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t>.</a:t>
                </a:r>
              </a:p>
              <a:p>
                <a:pPr>
                  <a:spcBef>
                    <a:spcPts val="600"/>
                  </a:spcBef>
                </a:pPr>
                <a:r>
                  <a:rPr lang="en-US" sz="2400" dirty="0"/>
                  <a:t>How to cut the rod to gain maximum revenue?</a:t>
                </a:r>
              </a:p>
              <a:p>
                <a:pPr>
                  <a:spcBef>
                    <a:spcPts val="600"/>
                  </a:spcBef>
                </a:pPr>
                <a:r>
                  <a:rPr lang="en-US" sz="2400" dirty="0">
                    <a:solidFill>
                      <a:schemeClr val="accent2">
                        <a:lumMod val="75000"/>
                      </a:schemeClr>
                    </a:solidFill>
                  </a:rPr>
                  <a:t>Optimal substructure property gives a simple recursive alg.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1633425"/>
              </a:xfrm>
              <a:blipFill rotWithShape="1">
                <a:blip r:embed="rId1"/>
                <a:stretch>
                  <a:fillRect l="-1005" t="-5224" b="-4104"/>
                </a:stretch>
              </a:blipFill>
            </p:spPr>
            <p:txBody>
              <a:bodyPr/>
              <a:lstStyle/>
              <a:p>
                <a:r>
                  <a:rPr lang="en-US">
                    <a:noFill/>
                  </a:rPr>
                  <a:t> </a:t>
                </a:r>
                <a:endParaRPr lang="en-US">
                  <a:noFill/>
                </a:endParaRPr>
              </a:p>
            </p:txBody>
          </p:sp>
        </mc:Fallback>
      </mc:AlternateContent>
      <p:sp>
        <p:nvSpPr>
          <p:cNvPr id="6" name="矩形 4"/>
          <p:cNvSpPr/>
          <p:nvPr/>
        </p:nvSpPr>
        <p:spPr>
          <a:xfrm>
            <a:off x="3432885" y="1896"/>
            <a:ext cx="5711115" cy="17346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CutRodRec</a:t>
            </a:r>
            <a:r>
              <a:rPr lang="en-GB" sz="1600" b="1" u="sng" dirty="0">
                <a:solidFill>
                  <a:schemeClr val="tx1"/>
                </a:solidFill>
              </a:rPr>
              <a:t>(</a:t>
            </a:r>
            <a:r>
              <a:rPr lang="en-GB" sz="1600" b="1" u="sng" dirty="0" err="1">
                <a:solidFill>
                  <a:schemeClr val="tx1"/>
                </a:solidFill>
              </a:rPr>
              <a:t>prices,n</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(n==0)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 = Max(r, prices[</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CutRodRec</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prices,n-i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r</a:t>
            </a:r>
            <a:endParaRPr lang="en-GB" sz="1600" dirty="0">
              <a:solidFill>
                <a:schemeClr val="tx1"/>
              </a:solidFill>
              <a:latin typeface="Courier New" pitchFamily="49" charset="0"/>
              <a:cs typeface="Courier New" pitchFamily="49" charset="0"/>
            </a:endParaRPr>
          </a:p>
        </p:txBody>
      </p:sp>
      <p:grpSp>
        <p:nvGrpSpPr>
          <p:cNvPr id="79" name="Group 78"/>
          <p:cNvGrpSpPr/>
          <p:nvPr/>
        </p:nvGrpSpPr>
        <p:grpSpPr>
          <a:xfrm>
            <a:off x="2239980" y="3429000"/>
            <a:ext cx="5735620" cy="909916"/>
            <a:chOff x="2239980" y="3429000"/>
            <a:chExt cx="5735620" cy="909916"/>
          </a:xfrm>
        </p:grpSpPr>
        <p:sp>
          <p:nvSpPr>
            <p:cNvPr id="7" name="Oval 6"/>
            <p:cNvSpPr/>
            <p:nvPr/>
          </p:nvSpPr>
          <p:spPr>
            <a:xfrm>
              <a:off x="4222376" y="3429000"/>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8" name="Oval 7"/>
            <p:cNvSpPr/>
            <p:nvPr/>
          </p:nvSpPr>
          <p:spPr>
            <a:xfrm>
              <a:off x="7276353" y="3991982"/>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4+</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9" name="Oval 8"/>
            <p:cNvSpPr/>
            <p:nvPr/>
          </p:nvSpPr>
          <p:spPr>
            <a:xfrm>
              <a:off x="6335058" y="3990190"/>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3+</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0" name="Oval 9"/>
            <p:cNvSpPr/>
            <p:nvPr/>
          </p:nvSpPr>
          <p:spPr>
            <a:xfrm>
              <a:off x="5067148" y="3991982"/>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1" name="Oval 10"/>
            <p:cNvSpPr/>
            <p:nvPr/>
          </p:nvSpPr>
          <p:spPr>
            <a:xfrm>
              <a:off x="2239980" y="3990190"/>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3</a:t>
              </a:r>
              <a:endParaRPr lang="en-US" sz="1600" b="1" dirty="0">
                <a:solidFill>
                  <a:schemeClr val="accent1">
                    <a:lumMod val="75000"/>
                  </a:schemeClr>
                </a:solidFill>
              </a:endParaRPr>
            </a:p>
          </p:txBody>
        </p:sp>
        <p:cxnSp>
          <p:nvCxnSpPr>
            <p:cNvPr id="31" name="Straight Arrow Connector 30"/>
            <p:cNvCxnSpPr>
              <a:stCxn id="7" idx="6"/>
              <a:endCxn id="8" idx="0"/>
            </p:cNvCxnSpPr>
            <p:nvPr/>
          </p:nvCxnSpPr>
          <p:spPr>
            <a:xfrm>
              <a:off x="4921623" y="3602467"/>
              <a:ext cx="2704354" cy="3895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5"/>
              <a:endCxn id="9" idx="1"/>
            </p:cNvCxnSpPr>
            <p:nvPr/>
          </p:nvCxnSpPr>
          <p:spPr>
            <a:xfrm>
              <a:off x="4819221" y="3725127"/>
              <a:ext cx="1618239" cy="315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4"/>
              <a:endCxn id="10" idx="1"/>
            </p:cNvCxnSpPr>
            <p:nvPr/>
          </p:nvCxnSpPr>
          <p:spPr>
            <a:xfrm>
              <a:off x="4572000" y="3775934"/>
              <a:ext cx="597550" cy="2668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3"/>
              <a:endCxn id="11" idx="7"/>
            </p:cNvCxnSpPr>
            <p:nvPr/>
          </p:nvCxnSpPr>
          <p:spPr>
            <a:xfrm flipH="1">
              <a:off x="2836825" y="3725127"/>
              <a:ext cx="1487953" cy="315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335058" y="4337124"/>
            <a:ext cx="699247" cy="666077"/>
            <a:chOff x="6335058" y="4337124"/>
            <a:chExt cx="699247" cy="666077"/>
          </a:xfrm>
        </p:grpSpPr>
        <p:sp>
          <p:nvSpPr>
            <p:cNvPr id="12" name="Oval 11"/>
            <p:cNvSpPr/>
            <p:nvPr/>
          </p:nvSpPr>
          <p:spPr>
            <a:xfrm>
              <a:off x="6335058" y="4656267"/>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45" name="Straight Arrow Connector 44"/>
            <p:cNvCxnSpPr>
              <a:stCxn id="9" idx="4"/>
              <a:endCxn id="12" idx="0"/>
            </p:cNvCxnSpPr>
            <p:nvPr/>
          </p:nvCxnSpPr>
          <p:spPr>
            <a:xfrm>
              <a:off x="6684682" y="4337124"/>
              <a:ext cx="0"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4631465" y="4288109"/>
            <a:ext cx="1594524" cy="716884"/>
            <a:chOff x="4631465" y="4288109"/>
            <a:chExt cx="1594524" cy="716884"/>
          </a:xfrm>
        </p:grpSpPr>
        <p:sp>
          <p:nvSpPr>
            <p:cNvPr id="13" name="Oval 12"/>
            <p:cNvSpPr/>
            <p:nvPr/>
          </p:nvSpPr>
          <p:spPr>
            <a:xfrm>
              <a:off x="5526742"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14" name="Oval 13"/>
            <p:cNvSpPr/>
            <p:nvPr/>
          </p:nvSpPr>
          <p:spPr>
            <a:xfrm>
              <a:off x="4631465"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1</a:t>
              </a:r>
              <a:endParaRPr lang="en-US" sz="1600" b="1" dirty="0">
                <a:solidFill>
                  <a:schemeClr val="accent1">
                    <a:lumMod val="75000"/>
                  </a:schemeClr>
                </a:solidFill>
              </a:endParaRPr>
            </a:p>
          </p:txBody>
        </p:sp>
        <p:cxnSp>
          <p:nvCxnSpPr>
            <p:cNvPr id="48" name="Straight Arrow Connector 47"/>
            <p:cNvCxnSpPr>
              <a:stCxn id="10" idx="5"/>
              <a:endCxn id="13" idx="0"/>
            </p:cNvCxnSpPr>
            <p:nvPr/>
          </p:nvCxnSpPr>
          <p:spPr>
            <a:xfrm>
              <a:off x="5663993" y="4288109"/>
              <a:ext cx="212373"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 idx="3"/>
              <a:endCxn id="14" idx="0"/>
            </p:cNvCxnSpPr>
            <p:nvPr/>
          </p:nvCxnSpPr>
          <p:spPr>
            <a:xfrm flipH="1">
              <a:off x="4981089" y="4288109"/>
              <a:ext cx="18846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631464" y="5004993"/>
            <a:ext cx="699247" cy="666077"/>
            <a:chOff x="4631464" y="5004993"/>
            <a:chExt cx="699247" cy="666077"/>
          </a:xfrm>
        </p:grpSpPr>
        <p:sp>
          <p:nvSpPr>
            <p:cNvPr id="15" name="Oval 14"/>
            <p:cNvSpPr/>
            <p:nvPr/>
          </p:nvSpPr>
          <p:spPr>
            <a:xfrm>
              <a:off x="4631464"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55" name="Straight Arrow Connector 54"/>
            <p:cNvCxnSpPr>
              <a:stCxn id="14" idx="4"/>
              <a:endCxn id="15" idx="0"/>
            </p:cNvCxnSpPr>
            <p:nvPr/>
          </p:nvCxnSpPr>
          <p:spPr>
            <a:xfrm flipH="1">
              <a:off x="4981088" y="5004993"/>
              <a:ext cx="1"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091298" y="4163657"/>
            <a:ext cx="3344136" cy="2173490"/>
            <a:chOff x="1091298" y="4163657"/>
            <a:chExt cx="3344136" cy="2173490"/>
          </a:xfrm>
        </p:grpSpPr>
        <p:sp>
          <p:nvSpPr>
            <p:cNvPr id="23" name="Oval 22"/>
            <p:cNvSpPr/>
            <p:nvPr/>
          </p:nvSpPr>
          <p:spPr>
            <a:xfrm>
              <a:off x="3736187"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3+</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4" name="Oval 23"/>
            <p:cNvSpPr/>
            <p:nvPr/>
          </p:nvSpPr>
          <p:spPr>
            <a:xfrm>
              <a:off x="2794892" y="4656267"/>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25" name="Oval 24"/>
            <p:cNvSpPr/>
            <p:nvPr/>
          </p:nvSpPr>
          <p:spPr>
            <a:xfrm>
              <a:off x="1526982"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26" name="Oval 25"/>
            <p:cNvSpPr/>
            <p:nvPr/>
          </p:nvSpPr>
          <p:spPr>
            <a:xfrm>
              <a:off x="2794892" y="5322344"/>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7" name="Oval 26"/>
            <p:cNvSpPr/>
            <p:nvPr/>
          </p:nvSpPr>
          <p:spPr>
            <a:xfrm>
              <a:off x="1986576"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8" name="Oval 27"/>
            <p:cNvSpPr/>
            <p:nvPr/>
          </p:nvSpPr>
          <p:spPr>
            <a:xfrm>
              <a:off x="1091299"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29" name="Oval 28"/>
            <p:cNvSpPr/>
            <p:nvPr/>
          </p:nvSpPr>
          <p:spPr>
            <a:xfrm>
              <a:off x="1091298" y="5990213"/>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58" name="Straight Arrow Connector 57"/>
            <p:cNvCxnSpPr>
              <a:stCxn id="24" idx="4"/>
              <a:endCxn id="26" idx="0"/>
            </p:cNvCxnSpPr>
            <p:nvPr/>
          </p:nvCxnSpPr>
          <p:spPr>
            <a:xfrm>
              <a:off x="3144516" y="5003201"/>
              <a:ext cx="0"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8" idx="4"/>
              <a:endCxn id="29" idx="0"/>
            </p:cNvCxnSpPr>
            <p:nvPr/>
          </p:nvCxnSpPr>
          <p:spPr>
            <a:xfrm flipH="1">
              <a:off x="1440922" y="5671070"/>
              <a:ext cx="1"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3"/>
              <a:endCxn id="28" idx="0"/>
            </p:cNvCxnSpPr>
            <p:nvPr/>
          </p:nvCxnSpPr>
          <p:spPr>
            <a:xfrm flipH="1">
              <a:off x="1440923" y="4954186"/>
              <a:ext cx="18846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5" idx="5"/>
              <a:endCxn id="27" idx="0"/>
            </p:cNvCxnSpPr>
            <p:nvPr/>
          </p:nvCxnSpPr>
          <p:spPr>
            <a:xfrm>
              <a:off x="2123827" y="4954186"/>
              <a:ext cx="212373"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 idx="3"/>
              <a:endCxn id="25" idx="0"/>
            </p:cNvCxnSpPr>
            <p:nvPr/>
          </p:nvCxnSpPr>
          <p:spPr>
            <a:xfrm flipH="1">
              <a:off x="1876606" y="4286317"/>
              <a:ext cx="465776" cy="3717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5"/>
              <a:endCxn id="24" idx="0"/>
            </p:cNvCxnSpPr>
            <p:nvPr/>
          </p:nvCxnSpPr>
          <p:spPr>
            <a:xfrm>
              <a:off x="2836825" y="4286317"/>
              <a:ext cx="30769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 idx="6"/>
              <a:endCxn id="23" idx="0"/>
            </p:cNvCxnSpPr>
            <p:nvPr/>
          </p:nvCxnSpPr>
          <p:spPr>
            <a:xfrm>
              <a:off x="2939227" y="4163657"/>
              <a:ext cx="1146584" cy="4944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5" name="TextBox 84">
                <a:extLst>
                  <a:ext uri="{FF2B5EF4-FFF2-40B4-BE49-F238E27FC236}">
                    <a14:artisticCrisscrossEtching id="{4E50C783-558B-4D4E-A0CB-5B07BFE46CD4}"/>
                  </a:ext>
                </a:extLst>
              </p:cNvPr>
              <p:cNvSpPr txBox="1"/>
              <p:nvPr/>
            </p:nvSpPr>
            <p:spPr>
              <a:xfrm>
                <a:off x="3980150" y="5752948"/>
                <a:ext cx="4709815" cy="369332"/>
              </a:xfrm>
              <a:prstGeom prst="rect">
                <a:avLst/>
              </a:prstGeom>
              <a:noFill/>
            </p:spPr>
            <p:txBody>
              <a:bodyPr wrap="none" rtlCol="0">
                <a:spAutoFit/>
              </a:bodyPr>
              <a:lstStyle/>
              <a:p>
                <a:pPr algn="r"/>
                <a:r>
                  <a:rPr lang="en-US" dirty="0">
                    <a:solidFill>
                      <a:srgbClr val="C00000"/>
                    </a:solidFill>
                  </a:rPr>
                  <a:t>This algorithm enumerates all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−1</m:t>
                        </m:r>
                      </m:sup>
                    </m:sSup>
                  </m:oMath>
                </a14:m>
                <a:r>
                  <a:rPr lang="en-US" dirty="0">
                    <a:solidFill>
                      <a:srgbClr val="C00000"/>
                    </a:solidFill>
                  </a:rPr>
                  <a:t> possibilities!</a:t>
                </a:r>
              </a:p>
            </p:txBody>
          </p:sp>
        </mc:Choice>
        <mc:Fallback>
          <p:sp>
            <p:nvSpPr>
              <p:cNvPr id="85" name="TextBox 84"/>
              <p:cNvSpPr txBox="1">
                <a:spLocks noRot="1" noChangeAspect="1" noMove="1" noResize="1" noEditPoints="1" noAdjustHandles="1" noChangeArrowheads="1" noChangeShapeType="1" noTextEdit="1"/>
              </p:cNvSpPr>
              <p:nvPr/>
            </p:nvSpPr>
            <p:spPr>
              <a:xfrm>
                <a:off x="3980150" y="5752948"/>
                <a:ext cx="4709815" cy="369332"/>
              </a:xfrm>
              <a:prstGeom prst="rect">
                <a:avLst/>
              </a:prstGeom>
              <a:blipFill rotWithShape="1">
                <a:blip r:embed="rId2"/>
                <a:stretch>
                  <a:fillRect l="-647" t="-10000" r="-906" b="-26667"/>
                </a:stretch>
              </a:blipFill>
            </p:spPr>
            <p:txBody>
              <a:bodyPr/>
              <a:lstStyle/>
              <a:p>
                <a:r>
                  <a:rPr lang="en-US">
                    <a:noFill/>
                  </a:rPr>
                  <a:t> </a:t>
                </a:r>
                <a:endParaRPr lang="en-US">
                  <a:noFill/>
                </a:endParaRPr>
              </a:p>
            </p:txBody>
          </p:sp>
        </mc:Fallback>
      </mc:AlternateContent>
      <p:sp>
        <p:nvSpPr>
          <p:cNvPr id="86" name="TextBox 85"/>
          <p:cNvSpPr txBox="1"/>
          <p:nvPr/>
        </p:nvSpPr>
        <p:spPr>
          <a:xfrm>
            <a:off x="3015270" y="6123542"/>
            <a:ext cx="5674695" cy="369332"/>
          </a:xfrm>
          <a:prstGeom prst="rect">
            <a:avLst/>
          </a:prstGeom>
          <a:noFill/>
        </p:spPr>
        <p:txBody>
          <a:bodyPr wrap="none" rtlCol="0">
            <a:spAutoFit/>
          </a:bodyPr>
          <a:lstStyle/>
          <a:p>
            <a:pPr algn="r"/>
            <a:r>
              <a:rPr lang="en-US" dirty="0">
                <a:solidFill>
                  <a:srgbClr val="C00000"/>
                </a:solidFill>
              </a:rPr>
              <a:t>Each path from root to a leaf denotes a way to cut the rod.</a:t>
            </a:r>
            <a:endParaRPr lang="en-US" dirty="0">
              <a:solidFill>
                <a:srgbClr val="C00000"/>
              </a:solidFill>
            </a:endParaRPr>
          </a:p>
        </p:txBody>
      </p:sp>
      <p:sp>
        <p:nvSpPr>
          <p:cNvPr id="87" name="TextBox 86"/>
          <p:cNvSpPr txBox="1"/>
          <p:nvPr/>
        </p:nvSpPr>
        <p:spPr>
          <a:xfrm>
            <a:off x="6071043" y="5146346"/>
            <a:ext cx="2618922" cy="461665"/>
          </a:xfrm>
          <a:prstGeom prst="rect">
            <a:avLst/>
          </a:prstGeom>
          <a:noFill/>
        </p:spPr>
        <p:txBody>
          <a:bodyPr wrap="none" rtlCol="0">
            <a:spAutoFit/>
          </a:bodyPr>
          <a:lstStyle/>
          <a:p>
            <a:pPr algn="r"/>
            <a:r>
              <a:rPr lang="en-US" sz="2400" b="1" dirty="0">
                <a:solidFill>
                  <a:srgbClr val="C00000"/>
                </a:solidFill>
              </a:rPr>
              <a:t>Can we do better?!</a:t>
            </a:r>
            <a:endParaRPr lang="en-US" sz="2400" b="1" dirty="0">
              <a:solidFill>
                <a:srgbClr val="C00000"/>
              </a:solidFill>
            </a:endParaRPr>
          </a:p>
        </p:txBody>
      </p:sp>
      <p:grpSp>
        <p:nvGrpSpPr>
          <p:cNvPr id="91" name="Group 90"/>
          <p:cNvGrpSpPr/>
          <p:nvPr/>
        </p:nvGrpSpPr>
        <p:grpSpPr>
          <a:xfrm>
            <a:off x="4469245" y="3818975"/>
            <a:ext cx="597550" cy="1506934"/>
            <a:chOff x="4469245" y="3818975"/>
            <a:chExt cx="597550" cy="1506934"/>
          </a:xfrm>
        </p:grpSpPr>
        <p:cxnSp>
          <p:nvCxnSpPr>
            <p:cNvPr id="88" name="Straight Arrow Connector 87"/>
            <p:cNvCxnSpPr/>
            <p:nvPr/>
          </p:nvCxnSpPr>
          <p:spPr>
            <a:xfrm>
              <a:off x="4469245" y="3818975"/>
              <a:ext cx="597550" cy="266855"/>
            </a:xfrm>
            <a:prstGeom prst="straightConnector1">
              <a:avLst/>
            </a:prstGeom>
            <a:ln w="19050">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875545" y="4274797"/>
              <a:ext cx="188461" cy="369950"/>
            </a:xfrm>
            <a:prstGeom prst="straightConnector1">
              <a:avLst/>
            </a:prstGeom>
            <a:ln w="19050">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884863" y="5006766"/>
              <a:ext cx="1" cy="319143"/>
            </a:xfrm>
            <a:prstGeom prst="straightConnector1">
              <a:avLst/>
            </a:prstGeom>
            <a:ln w="19050">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1633425"/>
              </a:xfrm>
            </p:spPr>
            <p:txBody>
              <a:bodyPr>
                <a:noAutofit/>
              </a:bodyPr>
              <a:lstStyle/>
              <a:p>
                <a:pPr>
                  <a:spcBef>
                    <a:spcPts val="600"/>
                  </a:spcBef>
                </a:pPr>
                <a:r>
                  <a:rPr lang="en-US" sz="2400" dirty="0"/>
                  <a:t>Assume we are given a rod of length </a:t>
                </a:r>
                <a14:m>
                  <m:oMath xmlns:m="http://schemas.openxmlformats.org/officeDocument/2006/math">
                    <m:r>
                      <a:rPr lang="en-US" sz="2400" b="0" i="1" smtClean="0">
                        <a:latin typeface="Cambria Math" panose="02040503050406030204" pitchFamily="18" charset="0"/>
                      </a:rPr>
                      <m:t>𝑛</m:t>
                    </m:r>
                  </m:oMath>
                </a14:m>
                <a:r>
                  <a:rPr lang="en-US" sz="2400" dirty="0"/>
                  <a:t>. We sell length </a:t>
                </a:r>
                <a14:m>
                  <m:oMath xmlns:m="http://schemas.openxmlformats.org/officeDocument/2006/math">
                    <m:r>
                      <a:rPr lang="en-US" sz="2400" b="0" i="1" smtClean="0">
                        <a:latin typeface="Cambria Math" panose="02040503050406030204" pitchFamily="18" charset="0"/>
                      </a:rPr>
                      <m:t>𝑖</m:t>
                    </m:r>
                  </m:oMath>
                </a14:m>
                <a:r>
                  <a:rPr lang="en-US" sz="2400" dirty="0"/>
                  <a:t> rod for a price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 where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ℕ</m:t>
                        </m:r>
                      </m:e>
                      <m:sup>
                        <m:r>
                          <a:rPr lang="en-US" sz="2400" b="0" i="1" smtClean="0">
                            <a:latin typeface="Cambria Math" panose="02040503050406030204" pitchFamily="18" charset="0"/>
                            <a:ea typeface="Cambria Math" panose="02040503050406030204" pitchFamily="18" charset="0"/>
                          </a:rPr>
                          <m:t>+</m:t>
                        </m:r>
                      </m:sup>
                    </m:sSup>
                  </m:oMath>
                </a14:m>
                <a:r>
                  <a:rPr lang="en-US" sz="2400" dirty="0"/>
                  <a:t> and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t>.</a:t>
                </a:r>
              </a:p>
              <a:p>
                <a:pPr>
                  <a:spcBef>
                    <a:spcPts val="600"/>
                  </a:spcBef>
                </a:pPr>
                <a:r>
                  <a:rPr lang="en-US" sz="2400" dirty="0"/>
                  <a:t>How to cut the rod to gain maximum revenue?</a:t>
                </a:r>
              </a:p>
              <a:p>
                <a:pPr>
                  <a:spcBef>
                    <a:spcPts val="600"/>
                  </a:spcBef>
                </a:pPr>
                <a:r>
                  <a:rPr lang="en-US" sz="2400" dirty="0">
                    <a:solidFill>
                      <a:schemeClr val="accent2">
                        <a:lumMod val="75000"/>
                      </a:schemeClr>
                    </a:solidFill>
                  </a:rPr>
                  <a:t>Optimal substructure property gives a simple recursive alg.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1633425"/>
              </a:xfrm>
              <a:blipFill rotWithShape="1">
                <a:blip r:embed="rId1"/>
                <a:stretch>
                  <a:fillRect l="-1005" t="-5224" b="-4104"/>
                </a:stretch>
              </a:blipFill>
            </p:spPr>
            <p:txBody>
              <a:bodyPr/>
              <a:lstStyle/>
              <a:p>
                <a:r>
                  <a:rPr lang="en-US">
                    <a:noFill/>
                  </a:rPr>
                  <a:t> </a:t>
                </a:r>
                <a:endParaRPr lang="en-US">
                  <a:noFill/>
                </a:endParaRPr>
              </a:p>
            </p:txBody>
          </p:sp>
        </mc:Fallback>
      </mc:AlternateContent>
      <p:sp>
        <p:nvSpPr>
          <p:cNvPr id="6" name="矩形 4"/>
          <p:cNvSpPr/>
          <p:nvPr/>
        </p:nvSpPr>
        <p:spPr>
          <a:xfrm>
            <a:off x="3432885" y="1896"/>
            <a:ext cx="5711115" cy="17346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CutRodRec</a:t>
            </a:r>
            <a:r>
              <a:rPr lang="en-GB" sz="1600" b="1" u="sng" dirty="0">
                <a:solidFill>
                  <a:schemeClr val="tx1"/>
                </a:solidFill>
              </a:rPr>
              <a:t>(</a:t>
            </a:r>
            <a:r>
              <a:rPr lang="en-GB" sz="1600" b="1" u="sng" dirty="0" err="1">
                <a:solidFill>
                  <a:schemeClr val="tx1"/>
                </a:solidFill>
              </a:rPr>
              <a:t>prices,n</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if (n==0)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return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 = Max(r, prices[</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CutRodRec</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prices,n-i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r</a:t>
            </a:r>
            <a:endParaRPr lang="en-GB" sz="1600" dirty="0">
              <a:solidFill>
                <a:schemeClr val="tx1"/>
              </a:solidFill>
              <a:latin typeface="Courier New" pitchFamily="49" charset="0"/>
              <a:cs typeface="Courier New" pitchFamily="49" charset="0"/>
            </a:endParaRPr>
          </a:p>
        </p:txBody>
      </p:sp>
      <p:sp>
        <p:nvSpPr>
          <p:cNvPr id="7" name="Oval 6"/>
          <p:cNvSpPr/>
          <p:nvPr/>
        </p:nvSpPr>
        <p:spPr>
          <a:xfrm>
            <a:off x="4222376" y="3429000"/>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lumMod val="75000"/>
                  </a:schemeClr>
                </a:solidFill>
              </a:rPr>
              <a:t>4</a:t>
            </a:r>
            <a:endParaRPr lang="en-US" sz="1600" b="1" dirty="0">
              <a:solidFill>
                <a:schemeClr val="accent1">
                  <a:lumMod val="75000"/>
                </a:schemeClr>
              </a:solidFill>
            </a:endParaRPr>
          </a:p>
        </p:txBody>
      </p:sp>
      <p:sp>
        <p:nvSpPr>
          <p:cNvPr id="8" name="Oval 7"/>
          <p:cNvSpPr/>
          <p:nvPr/>
        </p:nvSpPr>
        <p:spPr>
          <a:xfrm>
            <a:off x="7276353" y="3991982"/>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4+</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9" name="Oval 8"/>
          <p:cNvSpPr/>
          <p:nvPr/>
        </p:nvSpPr>
        <p:spPr>
          <a:xfrm>
            <a:off x="6335058" y="3990190"/>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3+</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10" name="Oval 9"/>
          <p:cNvSpPr/>
          <p:nvPr/>
        </p:nvSpPr>
        <p:spPr>
          <a:xfrm>
            <a:off x="5067148" y="3991982"/>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11" name="Oval 10"/>
          <p:cNvSpPr/>
          <p:nvPr/>
        </p:nvSpPr>
        <p:spPr>
          <a:xfrm>
            <a:off x="2239980" y="3990190"/>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3</a:t>
            </a:r>
            <a:endParaRPr lang="en-US" sz="1600" b="1" dirty="0">
              <a:solidFill>
                <a:schemeClr val="accent1">
                  <a:lumMod val="75000"/>
                </a:schemeClr>
              </a:solidFill>
            </a:endParaRPr>
          </a:p>
        </p:txBody>
      </p:sp>
      <p:cxnSp>
        <p:nvCxnSpPr>
          <p:cNvPr id="31" name="Straight Arrow Connector 30"/>
          <p:cNvCxnSpPr>
            <a:stCxn id="7" idx="6"/>
            <a:endCxn id="8" idx="0"/>
          </p:cNvCxnSpPr>
          <p:nvPr/>
        </p:nvCxnSpPr>
        <p:spPr>
          <a:xfrm>
            <a:off x="4921623" y="3602467"/>
            <a:ext cx="2704354" cy="3895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5"/>
            <a:endCxn id="9" idx="1"/>
          </p:cNvCxnSpPr>
          <p:nvPr/>
        </p:nvCxnSpPr>
        <p:spPr>
          <a:xfrm>
            <a:off x="4819221" y="3725127"/>
            <a:ext cx="1618239" cy="315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4"/>
            <a:endCxn id="10" idx="1"/>
          </p:cNvCxnSpPr>
          <p:nvPr/>
        </p:nvCxnSpPr>
        <p:spPr>
          <a:xfrm>
            <a:off x="4572000" y="3775934"/>
            <a:ext cx="597550" cy="2668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3"/>
            <a:endCxn id="11" idx="7"/>
          </p:cNvCxnSpPr>
          <p:nvPr/>
        </p:nvCxnSpPr>
        <p:spPr>
          <a:xfrm flipH="1">
            <a:off x="2836825" y="3725127"/>
            <a:ext cx="1487953" cy="315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335058" y="4656267"/>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45" name="Straight Arrow Connector 44"/>
          <p:cNvCxnSpPr>
            <a:stCxn id="9" idx="4"/>
            <a:endCxn id="12" idx="0"/>
          </p:cNvCxnSpPr>
          <p:nvPr/>
        </p:nvCxnSpPr>
        <p:spPr>
          <a:xfrm>
            <a:off x="6684682" y="4337124"/>
            <a:ext cx="0"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526742"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14" name="Oval 13"/>
          <p:cNvSpPr/>
          <p:nvPr/>
        </p:nvSpPr>
        <p:spPr>
          <a:xfrm>
            <a:off x="4631465"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1</a:t>
            </a:r>
            <a:endParaRPr lang="en-US" sz="1600" b="1" dirty="0">
              <a:solidFill>
                <a:schemeClr val="accent1">
                  <a:lumMod val="75000"/>
                </a:schemeClr>
              </a:solidFill>
            </a:endParaRPr>
          </a:p>
        </p:txBody>
      </p:sp>
      <p:cxnSp>
        <p:nvCxnSpPr>
          <p:cNvPr id="48" name="Straight Arrow Connector 47"/>
          <p:cNvCxnSpPr>
            <a:stCxn id="10" idx="5"/>
            <a:endCxn id="13" idx="0"/>
          </p:cNvCxnSpPr>
          <p:nvPr/>
        </p:nvCxnSpPr>
        <p:spPr>
          <a:xfrm>
            <a:off x="5663993" y="4288109"/>
            <a:ext cx="212373"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 idx="3"/>
            <a:endCxn id="14" idx="0"/>
          </p:cNvCxnSpPr>
          <p:nvPr/>
        </p:nvCxnSpPr>
        <p:spPr>
          <a:xfrm flipH="1">
            <a:off x="4981089" y="4288109"/>
            <a:ext cx="18846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31464"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55" name="Straight Arrow Connector 54"/>
          <p:cNvCxnSpPr>
            <a:stCxn id="14" idx="4"/>
            <a:endCxn id="15" idx="0"/>
          </p:cNvCxnSpPr>
          <p:nvPr/>
        </p:nvCxnSpPr>
        <p:spPr>
          <a:xfrm flipH="1">
            <a:off x="4981088" y="5004993"/>
            <a:ext cx="1"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736187"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3+</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4" name="Oval 23"/>
          <p:cNvSpPr/>
          <p:nvPr/>
        </p:nvSpPr>
        <p:spPr>
          <a:xfrm>
            <a:off x="2794892" y="4656267"/>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25" name="Oval 24"/>
          <p:cNvSpPr/>
          <p:nvPr/>
        </p:nvSpPr>
        <p:spPr>
          <a:xfrm>
            <a:off x="1526982" y="4658059"/>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2</a:t>
            </a:r>
            <a:endParaRPr lang="en-US" sz="1600" b="1" dirty="0">
              <a:solidFill>
                <a:schemeClr val="accent1">
                  <a:lumMod val="75000"/>
                </a:schemeClr>
              </a:solidFill>
            </a:endParaRPr>
          </a:p>
        </p:txBody>
      </p:sp>
      <p:sp>
        <p:nvSpPr>
          <p:cNvPr id="26" name="Oval 25"/>
          <p:cNvSpPr/>
          <p:nvPr/>
        </p:nvSpPr>
        <p:spPr>
          <a:xfrm>
            <a:off x="2794892" y="5322344"/>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7" name="Oval 26"/>
          <p:cNvSpPr/>
          <p:nvPr/>
        </p:nvSpPr>
        <p:spPr>
          <a:xfrm>
            <a:off x="1986576"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2+</a:t>
            </a:r>
            <a:r>
              <a:rPr lang="en-US" sz="1600" b="1" dirty="0">
                <a:solidFill>
                  <a:schemeClr val="accent1">
                    <a:lumMod val="75000"/>
                  </a:schemeClr>
                </a:solidFill>
              </a:rPr>
              <a:t>0</a:t>
            </a:r>
            <a:endParaRPr lang="en-US" sz="1600" b="1" dirty="0">
              <a:solidFill>
                <a:schemeClr val="accent1">
                  <a:lumMod val="75000"/>
                </a:schemeClr>
              </a:solidFill>
            </a:endParaRPr>
          </a:p>
        </p:txBody>
      </p:sp>
      <p:sp>
        <p:nvSpPr>
          <p:cNvPr id="28" name="Oval 27"/>
          <p:cNvSpPr/>
          <p:nvPr/>
        </p:nvSpPr>
        <p:spPr>
          <a:xfrm>
            <a:off x="1091299" y="5324136"/>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1</a:t>
            </a:r>
            <a:endParaRPr lang="en-US" sz="1600" b="1" dirty="0">
              <a:solidFill>
                <a:schemeClr val="accent1">
                  <a:lumMod val="75000"/>
                </a:schemeClr>
              </a:solidFill>
            </a:endParaRPr>
          </a:p>
        </p:txBody>
      </p:sp>
      <p:sp>
        <p:nvSpPr>
          <p:cNvPr id="29" name="Oval 28"/>
          <p:cNvSpPr/>
          <p:nvPr/>
        </p:nvSpPr>
        <p:spPr>
          <a:xfrm>
            <a:off x="1091298" y="5990213"/>
            <a:ext cx="699247" cy="3469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1+</a:t>
            </a:r>
            <a:r>
              <a:rPr lang="en-US" sz="1600" b="1" dirty="0">
                <a:solidFill>
                  <a:schemeClr val="accent1">
                    <a:lumMod val="75000"/>
                  </a:schemeClr>
                </a:solidFill>
              </a:rPr>
              <a:t>0</a:t>
            </a:r>
            <a:endParaRPr lang="en-US" sz="1600" b="1" dirty="0">
              <a:solidFill>
                <a:schemeClr val="accent1">
                  <a:lumMod val="75000"/>
                </a:schemeClr>
              </a:solidFill>
            </a:endParaRPr>
          </a:p>
        </p:txBody>
      </p:sp>
      <p:cxnSp>
        <p:nvCxnSpPr>
          <p:cNvPr id="58" name="Straight Arrow Connector 57"/>
          <p:cNvCxnSpPr>
            <a:stCxn id="24" idx="4"/>
            <a:endCxn id="26" idx="0"/>
          </p:cNvCxnSpPr>
          <p:nvPr/>
        </p:nvCxnSpPr>
        <p:spPr>
          <a:xfrm>
            <a:off x="3144516" y="5003201"/>
            <a:ext cx="0"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8" idx="4"/>
            <a:endCxn id="29" idx="0"/>
          </p:cNvCxnSpPr>
          <p:nvPr/>
        </p:nvCxnSpPr>
        <p:spPr>
          <a:xfrm flipH="1">
            <a:off x="1440922" y="5671070"/>
            <a:ext cx="1" cy="319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3"/>
            <a:endCxn id="28" idx="0"/>
          </p:cNvCxnSpPr>
          <p:nvPr/>
        </p:nvCxnSpPr>
        <p:spPr>
          <a:xfrm flipH="1">
            <a:off x="1440923" y="4954186"/>
            <a:ext cx="18846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5" idx="5"/>
            <a:endCxn id="27" idx="0"/>
          </p:cNvCxnSpPr>
          <p:nvPr/>
        </p:nvCxnSpPr>
        <p:spPr>
          <a:xfrm>
            <a:off x="2123827" y="4954186"/>
            <a:ext cx="212373"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 idx="3"/>
            <a:endCxn id="25" idx="0"/>
          </p:cNvCxnSpPr>
          <p:nvPr/>
        </p:nvCxnSpPr>
        <p:spPr>
          <a:xfrm flipH="1">
            <a:off x="1876606" y="4286317"/>
            <a:ext cx="465776" cy="3717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5"/>
            <a:endCxn id="24" idx="0"/>
          </p:cNvCxnSpPr>
          <p:nvPr/>
        </p:nvCxnSpPr>
        <p:spPr>
          <a:xfrm>
            <a:off x="2836825" y="4286317"/>
            <a:ext cx="307691" cy="369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 idx="6"/>
            <a:endCxn id="23" idx="0"/>
          </p:cNvCxnSpPr>
          <p:nvPr/>
        </p:nvCxnSpPr>
        <p:spPr>
          <a:xfrm>
            <a:off x="2939227" y="4163657"/>
            <a:ext cx="1146584" cy="4944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94634" y="5752948"/>
            <a:ext cx="4720716" cy="369332"/>
          </a:xfrm>
          <a:prstGeom prst="rect">
            <a:avLst/>
          </a:prstGeom>
          <a:noFill/>
        </p:spPr>
        <p:txBody>
          <a:bodyPr wrap="none" rtlCol="0">
            <a:spAutoFit/>
          </a:bodyPr>
          <a:lstStyle/>
          <a:p>
            <a:pPr algn="r"/>
            <a:r>
              <a:rPr lang="en-US" dirty="0">
                <a:solidFill>
                  <a:srgbClr val="C00000"/>
                </a:solidFill>
              </a:rPr>
              <a:t>Each node denotes a subproblem of certain size.</a:t>
            </a:r>
            <a:endParaRPr lang="en-US" dirty="0">
              <a:solidFill>
                <a:srgbClr val="C00000"/>
              </a:solidFill>
            </a:endParaRPr>
          </a:p>
        </p:txBody>
      </p:sp>
      <p:sp>
        <p:nvSpPr>
          <p:cNvPr id="50" name="TextBox 49"/>
          <p:cNvSpPr txBox="1"/>
          <p:nvPr/>
        </p:nvSpPr>
        <p:spPr>
          <a:xfrm>
            <a:off x="4271560" y="6110026"/>
            <a:ext cx="4243790" cy="369332"/>
          </a:xfrm>
          <a:prstGeom prst="rect">
            <a:avLst/>
          </a:prstGeom>
          <a:noFill/>
        </p:spPr>
        <p:txBody>
          <a:bodyPr wrap="none" rtlCol="0">
            <a:spAutoFit/>
          </a:bodyPr>
          <a:lstStyle/>
          <a:p>
            <a:pPr algn="r"/>
            <a:r>
              <a:rPr lang="en-US" dirty="0">
                <a:solidFill>
                  <a:srgbClr val="C00000"/>
                </a:solidFill>
              </a:rPr>
              <a:t>Some subproblems appear multiple times.</a:t>
            </a:r>
            <a:endParaRPr lang="en-US" dirty="0">
              <a:solidFill>
                <a:srgbClr val="C00000"/>
              </a:solidFill>
            </a:endParaRPr>
          </a:p>
        </p:txBody>
      </p:sp>
      <p:sp>
        <p:nvSpPr>
          <p:cNvPr id="16" name="TextBox 15"/>
          <p:cNvSpPr txBox="1"/>
          <p:nvPr/>
        </p:nvSpPr>
        <p:spPr>
          <a:xfrm>
            <a:off x="5575313" y="5085079"/>
            <a:ext cx="2940037" cy="707886"/>
          </a:xfrm>
          <a:prstGeom prst="rect">
            <a:avLst/>
          </a:prstGeom>
          <a:noFill/>
        </p:spPr>
        <p:txBody>
          <a:bodyPr wrap="none" rtlCol="0">
            <a:spAutoFit/>
          </a:bodyPr>
          <a:lstStyle/>
          <a:p>
            <a:pPr algn="r"/>
            <a:r>
              <a:rPr lang="en-US" sz="2000" dirty="0">
                <a:solidFill>
                  <a:srgbClr val="C00000"/>
                </a:solidFill>
              </a:rPr>
              <a:t>For each subproblem, </a:t>
            </a:r>
            <a:br>
              <a:rPr lang="en-US" sz="2000" dirty="0">
                <a:solidFill>
                  <a:srgbClr val="C00000"/>
                </a:solidFill>
              </a:rPr>
            </a:br>
            <a:r>
              <a:rPr lang="en-US" sz="2000" dirty="0">
                <a:solidFill>
                  <a:srgbClr val="C00000"/>
                </a:solidFill>
              </a:rPr>
              <a:t>only need to solve it </a:t>
            </a:r>
            <a:r>
              <a:rPr lang="en-US" sz="2000" b="1" dirty="0">
                <a:solidFill>
                  <a:srgbClr val="C00000"/>
                </a:solidFill>
              </a:rPr>
              <a:t>once</a:t>
            </a:r>
            <a:r>
              <a:rPr lang="en-US" sz="2000" dirty="0">
                <a:solidFill>
                  <a:srgbClr val="C00000"/>
                </a:solidFill>
              </a:rPr>
              <a:t>!</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28"/>
                                        </p:tgtEl>
                                        <p:attrNameLst>
                                          <p:attrName>fillcolor</p:attrName>
                                        </p:attrNameLst>
                                      </p:cBhvr>
                                      <p:to>
                                        <p:clrVal>
                                          <a:schemeClr val="bg2"/>
                                        </p:clrVal>
                                      </p:to>
                                    </p:set>
                                    <p:set>
                                      <p:cBhvr>
                                        <p:cTn id="15" dur="indefinite"/>
                                        <p:tgtEl>
                                          <p:spTgt spid="28"/>
                                        </p:tgtEl>
                                        <p:attrNameLst>
                                          <p:attrName>fill.type</p:attrName>
                                        </p:attrNameLst>
                                      </p:cBhvr>
                                      <p:to>
                                        <p:strVal val="solid"/>
                                      </p:to>
                                    </p:set>
                                    <p:set>
                                      <p:cBhvr>
                                        <p:cTn id="16" dur="indefinite"/>
                                        <p:tgtEl>
                                          <p:spTgt spid="2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24"/>
                                        </p:tgtEl>
                                        <p:attrNameLst>
                                          <p:attrName>fillcolor</p:attrName>
                                        </p:attrNameLst>
                                      </p:cBhvr>
                                      <p:to>
                                        <p:clrVal>
                                          <a:schemeClr val="bg2"/>
                                        </p:clrVal>
                                      </p:to>
                                    </p:set>
                                    <p:set>
                                      <p:cBhvr>
                                        <p:cTn id="19" dur="indefinite"/>
                                        <p:tgtEl>
                                          <p:spTgt spid="24"/>
                                        </p:tgtEl>
                                        <p:attrNameLst>
                                          <p:attrName>fill.type</p:attrName>
                                        </p:attrNameLst>
                                      </p:cBhvr>
                                      <p:to>
                                        <p:strVal val="solid"/>
                                      </p:to>
                                    </p:set>
                                    <p:set>
                                      <p:cBhvr>
                                        <p:cTn id="20" dur="indefinite"/>
                                        <p:tgtEl>
                                          <p:spTgt spid="24"/>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4"/>
                                        </p:tgtEl>
                                        <p:attrNameLst>
                                          <p:attrName>fillcolor</p:attrName>
                                        </p:attrNameLst>
                                      </p:cBhvr>
                                      <p:to>
                                        <p:clrVal>
                                          <a:schemeClr val="bg2"/>
                                        </p:clrVal>
                                      </p:to>
                                    </p:set>
                                    <p:set>
                                      <p:cBhvr>
                                        <p:cTn id="23" dur="indefinite"/>
                                        <p:tgtEl>
                                          <p:spTgt spid="14"/>
                                        </p:tgtEl>
                                        <p:attrNameLst>
                                          <p:attrName>fill.type</p:attrName>
                                        </p:attrNameLst>
                                      </p:cBhvr>
                                      <p:to>
                                        <p:strVal val="solid"/>
                                      </p:to>
                                    </p:set>
                                    <p:set>
                                      <p:cBhvr>
                                        <p:cTn id="24" dur="indefinite"/>
                                        <p:tgtEl>
                                          <p:spTgt spid="1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9"/>
                                        </p:tgtEl>
                                        <p:attrNameLst>
                                          <p:attrName>fillcolor</p:attrName>
                                        </p:attrNameLst>
                                      </p:cBhvr>
                                      <p:to>
                                        <p:clrVal>
                                          <a:schemeClr val="bg2"/>
                                        </p:clrVal>
                                      </p:to>
                                    </p:set>
                                    <p:set>
                                      <p:cBhvr>
                                        <p:cTn id="27" dur="indefinite"/>
                                        <p:tgtEl>
                                          <p:spTgt spid="9"/>
                                        </p:tgtEl>
                                        <p:attrNameLst>
                                          <p:attrName>fill.type</p:attrName>
                                        </p:attrNameLst>
                                      </p:cBhvr>
                                      <p:to>
                                        <p:strVal val="solid"/>
                                      </p:to>
                                    </p:set>
                                    <p:set>
                                      <p:cBhvr>
                                        <p:cTn id="28" dur="indefinite"/>
                                        <p:tgtEl>
                                          <p:spTgt spid="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1" nodeType="clickEffect">
                                  <p:stCondLst>
                                    <p:cond delay="0"/>
                                  </p:stCondLst>
                                  <p:childTnLst>
                                    <p:set>
                                      <p:cBhvr>
                                        <p:cTn id="32" dur="indefinite"/>
                                        <p:tgtEl>
                                          <p:spTgt spid="25"/>
                                        </p:tgtEl>
                                        <p:attrNameLst>
                                          <p:attrName>fillcolor</p:attrName>
                                        </p:attrNameLst>
                                      </p:cBhvr>
                                      <p:to>
                                        <p:clrVal>
                                          <a:schemeClr val="folHlink"/>
                                        </p:clrVal>
                                      </p:to>
                                    </p:set>
                                    <p:set>
                                      <p:cBhvr>
                                        <p:cTn id="33" dur="indefinite"/>
                                        <p:tgtEl>
                                          <p:spTgt spid="25"/>
                                        </p:tgtEl>
                                        <p:attrNameLst>
                                          <p:attrName>fill.type</p:attrName>
                                        </p:attrNameLst>
                                      </p:cBhvr>
                                      <p:to>
                                        <p:strVal val="solid"/>
                                      </p:to>
                                    </p:set>
                                    <p:set>
                                      <p:cBhvr>
                                        <p:cTn id="34" dur="indefinite"/>
                                        <p:tgtEl>
                                          <p:spTgt spid="25"/>
                                        </p:tgtEl>
                                        <p:attrNameLst>
                                          <p:attrName>fill.on</p:attrName>
                                        </p:attrNameLst>
                                      </p:cBhvr>
                                      <p:to>
                                        <p:strVal val="true"/>
                                      </p:to>
                                    </p:set>
                                  </p:childTnLst>
                                </p:cTn>
                              </p:par>
                              <p:par>
                                <p:cTn id="35" presetID="1" presetClass="emph" presetSubtype="1" nodeType="withEffect">
                                  <p:stCondLst>
                                    <p:cond delay="0"/>
                                  </p:stCondLst>
                                  <p:childTnLst>
                                    <p:set>
                                      <p:cBhvr>
                                        <p:cTn id="36" dur="indefinite"/>
                                        <p:tgtEl>
                                          <p:spTgt spid="10"/>
                                        </p:tgtEl>
                                        <p:attrNameLst>
                                          <p:attrName>fillcolor</p:attrName>
                                        </p:attrNameLst>
                                      </p:cBhvr>
                                      <p:to>
                                        <p:clrVal>
                                          <a:schemeClr val="folHlink"/>
                                        </p:clrVal>
                                      </p:to>
                                    </p:set>
                                    <p:set>
                                      <p:cBhvr>
                                        <p:cTn id="37" dur="indefinite"/>
                                        <p:tgtEl>
                                          <p:spTgt spid="10"/>
                                        </p:tgtEl>
                                        <p:attrNameLst>
                                          <p:attrName>fill.type</p:attrName>
                                        </p:attrNameLst>
                                      </p:cBhvr>
                                      <p:to>
                                        <p:strVal val="solid"/>
                                      </p:to>
                                    </p:set>
                                    <p:set>
                                      <p:cBhvr>
                                        <p:cTn id="38" dur="indefinite"/>
                                        <p:tgtEl>
                                          <p:spTgt spid="1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6"/>
              </a:xfrm>
            </p:spPr>
            <p:txBody>
              <a:bodyPr>
                <a:noAutofit/>
              </a:bodyPr>
              <a:lstStyle/>
              <a:p>
                <a:pPr>
                  <a:spcBef>
                    <a:spcPts val="600"/>
                  </a:spcBef>
                </a:pPr>
                <a:r>
                  <a:rPr lang="en-US" sz="2400" dirty="0"/>
                  <a:t>Assume we are given a rod of length </a:t>
                </a:r>
                <a14:m>
                  <m:oMath xmlns:m="http://schemas.openxmlformats.org/officeDocument/2006/math">
                    <m:r>
                      <a:rPr lang="en-US" sz="2400" b="0" i="1" smtClean="0">
                        <a:latin typeface="Cambria Math" panose="02040503050406030204" pitchFamily="18" charset="0"/>
                      </a:rPr>
                      <m:t>𝑛</m:t>
                    </m:r>
                  </m:oMath>
                </a14:m>
                <a:r>
                  <a:rPr lang="en-US" sz="2400" dirty="0"/>
                  <a:t>. We sell length </a:t>
                </a:r>
                <a14:m>
                  <m:oMath xmlns:m="http://schemas.openxmlformats.org/officeDocument/2006/math">
                    <m:r>
                      <a:rPr lang="en-US" sz="2400" b="0" i="1" smtClean="0">
                        <a:latin typeface="Cambria Math" panose="02040503050406030204" pitchFamily="18" charset="0"/>
                      </a:rPr>
                      <m:t>𝑖</m:t>
                    </m:r>
                  </m:oMath>
                </a14:m>
                <a:r>
                  <a:rPr lang="en-US" sz="2400" dirty="0"/>
                  <a:t> rod for a price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 where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ℕ</m:t>
                        </m:r>
                      </m:e>
                      <m:sup>
                        <m:r>
                          <a:rPr lang="en-US" sz="2400" b="0" i="1" smtClean="0">
                            <a:latin typeface="Cambria Math" panose="02040503050406030204" pitchFamily="18" charset="0"/>
                            <a:ea typeface="Cambria Math" panose="02040503050406030204" pitchFamily="18" charset="0"/>
                          </a:rPr>
                          <m:t>+</m:t>
                        </m:r>
                      </m:sup>
                    </m:sSup>
                  </m:oMath>
                </a14:m>
                <a:r>
                  <a:rPr lang="en-US" sz="2400" dirty="0"/>
                  <a:t> and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t>.</a:t>
                </a:r>
              </a:p>
              <a:p>
                <a:pPr>
                  <a:spcBef>
                    <a:spcPts val="600"/>
                  </a:spcBef>
                </a:pPr>
                <a:r>
                  <a:rPr lang="en-US" sz="2400" dirty="0"/>
                  <a:t>How to cut the rod to gain maximum revenue?</a:t>
                </a:r>
              </a:p>
              <a:p>
                <a:pPr>
                  <a:spcBef>
                    <a:spcPts val="600"/>
                  </a:spcBef>
                </a:pPr>
                <a:r>
                  <a:rPr lang="en-US" sz="2400" dirty="0">
                    <a:solidFill>
                      <a:schemeClr val="accent2">
                        <a:lumMod val="75000"/>
                      </a:schemeClr>
                    </a:solidFill>
                  </a:rPr>
                  <a:t>Optimal substructure property gives a simple recursive alg.</a:t>
                </a:r>
              </a:p>
              <a:p>
                <a:pPr>
                  <a:spcBef>
                    <a:spcPts val="600"/>
                  </a:spcBef>
                </a:pPr>
                <a:r>
                  <a:rPr lang="en-US" sz="2400" dirty="0">
                    <a:solidFill>
                      <a:srgbClr val="C00000"/>
                    </a:solidFill>
                  </a:rPr>
                  <a:t>Simple recursion solves same subproblem multiple times.</a:t>
                </a:r>
              </a:p>
              <a:p>
                <a:pPr>
                  <a:spcBef>
                    <a:spcPts val="600"/>
                  </a:spcBef>
                </a:pPr>
                <a:r>
                  <a:rPr lang="en-US" sz="2400" dirty="0">
                    <a:solidFill>
                      <a:schemeClr val="accent6">
                        <a:lumMod val="75000"/>
                      </a:schemeClr>
                    </a:solidFill>
                  </a:rPr>
                  <a:t>Solve each subproblem </a:t>
                </a:r>
                <a:r>
                  <a:rPr lang="en-US" sz="2400" b="1" i="1" dirty="0">
                    <a:solidFill>
                      <a:schemeClr val="accent6">
                        <a:lumMod val="75000"/>
                      </a:schemeClr>
                    </a:solidFill>
                  </a:rPr>
                  <a:t>once</a:t>
                </a:r>
                <a:r>
                  <a:rPr lang="en-US" sz="2400" i="1" dirty="0">
                    <a:solidFill>
                      <a:schemeClr val="accent6">
                        <a:lumMod val="75000"/>
                      </a:schemeClr>
                    </a:solidFill>
                  </a:rPr>
                  <a:t> </a:t>
                </a:r>
                <a:r>
                  <a:rPr lang="en-US" sz="2400" dirty="0">
                    <a:solidFill>
                      <a:schemeClr val="accent6">
                        <a:lumMod val="75000"/>
                      </a:schemeClr>
                    </a:solidFill>
                  </a:rPr>
                  <a:t>and </a:t>
                </a:r>
                <a:r>
                  <a:rPr lang="en-US" sz="2400" b="1" i="1" dirty="0">
                    <a:solidFill>
                      <a:schemeClr val="accent6">
                        <a:lumMod val="75000"/>
                      </a:schemeClr>
                    </a:solidFill>
                  </a:rPr>
                  <a:t>remember</a:t>
                </a:r>
                <a:r>
                  <a:rPr lang="en-US" sz="2400" dirty="0">
                    <a:solidFill>
                      <a:schemeClr val="accent6">
                        <a:lumMod val="75000"/>
                      </a:schemeClr>
                    </a:solidFill>
                  </a:rPr>
                  <a:t> solution!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6"/>
              </a:xfrm>
              <a:blipFill rotWithShape="1">
                <a:blip r:embed="rId1"/>
                <a:stretch>
                  <a:fillRect l="-1005" t="-1777"/>
                </a:stretch>
              </a:blipFill>
            </p:spPr>
            <p:txBody>
              <a:bodyPr/>
              <a:lstStyle/>
              <a:p>
                <a:r>
                  <a:rPr lang="en-US">
                    <a:noFill/>
                  </a:rPr>
                  <a:t> </a:t>
                </a:r>
                <a:endParaRPr lang="en-US">
                  <a:noFill/>
                </a:endParaRPr>
              </a:p>
            </p:txBody>
          </p:sp>
        </mc:Fallback>
      </mc:AlternateContent>
      <p:sp>
        <p:nvSpPr>
          <p:cNvPr id="39" name="矩形 4"/>
          <p:cNvSpPr/>
          <p:nvPr/>
        </p:nvSpPr>
        <p:spPr>
          <a:xfrm>
            <a:off x="868382" y="4091781"/>
            <a:ext cx="6571726" cy="25906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CutRodRecMemAux</a:t>
            </a:r>
            <a:r>
              <a:rPr lang="en-GB" sz="1600" b="1" u="sng" dirty="0">
                <a:solidFill>
                  <a:schemeClr val="tx1"/>
                </a:solidFill>
              </a:rPr>
              <a:t>(</a:t>
            </a:r>
            <a:r>
              <a:rPr lang="en-GB" sz="1600" b="1" u="sng" dirty="0" err="1">
                <a:solidFill>
                  <a:schemeClr val="tx1"/>
                </a:solidFill>
              </a:rPr>
              <a:t>prices,r,n</a:t>
            </a:r>
            <a:r>
              <a:rPr lang="en-GB" sz="1600" b="1" u="sng" dirty="0">
                <a:solidFill>
                  <a:schemeClr val="tx1"/>
                </a:solidFill>
              </a:rPr>
              <a:t>):</a:t>
            </a:r>
            <a:endParaRPr lang="en-GB" sz="1600" b="1" u="sng" dirty="0">
              <a:solidFill>
                <a:schemeClr val="tx1"/>
              </a:solidFill>
            </a:endParaRPr>
          </a:p>
          <a:p>
            <a:pPr>
              <a:lnSpc>
                <a:spcPct val="90000"/>
              </a:lnSpc>
            </a:pPr>
            <a:r>
              <a:rPr lang="en-US" sz="1600" b="1" dirty="0">
                <a:solidFill>
                  <a:schemeClr val="accent2">
                    <a:lumMod val="75000"/>
                  </a:schemeClr>
                </a:solidFill>
                <a:latin typeface="Courier New" pitchFamily="49" charset="0"/>
                <a:cs typeface="Courier New" pitchFamily="49" charset="0"/>
              </a:rPr>
              <a:t>if (r[n]&gt;0)</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b="1" dirty="0">
                <a:solidFill>
                  <a:schemeClr val="accent2">
                    <a:lumMod val="75000"/>
                  </a:schemeClr>
                </a:solidFill>
                <a:latin typeface="Courier New" pitchFamily="49" charset="0"/>
                <a:cs typeface="Courier New" pitchFamily="49" charset="0"/>
              </a:rPr>
              <a:t>  return r[n]</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if (n==0)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Max(q, prices[</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CutRodRecAux</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prices,r,n-i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b="1" dirty="0">
                <a:solidFill>
                  <a:schemeClr val="accent2">
                    <a:lumMod val="75000"/>
                  </a:schemeClr>
                </a:solidFill>
                <a:latin typeface="Courier New" pitchFamily="49" charset="0"/>
                <a:cs typeface="Courier New" pitchFamily="49" charset="0"/>
              </a:rPr>
              <a:t>r[n] = q</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q</a:t>
            </a:r>
            <a:endParaRPr lang="en-GB" sz="1600" dirty="0">
              <a:solidFill>
                <a:schemeClr val="tx1"/>
              </a:solidFill>
              <a:latin typeface="Courier New" pitchFamily="49" charset="0"/>
              <a:cs typeface="Courier New" pitchFamily="49" charset="0"/>
            </a:endParaRPr>
          </a:p>
        </p:txBody>
      </p:sp>
      <p:sp>
        <p:nvSpPr>
          <p:cNvPr id="40" name="矩形 4"/>
          <p:cNvSpPr/>
          <p:nvPr/>
        </p:nvSpPr>
        <p:spPr>
          <a:xfrm>
            <a:off x="4154245" y="4230971"/>
            <a:ext cx="4361105" cy="10916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CutRodRecMem</a:t>
            </a:r>
            <a:r>
              <a:rPr lang="en-GB" sz="1600" b="1" u="sng" dirty="0">
                <a:solidFill>
                  <a:schemeClr val="tx1"/>
                </a:solidFill>
              </a:rPr>
              <a:t>(</a:t>
            </a:r>
            <a:r>
              <a:rPr lang="en-GB" sz="1600" b="1" u="sng" dirty="0" err="1">
                <a:solidFill>
                  <a:schemeClr val="tx1"/>
                </a:solidFill>
              </a:rPr>
              <a:t>prices,n</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=0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CutRodRecMemAux</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prices,r,n</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166766" y="6216604"/>
              <a:ext cx="50366" cy="34948"/>
            </p14:xfrm>
          </p:contentPart>
        </mc:Choice>
        <mc:Fallback xmlns="">
          <p:pic>
            <p:nvPicPr>
              <p:cNvPr id="4" name="墨迹 3"/>
            </p:nvPicPr>
            <p:blipFill>
              <a:blip/>
            </p:blipFill>
            <p:spPr>
              <a:xfrm>
                <a:off x="2166766" y="6216604"/>
                <a:ext cx="50366" cy="3494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2121539" y="6294722"/>
              <a:ext cx="94565" cy="103816"/>
            </p14:xfrm>
          </p:contentPart>
        </mc:Choice>
        <mc:Fallback xmlns="">
          <p:pic>
            <p:nvPicPr>
              <p:cNvPr id="5" name="墨迹 4"/>
            </p:nvPicPr>
            <p:blipFill>
              <a:blip/>
            </p:blipFill>
            <p:spPr>
              <a:xfrm>
                <a:off x="2121539" y="6294722"/>
                <a:ext cx="94565" cy="10381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294223" y="6187823"/>
              <a:ext cx="106899" cy="185019"/>
            </p14:xfrm>
          </p:contentPart>
        </mc:Choice>
        <mc:Fallback xmlns="">
          <p:pic>
            <p:nvPicPr>
              <p:cNvPr id="6" name="墨迹 5"/>
            </p:nvPicPr>
            <p:blipFill>
              <a:blip/>
            </p:blipFill>
            <p:spPr>
              <a:xfrm>
                <a:off x="2294223" y="6187823"/>
                <a:ext cx="106899" cy="18501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2417568" y="6163154"/>
              <a:ext cx="135680" cy="280611"/>
            </p14:xfrm>
          </p:contentPart>
        </mc:Choice>
        <mc:Fallback xmlns="">
          <p:pic>
            <p:nvPicPr>
              <p:cNvPr id="7" name="墨迹 6"/>
            </p:nvPicPr>
            <p:blipFill>
              <a:blip/>
            </p:blipFill>
            <p:spPr>
              <a:xfrm>
                <a:off x="2417568" y="6163154"/>
                <a:ext cx="135680" cy="28061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2645114" y="6278277"/>
              <a:ext cx="84929" cy="69896"/>
            </p14:xfrm>
          </p:contentPart>
        </mc:Choice>
        <mc:Fallback xmlns="">
          <p:pic>
            <p:nvPicPr>
              <p:cNvPr id="8" name="墨迹 7"/>
            </p:nvPicPr>
            <p:blipFill>
              <a:blip/>
            </p:blipFill>
            <p:spPr>
              <a:xfrm>
                <a:off x="2645114" y="6278277"/>
                <a:ext cx="84929" cy="6989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2656036" y="6270053"/>
              <a:ext cx="102787" cy="166517"/>
            </p14:xfrm>
          </p:contentPart>
        </mc:Choice>
        <mc:Fallback xmlns="">
          <p:pic>
            <p:nvPicPr>
              <p:cNvPr id="9" name="墨迹 8"/>
            </p:nvPicPr>
            <p:blipFill>
              <a:blip/>
            </p:blipFill>
            <p:spPr>
              <a:xfrm>
                <a:off x="2656036" y="6270053"/>
                <a:ext cx="102787" cy="16651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2795827" y="6204269"/>
              <a:ext cx="61673" cy="373120"/>
            </p14:xfrm>
          </p:contentPart>
        </mc:Choice>
        <mc:Fallback xmlns="">
          <p:pic>
            <p:nvPicPr>
              <p:cNvPr id="10" name="墨迹 9"/>
            </p:nvPicPr>
            <p:blipFill>
              <a:blip/>
            </p:blipFill>
            <p:spPr>
              <a:xfrm>
                <a:off x="2795827" y="6204269"/>
                <a:ext cx="61673" cy="3731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2845165" y="6292410"/>
              <a:ext cx="170628" cy="218424"/>
            </p14:xfrm>
          </p:contentPart>
        </mc:Choice>
        <mc:Fallback xmlns="">
          <p:pic>
            <p:nvPicPr>
              <p:cNvPr id="11" name="墨迹 10"/>
            </p:nvPicPr>
            <p:blipFill>
              <a:blip/>
            </p:blipFill>
            <p:spPr>
              <a:xfrm>
                <a:off x="2845165" y="6292410"/>
                <a:ext cx="170628" cy="21842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3100078" y="6307057"/>
              <a:ext cx="32892" cy="71952"/>
            </p14:xfrm>
          </p:contentPart>
        </mc:Choice>
        <mc:Fallback xmlns="">
          <p:pic>
            <p:nvPicPr>
              <p:cNvPr id="12" name="墨迹 11"/>
            </p:nvPicPr>
            <p:blipFill>
              <a:blip/>
            </p:blipFill>
            <p:spPr>
              <a:xfrm>
                <a:off x="3100078" y="6307057"/>
                <a:ext cx="32892" cy="7195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3093911" y="6302946"/>
              <a:ext cx="80175" cy="232300"/>
            </p14:xfrm>
          </p:contentPart>
        </mc:Choice>
        <mc:Fallback xmlns="">
          <p:pic>
            <p:nvPicPr>
              <p:cNvPr id="13" name="墨迹 12"/>
            </p:nvPicPr>
            <p:blipFill>
              <a:blip/>
            </p:blipFill>
            <p:spPr>
              <a:xfrm>
                <a:off x="3093911" y="6302946"/>
                <a:ext cx="80175" cy="2323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3087744" y="6403035"/>
              <a:ext cx="175767" cy="152768"/>
            </p14:xfrm>
          </p:contentPart>
        </mc:Choice>
        <mc:Fallback xmlns="">
          <p:pic>
            <p:nvPicPr>
              <p:cNvPr id="14" name="墨迹 13"/>
            </p:nvPicPr>
            <p:blipFill>
              <a:blip/>
            </p:blipFill>
            <p:spPr>
              <a:xfrm>
                <a:off x="3087744" y="6403035"/>
                <a:ext cx="175767" cy="15276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3174086" y="6455072"/>
              <a:ext cx="82230" cy="18501"/>
            </p14:xfrm>
          </p:contentPart>
        </mc:Choice>
        <mc:Fallback xmlns="">
          <p:pic>
            <p:nvPicPr>
              <p:cNvPr id="15" name="墨迹 14"/>
            </p:nvPicPr>
            <p:blipFill>
              <a:blip/>
            </p:blipFill>
            <p:spPr>
              <a:xfrm>
                <a:off x="3174086" y="6455072"/>
                <a:ext cx="82230" cy="1850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3384801" y="6356395"/>
              <a:ext cx="138763" cy="147887"/>
            </p14:xfrm>
          </p:contentPart>
        </mc:Choice>
        <mc:Fallback xmlns="">
          <p:pic>
            <p:nvPicPr>
              <p:cNvPr id="16" name="墨迹 15"/>
            </p:nvPicPr>
            <p:blipFill>
              <a:blip/>
            </p:blipFill>
            <p:spPr>
              <a:xfrm>
                <a:off x="3384801" y="6356395"/>
                <a:ext cx="138763" cy="14788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3599627" y="6322989"/>
              <a:ext cx="76063" cy="27239"/>
            </p14:xfrm>
          </p:contentPart>
        </mc:Choice>
        <mc:Fallback xmlns="">
          <p:pic>
            <p:nvPicPr>
              <p:cNvPr id="17" name="墨迹 16"/>
            </p:nvPicPr>
            <p:blipFill>
              <a:blip/>
            </p:blipFill>
            <p:spPr>
              <a:xfrm>
                <a:off x="3599627" y="6322989"/>
                <a:ext cx="76063" cy="2723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3609906" y="6348172"/>
              <a:ext cx="185018" cy="172427"/>
            </p14:xfrm>
          </p:contentPart>
        </mc:Choice>
        <mc:Fallback xmlns="">
          <p:pic>
            <p:nvPicPr>
              <p:cNvPr id="18" name="墨迹 17"/>
            </p:nvPicPr>
            <p:blipFill>
              <a:blip/>
            </p:blipFill>
            <p:spPr>
              <a:xfrm>
                <a:off x="3609906" y="6348172"/>
                <a:ext cx="185018" cy="17242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3975830" y="6237161"/>
              <a:ext cx="34948" cy="169857"/>
            </p14:xfrm>
          </p:contentPart>
        </mc:Choice>
        <mc:Fallback xmlns="">
          <p:pic>
            <p:nvPicPr>
              <p:cNvPr id="19" name="墨迹 18"/>
            </p:nvPicPr>
            <p:blipFill>
              <a:blip/>
            </p:blipFill>
            <p:spPr>
              <a:xfrm>
                <a:off x="3975830" y="6237161"/>
                <a:ext cx="34948" cy="16985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4016946" y="6228938"/>
              <a:ext cx="64242" cy="129513"/>
            </p14:xfrm>
          </p:contentPart>
        </mc:Choice>
        <mc:Fallback xmlns="">
          <p:pic>
            <p:nvPicPr>
              <p:cNvPr id="20" name="墨迹 19"/>
            </p:nvPicPr>
            <p:blipFill>
              <a:blip/>
            </p:blipFill>
            <p:spPr>
              <a:xfrm>
                <a:off x="4016946" y="6228938"/>
                <a:ext cx="64242" cy="12951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3915828" y="6337379"/>
              <a:ext cx="214184" cy="39574"/>
            </p14:xfrm>
          </p:contentPart>
        </mc:Choice>
        <mc:Fallback xmlns="">
          <p:pic>
            <p:nvPicPr>
              <p:cNvPr id="21" name="墨迹 20"/>
            </p:nvPicPr>
            <p:blipFill>
              <a:blip/>
            </p:blipFill>
            <p:spPr>
              <a:xfrm>
                <a:off x="3915828" y="6337379"/>
                <a:ext cx="214184" cy="3957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3975830" y="6403421"/>
              <a:ext cx="185018" cy="200693"/>
            </p14:xfrm>
          </p:contentPart>
        </mc:Choice>
        <mc:Fallback xmlns="">
          <p:pic>
            <p:nvPicPr>
              <p:cNvPr id="22" name="墨迹 21"/>
            </p:nvPicPr>
            <p:blipFill>
              <a:blip/>
            </p:blipFill>
            <p:spPr>
              <a:xfrm>
                <a:off x="3975830" y="6403421"/>
                <a:ext cx="185018" cy="20069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4082730" y="6471518"/>
              <a:ext cx="123345" cy="96620"/>
            </p14:xfrm>
          </p:contentPart>
        </mc:Choice>
        <mc:Fallback xmlns="">
          <p:pic>
            <p:nvPicPr>
              <p:cNvPr id="23" name="墨迹 22"/>
            </p:nvPicPr>
            <p:blipFill>
              <a:blip/>
            </p:blipFill>
            <p:spPr>
              <a:xfrm>
                <a:off x="4082730" y="6471518"/>
                <a:ext cx="123345" cy="966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4251302" y="6442737"/>
              <a:ext cx="148014" cy="8223"/>
            </p14:xfrm>
          </p:contentPart>
        </mc:Choice>
        <mc:Fallback xmlns="">
          <p:pic>
            <p:nvPicPr>
              <p:cNvPr id="24" name="墨迹 23"/>
            </p:nvPicPr>
            <p:blipFill>
              <a:blip/>
            </p:blipFill>
            <p:spPr>
              <a:xfrm>
                <a:off x="4251302" y="6442737"/>
                <a:ext cx="148014" cy="822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4308863" y="6393399"/>
              <a:ext cx="61672" cy="181678"/>
            </p14:xfrm>
          </p:contentPart>
        </mc:Choice>
        <mc:Fallback xmlns="">
          <p:pic>
            <p:nvPicPr>
              <p:cNvPr id="25" name="墨迹 24"/>
            </p:nvPicPr>
            <p:blipFill>
              <a:blip/>
            </p:blipFill>
            <p:spPr>
              <a:xfrm>
                <a:off x="4308863" y="6393399"/>
                <a:ext cx="61672" cy="18167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4345866" y="6486422"/>
              <a:ext cx="92509" cy="98162"/>
            </p14:xfrm>
          </p:contentPart>
        </mc:Choice>
        <mc:Fallback xmlns="">
          <p:pic>
            <p:nvPicPr>
              <p:cNvPr id="26" name="墨迹 25"/>
            </p:nvPicPr>
            <p:blipFill>
              <a:blip/>
            </p:blipFill>
            <p:spPr>
              <a:xfrm>
                <a:off x="4345866" y="6486422"/>
                <a:ext cx="92509" cy="9816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4670676" y="6316308"/>
              <a:ext cx="102787" cy="23641"/>
            </p14:xfrm>
          </p:contentPart>
        </mc:Choice>
        <mc:Fallback xmlns="">
          <p:pic>
            <p:nvPicPr>
              <p:cNvPr id="27" name="墨迹 26"/>
            </p:nvPicPr>
            <p:blipFill>
              <a:blip/>
            </p:blipFill>
            <p:spPr>
              <a:xfrm>
                <a:off x="4670676" y="6316308"/>
                <a:ext cx="102787" cy="23641"/>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4555553" y="6418068"/>
              <a:ext cx="250802" cy="4111"/>
            </p14:xfrm>
          </p:contentPart>
        </mc:Choice>
        <mc:Fallback xmlns="">
          <p:pic>
            <p:nvPicPr>
              <p:cNvPr id="28" name="墨迹 27"/>
            </p:nvPicPr>
            <p:blipFill>
              <a:blip/>
            </p:blipFill>
            <p:spPr>
              <a:xfrm>
                <a:off x="4555553" y="6418068"/>
                <a:ext cx="250802" cy="411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4658341" y="6368730"/>
              <a:ext cx="148015" cy="221507"/>
            </p14:xfrm>
          </p:contentPart>
        </mc:Choice>
        <mc:Fallback xmlns="">
          <p:pic>
            <p:nvPicPr>
              <p:cNvPr id="29" name="墨迹 28"/>
            </p:nvPicPr>
            <p:blipFill>
              <a:blip/>
            </p:blipFill>
            <p:spPr>
              <a:xfrm>
                <a:off x="4658341" y="6368730"/>
                <a:ext cx="148015" cy="22150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4831025" y="6397510"/>
              <a:ext cx="41115" cy="244635"/>
            </p14:xfrm>
          </p:contentPart>
        </mc:Choice>
        <mc:Fallback xmlns="">
          <p:pic>
            <p:nvPicPr>
              <p:cNvPr id="30" name="墨迹 29"/>
            </p:nvPicPr>
            <p:blipFill>
              <a:blip/>
            </p:blipFill>
            <p:spPr>
              <a:xfrm>
                <a:off x="4831025" y="6397510"/>
                <a:ext cx="41115" cy="244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5077715" y="6302946"/>
              <a:ext cx="4112" cy="90453"/>
            </p14:xfrm>
          </p:contentPart>
        </mc:Choice>
        <mc:Fallback xmlns="">
          <p:pic>
            <p:nvPicPr>
              <p:cNvPr id="31" name="墨迹 30"/>
            </p:nvPicPr>
            <p:blipFill>
              <a:blip/>
            </p:blipFill>
            <p:spPr>
              <a:xfrm>
                <a:off x="5077715" y="6302946"/>
                <a:ext cx="4112" cy="9045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5001652" y="6327615"/>
              <a:ext cx="154182" cy="156237"/>
            </p14:xfrm>
          </p:contentPart>
        </mc:Choice>
        <mc:Fallback xmlns="">
          <p:pic>
            <p:nvPicPr>
              <p:cNvPr id="32" name="墨迹 31"/>
            </p:nvPicPr>
            <p:blipFill>
              <a:blip/>
            </p:blipFill>
            <p:spPr>
              <a:xfrm>
                <a:off x="5001652" y="6327615"/>
                <a:ext cx="154182" cy="15623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5077715" y="6409845"/>
              <a:ext cx="104073" cy="37003"/>
            </p14:xfrm>
          </p:contentPart>
        </mc:Choice>
        <mc:Fallback xmlns="">
          <p:pic>
            <p:nvPicPr>
              <p:cNvPr id="33" name="墨迹 32"/>
            </p:nvPicPr>
            <p:blipFill>
              <a:blip/>
            </p:blipFill>
            <p:spPr>
              <a:xfrm>
                <a:off x="5077715" y="6409845"/>
                <a:ext cx="104073" cy="3700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5007820" y="6496187"/>
              <a:ext cx="233842" cy="105100"/>
            </p14:xfrm>
          </p:contentPart>
        </mc:Choice>
        <mc:Fallback xmlns="">
          <p:pic>
            <p:nvPicPr>
              <p:cNvPr id="34" name="墨迹 33"/>
            </p:nvPicPr>
            <p:blipFill>
              <a:blip/>
            </p:blipFill>
            <p:spPr>
              <a:xfrm>
                <a:off x="5007820" y="6496187"/>
                <a:ext cx="233842" cy="1051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5084396" y="6537302"/>
              <a:ext cx="104330" cy="109597"/>
            </p14:xfrm>
          </p:contentPart>
        </mc:Choice>
        <mc:Fallback xmlns="">
          <p:pic>
            <p:nvPicPr>
              <p:cNvPr id="35" name="墨迹 34"/>
            </p:nvPicPr>
            <p:blipFill>
              <a:blip/>
            </p:blipFill>
            <p:spPr>
              <a:xfrm>
                <a:off x="5084396" y="6537302"/>
                <a:ext cx="104330" cy="10959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Rod-Cutting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EEA8A40-0E45-45F5-94B0-07E8DECC7E40}"/>
                  </a:ext>
                </a:extLst>
              </p:cNvPr>
              <p:cNvSpPr>
                <a:spLocks noGrp="1"/>
              </p:cNvSpPr>
              <p:nvPr>
                <p:ph idx="1"/>
              </p:nvPr>
            </p:nvSpPr>
            <p:spPr>
              <a:xfrm>
                <a:off x="628650" y="1690688"/>
                <a:ext cx="7886700" cy="4802186"/>
              </a:xfrm>
            </p:spPr>
            <p:txBody>
              <a:bodyPr>
                <a:noAutofit/>
              </a:bodyPr>
              <a:lstStyle/>
              <a:p>
                <a:pPr>
                  <a:spcBef>
                    <a:spcPts val="600"/>
                  </a:spcBef>
                </a:pPr>
                <a:r>
                  <a:rPr lang="en-US" sz="2400" dirty="0">
                    <a:solidFill>
                      <a:srgbClr val="C00000"/>
                    </a:solidFill>
                  </a:rPr>
                  <a:t>Runtime of this algorithm?</a:t>
                </a:r>
              </a:p>
              <a:p>
                <a:pPr>
                  <a:spcBef>
                    <a:spcPts val="600"/>
                  </a:spcBef>
                </a:pPr>
                <a:r>
                  <a:rPr lang="en-US" sz="2000" dirty="0">
                    <a:solidFill>
                      <a:schemeClr val="tx1"/>
                    </a:solidFill>
                  </a:rPr>
                  <a:t>Each subproblem </a:t>
                </a:r>
                <a:r>
                  <a:rPr lang="en-US" sz="2000" dirty="0">
                    <a:solidFill>
                      <a:schemeClr val="tx1">
                        <a:lumMod val="50000"/>
                        <a:lumOff val="50000"/>
                      </a:schemeClr>
                    </a:solidFill>
                  </a:rPr>
                  <a:t>(optimal revenue for length </a:t>
                </a:r>
                <a14:m>
                  <m:oMath xmlns:m="http://schemas.openxmlformats.org/officeDocument/2006/math">
                    <m:r>
                      <a:rPr lang="en-US" sz="2000" i="1" dirty="0" smtClean="0">
                        <a:solidFill>
                          <a:schemeClr val="tx1">
                            <a:lumMod val="50000"/>
                            <a:lumOff val="50000"/>
                          </a:schemeClr>
                        </a:solidFill>
                        <a:latin typeface="Cambria Math" panose="02040503050406030204" pitchFamily="18" charset="0"/>
                      </a:rPr>
                      <m:t>𝑖</m:t>
                    </m:r>
                  </m:oMath>
                </a14:m>
                <a:r>
                  <a:rPr lang="en-US" sz="2000" dirty="0">
                    <a:solidFill>
                      <a:schemeClr val="tx1">
                        <a:lumMod val="50000"/>
                        <a:lumOff val="50000"/>
                      </a:schemeClr>
                    </a:solidFill>
                  </a:rPr>
                  <a:t> rod)</a:t>
                </a:r>
                <a:r>
                  <a:rPr lang="en-US" sz="2000" dirty="0">
                    <a:solidFill>
                      <a:schemeClr val="tx1"/>
                    </a:solidFill>
                  </a:rPr>
                  <a:t> is solved </a:t>
                </a:r>
                <a:r>
                  <a:rPr lang="en-US" sz="2000" b="1" dirty="0">
                    <a:solidFill>
                      <a:schemeClr val="tx1"/>
                    </a:solidFill>
                  </a:rPr>
                  <a:t>once</a:t>
                </a:r>
                <a:r>
                  <a:rPr lang="en-US" sz="2000" dirty="0">
                    <a:solidFill>
                      <a:schemeClr val="tx1"/>
                    </a:solidFill>
                  </a:rPr>
                  <a:t>.</a:t>
                </a:r>
              </a:p>
              <a:p>
                <a:pPr>
                  <a:spcBef>
                    <a:spcPts val="600"/>
                  </a:spcBef>
                </a:pPr>
                <a:r>
                  <a:rPr lang="en-US" sz="2000" dirty="0"/>
                  <a:t>When actually solving the size </a:t>
                </a:r>
                <a14:m>
                  <m:oMath xmlns:m="http://schemas.openxmlformats.org/officeDocument/2006/math">
                    <m:r>
                      <a:rPr lang="en-US" sz="2000" b="0" i="1" smtClean="0">
                        <a:latin typeface="Cambria Math" panose="02040503050406030204" pitchFamily="18" charset="0"/>
                      </a:rPr>
                      <m:t>𝑖</m:t>
                    </m:r>
                  </m:oMath>
                </a14:m>
                <a:r>
                  <a:rPr lang="en-US" sz="2000" dirty="0">
                    <a:solidFill>
                      <a:schemeClr val="tx1"/>
                    </a:solidFill>
                  </a:rPr>
                  <a:t> problem, optimal solutions of subproblems are known. </a:t>
                </a:r>
                <a:r>
                  <a:rPr lang="en-US" sz="2000" dirty="0">
                    <a:solidFill>
                      <a:schemeClr val="tx1">
                        <a:lumMod val="50000"/>
                        <a:lumOff val="50000"/>
                      </a:schemeClr>
                    </a:solidFill>
                  </a:rPr>
                  <a:t>(Otherwise we would recurse first.)</a:t>
                </a:r>
              </a:p>
              <a:p>
                <a:pPr>
                  <a:spcBef>
                    <a:spcPts val="600"/>
                  </a:spcBef>
                </a:pPr>
                <a:r>
                  <a:rPr lang="en-US" sz="2000" dirty="0">
                    <a:solidFill>
                      <a:schemeClr val="tx1"/>
                    </a:solidFill>
                  </a:rPr>
                  <a:t>Thus solving size </a:t>
                </a:r>
                <a14:m>
                  <m:oMath xmlns:m="http://schemas.openxmlformats.org/officeDocument/2006/math">
                    <m:r>
                      <a:rPr lang="en-US" sz="2000" i="1">
                        <a:solidFill>
                          <a:schemeClr val="tx1"/>
                        </a:solidFill>
                        <a:latin typeface="Cambria Math" panose="02040503050406030204" pitchFamily="18" charset="0"/>
                      </a:rPr>
                      <m:t>𝑖</m:t>
                    </m:r>
                  </m:oMath>
                </a14:m>
                <a:r>
                  <a:rPr lang="en-US" sz="2000" dirty="0">
                    <a:solidFill>
                      <a:schemeClr val="tx1"/>
                    </a:solidFill>
                  </a:rPr>
                  <a:t> problem needs </a:t>
                </a:r>
                <a14:m>
                  <m:oMath xmlns:m="http://schemas.openxmlformats.org/officeDocument/2006/math">
                    <m:r>
                      <m:rPr>
                        <m:sty m:val="p"/>
                      </m:rPr>
                      <a:rPr lang="en-US" sz="2000" b="0" i="0" smtClean="0">
                        <a:solidFill>
                          <a:schemeClr val="tx1"/>
                        </a:solidFill>
                        <a:latin typeface="Cambria Math" panose="02040503050406030204" pitchFamily="18" charset="0"/>
                      </a:rPr>
                      <m:t>Θ</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oMath>
                </a14:m>
                <a:r>
                  <a:rPr lang="en-US" sz="2000" dirty="0">
                    <a:solidFill>
                      <a:schemeClr val="tx1"/>
                    </a:solidFill>
                  </a:rPr>
                  <a:t> time.</a:t>
                </a:r>
              </a:p>
              <a:p>
                <a:pPr>
                  <a:spcBef>
                    <a:spcPts val="600"/>
                  </a:spcBef>
                </a:pPr>
                <a:r>
                  <a:rPr lang="en-US" sz="2400" dirty="0">
                    <a:solidFill>
                      <a:schemeClr val="accent1">
                        <a:lumMod val="75000"/>
                      </a:schemeClr>
                    </a:solidFill>
                  </a:rPr>
                  <a:t>Total runtime is </a:t>
                </a:r>
                <a14:m>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Θ</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1+2+⋯+</m:t>
                        </m:r>
                        <m:r>
                          <a:rPr lang="en-US" sz="2400" b="0" i="1" smtClean="0">
                            <a:solidFill>
                              <a:schemeClr val="accent1">
                                <a:lumMod val="75000"/>
                              </a:schemeClr>
                            </a:solidFill>
                            <a:latin typeface="Cambria Math" panose="02040503050406030204" pitchFamily="18" charset="0"/>
                          </a:rPr>
                          <m:t>𝑛</m:t>
                        </m:r>
                      </m:e>
                    </m:d>
                    <m:r>
                      <a:rPr lang="en-US" sz="2400" b="0" i="1" smtClean="0">
                        <a:solidFill>
                          <a:schemeClr val="accent1">
                            <a:lumMod val="75000"/>
                          </a:schemeClr>
                        </a:solidFill>
                        <a:latin typeface="Cambria Math" panose="02040503050406030204" pitchFamily="18" charset="0"/>
                      </a:rPr>
                      <m:t>=</m:t>
                    </m:r>
                    <m:r>
                      <m:rPr>
                        <m:sty m:val="p"/>
                      </m:rPr>
                      <a:rPr lang="en-US" sz="2400" b="0" i="0" smtClean="0">
                        <a:solidFill>
                          <a:schemeClr val="accent1">
                            <a:lumMod val="75000"/>
                          </a:schemeClr>
                        </a:solidFill>
                        <a:latin typeface="Cambria Math" panose="02040503050406030204" pitchFamily="18" charset="0"/>
                      </a:rPr>
                      <m:t>Θ</m:t>
                    </m:r>
                    <m:d>
                      <m:dPr>
                        <m:ctrlPr>
                          <a:rPr lang="en-US" sz="2400" b="0" i="1" smtClean="0">
                            <a:solidFill>
                              <a:schemeClr val="accent1">
                                <a:lumMod val="75000"/>
                              </a:schemeClr>
                            </a:solidFill>
                            <a:latin typeface="Cambria Math" panose="02040503050406030204" pitchFamily="18" charset="0"/>
                          </a:rPr>
                        </m:ctrlPr>
                      </m:dPr>
                      <m:e>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𝑛</m:t>
                            </m:r>
                          </m:e>
                          <m:sup>
                            <m:r>
                              <a:rPr lang="en-US" sz="2400" b="0" i="1" smtClean="0">
                                <a:solidFill>
                                  <a:schemeClr val="accent1">
                                    <a:lumMod val="75000"/>
                                  </a:schemeClr>
                                </a:solidFill>
                                <a:latin typeface="Cambria Math" panose="02040503050406030204" pitchFamily="18" charset="0"/>
                              </a:rPr>
                              <m:t>2</m:t>
                            </m:r>
                          </m:sup>
                        </m:sSup>
                      </m:e>
                    </m:d>
                  </m:oMath>
                </a14:m>
                <a:r>
                  <a:rPr lang="en-US" sz="2400" dirty="0">
                    <a:solidFill>
                      <a:schemeClr val="accent1">
                        <a:lumMod val="75000"/>
                      </a:schemeClr>
                    </a:solidFill>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88"/>
                <a:ext cx="7886700" cy="4802186"/>
              </a:xfrm>
              <a:blipFill rotWithShape="1">
                <a:blip r:embed="rId1"/>
                <a:stretch>
                  <a:fillRect l="-1005" t="-1777"/>
                </a:stretch>
              </a:blipFill>
            </p:spPr>
            <p:txBody>
              <a:bodyPr/>
              <a:lstStyle/>
              <a:p>
                <a:r>
                  <a:rPr lang="en-US">
                    <a:noFill/>
                  </a:rPr>
                  <a:t> </a:t>
                </a:r>
                <a:endParaRPr lang="en-US">
                  <a:noFill/>
                </a:endParaRPr>
              </a:p>
            </p:txBody>
          </p:sp>
        </mc:Fallback>
      </mc:AlternateContent>
      <p:sp>
        <p:nvSpPr>
          <p:cNvPr id="7" name="矩形 4"/>
          <p:cNvSpPr/>
          <p:nvPr/>
        </p:nvSpPr>
        <p:spPr>
          <a:xfrm>
            <a:off x="868382" y="4091781"/>
            <a:ext cx="6571726" cy="25906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CutRodRecMemAux</a:t>
            </a:r>
            <a:r>
              <a:rPr lang="en-GB" sz="1600" b="1" u="sng" dirty="0">
                <a:solidFill>
                  <a:schemeClr val="tx1"/>
                </a:solidFill>
              </a:rPr>
              <a:t>(</a:t>
            </a:r>
            <a:r>
              <a:rPr lang="en-GB" sz="1600" b="1" u="sng" dirty="0" err="1">
                <a:solidFill>
                  <a:schemeClr val="tx1"/>
                </a:solidFill>
              </a:rPr>
              <a:t>prices,r,n</a:t>
            </a:r>
            <a:r>
              <a:rPr lang="en-GB" sz="1600" b="1" u="sng" dirty="0">
                <a:solidFill>
                  <a:schemeClr val="tx1"/>
                </a:solidFill>
              </a:rPr>
              <a:t>):</a:t>
            </a:r>
            <a:endParaRPr lang="en-GB" sz="1600" b="1" u="sng" dirty="0">
              <a:solidFill>
                <a:schemeClr val="tx1"/>
              </a:solidFill>
            </a:endParaRPr>
          </a:p>
          <a:p>
            <a:pPr>
              <a:lnSpc>
                <a:spcPct val="90000"/>
              </a:lnSpc>
            </a:pPr>
            <a:r>
              <a:rPr lang="en-US" sz="1600" b="1" dirty="0">
                <a:solidFill>
                  <a:schemeClr val="accent2">
                    <a:lumMod val="75000"/>
                  </a:schemeClr>
                </a:solidFill>
                <a:latin typeface="Courier New" pitchFamily="49" charset="0"/>
                <a:cs typeface="Courier New" pitchFamily="49" charset="0"/>
              </a:rPr>
              <a:t>if (r[n]&gt;0)</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b="1" dirty="0">
                <a:solidFill>
                  <a:schemeClr val="accent2">
                    <a:lumMod val="75000"/>
                  </a:schemeClr>
                </a:solidFill>
                <a:latin typeface="Courier New" pitchFamily="49" charset="0"/>
                <a:cs typeface="Courier New" pitchFamily="49" charset="0"/>
              </a:rPr>
              <a:t>  return r[n]</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if (n==0)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else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=1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q = Max(q, prices[</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CutRodRecAux</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prices,r,n-i</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b="1" dirty="0">
                <a:solidFill>
                  <a:schemeClr val="accent2">
                    <a:lumMod val="75000"/>
                  </a:schemeClr>
                </a:solidFill>
                <a:latin typeface="Courier New" pitchFamily="49" charset="0"/>
                <a:cs typeface="Courier New" pitchFamily="49" charset="0"/>
              </a:rPr>
              <a:t>r[n] = q</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q</a:t>
            </a:r>
            <a:endParaRPr lang="en-GB" sz="1600" dirty="0">
              <a:solidFill>
                <a:schemeClr val="tx1"/>
              </a:solidFill>
              <a:latin typeface="Courier New" pitchFamily="49" charset="0"/>
              <a:cs typeface="Courier New" pitchFamily="49" charset="0"/>
            </a:endParaRPr>
          </a:p>
        </p:txBody>
      </p:sp>
      <p:sp>
        <p:nvSpPr>
          <p:cNvPr id="8" name="矩形 4"/>
          <p:cNvSpPr/>
          <p:nvPr/>
        </p:nvSpPr>
        <p:spPr>
          <a:xfrm>
            <a:off x="4154245" y="4230971"/>
            <a:ext cx="4361105" cy="10916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CutRodRecMem</a:t>
            </a:r>
            <a:r>
              <a:rPr lang="en-GB" sz="1600" b="1" u="sng" dirty="0">
                <a:solidFill>
                  <a:schemeClr val="tx1"/>
                </a:solidFill>
              </a:rPr>
              <a:t>(</a:t>
            </a:r>
            <a:r>
              <a:rPr lang="en-GB" sz="1600" b="1" u="sng" dirty="0" err="1">
                <a:solidFill>
                  <a:schemeClr val="tx1"/>
                </a:solidFill>
              </a:rPr>
              <a:t>prices,n</a:t>
            </a:r>
            <a:r>
              <a:rPr lang="en-GB" sz="1600" b="1" u="sng" dirty="0">
                <a:solidFill>
                  <a:schemeClr val="tx1"/>
                </a:solidFill>
              </a:rPr>
              <a:t>):</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for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=0 to n)</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r[</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 = -INF</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return </a:t>
            </a:r>
            <a:r>
              <a:rPr lang="en-US" sz="1600" dirty="0" err="1">
                <a:solidFill>
                  <a:schemeClr val="tx1"/>
                </a:solidFill>
                <a:latin typeface="Courier New" pitchFamily="49" charset="0"/>
                <a:cs typeface="Courier New" pitchFamily="49" charset="0"/>
              </a:rPr>
              <a:t>CutRodRecMemAux</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prices,r,n</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775</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宋体</vt:lpstr>
      <vt:lpstr>Wingdings</vt:lpstr>
      <vt:lpstr>Courier New</vt:lpstr>
      <vt:lpstr>Calibri Light</vt:lpstr>
      <vt:lpstr>Calibri</vt:lpstr>
      <vt:lpstr>等线</vt:lpstr>
      <vt:lpstr>Office Theme</vt:lpstr>
      <vt:lpstr>Dynamic Programming</vt:lpstr>
      <vt:lpstr>Problem Solving Strategies</vt:lpstr>
      <vt:lpstr>The Rod-Cutting Problem</vt:lpstr>
      <vt:lpstr>The Rod-Cutting Problem</vt:lpstr>
      <vt:lpstr>The Rod-Cutting Problem</vt:lpstr>
      <vt:lpstr>The Rod-Cutting Problem</vt:lpstr>
      <vt:lpstr>The Rod-Cutting Problem</vt:lpstr>
      <vt:lpstr>The Rod-Cutting Problem</vt:lpstr>
      <vt:lpstr>The Rod-Cutting Problem</vt:lpstr>
      <vt:lpstr>PowerPoint 演示文稿</vt:lpstr>
      <vt:lpstr>The Rod-Cutting Problem The Top-Down Approach</vt:lpstr>
      <vt:lpstr>The Rod-Cutting Problem The Bottom-Up Approach</vt:lpstr>
      <vt:lpstr>The Rod-Cutting Problem The Bottom-Up Approach</vt:lpstr>
      <vt:lpstr>The Rod-Cutting Problem Reconstructing optimal solution</vt:lpstr>
      <vt:lpstr>Dynamic Programming (DP)</vt:lpstr>
      <vt:lpstr>APSP via Dynamic Programming The Floyd-Warshall Algorithm</vt:lpstr>
      <vt:lpstr>Developing a DP algorithm</vt:lpstr>
      <vt:lpstr>Matrix-chain Multiplication</vt:lpstr>
      <vt:lpstr>Matrix-chain Multiplication Developing a DP algorithm</vt:lpstr>
      <vt:lpstr>Matrix-chain Multiplication Developing a DP algorithm</vt:lpstr>
      <vt:lpstr>Matrix-chain Multiplication Developing a DP algorithm</vt:lpstr>
      <vt:lpstr>Edit Distance</vt:lpstr>
      <vt:lpstr>Edit Distance</vt:lpstr>
      <vt:lpstr>Edit Distance</vt:lpstr>
      <vt:lpstr>Edit Distance</vt:lpstr>
      <vt:lpstr>Edit Distance</vt:lpstr>
      <vt:lpstr>PowerPoint 演示文稿</vt:lpstr>
      <vt:lpstr>Maximum Independent Set</vt:lpstr>
      <vt:lpstr>Maximum Independent Set</vt:lpstr>
      <vt:lpstr>MaxIS of Trees</vt:lpstr>
      <vt:lpstr>MaxIS of Trees</vt:lpstr>
      <vt:lpstr>MaxIS of Trees</vt:lpstr>
      <vt:lpstr>Dynamic Programming (DP)</vt:lpstr>
      <vt:lpstr>Optimal substructure not always true</vt:lpstr>
      <vt:lpstr>Dynamic Programming (DP)</vt:lpstr>
      <vt:lpstr>Top-Down vs Bottom-Up</vt:lpstr>
      <vt:lpstr>APSP via Dynamic Programming The Floyd-Warshall Algorithm</vt:lpstr>
      <vt:lpstr>Edit Distance</vt:lpstr>
      <vt:lpstr>Analysis of DP Algorithms</vt:lpstr>
      <vt:lpstr>Subset Sum</vt:lpstr>
      <vt:lpstr>Subset Sum</vt:lpstr>
      <vt:lpstr>Subset Sum</vt:lpstr>
      <vt:lpstr>Subset Sum</vt:lpstr>
      <vt:lpstr>Dynamic Programming vs Greedy</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ZHENG Chaodong</dc:creator>
  <cp:lastModifiedBy>iPad</cp:lastModifiedBy>
  <cp:revision>117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