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80"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336" r:id="rId18"/>
    <p:sldId id="337" r:id="rId19"/>
    <p:sldId id="270" r:id="rId20"/>
    <p:sldId id="271" r:id="rId21"/>
    <p:sldId id="272" r:id="rId22"/>
    <p:sldId id="273" r:id="rId23"/>
    <p:sldId id="274" r:id="rId24"/>
    <p:sldId id="275" r:id="rId25"/>
    <p:sldId id="276" r:id="rId26"/>
    <p:sldId id="277" r:id="rId27"/>
    <p:sldId id="278" r:id="rId28"/>
    <p:sldId id="290" r:id="rId29"/>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Cooper Black" panose="0208090404030B020404" pitchFamily="18" charset="0"/>
      <p:regular r:id="rId40"/>
    </p:embeddedFont>
    <p:embeddedFont>
      <p:font typeface="Lucida Calligraphy" panose="03010101010101010101" pitchFamily="66" charset="0"/>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0" autoAdjust="0"/>
    <p:restoredTop sz="84473" autoAdjust="0"/>
  </p:normalViewPr>
  <p:slideViewPr>
    <p:cSldViewPr snapToGrid="0" showGuides="1">
      <p:cViewPr varScale="1">
        <p:scale>
          <a:sx n="97" d="100"/>
          <a:sy n="97" d="100"/>
        </p:scale>
        <p:origin x="11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1"/>
    </inkml:context>
    <inkml:brush xml:id="br0">
      <inkml:brushProperty name="width" value="0.0380608104169369" units="cm"/>
      <inkml:brushProperty name="height" value="0.0380608104169369" units="cm"/>
      <inkml:brushProperty name="color" value="#F2385B"/>
      <inkml:brushProperty name="ignorePressure" value="0"/>
    </inkml:brush>
  </inkml:definitions>
  <inkml:trace contextRef="#ctx0" brushRef="#br0">30050.000000 4500.000000 578,'43.000000'-157.000000'0,"-11.000000"39.000000"0 ,-14.000000 36.000000 0,-11.000000 39.000000 0,-11.000000 28.000000 8,-5.000000 23.000000 18,-7.000000 22.000000 18,-5.000000 22.000000 17,-1.000000 16.000000 3,6.000000 14.000000-12,7.000000 11.000000-10,6.000000 14.000000-13,-1.000000 28.000000-6,-5.000000 48.000000-3,-7.000000 47.000000-3,-5.000000 47.000000-3,-3.000000 16.000000-3,4.000000-11.000000-4,3.000000-14.000000-3,3.000000-11.000000-5,3.000000-20.000000-3,3.000000-24.000000-1,3.000000-26.000000-1,4.000000-24.000000-2,1.000000-26.000000 0,0.000000-24.000000 2,0.000000-26.000000 1,0.000000-24.000000 2,0.000000-13.000000-1,0.000000 0.000000-4,0.000000 0.000000-2,0.000000 0.000000-4,0.000000 0.000000-1,0.000000 0.000000 0,0.000000 0.000000 0,0.000000 0.000000-1,1.000000-4.000000 1,4.000000-5.000000 3,3.000000-7.000000 3,3.000000-5.000000 1,1.000000-4.000000 1,1.000000 0.000000-1,-1.000000 0.000000-2,1.000000 0.000000-1,-1.000000-7.000000-5,1.000000-11.000000-5,-1.000000-14.000000-8,1.000000-11.000000-5,-3.000000-7.000000-2,-2.000000 0.000000 7,-3.000000 0.000000 5,-3.000000 0.000000 6,-4.000000-33.000000 2,-3.000000-66.000000-1,-3.000000-65.000000-1,-2.000000-65.000000-2,-6.000000-25.000000 1,-6.000000 20.000000 5,-6.000000 18.000000 4,-6.000000 20.000000 4,-1.000000 25.000000 2,7.000000 35.000000 1,6.000000 35.000000 1,7.000000 34.000000 1,0.000000-2.000000 0,-2.000000-37.000000 1,-3.000000-38.000000-1,-3.000000-37.000000 1,-1.000000-12.000000 2,4.000000 17.000000 4,3.000000 15.000000 4,3.000000 16.000000 5,4.000000 12.000000 4,7.000000 9.000000 3,6.000000 10.000000 5,7.000000 10.000000 3,7.000000 10.000000 1,9.000000 13.000000-2,10.000000 12.000000-1,10.000000 13.000000-2,7.000000 12.000000-2,6.000000 13.000000 2,7.000000 12.000000 0,6.000000 13.000000 1,6.000000 13.000000-3,6.000000 17.000000-6,7.000000 15.000000-5,6.000000 16.000000-6,-2.000000 18.000000-4,-9.000000 22.000000-1,-10.000000 22.000000-3,-8.000000 23.000000-2,-9.000000 5.000000-1,-6.000000-9.000000 0,-6.000000-10.000000-1,-6.000000-8.000000-1,-9.000000-12.000000 0,-8.000000-12.000000 0,-10.000000-13.000000-2,-9.000000-12.000000 1,-5.000000-1.000000-2,0.000000 14.000000-1,0.000000 11.000000 0,0.000000 14.000000-2,-7.000000 7.000000 0,-11.000000 3.000000 1,-14.000000 3.000000 1,-11.000000 4.000000 1,-12.000000-4.000000 0,-9.000000-9.000000 1,-10.000000-10.000000 0,-8.000000-8.000000 2,-4.000000-11.000000-1,3.000000-8.000000-2,3.000000-10.000000 0,4.000000-9.000000-2,2.000000-15.000000-2,4.000000-18.000000-3,3.000000-19.000000-2,3.000000-18.000000-2,9.000000-10.000000-1,16.000000 0.000000 2,15.000000 0.000000 2,17.000000 0.000000 2,5.000000 3.000000 2,-3.000000 6.000000 1,-3.000000 7.000000 1,-2.000000 6.000000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7"/>
    </inkml:context>
    <inkml:brush xml:id="br0">
      <inkml:brushProperty name="width" value="0.0279468409717083" units="cm"/>
      <inkml:brushProperty name="height" value="0.0279468409717083" units="cm"/>
      <inkml:brushProperty name="color" value="#F2385B"/>
      <inkml:brushProperty name="ignorePressure" value="0"/>
    </inkml:brush>
  </inkml:definitions>
  <inkml:trace contextRef="#ctx0" brushRef="#br0">45350.000000 5700.000000 787,'139.000000'4.000000'-3,"-22.000000"10.000000"9 ,-22.000000 10.000000 9,-21.000000 9.000000 9,-15.000000 4.000000 5,-6.000000 1.000000 0,-6.000000-1.000000 1,-6.000000 1.000000 0,-6.000000-4.000000-4,-2.000000-6.000000-8,-3.000000-6.000000-10,-3.000000-6.000000-8,-4.000000-9.000000-9,-3.000000-8.000000-10,-3.000000-10.000000-10,-2.000000-9.000000-9,-3.000000-7.000000-6,1.000000-3.000000 0,-1.000000-3.000000 0,1.000000-2.000000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49140814691782" units="cm"/>
      <inkml:brushProperty name="height" value="0.049140814691782" units="cm"/>
      <inkml:brushProperty name="color" value="#F2395B"/>
      <inkml:brushProperty name="ignorePressure" value="0"/>
    </inkml:brush>
  </inkml:definitions>
  <inkml:trace contextRef="#ctx0" brushRef="#br0">71300.000000 39150.000000 667,'-83.000000'-2.000000'-1,"34.000000"-3.000000"-2 ,35.000000-3.000000-2,35.000000-2.000000-1,19.000000-1.000000-1,7.000000 3.000000 3,6.000000 3.000000 3,7.000000 4.000000 2,0.000000 1.000000 0,-2.000000 0.000000 0,-3.000000 0.000000-2,-3.000000 0.000000-1,-4.000000 0.000000 1,-3.000000 0.000000 3,-3.000000 0.000000 3,-2.000000 0.000000 3,-12.000000 4.000000 1,-19.000000 10.000000-1,-18.000000 10.000000 0,-19.000000 9.000000-1,-13.000000 10.000000 1,-6.000000 14.000000 0,-6.000000 11.000000 2,-6.000000 14.000000 0,-4.000000 13.000000 1,1.000000 16.000000 0,-1.000000 15.000000-1,1.000000 17.000000 0,1.000000 11.000000 1,3.000000 10.000000 1,3.000000 10.000000 0,4.000000 9.000000 2,2.000000 2.000000-1,4.000000-2.000000 0,3.000000-3.000000 0,3.000000-3.000000-2,4.000000-12.000000 0,7.000000-18.000000-1,6.000000-19.000000-2,7.000000-18.000000 0,4.000000-14.000000-2,3.000000-5.000000-2,3.000000-7.000000-2,4.000000-5.000000-1,7.000000-25.000000-9,13.000000-40.000000-13,12.000000-40.000000-15,13.000000-41.000000-14,1.000000-30.000000-5,-9.000000-19.000000 5,-10.000000-18.000000 3,-8.000000-19.000000 5,-8.000000-12.000000 5,-2.000000-2.000000 7,-3.000000-3.000000 9,-3.000000-3.000000 6,-1.000000 8.000000 5,4.000000 23.000000 3,3.000000 22.000000 1,3.000000 22.000000 3,1.000000 15.000000 1,1.000000 9.000000 1,-1.000000 10.000000-1,1.000000 10.000000 2,2.000000 5.000000 2,7.000000 4.000000 5,6.000000 3.000000 5,7.000000 3.000000 5,4.000000 3.000000 2,3.000000 3.000000 1,3.000000 3.000000-1,4.000000 4.000000 1,-3.000000 2.000000-2,-5.000000 4.000000-3,-7.000000 3.000000-2,-5.000000 3.000000-3,2.000000 3.000000-2,13.000000 3.000000 0,12.000000 3.000000-1,13.000000 4.000000 1,6.000000 1.000000-1,0.000000 0.000000-1,0.000000 0.000000-1,0.000000 0.000000 0,-5.000000 3.000000-1,-9.000000 6.000000-1,-10.000000 7.000000 0,-8.000000 6.000000-1,-11.000000 7.000000 1,-8.000000 10.000000 1,-10.000000 10.000000 4,-9.000000 9.000000 1,-5.000000 10.000000 2,0.000000 14.000000 3,0.000000 11.000000 1,0.000000 14.000000 2,0.000000 8.000000 2,0.000000 7.000000 1,0.000000 6.000000 1,0.000000 7.000000 0,-4.000000 2.000000 0,-5.000000 1.000000-2,-7.000000-1.000000-2,-5.000000 1.000000-1,-1.000000-7.000000-3,6.000000-12.000000 0,7.000000-13.000000-2,6.000000-12.000000-2,1.000000-12.000000-2,-3.000000-8.000000-3,-3.000000-10.000000-5,-2.000000-9.000000-3,-8.000000-16.000000-9,-8.000000-22.000000-15,-10.000000-22.000000-14,-9.000000-21.000000-14,-7.000000-21.000000-5,-3.000000-19.000000 4,-3.000000-18.000000 5,-2.000000-19.000000 5,-5.000000-13.000000 5,-2.000000-6.000000 8,-3.000000-6.000000 7,-3.000000-6.000000 7,-1.000000 2.000000 6,4.000000 14.000000 3,3.000000 11.000000 3,3.000000 14.000000 3,7.000000 13.000000 2,14.000000 16.000000 1,11.000000 15.000000 0,14.000000 17.000000 1,13.000000 10.000000 4,16.000000 6.000000 7,15.000000 7.000000 8,17.000000 6.000000 6,10.000000 1.000000 3,6.000000-3.000000-3,7.000000-3.000000-3,6.000000-2.000000-3,-1.000000-1.000000-2,-5.000000 3.000000-3,-7.000000 3.000000-1,-5.000000 4.000000-2,-14.000000 8.000000-1,-18.000000 17.000000 0,-19.000000 15.000000 1,-18.000000 16.000000-1,-17.000000 9.000000 0,-11.000000 3.000000-3,-14.000000 3.000000-2,-11.000000 4.000000-1,-6.000000-4.000000-3,4.000000-9.000000-2,3.000000-10.000000-2,3.000000-8.000000-1,3.000000-8.000000 0,3.000000-2.000000 1,3.000000-3.000000 2,4.000000-3.000000 2,18.000000-9.000000 1,34.000000-11.000000-3,35.000000-14.000000-1,35.000000-11.000000-2,16.000000-9.000000-2,1.000000-3.000000 0,-1.000000-3.000000-1,1.000000-2.000000-1,-4.000000-1.000000-1,-6.000000 3.000000-1,-6.000000 3.000000 0,-6.000000 4.000000 0,-9.000000 1.000000-2,-8.000000 0.000000 1,-10.000000 0.000000-1,-9.000000 0.000000-1,-12.000000 3.000000 0,-11.000000 6.000000 0,-14.000000 7.000000 0,-11.000000 6.000000 0,-7.000000 1.000000 1,0.000000-3.000000 3,0.000000-3.000000 2,0.000000-2.000000 4</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62222918868065" units="cm"/>
      <inkml:brushProperty name="height" value="0.0462222918868065" units="cm"/>
      <inkml:brushProperty name="color" value="#F2395B"/>
      <inkml:brushProperty name="ignorePressure" value="0"/>
    </inkml:brush>
  </inkml:definitions>
  <inkml:trace contextRef="#ctx0" brushRef="#br0">71700.000000 40700.000000 518,'-25.000000'-83.000000'6,"0.000000"34.000000"13 ,0.000000 35.000000 11,0.000000 35.000000 13,1.000000 14.000000 2,4.000000-2.000000-7,3.000000-3.000000-8,3.000000-3.000000-7,-1.000000 4.000000-4,-2.000000 13.000000 0,-3.000000 12.000000 0,-3.000000 13.000000 0,1.000000 1.000000-1,6.000000-9.000000-3,7.000000-10.000000-2,6.000000-8.000000-2,-1.000000 5.000000-1,-5.000000 22.000000 1,-7.000000 22.000000 2,-5.000000 23.000000 0,-3.000000 3.000000 2,4.000000-11.000000 0,3.000000-14.000000 1,3.000000-11.000000 0,10.000000-22.000000-10,20.000000-27.000000-23,18.000000-28.000000-21,20.000000-28.000000-23,2.000000-15.000000-4,-12.000000 1.000000 13,-13.000000-1.000000 14,-12.000000 1.000000 12,-5.000000-3.000000 5,3.000000-2.000000-4,3.000000-3.000000-3,4.000000-3.000000-3</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86406220495701" units="cm"/>
      <inkml:brushProperty name="height" value="0.0386406220495701" units="cm"/>
      <inkml:brushProperty name="color" value="#F2395B"/>
      <inkml:brushProperty name="ignorePressure" value="0"/>
    </inkml:brush>
  </inkml:definitions>
  <inkml:trace contextRef="#ctx0" brushRef="#br0">72500.000000 39050.000000 787,'53.000000'-24.000000'0,"6.000000"4.000000"0 ,7.000000 3.000000 0,6.000000 3.000000 0,1.000000 3.000000 4,-3.000000 3.000000 8,-3.000000 3.000000 9,-2.000000 4.000000 7,-6.000000-1.000000 3,-6.000000-3.000000-3,-6.000000-3.000000-5,-6.000000-2.000000-2,-16.000000 10.000000-5,-25.000000 25.000000-3,-25.000000 25.000000-4,-25.000000 25.000000-3,-15.000000 10.000000-6,-2.000000-2.000000-3,-3.000000-3.000000-6,-3.000000-3.000000-5,2.000000-7.000000-1,10.000000-9.000000 3,10.000000-10.000000 3,9.000000-8.000000 3,13.000000-11.000000 4,20.000000-8.000000 4,18.000000-10.000000 4,20.000000-9.000000 5,13.000000-7.000000 0,9.000000-3.000000-3,10.000000-3.000000-4,10.000000-2.000000-4,0.000000-3.000000-1,-5.000000 1.000000-1,-7.000000-1.000000 1,-5.000000 1.000000-1,2.000000-3.000000-1,13.000000-2.000000-3,12.000000-3.000000-3,13.000000-3.000000-3,-12.000000 5.000000 0,-33.000000 17.000000 3,-35.000000 15.000000 3,-34.000000 16.000000 3,-27.000000 13.000000 1,-19.000000 14.000000 0,-18.000000 11.000000-1,-19.000000 14.000000 0,-8.000000 3.000000 1,3.000000-2.000000 0,3.000000-3.000000 1,4.000000-3.000000 0,7.000000-7.000000 1,13.000000-9.000000 0,12.000000-10.000000-1,13.000000-8.000000 0,21.000000-12.000000 1,32.000000-12.000000 1,31.000000-13.000000 2,32.000000-12.000000 1,16.000000-10.000000 0,4.000000-6.000000-3,3.000000-6.000000-2,3.000000-6.000000-4,1.000000-1.000000-1,1.000000 7.000000-1,-1.000000 6.000000-2,1.000000 7.000000-1,-7.000000 4.000000-1,-12.000000 3.000000 1,-13.000000 3.000000 0,-12.000000 4.000000 0,-23.000000 11.000000 3,-30.000000 23.000000 3,-32.000000 22.000000 5,-30.000000 22.000000 3,-9.000000 2.000000 3,16.000000-15.000000-2,15.000000-15.000000 0,17.000000-16.000000 0,-4.000000-2.000000-1,-22.000000 13.000000 1,-22.000000 12.000000 1,-21.000000 13.000000 0,-9.000000 4.000000 1,7.000000-3.000000 0,6.000000-3.000000 1,7.000000-2.000000-1,10.000000-8.000000 1,16.000000-8.000000 1,15.000000-10.000000 0,17.000000-9.000000 1,27.000000-13.000000 0,41.000000-16.000000-4,40.000000-15.000000-3,42.000000-15.000000-4,14.000000-9.000000 0,-8.000000 1.000000-1,-10.000000-1.000000 1,-9.000000 1.000000 0,-7.000000 1.000000-1,-3.000000 3.000000 2,-3.000000 3.000000-1,-2.000000 4.000000 1,-8.000000-1.000000 2,-8.000000-3.000000 0,-10.000000-3.000000 3,-9.000000-2.000000 1,-9.000000-3.000000-2,-5.000000 1.000000-4,-7.000000-1.000000-6,-5.000000 1.000000-4,-8.000000-1.000000-6,-5.000000 1.000000-7,-7.000000-1.000000-5,-5.000000 1.000000-6,-9.000000 2.000000-2,-9.000000 7.000000 2,-10.000000 6.000000 4,-8.000000 7.000000 2,-4.000000 0.000000 4,3.000000-2.000000 3,3.000000-3.000000 4,4.000000-3.000000 3</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476940646767616" units="cm"/>
      <inkml:brushProperty name="height" value="0.0476940646767616" units="cm"/>
      <inkml:brushProperty name="color" value="#F2395B"/>
      <inkml:brushProperty name="ignorePressure" value="0"/>
    </inkml:brush>
  </inkml:definitions>
  <inkml:trace contextRef="#ctx0" brushRef="#br0">73100.000000 39850.000000 637,'1.000000'54.000000'2,"4.000000"10.000000"2 ,3.000000 10.000000 3,3.000000 9.000000 2,1.000000 7.000000 3,1.000000 7.000000 0,-1.000000 6.000000 2,1.000000 7.000000 1,-3.000000 4.000000 1,-2.000000 3.000000 0,-3.000000 3.000000 1,-3.000000 4.000000 0,-2.000000-10.000000-1,0.000000-22.000000-3,0.000000-22.000000-2,0.000000-21.000000-3,-2.000000-3.000000 0,-3.000000 20.000000 1,-3.000000 18.000000 0,-2.000000 20.000000 2,-3.000000 13.000000 1,1.000000 9.000000 1,-1.000000 10.000000 2,1.000000 10.000000 0,-1.000000 4.000000 0,1.000000 0.000000-2,-1.000000 0.000000-1,1.000000 0.000000-3,4.000000-10.000000 0,9.000000-18.000000-1,10.000000-19.000000 0,10.000000-18.000000-1,7.000000-20.000000-13,6.000000-18.000000-29,7.000000-19.000000-29,6.000000-18.000000-28</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252649541944265" units="cm"/>
      <inkml:brushProperty name="height" value="0.0252649541944265" units="cm"/>
      <inkml:brushProperty name="color" value="#F2395B"/>
      <inkml:brushProperty name="ignorePressure" value="0"/>
    </inkml:brush>
  </inkml:definitions>
  <inkml:trace contextRef="#ctx0" brushRef="#br0">74350.000000 41850.000000 999,'-90.000000'162.000000'-2,"23.000000"-24.000000"-4 ,22.000000-26.000000-5,22.000000-24.000000-5,12.000000-20.000000 1,3.000000-11.000000 2,3.000000-14.000000 5,4.000000-11.000000 2</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08709496259689" units="cm"/>
      <inkml:brushProperty name="height" value="0.0408709496259689" units="cm"/>
      <inkml:brushProperty name="color" value="#F2395B"/>
      <inkml:brushProperty name="ignorePressure" value="0"/>
    </inkml:brush>
  </inkml:definitions>
  <inkml:trace contextRef="#ctx0" brushRef="#br0">75600.000000 39600.000000 744,'-96.000000'70.000000'-2,"10.000000"-9.000000"-3 ,10.000000-10.000000-4,9.000000-8.000000-3,15.000000-12.000000-1,22.000000-12.000000 2,22.000000-13.000000 2,23.000000-12.000000 3,17.000000-10.000000-1,17.000000-6.000000 0,15.000000-6.000000-2,16.000000-6.000000-1,5.000000-1.000000 0,-2.000000 7.000000 2,-3.000000 6.000000 1,-3.000000 7.000000 2,-7.000000 4.000000 1,-9.000000 3.000000-2,-10.000000 3.000000-1,-8.000000 4.000000-1,-12.000000 7.000000 1,-12.000000 13.000000 3,-13.000000 12.000000 3,-12.000000 13.000000 3,-13.000000 10.000000 4,-12.000000 10.000000 4,-13.000000 10.000000 5,-12.000000 9.000000 3,-9.000000 4.000000 5,-2.000000 1.000000 2,-3.000000-1.000000 3,-3.000000 1.000000 3,1.000000-7.000000 0,6.000000-12.000000-2,7.000000-13.000000-2,6.000000-12.000000-3,21.000000-18.000000-9,39.000000-21.000000-16,36.000000-22.000000-15,39.000000-22.000000-17,11.000000-7.000000-5,-11.000000 10.000000 4,-14.000000 10.000000 3,-11.000000 9.000000 5,-12.000000 12.000000 5,-9.000000 16.000000 6,-10.000000 15.000000 7,-8.000000 17.000000 6,-12.000000 11.000000 7,-12.000000 10.000000 7,-13.000000 10.000000 7,-12.000000 9.000000 7,-7.000000 2.000000 4,1.000000-2.000000 1,-1.000000-3.000000 1,1.000000-3.000000 1,2.000000-7.000000-1,7.000000-9.000000-1,6.000000-10.000000 0,7.000000-8.000000-2,7.000000-14.000000-4,9.000000-15.000000-8,10.000000-15.000000-8,10.000000-16.000000-8,11.000000-23.000000-10,17.000000-27.000000-15,15.000000-28.000000-14,16.000000-28.000000-13,-1.000000-2.000000-3,-15.000000 25.000000 9,-15.000000 25.000000 10,-16.000000 25.000000 10,-8.000000 12.000000 5,0.000000 1.000000-2,0.000000-1.000000 0,0.000000 1.000000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364966243505478" units="cm"/>
      <inkml:brushProperty name="height" value="0.0364966243505478" units="cm"/>
      <inkml:brushProperty name="color" value="#F2395B"/>
      <inkml:brushProperty name="ignorePressure" value="0"/>
    </inkml:brush>
  </inkml:definitions>
  <inkml:trace contextRef="#ctx0" brushRef="#br0">76800.000000 39550.000000 833,'115.000000'0.000000'-56,"-18.000000"0.000000"15 ,-19.000000 0.000000 14,-18.000000 0.000000 15,-21.000000 7.000000 8,-22.000000 17.000000 1,-22.000000 15.000000 0,-21.000000 16.000000 0,-21.000000 9.000000 2,-19.000000 3.000000 1,-18.000000 3.000000 2,-19.000000 4.000000 2,-8.000000-1.000000 3,3.000000-3.000000 7,3.000000-3.000000 7,4.000000-2.000000 6,7.000000-6.000000 3,13.000000-6.000000 0,12.000000-6.000000-2,13.000000-6.000000 0,20.000000-10.000000-2,28.000000-12.000000-2,28.000000-13.000000-3,29.000000-12.000000-2,10.000000-9.000000-4,-6.000000-2.000000-3,-6.000000-3.000000-6,-6.000000-3.000000-3,9.000000-7.000000-6,25.000000-9.000000-3,25.000000-10.000000-6,25.000000-8.000000-3,10.000000-3.000000-5,-2.000000 7.000000-1,-3.000000 6.000000-2,-3.000000 7.000000-3,-9.000000 4.000000 1,-11.000000 3.000000 4,-14.000000 3.000000 3,-11.000000 4.000000 5,-12.000000 1.000000 1,-9.000000 0.000000 1,-10.000000 0.000000-1,-8.000000 0.000000 1,-15.000000 1.000000 3,-19.000000 4.000000 5,-18.000000 3.000000 6,-19.000000 3.000000 7,-12.000000 1.000000-3,-2.000000 1.000000-8,-3.000000-1.000000-8,-3.000000 1.000000-10,1.000000-1.000000-2,6.000000 1.000000 3,7.000000-1.000000 2,6.000000 1.000000 4,3.000000-1.000000 2,0.000000 1.000000 2,0.000000-1.000000 3,0.000000 1.000000 2</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7606498003006" units="cm"/>
      <inkml:brushProperty name="height" value="0.047606498003006" units="cm"/>
      <inkml:brushProperty name="color" value="#F2395B"/>
      <inkml:brushProperty name="ignorePressure" value="0"/>
    </inkml:brush>
  </inkml:definitions>
  <inkml:trace contextRef="#ctx0" brushRef="#br0">76950.000000 39000.000000 681,'50.000000'106.000000'2,"0.000000"13.000000"3 ,0.000000 12.000000 3,0.000000 13.000000 4,0.000000 13.000000 3,0.000000 17.000000 4,0.000000 15.000000 3,0.000000 16.000000 5,0.000000 7.000000 1,0.000000 1.000000-2,0.000000-1.000000 0,0.000000 1.000000-2,-2.000000-12.000000-1,-3.000000-21.000000-3,-3.000000-22.000000-2,-2.000000-22.000000-2,-6.000000-22.000000-3,-6.000000-22.000000-4,-6.000000-22.000000-4,-6.000000-21.000000-5,1.000000-10.000000-2,9.000000 3.000000-2,10.000000 3.000000-2,10.000000 4.000000-2,0.000000-18.000000-6,-5.000000-37.000000-12,-7.000000-38.000000-11,-5.000000-37.000000-11,-9.000000-26.000000-4,-9.000000-11.000000 3,-10.000000-14.000000 3,-8.000000-11.000000 3,-11.000000-7.000000 4,-8.000000 0.000000 6,-10.000000 0.000000 5,-9.000000 0.000000 6,-2.000000 7.000000 4,6.000000 17.000000 5,7.000000 15.000000 3,6.000000 16.000000 4,3.000000 18.000000 6,0.000000 22.000000 7,0.000000 22.000000 8,0.000000 23.000000 7,-2.000000 17.000000 4,-3.000000 17.000000 1,-3.000000 15.000000 1,-2.000000 16.000000 0,-5.000000 9.000000 0,-2.000000 3.000000-2,-3.000000 3.000000-2,-3.000000 4.000000-2,-7.000000 7.000000-2,-9.000000 13.000000 1,-10.000000 12.000000-2,-8.000000 13.000000 0,-3.000000-4.000000-3,7.000000-18.000000-8,6.000000-19.000000-6,7.000000-18.000000-7,7.000000-32.000000-9,9.000000-44.000000-11,10.000000-43.000000-12,10.000000-44.000000-12,5.000000-15.000000-1,4.000000 17.000000 6,3.000000 15.000000 8,3.000000 16.000000 6</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40543687343597" units="cm"/>
      <inkml:brushProperty name="height" value="0.0340543687343597" units="cm"/>
      <inkml:brushProperty name="color" value="#F2395B"/>
      <inkml:brushProperty name="ignorePressure" value="0"/>
    </inkml:brush>
  </inkml:definitions>
  <inkml:trace contextRef="#ctx0" brushRef="#br0">77300.000000 38700.000000 974,'70.000000'-16.000000'0,"-9.000000"19.000000"1 ,-10.000000 19.000000-1,-8.000000 19.000000 1,-4.000000 12.000000 1,3.000000 6.000000 3,3.000000 7.000000 2,4.000000 6.000000 2,-3.000000-2.000000-8,-5.000000-9.000000-21,-7.000000-10.000000-19,-5.000000-8.000000-20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535614714026451" units="cm"/>
      <inkml:brushProperty name="height" value="0.0535614714026451" units="cm"/>
      <inkml:brushProperty name="color" value="#F2395B"/>
      <inkml:brushProperty name="ignorePressure" value="0"/>
    </inkml:brush>
  </inkml:definitions>
  <inkml:trace contextRef="#ctx0" brushRef="#br0">78800.000000 39750.000000 608,'-2.000000'160.000000'2,"-3.000000"-27.000000"3 ,-3.000000-28.000000 4,-2.000000-28.000000 3,-1.000000-17.000000 2,3.000000-2.000000 0,3.000000-3.000000 1,4.000000-3.000000-1,13.000000-13.000000 1,26.000000-22.000000 1,24.000000-22.000000 3,26.000000-21.000000 0,7.000000-20.000000-1,-9.000000-15.000000-6,-10.000000-15.000000-5,-8.000000-16.000000-7,-8.000000-8.000000-4,-2.000000 0.000000-5,-3.000000 0.000000-5,-3.000000 0.000000-5,-7.000000 4.000000-3,-9.000000 10.000000-1,-10.000000 10.000000-1,-8.000000 9.000000-1,-9.000000 6.000000 3,-6.000000 3.000000 6,-6.000000 3.000000 8,-6.000000 4.000000 6,-6.000000 5.000000 5,-2.000000 10.000000 0,-3.000000 10.000000 1,-3.000000 9.000000 1,-6.000000 12.000000 3,-5.000000 16.000000 8,-7.000000 15.000000 7,-5.000000 17.000000 7,-1.000000 13.000000 1,6.000000 13.000000-5,7.000000 12.000000-5,6.000000 13.000000-5,4.000000 12.000000-4,4.000000 13.000000 0,3.000000 12.000000-2,3.000000 13.000000-1,-1.000000 10.000000-1,-2.000000 10.000000 2,-3.000000 10.000000 0,-3.000000 9.000000 0,-2.000000 1.000000 1,0.000000-6.000000 1,0.000000-6.000000 1,0.000000-6.000000 0,1.000000-10.000000 0,4.000000-12.000000 1,3.000000-13.000000 0,3.000000-12.000000 1,1.000000-10.000000-3,1.000000-6.000000-8,-1.000000-6.000000-5,1.000000-6.000000-8,2.000000-23.000000-9,7.000000-36.000000-14,6.000000-39.000000-14,7.000000-36.000000-13,5.000000-39.000000-4,7.000000-36.000000 6,6.000000-39.000000 6,7.000000-36.000000 6,-1.000000-3.000000 6,-6.000000 35.000000 5,-6.000000 35.000000 5,-6.000000 34.000000 5</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47400.000000 3900.000000 999,'178.000000'-22.000000'0,"-44.000000"6.000000"0 ,-43.000000 7.000000 0,-44.000000 6.000000 0,-22.000000 3.000000-1,0.000000 0.000000-1,0.000000 0.000000-2,0.000000 0.000000 0,7.000000 0.000000-2,17.000000 0.000000-3,15.000000 0.000000-3,16.000000 0.000000-2,1.000000 0.000000-1,-12.000000 0.000000 0,-13.000000 0.000000 0,-12.000000 0.000000 1,-4.000000 0.000000 7,7.000000 0.000000 14,6.000000 0.000000 15,7.000000 0.000000 13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54630292952061" units="cm"/>
      <inkml:brushProperty name="height" value="0.0454630292952061" units="cm"/>
      <inkml:brushProperty name="color" value="#F2395B"/>
      <inkml:brushProperty name="ignorePressure" value="0"/>
    </inkml:brush>
  </inkml:definitions>
  <inkml:trace contextRef="#ctx0" brushRef="#br0">79550.000000 39450.000000 669,'43.000000'6.000000'47,"-11.000000"13.000000"-4 ,-14.000000 12.000000-4,-11.000000 13.000000-6,-1.000000 4.000000-5,13.000000-3.000000-7,12.000000-3.000000-8,13.000000-2.000000-6,7.000000-8.000000-5,4.000000-8.000000-2,3.000000-10.000000-1,3.000000-9.000000-2,7.000000-7.000000-3,14.000000-3.000000-4,11.000000-3.000000-4,14.000000-2.000000-5,-1.000000-1.000000-1,-12.000000 3.000000-2,-13.000000 3.000000 0,-12.000000 4.000000-1,-19.000000 8.000000 0,-25.000000 17.000000 3,-25.000000 15.000000 2,-25.000000 16.000000 2,-19.000000 7.000000 4,-12.000000 1.000000 6,-13.000000-1.000000 5,-12.000000 1.000000 7,-5.000000-3.000000 3,3.000000-2.000000 2,3.000000-3.000000 0,4.000000-3.000000 3,-3.000000 1.000000 1,-5.000000 6.000000 4,-7.000000 7.000000 3,-5.000000 6.000000 4,19.000000-5.000000-2,47.000000-16.000000-5,47.000000-15.000000-5,48.000000-15.000000-7,22.000000-12.000000-5,1.000000-6.000000-7,-1.000000-6.000000-8,1.000000-6.000000-6,-4.000000-2.000000-4,-6.000000 3.000000-2,-6.000000 3.000000-1,-6.000000 4.000000-1,-9.000000 1.000000-1,-8.000000 0.000000 3,-10.000000 0.000000 1,-9.000000 0.000000 2,-10.000000 3.000000 4,-9.000000 6.000000 4,-10.000000 7.000000 7,-8.000000 6.000000 4,-12.000000 6.000000 5,-12.000000 6.000000 1,-13.000000 7.000000 3,-12.000000 6.000000 2,-12.000000 4.000000 2,-8.000000 4.000000 1,-10.000000 3.000000 1,-9.000000 3.000000 1,-2.000000-2.000000 2,6.000000-6.000000 4,7.000000-6.000000 2,6.000000-6.000000 2,4.000000-2.000000 4,4.000000 3.000000 3,3.000000 3.000000 2,3.000000 4.000000 4,20.000000-1.000000-1,38.000000-3.000000-3,37.000000-3.000000-5,38.000000-2.000000-3,23.000000-11.000000-6,9.000000-15.000000-9,10.000000-15.000000-9,10.000000-16.000000-8,0.000000-8.000000-8,-5.000000 0.000000-7,-7.000000 0.000000-8,-5.000000 0.000000-6,-8.000000 1.000000-3,-5.000000 4.000000 2,-7.000000 3.000000 2,-5.000000 3.000000 2,-9.000000 1.000000 1,-9.000000 1.000000 2,-10.000000-1.000000 1,-8.000000 1.000000 2,-9.000000-3.000000 3,-6.000000-2.000000 4,-6.000000-3.000000 4,-6.000000-3.000000 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10148203372955" units="cm"/>
      <inkml:brushProperty name="height" value="0.0410148203372955" units="cm"/>
      <inkml:brushProperty name="color" value="#F2395B"/>
      <inkml:brushProperty name="ignorePressure" value="0"/>
    </inkml:brush>
  </inkml:definitions>
  <inkml:trace contextRef="#ctx0" brushRef="#br0">80500.000000 39100.000000 741,'-46.000000'217.000000'16,"10.000000"-16.000000"9 ,10.000000-15.000000 9,9.000000-15.000000 9,6.000000-12.000000 2,3.000000-6.000000-9,3.000000-6.000000-8,4.000000-6.000000-7,-1.000000-15.000000-10,-3.000000-21.000000-12,-3.000000-22.000000-11,-2.000000-22.000000-11,-1.000000-13.000000-5,3.000000-3.000000 2,3.000000-3.000000 1,4.000000-2.000000 1,-1.000000-1.000000-2,-3.000000 3.000000-8,-3.000000 3.000000-6,-2.000000 4.000000-7</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60779927670956" units="cm"/>
      <inkml:brushProperty name="height" value="0.0460779927670956" units="cm"/>
      <inkml:brushProperty name="color" value="#F2395B"/>
      <inkml:brushProperty name="ignorePressure" value="0"/>
    </inkml:brush>
  </inkml:definitions>
  <inkml:trace contextRef="#ctx0" brushRef="#br0">70750.000000 44000.000000 660,'-24.000000'96.000000'-2,"4.000000"-5.000000"-3 ,3.000000-7.000000-2,3.000000-5.000000-4,3.000000 0.000000 1,3.000000 10.000000 5,3.000000 10.000000 7,4.000000 9.000000 4,-1.000000 10.000000 5,-3.000000 14.000000 3,-3.000000 11.000000 1,-2.000000 14.000000 4,-3.000000-4.000000 0,1.000000-19.000000-2,-1.000000-18.000000-2,1.000000-19.000000-2,-4.000000-2.000000-1,-6.000000 16.000000 0,-6.000000 15.000000 0,-6.000000 17.000000 0,1.000000-6.000000-1,9.000000-24.000000 0,10.000000-26.000000 0,10.000000-24.000000 1,5.000000-38.000000-6,4.000000-50.000000-9,3.000000-50.000000-8,3.000000-50.000000-10,1.000000-27.000000-5,1.000000-3.000000 2,-1.000000-3.000000 0,1.000000-2.000000 1,1.000000 0.000000 0,3.000000 7.000000 2,3.000000 6.000000 0,4.000000 7.000000 2,1.000000 13.000000 3,0.000000 22.000000 7,0.000000 22.000000 6,0.000000 23.000000 6,3.000000 13.000000 5,6.000000 6.000000 3,7.000000 7.000000 3,6.000000 6.000000 3,3.000000 10.000000 0,0.000000 17.000000-3,0.000000 15.000000-1,0.000000 16.000000-3,0.000000 16.000000-1,0.000000 20.000000 1,0.000000 18.000000-1,0.000000 20.000000 1,-4.000000 10.000000 0,-5.000000 3.000000-2,-7.000000 3.000000-1,-5.000000 4.000000 0,-6.000000-1.000000-3,-3.000000-3.000000-1,-3.000000-3.000000-2,-2.000000-2.000000-2,-5.000000-11.000000 0,-2.000000-15.000000 1,-3.000000-15.000000 0,-3.000000-16.000000 1,-9.000000-10.000000 1,-11.000000-3.000000-2,-14.000000-3.000000 0,-11.000000-2.000000 0,-6.000000-9.000000-1,4.000000-12.000000 0,3.000000-13.000000 1,3.000000-12.000000-1,1.000000-13.000000 1,1.000000-12.000000-1,-1.000000-13.000000 0,1.000000-12.000000 0,5.000000-10.000000 0,14.000000-6.000000 1,11.000000-6.000000 0,14.000000-6.000000 1,11.000000-2.000000 2,14.000000 3.000000 3,11.000000 3.000000 2,14.000000 4.000000 3,10.000000 4.000000 1,9.000000 6.000000 0,10.000000 7.000000-1,10.000000 6.000000 0,5.000000 3.000000 0,4.000000 0.000000 1,3.000000 0.000000 1,3.000000 0.000000 0,-2.000000 3.000000 1,-6.000000 6.000000 0,-6.000000 7.000000 0,-6.000000 6.000000 0,-6.000000 3.000000-3,-2.000000 0.000000-4,-3.000000 0.000000-5,-3.000000 0.000000-5,-17.000000 0.000000-14,-27.000000 0.000000-22,-28.000000 0.000000-22,-28.000000 0.000000-22,-15.000000-4.000000-2,1.000000-5.000000 20,-1.000000-7.000000 17,1.000000-5.000000 20,2.000000-3.000000 11,7.000000 4.000000 4,6.000000 3.000000 4,7.000000 3.000000 3,2.000000 3.000000 3,1.000000 3.000000 0,-1.000000 3.000000 1,1.000000 4.000000 1,2.000000 8.000000 5,7.000000 17.000000 9,6.000000 15.000000 10,7.000000 16.000000 9,4.000000 16.000000 3,3.000000 20.000000-5,3.000000 18.000000-3,4.000000 20.000000-5,-3.000000 16.000000 0,-5.000000 16.000000 2,-7.000000 15.000000 2,-5.000000 17.000000 3,-4.000000 7.000000 0,0.000000 0.000000-2,0.000000 0.000000-1,0.000000 0.000000-2,0.000000 1.000000-2,0.000000 4.000000-3,0.000000 3.000000-3,0.000000 3.000000-2,0.000000-8.000000-2,0.000000-19.000000-3,0.000000-18.000000-2,0.000000-19.000000-2,-8.000000-35.000000-10,-16.000000-49.000000-21,-15.000000-51.000000-19,-15.000000-49.000000-21,-7.000000-29.000000-2,3.000000-6.000000 11,3.000000-6.000000 12,4.000000-6.000000 12,2.000000-1.000000 7,4.000000 7.000000 2,3.000000 6.000000 2,3.000000 7.000000 3,6.000000 5.000000 7,9.000000 7.000000 11,10.000000 6.000000 12,10.000000 7.000000 12,10.000000-1.000000 7,13.000000-6.000000 0,12.000000-6.000000 1,13.000000-6.000000 1,10.000000-6.000000-2,10.000000-2.000000-7,10.000000-3.000000-6,9.000000-3.000000-7,1.000000 2.000000-7,-6.000000 10.000000-10,-6.000000 10.000000-10,-6.000000 9.000000-9,-9.000000 7.000000-5,-8.000000 7.000000-2,-10.000000 6.000000-1,-9.000000 7.000000-1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1172731667757" units="cm"/>
      <inkml:brushProperty name="height" value="0.041172731667757" units="cm"/>
      <inkml:brushProperty name="color" value="#F2395B"/>
      <inkml:brushProperty name="ignorePressure" value="0"/>
    </inkml:brush>
  </inkml:definitions>
  <inkml:trace contextRef="#ctx0" brushRef="#br0">73250.000000 44500.000000 738,'93.000000'0.000000'-25,"-11.000000"0.000000"11 ,-14.000000 0.000000 13,-11.000000 0.000000 12,-6.000000-2.000000 4,4.000000-3.000000-5,3.000000-3.000000-5,3.000000-2.000000-6,-4.000000-1.000000-4,-8.000000 3.000000-4,-10.000000 3.000000-4,-9.000000 4.000000-4,-12.000000 8.000000-1,-11.000000 17.000000-1,-14.000000 15.000000 2,-11.000000 16.000000-1,-9.000000 10.000000 5,-3.000000 7.000000 5,-3.000000 6.000000 7,-2.000000 7.000000 7,-1.000000 5.000000 6,3.000000 7.000000 7,3.000000 6.000000 7,4.000000 7.000000 7,2.000000 4.000000 2,4.000000 3.000000-1,3.000000 3.000000-1,3.000000 4.000000-2,3.000000-1.000000-2,3.000000-3.000000-2,3.000000-3.000000-2,4.000000-2.000000-2,1.000000-6.000000-3,0.000000-6.000000-3,0.000000-6.000000-2,0.000000-6.000000-2,3.000000-20.000000-12,6.000000-30.000000-19,7.000000-32.000000-21,6.000000-30.000000-19,-1.000000-17.000000-7,-5.000000 1.000000 9,-7.000000-1.000000 6,-5.000000 1.000000 9</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572171807289124" units="cm"/>
      <inkml:brushProperty name="height" value="0.0572171807289124" units="cm"/>
      <inkml:brushProperty name="color" value="#F2395B"/>
      <inkml:brushProperty name="ignorePressure" value="0"/>
    </inkml:brush>
  </inkml:definitions>
  <inkml:trace contextRef="#ctx0" brushRef="#br0">74050.000000 43850.000000 588,'143.000000'-71.000000'1,"-11.000000"10.000000"2 ,-14.000000 10.000000 3,-11.000000 9.000000 3,-6.000000 7.000000 1,4.000000 7.000000 2,3.000000 6.000000 3,3.000000 7.000000 1,3.000000 4.000000 1,3.000000 3.000000-2,3.000000 3.000000-2,4.000000 4.000000-1,-6.000000 4.000000-1,-11.000000 6.000000 0,-14.000000 7.000000-1,-11.000000 6.000000 0,-9.000000 10.000000-1,-3.000000 17.000000-5,-3.000000 15.000000-3,-2.000000 16.000000-3,-11.000000 1.000000-2,-15.000000-12.000000 0,-15.000000-13.000000 2,-16.000000-12.000000 1,-7.000000 9.000000 1,4.000000 31.000000 2,3.000000 32.000000 3,3.000000 31.000000 3,-1.000000 18.000000 1,-2.000000 7.000000 2,-3.000000 6.000000 2,-3.000000 7.000000 1,-4.000000 2.000000 2,-3.000000 1.000000-1,-3.000000-1.000000 1,-2.000000 1.000000-1,-3.000000-10.000000 0,1.000000-19.000000 0,-1.000000-18.000000-2,1.000000-19.000000 0,-3.000000-18.000000 0,-2.000000-15.000000-1,-3.000000-15.000000 1,-3.000000-16.000000 0,-6.000000-19.000000-5,-5.000000-22.000000-8,-7.000000-22.000000-11,-5.000000-21.000000-8,-6.000000-15.000000-4,-3.000000-6.000000 5,-3.000000-6.000000 2,-2.000000-6.000000 5,-8.000000-13.000000-6,-8.000000-19.000000-11,-10.000000-18.000000-14,-9.000000-19.000000-12,4.000000 3.000000-2,19.000000 25.000000 10,19.000000 25.000000 9,19.000000 25.000000 10,1.000000 0.000000 4,-16.000000-25.000000 1,-15.000000-25.000000-1,-15.000000-25.000000 1,-4.000000-7.000000 2,9.000000 14.000000 2,10.000000 11.000000 3,10.000000 14.000000 4,8.000000 10.000000 1,10.000000 9.000000 3,10.000000 10.000000 1,9.000000 10.000000 2,7.000000 16.000000 6,7.000000 26.000000 12,6.000000 24.000000 11,7.000000 26.000000 12,2.000000 15.000000 3,1.000000 6.000000-6,-1.000000 7.000000-6,1.000000 6.000000-6,-3.000000 4.000000-3,-2.000000 4.000000-2,-3.000000 3.000000-2,-3.000000 3.000000-1,-2.000000-4.000000 1,0.000000-8.000000 1,0.000000-10.000000 2,0.000000-9.000000 3,0.000000-16.000000-5,0.000000-22.000000-10,0.000000-22.000000-10,0.000000-21.000000-10,1.000000-21.000000-5,4.000000-19.000000 2,3.000000-18.000000 2,3.000000-19.000000 2,4.000000-7.000000-1,7.000000 7.000000-3,6.000000 6.000000-2,7.000000 7.000000-3,4.000000 8.000000 1,3.000000 14.000000 3,3.000000 11.000000 4,4.000000 14.000000 3,1.000000 11.000000 4,0.000000 14.000000 3,0.000000 11.000000 3,0.000000 14.000000 4,0.000000 13.000000 2,0.000000 16.000000 2,0.000000 15.000000 2,0.000000 17.000000 1,-4.000000 3.000000 1,-5.000000-5.000000-3,-7.000000-7.000000-1,-5.000000-5.000000-2,-6.000000-1.000000 1,-3.000000 6.000000 1,-3.000000 7.000000 3,-2.000000 6.000000 3,-6.000000-2.000000 0,-6.000000-9.000000-1,-6.000000-10.000000 0,-6.000000-8.000000-2,-9.000000-9.000000-1,-8.000000-6.000000-1,-10.000000-6.000000-3,-9.000000-6.000000-1,-5.000000-7.000000-1,0.000000-6.000000 0,0.000000-6.000000 1,0.000000-6.000000 1,4.000000-9.000000-2,10.000000-8.000000-3,10.000000-10.000000-3,9.000000-9.000000-2,7.000000-7.000000-4,7.000000-3.000000-2,6.000000-3.000000-2,7.000000-2.000000-2,11.000000-6.000000-2,20.000000-6.000000-3,18.000000-6.000000-3,20.000000-6.000000-2,0.000000 4.000000 1,-15.000000 16.000000 1,-15.000000 15.000000 2,-16.000000 17.000000 3,-8.000000 5.000000 1,0.000000-3.000000 1,0.000000-3.000000 1,0.000000-2.000000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19549776613712" units="cm"/>
      <inkml:brushProperty name="height" value="0.0319549776613712" units="cm"/>
      <inkml:brushProperty name="color" value="#F2395B"/>
      <inkml:brushProperty name="ignorePressure" value="0"/>
    </inkml:brush>
  </inkml:definitions>
  <inkml:trace contextRef="#ctx0" brushRef="#br0">77800.000000 43450.000000 952,'96.000000'0.000000'-38,"-5.000000"0.000000"19 ,-7.000000 0.000000 20,-5.000000 0.000000 20,-6.000000 0.000000 7,-3.000000 0.000000-6,-3.000000 0.000000-6,-2.000000 0.000000-5,-1.000000 0.000000-5,3.000000 0.000000-7,3.000000 0.000000-5,4.000000 0.000000-5</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28427287936211" units="cm"/>
      <inkml:brushProperty name="height" value="0.0528427287936211" units="cm"/>
      <inkml:brushProperty name="color" value="#F2395B"/>
      <inkml:brushProperty name="ignorePressure" value="0"/>
    </inkml:brush>
  </inkml:definitions>
  <inkml:trace contextRef="#ctx0" brushRef="#br0">77400.000000 43800.000000 575,'-46.000000'6.000000'1,"10.000000"13.000000"3 ,10.000000 12.000000 1,9.000000 13.000000 3,6.000000 10.000000 3,3.000000 10.000000 4,3.000000 10.000000 4,4.000000 9.000000 4,1.000000 4.000000 2,0.000000 1.000000 0,0.000000-1.000000 1,0.000000 1.000000 0,3.000000-6.000000-2,6.000000-8.000000-1,7.000000-10.000000-3,6.000000-9.000000-2,9.000000-13.000000-5,13.000000-16.000000-8,12.000000-15.000000-6,13.000000-15.000000-7,2.000000-15.000000-7,-5.000000-12.000000-9,-7.000000-13.000000-7,-5.000000-12.000000-8,-6.000000 4.000000-1,-3.000000 22.000000 4,-3.000000 22.000000 5,-2.000000 23.000000 4,-8.000000 13.000000 7,-8.000000 6.000000 8,-10.000000 7.000000 9,-9.000000 6.000000 7,-5.000000 7.000000 7,0.000000 10.000000 5,0.000000 10.000000 3,0.000000 9.000000 5,9.000000-18.000000-4,19.000000-43.000000-11,19.000000-44.000000-13,19.000000-43.000000-11,4.000000-26.000000-8,-9.000000-6.000000-3,-10.000000-6.000000-3,-8.000000-6.000000-2,-6.000000 4.000000 1,1.000000 16.000000 5,-1.000000 15.000000 6,1.000000 17.000000 6,-4.000000 10.000000 4,-6.000000 6.000000 1,-6.000000 7.000000 3,-6.000000 6.000000 2,-2.000000 6.000000 7,3.000000 6.000000 12,3.000000 7.000000 11,4.000000 6.000000 13,1.000000 12.000000 4,0.000000 19.000000-4,0.000000 19.000000-2,0.000000 19.000000-4,0.000000 15.000000-2,0.000000 13.000000-4,0.000000 12.000000-3,0.000000 13.000000-3,-2.000000 6.000000-2,-3.000000 0.000000-2,-3.000000 0.000000-1,-2.000000 0.000000-1,-6.000000 0.000000 0,-6.000000 0.000000 1,-6.000000 0.000000 1,-6.000000 0.000000 2,-4.000000-4.000000-2,1.000000-5.000000-1,-1.000000-7.000000-2,1.000000-5.000000-3,2.000000-11.000000-9,7.000000-11.000000-16,6.000000-14.000000-17,7.000000-11.000000-17</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78784015774727" units="cm"/>
      <inkml:brushProperty name="height" value="0.0378784015774727" units="cm"/>
      <inkml:brushProperty name="color" value="#F2395B"/>
      <inkml:brushProperty name="ignorePressure" value="0"/>
    </inkml:brush>
  </inkml:definitions>
  <inkml:trace contextRef="#ctx0" brushRef="#br0">72200.000000 48400.000000 803,'-38.000000'-29.000000'-2,"26.000000"-5.000000"-4 ,24.000000-7.000000-3,26.000000-5.000000-4,18.000000 0.000000 1,13.000000 10.000000 5,12.000000 10.000000 4,13.000000 9.000000 6,7.000000 6.000000 2,4.000000 3.000000 0,3.000000 3.000000 1,3.000000 4.000000 0,-7.000000 2.000000 0,-15.000000 4.000000-2,-15.000000 3.000000 0,-16.000000 3.000000-2,-8.000000 4.000000 1,0.000000 7.000000 2,0.000000 6.000000 2,0.000000 7.000000 1,-7.000000 2.000000 1,-11.000000 1.000000 0,-14.000000-1.000000 0,-11.000000 1.000000-1,-12.000000 2.000000 2,-9.000000 7.000000 1,-10.000000 6.000000 3,-8.000000 7.000000 1,-8.000000 2.000000 2,-2.000000 1.000000-2,-3.000000-1.000000-2,-3.000000 1.000000 0,-1.000000-4.000000-4,4.000000-6.000000-5,3.000000-6.000000-6,3.000000-6.000000-5,3.000000-15.000000-9,3.000000-21.000000-11,3.000000-22.000000-13,4.000000-22.000000-11,4.000000-10.000000-1,6.000000 4.000000 8,7.000000 3.000000 9,6.000000 3.000000 10,-1.000000 4.000000 8,-5.000000 7.000000 8,-7.000000 6.000000 10,-5.000000 7.000000 8,-6.000000 10.000000 8,-3.000000 16.000000 8,-3.000000 15.000000 9,-2.000000 17.000000 7,-1.000000 8.000000 1,3.000000 4.000000-7,3.000000 3.000000-8,4.000000 3.000000-7,2.000000-2.000000-3,4.000000-6.000000-1,3.000000-6.000000-1,3.000000-6.000000 1,10.000000-7.000000-4,20.000000-6.000000-6,18.000000-6.000000-6,20.000000-6.000000-6,8.000000-10.000000-5,1.000000-12.000000-5,-1.000000-13.000000-3,1.000000-12.000000-4,-1.000000-7.000000-1,1.000000 1.000000 1,-1.000000-1.000000 2,1.000000 1.000000 2,-3.000000 2.000000 1,-2.000000 7.000000 3,-3.000000 6.000000 2,-3.000000 7.000000 3,-7.000000 7.000000 3,-9.000000 9.000000 4,-10.000000 10.000000 4,-8.000000 10.000000 4,-9.000000 13.000000 3,-6.000000 19.000000 2,-6.000000 19.000000 2,-6.000000 19.000000 2,-6.000000 9.000000 2,-2.000000 0.000000 1,-3.000000 0.000000 2,-3.000000 0.000000 1,-1.000000-4.000000 2,4.000000-5.000000-1,3.000000-7.000000 0,3.000000-5.000000 1,-1.000000-9.000000-3,-2.000000-9.000000-7,-3.000000-10.000000-6,-3.000000-8.000000-7,-4.000000-11.000000-3,-3.000000-8.000000-2,-3.000000-10.000000-3,-2.000000-9.000000-1,-6.000000-10.000000-1,-6.000000-9.000000 0,-6.000000-10.000000 0,-6.000000-8.000000-1,-2.000000-4.000000 1,3.000000 3.000000 1,3.000000 3.000000 1,4.000000 4.000000 1,16.000000-9.000000 2,32.000000-18.000000 4,31.000000-19.000000 3,32.000000-18.000000 3,18.000000-12.000000-1,6.000000-3.000000-6,7.000000-3.000000-6,6.000000-2.000000-6,1.000000-6.000000-2,-3.000000-6.000000-2,-3.000000-6.000000 1,-2.000000-6.000000-1,-3.000000-1.000000 0,1.000000 7.000000-3,-1.000000 6.000000 0,1.000000 7.000000-2,-6.000000 10.000000 1,-8.000000 16.000000 4,-10.000000 15.000000 5,-9.000000 17.000000 5,-15.000000 19.000000 7,-18.000000 26.000000 12,-19.000000 24.000000 12,-18.000000 26.000000 12,-12.000000 13.000000 5,-3.000000 4.000000-2,-3.000000 3.000000-1,-2.000000 3.000000-2,-6.000000 10.000000-2,-6.000000 20.000000-5,-6.000000 18.000000-5,-6.000000 20.000000-5,-4.000000 2.000000-3,1.000000-12.000000-3,-1.000000-13.000000-2,1.000000-12.000000-2,2.000000-12.000000-2,7.000000-8.000000 0,6.000000-10.000000 0,7.000000-9.000000 0,4.000000-20.000000-9,3.000000-27.000000-17,3.000000-28.000000-15,4.000000-28.000000-18,2.000000-10.000000-4,4.000000 9.000000 8,3.000000 10.000000 8,3.000000 10.000000 7</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441106148064137" units="cm"/>
      <inkml:brushProperty name="height" value="0.0441106148064137" units="cm"/>
      <inkml:brushProperty name="color" value="#F2395B"/>
      <inkml:brushProperty name="ignorePressure" value="0"/>
    </inkml:brush>
  </inkml:definitions>
  <inkml:trace contextRef="#ctx0" brushRef="#br0">73950.000000 47650.000000 679,'167.000000'56.000000'4,"-16.000000"13.000000"8 ,-15.000000 12.000000 8,-15.000000 13.000000 8,-9.000000 6.000000 3,1.000000 0.000000 0,-1.000000 0.000000-1,1.000000 0.000000 0,1.000000-5.000000-2,3.000000-9.000000-2,3.000000-10.000000-2,4.000000-8.000000-3,-1.000000-11.000000-4,-3.000000-8.000000-5,-3.000000-10.000000-6,-2.000000-9.000000-5,-6.000000-9.000000-7,-6.000000-5.000000-6,-6.000000-7.000000-6,-6.000000-5.000000-7</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441253297030926" units="cm"/>
      <inkml:brushProperty name="height" value="0.0441253297030926" units="cm"/>
      <inkml:brushProperty name="color" value="#F2395B"/>
      <inkml:brushProperty name="ignorePressure" value="0"/>
    </inkml:brush>
  </inkml:definitions>
  <inkml:trace contextRef="#ctx0" brushRef="#br0">74300.000000 48350.000000 689,'-43.000000'46.000000'1,"17.000000"-5.000000"4 ,15.000000-7.000000 3,16.000000-5.000000 2,10.000000-4.000000 2,7.000000 0.000000-2,6.000000 0.000000-2,7.000000 0.000000 0,5.000000 3.000000-2,7.000000 6.000000-2,6.000000 7.000000-2,7.000000 6.000000-1,-3.000000 4.000000 0,-8.000000 4.000000 1,-10.000000 3.000000 1,-9.000000 3.000000 2,-9.000000-1.000000 0,-5.000000-2.000000 3,-7.000000-3.000000 1,-5.000000-3.000000 1,-8.000000-2.000000 1,-5.000000 0.000000 0,-7.000000 0.000000-2,-5.000000 0.000000 0,-3.000000-2.000000 1,4.000000-3.000000 2,3.000000-3.000000 2,3.000000-2.000000 3,12.000000-15.000000-8,22.000000-25.000000-18,22.000000-25.000000-18,23.000000-25.000000-18,5.000000-10.000000-5,-9.000000 7.000000 7,-10.000000 6.000000 7,-8.000000 7.000000 7,-4.000000 4.000000 7,3.000000 3.000000 3,3.000000 3.000000 4,4.000000 4.000000 4,-9.000000 7.000000 9,-18.000000 13.000000 11,-19.000000 12.000000 14,-18.000000 13.000000 12,-15.000000 9.000000 4,-9.000000 6.000000-3,-10.000000 7.000000-3,-8.000000 6.000000-5,-3.000000 1.000000 1,7.000000-3.000000 2,6.000000-3.000000 3,7.000000-2.000000 2,15.000000-5.000000-5,25.000000-2.000000-15,25.000000-3.000000-14,25.000000-3.000000-13,10.000000-7.000000-8,-2.000000-9.000000 2,-3.000000-10.000000 1,-3.000000-8.000000 0,-1.000000-6.000000-2,4.000000 1.000000-8,3.000000-1.000000-7,3.000000 1.000000-7,-13.000000 10.000000 3,-28.000000 22.000000 16,-28.000000 22.000000 16,-27.000000 23.000000 15,-15.000000 6.000000 11,0.000000-5.000000 4,0.000000-7.000000 6,0.000000-5.000000 4,3.000000-8.000000 1,6.000000-5.000000-4,7.000000-7.000000-4,6.000000-5.000000-3,18.000000-12.000000-7,32.000000-16.000000-7,31.000000-15.000000-8,32.000000-15.000000-7,16.000000-15.000000-8,4.000000-12.000000-7,3.000000-13.000000-7,3.000000-12.000000-8,-7.000000-4.000000-3,-15.000000 7.000000 0,-15.000000 6.000000 1,-16.000000 7.000000-1,-12.000000 5.000000 1,-5.000000 7.000000 2,-7.000000 6.000000 0,-5.000000 7.000000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8"/>
    </inkml:context>
    <inkml:brush xml:id="br0">
      <inkml:brushProperty name="width" value="0.0329433791339397" units="cm"/>
      <inkml:brushProperty name="height" value="0.0329433791339397" units="cm"/>
      <inkml:brushProperty name="color" value="#F2385B"/>
      <inkml:brushProperty name="ignorePressure" value="0"/>
    </inkml:brush>
  </inkml:definitions>
  <inkml:trace contextRef="#ctx0" brushRef="#br0">47150.000000 4700.000000 667,'-85.000000'43.000000'-3,"32.000000"-11.000000"-9 ,31.000000-14.000000-7,32.000000-11.000000-7,16.000000-7.000000-2,4.000000 0.000000 6,3.000000 0.000000 6,3.000000 0.000000 5,4.000000 3.000000 11,7.000000 6.000000 15,6.000000 7.000000 16,7.000000 6.000000 16,-3.000000 6.000000 4,-8.000000 6.000000-11,-10.000000 7.000000-8,-9.000000 6.000000-10,-7.000000-1.000000-6,-3.000000-5.000000-6,-3.000000-7.000000-4,-2.000000-5.000000-5,-1.000000 0.000000-3,3.000000 10.000000-2,3.000000 10.000000-1,4.000000 9.000000-2,1.000000 1.000000-1,0.000000-6.000000 2,0.000000-6.000000 2,0.000000-6.000000 1,-4.000000-12.000000 0,-5.000000-15.000000-2,-7.000000-15.000000-3,-5.000000-16.000000-2,-3.000000-16.000000-1,4.000000-16.000000 1,3.000000-15.000000 2,3.000000-15.000000 0,1.000000-18.000000 1,1.000000-19.000000 0,-1.000000-18.000000 0,1.000000-19.000000-1,-3.000000-13.000000 1,-2.000000-6.000000 2,-3.000000-6.000000 0,-3.000000-6.000000 2,-2.000000 4.000000 0,0.000000 16.000000 1,0.000000 15.000000-2,0.000000 17.000000 1,0.000000 19.000000 1,0.000000 26.000000 3,0.000000 24.000000 2,0.000000 26.000000 4,-2.000000 8.000000 1,-3.000000-5.000000 1,-3.000000-7.000000 0,-2.000000-5.000000 1,5.000000 16.000000 4,16.000000 41.000000 7,15.000000 40.000000 6,17.000000 42.000000 8,10.000000 30.000000 0,6.000000 22.000000-4,7.000000 22.000000-5,6.000000 23.000000-4,4.000000 14.000000-3,4.000000 10.000000 0,3.000000 10.000000-1,3.000000 9.000000 0,-2.000000-1.000000-3,-6.000000-8.000000-5,-6.000000-10.000000-4,-6.000000-9.000000-5,-6.000000-12.000000-4,-2.000000-11.000000-2,-3.000000-14.000000-1,-3.000000-11.000000-2,-7.000000-18.000000-4,-9.000000-22.000000-4,-10.000000-22.000000-6,-8.000000-21.000000-4,-8.000000-23.000000-4,-2.000000-21.000000-3,-3.000000-22.000000-3,-3.000000-22.000000-3,-6.000000-22.000000 0,-5.000000-22.000000 2,-7.000000-22.000000 1,-5.000000-21.000000 2,-4.000000-6.000000 5,0.000000 14.000000 4,0.000000 11.000000 7,0.000000 14.000000 6</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308656021952629" units="cm"/>
      <inkml:brushProperty name="height" value="0.0308656021952629" units="cm"/>
      <inkml:brushProperty name="color" value="#F2395B"/>
      <inkml:brushProperty name="ignorePressure" value="0"/>
    </inkml:brush>
  </inkml:definitions>
  <inkml:trace contextRef="#ctx0" brushRef="#br0">77100.000000 48100.000000 971,'48.000000'43.000000'19,"-3.000000"-11.000000"-10 ,-3.000000-14.000000-8,-2.000000-11.000000-11,-5.000000-6.000000-7,-2.000000 4.000000-8,-3.000000 3.000000-7,-3.000000 3.000000-8</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81934882700443" units="cm"/>
      <inkml:brushProperty name="height" value="0.0481934882700443" units="cm"/>
      <inkml:brushProperty name="color" value="#F2395B"/>
      <inkml:brushProperty name="ignorePressure" value="0"/>
    </inkml:brush>
  </inkml:definitions>
  <inkml:trace contextRef="#ctx0" brushRef="#br0">77350.000000 48750.000000 631,'-97.000000'92.000000'1,"6.000000"-16.000000"3 ,7.000000-15.000000 3,6.000000-15.000000 3,15.000000-17.000000 4,26.000000-15.000000 7,24.000000-15.000000 6,26.000000-16.000000 7,15.000000-7.000000 0,6.000000 4.000000-6,7.000000 3.000000-6,6.000000 3.000000-7,-1.000000 6.000000-8,-5.000000 9.000000-12,-7.000000 10.000000-11,-5.000000 10.000000-12,-8.000000 10.000000-1,-5.000000 13.000000 8,-7.000000 12.000000 10,-5.000000 13.000000 8,-8.000000 12.000000 10,-5.000000 13.000000 10,-7.000000 12.000000 12,-5.000000 13.000000 11,-1.000000-2.000000 3,6.000000-16.000000-4,7.000000-15.000000-5,6.000000-15.000000-4,9.000000-23.000000-11,13.000000-28.000000-20,12.000000-28.000000-18,13.000000-27.000000-19,6.000000-25.000000-11,0.000000-18.000000-4,0.000000-19.000000-2,0.000000-18.000000-4,-2.000000-10.000000 2,-3.000000 0.000000 10,-3.000000 0.000000 8,-2.000000 0.000000 10,-5.000000 6.000000 6,-2.000000 13.000000 5,-3.000000 12.000000 5,-3.000000 13.000000 6,-1.000000 9.000000 4,4.000000 6.000000 4,3.000000 7.000000 3,3.000000 6.000000 5,1.000000 6.000000 2,1.000000 6.000000 1,-1.000000 7.000000 0,1.000000 6.000000 1,5.000000-2.000000 4,14.000000-9.000000 7,11.000000-10.000000 7,14.000000-8.000000 8,3.000000-3.000000-1,-2.000000 7.000000-6,-3.000000 6.000000-6,-3.000000 7.000000-7,-7.000000 7.000000-6,-9.000000 9.000000-5,-10.000000 10.000000-5,-8.000000 10.000000-6,-11.000000 10.000000-3,-8.000000 13.000000-1,-10.000000 12.000000-3,-9.000000 13.000000 0,-10.000000 15.000000 1,-9.000000 19.000000 3,-10.000000 19.000000 5,-8.000000 19.000000 4,-6.000000 7.000000 4,1.000000-3.000000 3,-1.000000-3.000000 2,1.000000-2.000000 4,-1.000000-6.000000 1,1.000000-6.000000-1,-1.000000-6.000000 0,1.000000-6.000000 0,4.000000-9.000000 2,9.000000-8.000000 4,10.000000-10.000000 5,10.000000-9.000000 4,16.000000-21.000000-9,26.000000-31.000000-21,24.000000-31.000000-21,26.000000-31.000000-22,4.000000-12.000000-8,-16.000000 10.000000 3,-15.000000 10.000000 3,-15.000000 9.000000 3,-15.000000 6.000000 4,-12.000000 3.000000 2,-13.000000 3.000000 2,-12.000000 4.000000 2,-10.000000 4.000000 4,-6.000000 6.000000 3,-6.000000 7.000000 5,-6.000000 6.000000 3,-7.000000-1.000000 4,-6.000000-5.000000 3,-6.000000-7.000000 2,-6.000000-5.000000 3,1.000000-3.000000 1,9.000000 4.000000 1,10.000000 3.000000 1,10.000000 3.000000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42541593313217" units="cm"/>
      <inkml:brushProperty name="height" value="0.0542541593313217" units="cm"/>
      <inkml:brushProperty name="color" value="#F2395B"/>
      <inkml:brushProperty name="ignorePressure" value="0"/>
    </inkml:brush>
  </inkml:definitions>
  <inkml:trace contextRef="#ctx0" brushRef="#br0">78450.000000 48850.000000 560,'-90.000000'-19.000000'-1,"23.000000"13.000000"-3 ,22.000000 12.000000-3,22.000000 13.000000-3,10.000000 12.000000 3,1.000000 13.000000 9,-1.000000 12.000000 8,1.000000 13.000000 8,1.000000 7.000000 5,3.000000 4.000000 2,3.000000 3.000000 3,4.000000 3.000000 2,2.000000-1.000000 1,4.000000-2.000000 1,3.000000-3.000000 1,3.000000-3.000000-1,9.000000-7.000000 0,16.000000-9.000000-2,15.000000-10.000000-4,17.000000-8.000000-2,11.000000-12.000000-3,10.000000-12.000000-2,10.000000-13.000000-2,9.000000-12.000000-2,6.000000-13.000000-4,3.000000-12.000000-4,3.000000-13.000000-4,4.000000-12.000000-5,-6.000000-4.000000-7,-11.000000 7.000000-10,-14.000000 6.000000-11,-11.000000 7.000000-11,-12.000000 2.000000-9,-9.000000 1.000000-7,-10.000000-1.000000-9,-8.000000 1.000000-6</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8"/>
    </inkml:context>
    <inkml:brush xml:id="br0">
      <inkml:brushProperty name="width" value="0.0310798902064562" units="cm"/>
      <inkml:brushProperty name="height" value="0.0310798902064562" units="cm"/>
      <inkml:brushProperty name="color" value="#F2385B"/>
      <inkml:brushProperty name="ignorePressure" value="0"/>
    </inkml:brush>
  </inkml:definitions>
  <inkml:trace contextRef="#ctx0" brushRef="#br0">48750.000000 2650.000000 707,'139.000000'-18.000000'62,"-22.000000"17.000000"-12 ,-22.000000 15.000000-11,-21.000000 16.000000-12,-9.000000 15.000000-7,7.000000 16.000000-2,6.000000 15.000000-2,7.000000 17.000000-2,-6.000000-1.000000-1,-15.000000-16.000000-1,-15.000000-15.000000-1,-16.000000-15.000000-1,-10.000000-9.000000-13,-3.000000 1.000000-26,-3.000000-1.000000-28,-2.000000 1.000000-27</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9"/>
    </inkml:context>
    <inkml:brush xml:id="br0">
      <inkml:brushProperty name="width" value="0.0304909441620111" units="cm"/>
      <inkml:brushProperty name="height" value="0.0304909441620111" units="cm"/>
      <inkml:brushProperty name="color" value="#F2385B"/>
      <inkml:brushProperty name="ignorePressure" value="0"/>
    </inkml:brush>
  </inkml:definitions>
  <inkml:trace contextRef="#ctx0" brushRef="#br0">51300.000000 3300.000000 721,'-44.000000'3.000000'3,"13.000000"6.000000"7 ,12.000000 7.000000 7,13.000000 6.000000 6,6.000000 15.000000 3,0.000000 26.000000-2,0.000000 24.000000-2,0.000000 26.000000-1,6.000000 18.000000-1,13.000000 13.000000-1,12.000000 12.000000-1,13.000000 13.000000-1,1.000000-9.000000-2,-9.000000-27.000000-5,-10.000000-28.000000-4,-8.000000-28.000000-5,-4.000000-10.000000 0,3.000000 9.000000 2,3.000000 10.000000 4,4.000000 10.000000 2,-1.000000-4.000000-3,-3.000000-16.000000-11,-3.000000-15.000000-12,-2.000000-15.000000-9,-9.000000-21.000000-6,-12.000000-25.000000 0,-13.000000-25.000000 0,-12.000000-25.000000 0,-4.000000-18.000000 3,7.000000-8.000000 6,6.000000-10.000000 5,7.000000-9.000000 7,5.000000-2.000000 4,7.000000 6.000000 5,6.000000 7.000000 4,7.000000 6.000000 5,7.000000 6.000000 3,9.000000 6.000000 5,10.000000 7.000000 5,10.000000 6.000000 3,8.000000 9.000000 2,10.000000 13.000000-1,10.000000 12.000000-2,9.000000 13.000000-2,1.000000 10.000000-1,-6.000000 10.000000-3,-6.000000 10.000000-3,-6.000000 9.000000-2,-7.000000 12.000000-2,-6.000000 16.000000 0,-6.000000 15.000000 0,-6.000000 17.000000-1,-7.000000 7.000000-4,-6.000000 0.000000-10,-6.000000 0.000000-9,-6.000000 0.000000-10,-10.000000-4.000000-4,-12.000000-5.000000 1,-13.000000-7.000000 1,-12.000000-5.000000 2,-9.000000-9.000000 1,-2.000000-9.000000 2,-3.000000-10.000000 2,-3.000000-8.000000 2,-6.000000-11.000000 3,-5.000000-8.000000 1,-7.000000-10.000000 2,-5.000000-9.000000 3,0.000000-10.000000 0,10.000000-9.000000 1,10.000000-10.000000 0,9.000000-8.000000 0,7.000000-4.000000 2,7.000000 3.000000 6,6.000000 3.000000 5,7.000000 4.000000 6,4.000000-6.000000 3,3.000000-11.000000 4,3.000000-14.000000 3,4.000000-11.000000 2,13.000000-7.000000 2,26.000000 0.000000 0,24.000000 0.000000 0,26.000000 0.000000-1,19.000000-2.000000-1,17.000000-3.000000-4,15.000000-3.000000-3,16.000000-2.000000-3,7.000000-5.000000-1,1.000000-2.000000 0,-1.000000-3.000000 0,1.000000-3.000000 1,-3.000000 1.000000-2,-2.000000 6.000000-5,-3.000000 7.000000-5,-3.000000 6.000000-6,-10.000000 4.000000-3,-16.000000 4.000000-1,-15.000000 3.000000-3,-15.000000 3.000000-2,-15.000000 7.000000-3,-12.000000 14.000000-4,-13.000000 11.000000-4,-12.000000 14.000000-5,-16.000000 7.000000-2,-19.000000 3.000000-2,-18.000000 3.000000-2,-19.000000 4.000000-1,-8.000000 2.000000 1,3.000000 4.000000 4,3.000000 3.000000 6,4.000000 3.000000 4</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0"/>
    </inkml:context>
    <inkml:brush xml:id="br0">
      <inkml:brushProperty name="width" value="0.0302268918603659" units="cm"/>
      <inkml:brushProperty name="height" value="0.0302268918603659" units="cm"/>
      <inkml:brushProperty name="color" value="#F2385B"/>
      <inkml:brushProperty name="ignorePressure" value="0"/>
    </inkml:brush>
  </inkml:definitions>
  <inkml:trace contextRef="#ctx0" brushRef="#br0">53750.000000 2600.000000 727,'23.000000'54.000000'28,"-3.000000"10.000000"-5 ,-3.000000 10.000000-7,-2.000000 9.000000-5,-5.000000 15.000000-1,-2.000000 22.000000 4,-3.000000 22.000000 4,-3.000000 23.000000 5,-4.000000 6.000000 0,-3.000000-5.000000-2,-3.000000-7.000000-2,-2.000000-5.000000-3,-1.000000-17.000000-2,3.000000-24.000000-3,3.000000-26.000000-4,4.000000-24.000000-3,-1.000000 5.000000-2,-3.000000 39.000000 1,-3.000000 36.000000 1,-2.000000 39.000000-1,-3.000000 13.000000 0,1.000000-9.000000-5,-1.000000-10.000000-4,1.000000-8.000000-4,1.000000-15.000000-2,3.000000-19.000000 0,3.000000-18.000000-1,4.000000-19.000000-1,-3.000000-18.000000 1,-5.000000-15.000000 1,-7.000000-15.000000 1,-5.000000-16.000000 2,-6.000000-15.000000-1,-3.000000-11.000000-2,-3.000000-14.000000-2,-2.000000-11.000000-1,-5.000000-15.000000 0,-2.000000-16.000000 2,-3.000000-15.000000 2,-3.000000-15.000000 3,2.000000-7.000000 3,10.000000 3.000000 2,10.000000 3.000000 4,9.000000 4.000000 3,9.000000 5.000000 2,9.000000 10.000000 3,10.000000 10.000000 2,10.000000 9.000000 2,8.000000 4.000000 1,10.000000 1.000000-3,10.000000-1.000000-2,9.000000 1.000000-3,-2.000000 1.000000-1,-12.000000 3.000000 0,-13.000000 3.000000 0,-12.000000 4.000000-1,2.000000-3.000000-1,20.000000-5.000000-5,18.000000-7.000000-3,20.000000-5.000000-3,6.000000-4.000000-7,-2.000000 0.000000-5,-3.000000 0.000000-8,-3.000000 0.000000-6,-10.000000 3.000000-3,-16.000000 6.000000 3,-15.000000 7.000000 1,-15.000000 6.000000 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55600.000000 2050.000000 999,'115.000000'1.000000'-6,"-18.000000"4.000000"-5 ,-19.000000 3.000000-3,-18.000000 3.000000-3,-14.000000 3.000000-3,-5.000000 3.000000-2,-7.000000 3.000000-1,-5.000000 4.000000-1,-6.000000-1.000000 1,-3.000000-3.000000 3,-3.000000-3.000000 4,-2.000000-2.000000 3</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0"/>
    </inkml:context>
    <inkml:brush xml:id="br0">
      <inkml:brushProperty name="width" value="0.0246475506573915" units="cm"/>
      <inkml:brushProperty name="height" value="0.0246475506573915" units="cm"/>
      <inkml:brushProperty name="color" value="#F2385B"/>
      <inkml:brushProperty name="ignorePressure" value="0"/>
    </inkml:brush>
  </inkml:definitions>
  <inkml:trace contextRef="#ctx0" brushRef="#br0">55700.000000 3550.000000 892,'-111.000000'303.000000'-18,"28.000000"-44.000000"-1 ,28.000000-43.000000 0,29.000000-44.000000-1,13.000000-26.000000 8,1.000000-5.000000 17,-1.000000-7.000000 16,1.000000-5.000000 17,1.000000-11.000000 5,3.000000-11.000000-9,3.000000-14.000000-7,4.000000-11.000000-8,4.000000-15.000000-11,6.000000-16.000000-12,7.000000-15.000000-13,6.000000-15.000000-13,3.000000-17.000000-7,0.000000-15.000000-1,0.000000-15.000000-1,0.000000-16.000000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0"/>
    </inkml:context>
    <inkml:brush xml:id="br0">
      <inkml:brushProperty name="width" value="0.0286156479269266" units="cm"/>
      <inkml:brushProperty name="height" value="0.0286156479269266" units="cm"/>
      <inkml:brushProperty name="color" value="#F2385B"/>
      <inkml:brushProperty name="ignorePressure" value="0"/>
    </inkml:brush>
  </inkml:definitions>
  <inkml:trace contextRef="#ctx0" brushRef="#br0">56700.000000 1550.000000 768,'96.000000'-49.000000'-2,"-5.000000"4.000000"-4 ,-7.000000 3.000000-5,-5.000000 3.000000-3,-3.000000 6.000000 3,4.000000 9.000000 12,3.000000 10.000000 12,3.000000 10.000000 13,1.000000 5.000000 3,1.000000 4.000000-2,-1.000000 3.000000-4,1.000000 3.000000-3,-6.000000 6.000000-4,-8.000000 9.000000-3,-10.000000 10.000000-5,-9.000000 10.000000-3,-9.000000 7.000000-2,-5.000000 6.000000 1,-7.000000 7.000000 2,-5.000000 6.000000 1,-8.000000 10.000000-1,-5.000000 17.000000-4,-7.000000 15.000000-5,-5.000000 16.000000-3,-3.000000 9.000000-2,4.000000 3.000000 2,3.000000 3.000000 3,3.000000 4.000000 3,-1.000000-10.000000 1,-2.000000-22.000000 1,-3.000000-22.000000 2,-3.000000-21.000000 0,-1.000000 7.000000 2,4.000000 38.000000 0,3.000000 37.000000 1,3.000000 38.000000 1,1.000000 16.000000 0,1.000000-2.000000 0,-1.000000-3.000000-1,1.000000-3.000000-1,-3.000000-9.000000 0,-2.000000-11.000000 0,-3.000000-14.000000-1,-3.000000-11.000000-1,-2.000000-15.000000-1,0.000000-16.000000-2,0.000000-15.000000-1,0.000000-15.000000-1,-2.000000-17.000000-1,-3.000000-15.000000-3,-3.000000-15.000000-1,-2.000000-16.000000-2,-8.000000-15.000000-3,-8.000000-11.000000-4,-10.000000-14.000000-5,-9.000000-11.000000-4,-9.000000-23.000000-3,-5.000000-31.000000-5,-7.000000-31.000000-3,-5.000000-31.000000-4,0.000000-6.000000 0,10.000000 23.000000 5,10.000000 22.000000 5,9.000000 22.000000 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1"/>
    </inkml:context>
    <inkml:brush xml:id="br0">
      <inkml:brushProperty name="width" value="0.0279070939868689" units="cm"/>
      <inkml:brushProperty name="height" value="0.0279070939868689" units="cm"/>
      <inkml:brushProperty name="color" value="#F2385B"/>
      <inkml:brushProperty name="ignorePressure" value="0"/>
    </inkml:brush>
  </inkml:definitions>
  <inkml:trace contextRef="#ctx0" brushRef="#br0">56850.000000 3350.000000 788,'21.000000'121.000000'-2,"-5.000000"-5.000000"-3 ,-7.000000-7.000000-5,-5.000000-5.000000-2,-4.000000-4.000000 0,0.000000 0.000000 5,0.000000 0.000000 7,0.000000 0.000000 4,0.000000-4.000000 4,0.000000-5.000000 1,0.000000-7.000000 2,0.000000-5.000000 0,-4.000000-11.000000 1,-5.000000-11.000000-3,-7.000000-14.000000-1,-5.000000-11.000000-2,-3.000000-26.000000-3,4.000000-37.000000-6,3.000000-38.000000-5,3.000000-37.000000-6,4.000000-19.000000-2,7.000000 0.000000 2,6.000000 0.000000 0,7.000000 0.000000 1,7.000000 6.000000 2,9.000000 13.000000-1,10.000000 12.000000 1,10.000000 13.000000 0,5.000000 13.000000 0,4.000000 17.000000-2,3.000000 15.000000 0,3.000000 16.000000-2,-1.000000 12.000000 2,-2.000000 9.000000 2,-3.000000 10.000000 3,-3.000000 10.000000 4,-7.000000 2.000000 5,-9.000000-3.000000 10,-10.000000-3.000000 8,-8.000000-2.000000 10,-1.000000 6.000000 7,9.000000 20.000000 5,10.000000 18.000000 6,10.000000 20.000000 6,0.000000 5.000000-3,-5.000000-6.000000-9,-7.000000-6.000000-11,-5.000000-6.000000-11,-8.000000-6.000000-7,-5.000000-2.000000-8,-7.000000-3.000000-5,-5.000000-3.000000-7,-8.000000-7.000000-4,-5.000000-9.000000 1,-7.000000-10.000000 0,-5.000000-8.000000 0,-6.000000-6.000000 0,-3.000000 1.000000 0,-3.000000-1.000000 1,-2.000000 1.000000-1,-3.000000-6.000000 2,1.000000-8.000000 1,-1.000000-10.000000 2,1.000000-9.000000 1,1.000000-13.000000 2,3.000000-16.000000-1,3.000000-15.000000 1,4.000000-15.000000 0,7.000000-6.000000 1,13.000000 7.000000-1,12.000000 6.000000 1,13.000000 7.000000-1,12.000000 4.000000-2,13.000000 3.000000-6,12.000000 3.000000-6,13.000000 4.000000-6,2.000000 2.000000-4,-5.000000 4.000000 0,-7.000000 3.000000-1,-5.000000 3.000000-1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1"/>
    </inkml:context>
    <inkml:brush xml:id="br0">
      <inkml:brushProperty name="width" value="0.0309476684778929" units="cm"/>
      <inkml:brushProperty name="height" value="0.0309476684778929" units="cm"/>
      <inkml:brushProperty name="color" value="#F2385B"/>
      <inkml:brushProperty name="ignorePressure" value="0"/>
    </inkml:brush>
  </inkml:definitions>
  <inkml:trace contextRef="#ctx0" brushRef="#br0">32400.000000 2850.000000 710,'67.000000'-15.000000'8,"-16.000000"23.000000"-3 ,-15.000000 22.000000-5,-15.000000 22.000000-3,-12.000000 21.000000 6,-6.000000 22.000000 17,-6.000000 22.000000 17,-6.000000 23.000000 16,-4.000000 6.000000 2,1.000000-5.000000-10,-1.000000-7.000000-10,1.000000-5.000000-12,2.000000-11.000000-15,7.000000-11.000000-18,6.000000-14.000000-19,7.000000-11.000000-19,0.000000-14.000000-7,-2.000000-11.000000 4,-3.000000-14.000000 3,-3.000000-11.000000 5</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2"/>
    </inkml:context>
    <inkml:brush xml:id="br0">
      <inkml:brushProperty name="width" value="0.0296030379831791" units="cm"/>
      <inkml:brushProperty name="height" value="0.0296030379831791" units="cm"/>
      <inkml:brushProperty name="color" value="#F2385B"/>
      <inkml:brushProperty name="ignorePressure" value="0"/>
    </inkml:brush>
  </inkml:definitions>
  <inkml:trace contextRef="#ctx0" brushRef="#br0">60750.000000 950.000000 743,'-21.000000'68.000000'40,"10.000000"-11.000000"-9 ,10.000000-14.000000-10,9.000000-11.000000-9,10.000000-7.000000-5,14.000000 0.000000 2,11.000000 0.000000 3,14.000000 0.000000 1,7.000000-2.000000-2,3.000000-3.000000-6,3.000000-3.000000-6,4.000000-2.000000-6,-1.000000-5.000000-4,-3.000000-2.000000-3,-3.000000-3.000000-1,-2.000000-3.000000-2,-8.000000-6.000000-2,-8.000000-5.000000 0,-10.000000-7.000000-1,-9.000000-5.000000 0,-10.000000 3.000000 1,-9.000000 17.000000 3,-10.000000 15.000000 3,-8.000000 16.000000 4,-11.000000 16.000000 3,-8.000000 20.000000 5,-10.000000 18.000000 3,-9.000000 20.000000 4,-5.000000 13.000000 4,0.000000 9.000000 3,0.000000 10.000000 3,0.000000 10.000000 3,1.000000 7.000000 2,4.000000 6.000000 0,3.000000 7.000000 2,3.000000 6.000000 0,3.000000 3.000000 0,3.000000 0.000000-2,3.000000 0.000000-1,4.000000 0.000000-2,4.000000-10.000000-2,6.000000-18.000000 0,7.000000-19.000000-2,6.000000-18.000000-1,7.000000-26.000000-6,10.000000-31.000000-11,10.000000-31.000000-12,9.000000-31.000000-12,-1.000000-16.000000-3,-8.000000 0.000000 4,-10.000000 0.000000 5,-9.000000 0.000000 4,-2.000000-8.000000 1,6.000000-16.000000 1,7.000000-15.000000-2,6.000000-15.000000 1,-1.000000-3.000000-1,-5.000000 14.000000 2,-7.000000 11.000000 1,-5.000000 14.000000 0,-4.000000-12.000000 0,0.000000-34.000000-3,0.000000-35.000000-3,0.000000-33.000000-2,0.000000-9.000000-1,0.000000 19.000000 6,0.000000 19.000000 5,0.000000 19.000000 5,1.000000 18.000000 2,4.000000 19.000000 2,3.000000 19.000000 1,3.000000 19.000000 1,3.000000 13.000000 5,3.000000 10.000000 9,3.000000 10.000000 9,4.000000 9.000000 8,2.000000 9.000000 5,4.000000 9.000000-2,3.000000 10.000000-1,3.000000 10.000000-1,-1.000000 5.000000-3,-2.000000 4.000000-6,-3.000000 3.000000-4,-3.000000 3.000000-6,-4.000000-2.000000-4,-3.000000-6.000000-2,-3.000000-6.000000-2,-2.000000-6.000000-3,-6.000000-4.000000-6,-6.000000 1.000000-9,-6.000000-1.000000-8,-6.000000 1.000000-9,-6.000000-3.000000-2,-2.000000-2.000000 8,-3.000000-3.000000 6,-3.000000-3.000000 7,-1.000000-2.000000 4,4.000000 0.000000 2,3.000000 0.000000 2,3.000000 0.000000 1,7.000000 0.000000 3,14.000000 0.000000 5,11.000000 0.000000 4,14.000000 0.000000 4,7.000000-2.000000 1,3.000000-3.000000 0,3.000000-3.000000-2,4.000000-2.000000-2,-3.000000-5.000000-1,-5.000000-2.000000-1,-7.000000-3.000000-2,-5.000000-3.000000-2,-4.000000-1.000000-1,0.000000 4.000000-1,0.000000 3.000000 1,0.000000 3.000000-1,-7.000000 3.000000-2,-11.000000 3.000000-1,-14.000000 3.000000-2,-11.000000 4.000000-2,-12.000000 2.000000 0,-9.000000 4.000000 1,-10.000000 3.000000 2,-8.000000 3.000000 0,-3.000000-2.000000 1,7.000000-6.000000 0,6.000000-6.000000-2,7.000000-6.000000 0,-12.000000 5.000000-1,-28.000000 20.000000-1,-28.000000 18.000000-1,-27.000000 20.000000 0,-15.000000 8.000000 0,0.000000 1.000000 2,0.000000-1.000000 3,0.000000 1.000000 3,9.000000-6.000000 1,19.000000-8.000000 0,19.000000-10.000000 0,19.000000-9.000000 0,16.000000-9.000000 2,17.000000-5.000000 1,15.000000-7.000000 1,16.000000-5.000000 2,15.000000-8.000000 1,16.000000-5.000000 0,15.000000-7.000000 0,17.000000-5.000000 1,14.000000-8.000000-1,17.000000-5.000000 1,15.000000-7.000000 0,16.000000-5.000000 0,12.000000-4.000000-1,9.000000 0.000000-1,10.000000 0.000000-1,10.000000 0.000000-1,4.000000 0.000000 0,0.000000 0.000000 2,0.000000 0.000000 1,0.000000 0.000000 1,-2.000000 0.000000 2,-3.000000 0.000000 0,-3.000000 0.000000 0,-2.000000 0.000000 0,-12.000000 1.000000 0,-19.000000 4.000000-2,-18.000000 3.000000-1,-19.000000 3.000000-2,-21.000000 3.000000-5,-21.000000 3.000000-10,-22.000000 3.000000-9,-22.000000 4.000000-9,-21.000000 1.000000-6,-18.000000 0.000000-2,-19.000000 0.000000-4,-18.000000 0.000000-2,-1.000000 0.000000 2,19.000000 0.000000 8,19.000000 0.000000 6,19.000000 0.000000 7,7.000000 0.000000 5,-3.000000 0.000000 1,-3.000000 0.000000 1,-2.000000 0.000000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2"/>
    </inkml:context>
    <inkml:brush xml:id="br0">
      <inkml:brushProperty name="width" value="0.0224559642374516" units="cm"/>
      <inkml:brushProperty name="height" value="0.0224559642374516" units="cm"/>
      <inkml:brushProperty name="color" value="#F2385B"/>
      <inkml:brushProperty name="ignorePressure" value="0"/>
    </inkml:brush>
  </inkml:definitions>
  <inkml:trace contextRef="#ctx0" brushRef="#br0">61000.000000 4250.000000 979,'46.000000'70.000000'-8,"-5.000000"-9.000000"0 ,-7.000000-10.000000-2,-5.000000-8.000000-1,-6.000000-4.000000 3,-3.000000 3.000000 7,-3.000000 3.000000 8,-2.000000 4.000000 7,-3.000000-1.000000 2,1.000000-3.000000-3,-1.000000-3.000000-3,1.000000-2.000000-4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2"/>
    </inkml:context>
    <inkml:brush xml:id="br0">
      <inkml:brushProperty name="width" value="0.0313345678150654" units="cm"/>
      <inkml:brushProperty name="height" value="0.0313345678150654" units="cm"/>
      <inkml:brushProperty name="color" value="#F2385B"/>
      <inkml:brushProperty name="ignorePressure" value="0"/>
    </inkml:brush>
  </inkml:definitions>
  <inkml:trace contextRef="#ctx0" brushRef="#br0">61550.000000 3900.000000 702,'46.000000'6.000000'0,"-5.000000"13.000000"0 ,-7.000000 12.000000 0,-5.000000 13.000000 0,-6.000000 10.000000 3,-3.000000 10.000000 5,-3.000000 10.000000 7,-2.000000 9.000000 5,-1.000000 20.000000 4,3.000000 31.000000 2,3.000000 32.000000 2,4.000000 31.000000 1,1.000000 12.000000-1,0.000000-6.000000-3,0.000000-6.000000-3,0.000000-6.000000-4,-2.000000-7.000000-3,-3.000000-6.000000-2,-3.000000-6.000000-2,-2.000000-6.000000-3,-3.000000-13.000000-3,1.000000-19.000000-6,-1.000000-18.000000-4,1.000000-19.000000-4,-1.000000-27.000000-11,1.000000-34.000000-13,-1.000000-35.000000-16,1.000000-33.000000-13,-1.000000-17.000000-3,1.000000 4.000000 10,-1.000000 3.000000 10,1.000000 3.000000 10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3"/>
    </inkml:context>
    <inkml:brush xml:id="br0">
      <inkml:brushProperty name="width" value="0.0248531196266413" units="cm"/>
      <inkml:brushProperty name="height" value="0.0248531196266413" units="cm"/>
      <inkml:brushProperty name="color" value="#F2385B"/>
      <inkml:brushProperty name="ignorePressure" value="0"/>
    </inkml:brush>
  </inkml:definitions>
  <inkml:trace contextRef="#ctx0" brushRef="#br0">63900.000000 2550.000000 885,'1.000000'50.000000'3,"4.000000"0.000000"7 ,3.000000 0.000000 7,3.000000 0.000000 6,-1.000000 1.000000-4,-2.000000 4.000000-16,-3.000000 3.000000-15,-3.000000 3.000000-16,-2.000000 1.000000-6,0.000000 1.000000 5,0.000000-1.000000 4,0.000000 1.000000 6,-2.000000-4.000000 1,-3.000000-6.000000-1,-3.000000-6.000000-1,-2.000000-6.000000-1,-3.000000-2.000000 1,1.000000 3.000000 5,-1.000000 3.000000 4,1.000000 4.000000 5,-3.000000-1.000000 2,-2.000000-3.000000 1,-3.000000-3.000000 1,-3.000000-2.000000 1,-2.000000-1.000000 0,0.000000 3.000000 0,0.000000 3.000000 1,0.000000 4.000000 0,1.000000 5.000000 0,4.000000 10.000000 3,3.000000 10.000000 1,3.000000 9.000000 1,3.000000-4.000000 2,3.000000-15.000000 0,3.000000-15.000000 1,4.000000-16.000000 0,1.000000-1.000000 2,0.000000 17.000000 3,0.000000 15.000000 3,0.000000 16.000000 3,1.000000 5.000000 2,4.000000-2.000000-1,3.000000-3.000000-1,3.000000-3.000000-1,3.000000-4.000000 0,3.000000-3.000000 0,3.000000-3.000000 2,4.000000-2.000000 0,-1.000000-6.000000 0,-3.000000-6.000000-2,-3.000000-6.000000-3,-2.000000-6.000000-1,-1.000000-16.000000-6,3.000000-25.000000-13,3.000000-25.000000-12,4.000000-25.000000-11,-1.000000-11.000000-5,-3.000000 3.000000 4,-3.000000 3.000000 3,-2.000000 4.000000 4,-3.000000 2.000000 0,1.000000 4.000000 0,-1.000000 3.000000-2,1.000000 3.000000-1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3"/>
    </inkml:context>
    <inkml:brush xml:id="br0">
      <inkml:brushProperty name="width" value="0.0220442935824394" units="cm"/>
      <inkml:brushProperty name="height" value="0.0220442935824394" units="cm"/>
      <inkml:brushProperty name="color" value="#F2385B"/>
      <inkml:brushProperty name="ignorePressure" value="0"/>
    </inkml:brush>
  </inkml:definitions>
  <inkml:trace contextRef="#ctx0" brushRef="#br0">64800.000000 2900.000000 997,'100.000000'0.000000'-2,"0.000000"0.000000"-5 ,0.000000 0.000000-6,0.000000 0.000000-4,-4.000000 0.000000 2,-5.000000 0.000000 10,-7.000000 0.000000 9,-5.000000 0.000000 9,-6.000000 0.000000 3,-3.000000 0.000000-3,-3.000000 0.000000-4,-2.000000 0.000000-4,-8.000000 0.000000-4,-8.000000 0.000000-3,-10.000000 0.000000-6,-9.000000 0.000000-4,-7.000000-2.000000-4,-3.000000-3.000000-3,-3.000000-3.000000-5,-2.000000-2.000000-3,-5.000000-5.000000 0,-2.000000-2.000000 3,-3.000000-3.000000 4,-3.000000-3.000000 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3"/>
    </inkml:context>
    <inkml:brush xml:id="br0">
      <inkml:brushProperty name="width" value="0.0281728096306324" units="cm"/>
      <inkml:brushProperty name="height" value="0.0281728096306324" units="cm"/>
      <inkml:brushProperty name="color" value="#F2385B"/>
      <inkml:brushProperty name="ignorePressure" value="0"/>
    </inkml:brush>
  </inkml:definitions>
  <inkml:trace contextRef="#ctx0" brushRef="#br0">65850.000000 2550.000000 780,'-71.000000'96.000000'1,"10.000000"-5.000000"1 ,10.000000-7.000000 1,9.000000-5.000000 1,2.000000-1.000000 2,-2.000000 6.000000 2,-3.000000 7.000000 0,-3.000000 6.000000 3,-1.000000-1.000000 0,4.000000-5.000000 1,3.000000-7.000000 0,3.000000-5.000000 1,6.000000-11.000000-3,9.000000-11.000000-3,10.000000-14.000000-5,10.000000-11.000000-4,0.000000-1.000000-3,-5.000000 13.000000-1,-7.000000 12.000000-2,-5.000000 13.000000 0,-1.000000 2.000000-2,6.000000-5.000000 0,7.000000-7.000000 0,6.000000-5.000000-1,7.000000-8.000000 0,10.000000-5.000000 1,10.000000-7.000000 1,9.000000-5.000000 1,2.000000-6.000000 2,-2.000000-3.000000 2,-3.000000-3.000000 3,-3.000000-2.000000 1,-6.000000 2.000000 3,-5.000000 9.000000 1,-7.000000 10.000000 2,-5.000000 10.000000 1,-8.000000 8.000000 2,-5.000000 10.000000 1,-7.000000 10.000000 1,-5.000000 9.000000 1,-4.000000 6.000000 1,0.000000 3.000000 0,0.000000 3.000000 2,0.000000 4.000000 1,3.000000-6.000000-1,6.000000-11.000000 0,7.000000-14.000000-1,6.000000-11.000000 0,7.000000-15.000000-5,10.000000-16.000000-4,10.000000-15.000000-7,9.000000-15.000000-5,7.000000-12.000000-2,7.000000-6.000000 2,6.000000-6.000000 1,7.000000-6.000000 3,0.000000-1.000000 2,-2.000000 7.000000 2,-3.000000 6.000000 2,-3.000000 7.000000 3,-2.000000 4.000000 1,0.000000 3.000000 0,0.000000 3.000000-1,0.000000 4.000000 0,-4.000000 8.000000-1,-5.000000 17.000000 2,-7.000000 15.000000 0,-5.000000 16.000000 0,-8.000000 5.000000 0,-5.000000-2.000000-4,-7.000000-3.000000-3,-5.000000-3.000000-2,-1.000000-6.000000-5,6.000000-5.000000-8,7.000000-7.000000-6,6.000000-5.000000-8,4.000000-11.000000-2,4.000000-11.000000 0,3.000000-14.000000 1,3.000000-11.000000 2,-2.000000-7.000000 1,-6.000000 0.000000 6,-6.000000 0.000000 4,-6.000000 0.000000 4,-2.000000-2.000000 1,3.000000-3.000000-3,3.000000-3.000000-3,4.000000-2.000000-4</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4"/>
    </inkml:context>
    <inkml:brush xml:id="br0">
      <inkml:brushProperty name="width" value="0.0301530156284571" units="cm"/>
      <inkml:brushProperty name="height" value="0.0301530156284571" units="cm"/>
      <inkml:brushProperty name="color" value="#F2385B"/>
      <inkml:brushProperty name="ignorePressure" value="0"/>
    </inkml:brush>
  </inkml:definitions>
  <inkml:trace contextRef="#ctx0" brushRef="#br0">68600.000000 1700.000000 729,'207.000000'-361.000000'3,"-33.000000"78.000000"7 ,-35.000000 78.000000 5,-34.000000 79.000000 7,-26.000000 47.000000-1,-15.000000 20.000000-11,-15.000000 18.000000-10,-16.000000 20.000000-10,-10.000000 17.000000-2,-3.000000 20.000000 4,-3.000000 18.000000 6,-2.000000 20.000000 5,-3.000000 10.000000 2,1.000000 3.000000 0,-1.000000 3.000000 0,1.000000 4.000000-1,1.000000-4.000000 1,3.000000-9.000000-2,3.000000-10.000000 1,4.000000-8.000000-2,2.000000-9.000000 0,4.000000-6.000000 0,3.000000-6.000000-2,3.000000-6.000000 0,1.000000-6.000000 0,1.000000-2.000000 0,-1.000000-3.000000 0,1.000000-3.000000 1,-1.000000-1.000000 0,1.000000 4.000000 1,-1.000000 3.000000-1,1.000000 3.000000 0,-3.000000-1.000000 0,-2.000000-2.000000-2,-3.000000-3.000000 0,-3.000000-3.000000-1,-9.000000 4.000000-2,-11.000000 13.000000-1,-14.000000 12.000000-1,-11.000000 13.000000-2,-9.000000 9.000000 0,-3.000000 6.000000 2,-3.000000 7.000000 0,-2.000000 6.000000 2,-1.000000-4.000000 1,3.000000-11.000000 2,3.000000-14.000000 1,4.000000-11.000000 3,-4.000000 8.000000 1,-9.000000 32.000000 1,-10.000000 31.000000 0,-8.000000 32.000000 0,-6.000000 19.000000 2,1.000000 10.000000 4,-1.000000 10.000000 2,1.000000 9.000000 4,1.000000 6.000000 1,3.000000 3.000000 1,3.000000 3.000000 1,4.000000 4.000000 1,2.000000-7.000000-2,4.000000-16.000000-1,3.000000-15.000000-4,3.000000-15.000000-2,6.000000-17.000000-2,9.000000-15.000000-4,10.000000-15.000000-4,10.000000-16.000000-2,8.000000-23.000000-4,10.000000-27.000000-6,10.000000-28.000000-4,9.000000-28.000000-6,2.000000-23.000000-2,-2.000000-15.000000-1,-3.000000-15.000000 1,-3.000000-16.000000 0,-2.000000-8.000000 1,0.000000 0.000000 1,0.000000 0.000000 1,0.000000 0.000000 1,-2.000000 7.000000 3,-3.000000 17.000000 1,-3.000000 15.000000 2,-2.000000 16.000000 3,-1.000000-9.000000 0,3.000000-30.000000-2,3.000000-32.000000 0,4.000000-30.000000-2,4.000000-14.000000-1,6.000000 7.000000 2,7.000000 6.000000-1,6.000000 7.000000 2,1.000000 10.000000-1,-3.000000 16.000000 0,-3.000000 15.000000 0,-2.000000 17.000000 0,-3.000000 13.000000 4,1.000000 13.000000 7,-1.000000 12.000000 9,1.000000 13.000000 7,-1.000000 7.000000 5,1.000000 4.000000 0,-1.000000 3.000000 1,1.000000 3.000000 0,-1.000000 7.000000 1,1.000000 14.000000-2,-1.000000 11.000000 0,1.000000 14.000000-1,-3.000000 11.000000-1,-2.000000 14.000000-1,-3.000000 11.000000 0,-3.000000 14.000000-1,-6.000000 5.000000-2,-5.000000 1.000000 0,-7.000000-1.000000-3,-5.000000 1.000000-1,-3.000000-9.000000-1,4.000000-15.000000-2,3.000000-15.000000-1,3.000000-16.000000-2,-1.000000 1.000000 0,-2.000000 19.000000 1,-3.000000 19.000000 1,-3.000000 19.000000 0,-1.000000 16.000000 1,4.000000 17.000000 1,3.000000 15.000000 0,3.000000 16.000000 1,-1.000000 1.000000-1,-2.000000-12.000000-1,-3.000000-13.000000-2,-3.000000-12.000000-1,-6.000000-9.000000-2,-5.000000-2.000000 1,-7.000000-3.000000-1,-5.000000-3.000000 0,-3.000000-9.000000 0,4.000000-11.000000-3,3.000000-14.000000 0,3.000000-11.000000-3,-2.000000-18.000000-2,-6.000000-22.000000-5,-6.000000-22.000000-6,-6.000000-21.000000-5,-4.000000-21.000000-2,1.000000-19.000000-1,-1.000000-18.000000 0,1.000000-19.000000 0,-3.000000-15.000000 2,-2.000000-8.000000 2,-3.000000-10.000000 4,-3.000000-9.000000 3,2.000000 5.000000 3,10.000000 23.000000 1,10.000000 22.000000 1,9.000000 22.000000 1,1.000000-4.000000 1,-6.000000-28.000000-1,-6.000000-28.000000 0,-6.000000-27.000000 0,1.000000-1.000000 1,9.000000 28.000000 4,10.000000 28.000000 4,10.000000 29.000000 4,11.000000 26.000000 3,17.000000 25.000000 2,15.000000 25.000000 2,16.000000 25.000000 3,4.000000 10.000000 1,-6.000000-2.000000 2,-6.000000-3.000000-1,-6.000000-3.000000 2,-4.000000-2.000000 0,1.000000 0.000000-3,-1.000000 0.000000-1,1.000000 0.000000-2,-6.000000 1.000000-3,-8.000000 4.000000-5,-10.000000 3.000000-5,-9.000000 3.000000-4,-12.000000 3.000000-3,-11.000000 3.000000-1,-14.000000 3.000000 0,-11.000000 4.000000-1,-7.000000 1.000000 0,0.000000 0.000000-1,0.000000 0.000000-1,0.000000 0.000000 0,3.000000-2.000000 1,6.000000-3.000000 1,7.000000-3.000000 3,6.000000-2.000000 1,9.000000-8.000000 2,13.000000-8.000000-1,12.000000-10.000000 2,13.000000-9.000000 0,9.000000-13.000000 0,6.000000-16.000000 0,7.000000-15.000000 1,6.000000-15.000000 0,3.000000-7.000000 0,0.000000 3.000000 1,0.000000 3.000000 1,0.000000 4.000000 0,-4.000000 5.000000 4,-5.000000 10.000000 6,-7.000000 10.000000 7,-5.000000 9.000000 6,-9.000000 10.000000 2,-9.000000 14.000000-4,-10.000000 11.000000-4,-8.000000 14.000000-4,-8.000000 7.000000-3,-2.000000 3.000000-4,-3.000000 3.000000-3,-3.000000 4.000000-4,8.000000-17.000000-9,23.000000-33.000000-16,22.000000-35.000000-16,22.000000-34.000000-16,5.000000-13.000000-3,-8.000000 9.000000 12,-10.000000 10.000000 10,-9.000000 10.000000 11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5"/>
    </inkml:context>
    <inkml:brush xml:id="br0">
      <inkml:brushProperty name="width" value="0.0346830785274506" units="cm"/>
      <inkml:brushProperty name="height" value="0.0346830785274506" units="cm"/>
      <inkml:brushProperty name="color" value="#F2385B"/>
      <inkml:brushProperty name="ignorePressure" value="0"/>
    </inkml:brush>
  </inkml:definitions>
  <inkml:trace contextRef="#ctx0" brushRef="#br0">72600.000000 150.000000 634,'1.000000'93.000000'-4,"4.000000"-11.000000"3 ,3.000000-14.000000 2,3.000000-11.000000 4,3.000000-7.000000 3,3.000000 0.000000 4,3.000000 0.000000 5,4.000000 0.000000 4,-3.000000-2.000000-1,-5.000000-3.000000-4,-7.000000-3.000000-6,-5.000000-2.000000-5,-9.000000 0.000000-3,-9.000000 7.000000 0,-10.000000 6.000000 0,-8.000000 7.000000 1,-12.000000 4.000000-3,-12.000000 3.000000-3,-13.000000 3.000000-4,-12.000000 4.000000-3,-7.000000 1.000000 0,1.000000 0.000000 0,-1.000000 0.000000 3,1.000000 0.000000 1,5.000000-4.000000 2,14.000000-5.000000 2,11.000000-7.000000 4,14.000000-5.000000 2,8.000000-8.000000 1,7.000000-5.000000-1,6.000000-7.000000-1,7.000000-5.000000-1,7.000000-4.000000 1,9.000000 0.000000-1,10.000000 0.000000 0,10.000000 0.000000 0,8.000000-2.000000 0,10.000000-3.000000-1,10.000000-3.000000 0,9.000000-2.000000-1,4.000000-1.000000 1,1.000000 3.000000-1,-1.000000 3.000000 0,1.000000 4.000000 0,-4.000000-1.000000 1,-6.000000-3.000000 2,-6.000000-3.000000 2,-6.000000-2.000000 3,-10.000000-1.000000 0,-12.000000 3.000000 1,-13.000000 3.000000-2,-12.000000 4.000000 1,-13.000000 4.000000-2,-12.000000 6.000000-3,-13.000000 7.000000-1,-12.000000 6.000000-3,-7.000000 3.000000-1,1.000000 0.000000-1,-1.000000 0.000000-1,1.000000 0.000000 0,1.000000 0.000000-1,3.000000 0.000000 0,3.000000 0.000000 1,4.000000 0.000000-1,5.000000-4.000000 1,10.000000-5.000000 0,10.000000-7.000000 1,9.000000-5.000000 0,6.000000-4.000000 1,3.000000 0.000000-1,3.000000 0.000000 0,4.000000 0.000000 0,5.000000-4.000000 0,10.000000-5.000000 1,10.000000-7.000000 0,9.000000-5.000000 2,2.000000-4.000000 0,-2.000000 0.000000 0,-3.000000 0.000000 0,-3.000000 0.000000 0,-1.000000 0.000000 1,4.000000 0.000000 0,3.000000 0.000000 1,3.000000 0.000000 0,-10.000000 4.000000 0,-21.000000 10.000000 0,-22.000000 10.000000 1,-22.000000 9.000000-1,-19.000000 10.000000 1,-16.000000 14.000000-2,-15.000000 11.000000-2,-15.000000 14.000000 0,-7.000000 7.000000-1,3.000000 3.000000 1,3.000000 3.000000 2,4.000000 4.000000 1,7.000000-3.000000 0,13.000000-5.000000 0,12.000000-7.000000-1,13.000000-5.000000-1,13.000000-9.000000 0,17.000000-9.000000 4,15.000000-10.000000 2,16.000000-8.000000 3,16.000000-9.000000 0,20.000000-6.000000-4,18.000000-6.000000-3,20.000000-6.000000-3,11.000000-10.000000-2,7.000000-12.000000 0,6.000000-13.000000-2,7.000000-12.000000 1,0.000000-7.000000-1,-2.000000 1.000000 0,-3.000000-1.000000 0,-3.000000 1.000000 0,-7.000000 1.000000 0,-9.000000 3.000000 0,-10.000000 3.000000 1,-8.000000 4.000000 0,-9.000000 1.000000 4,-6.000000 0.000000 7,-6.000000 0.000000 9,-6.000000 0.000000 7,-7.000000 0.000000 0,-6.000000 0.000000-8,-6.000000 0.000000-8,-6.000000 0.000000-8,-10.000000 0.000000-5,-12.000000 0.000000-3,-13.000000 0.000000-2,-12.000000 0.000000-4,-7.000000-4.000000 0,1.000000-5.000000 0,-1.000000-7.000000-1,1.000000-5.000000 1,-1.000000-8.000000 0,1.000000-5.000000-3,-1.000000-7.000000-1,1.000000-5.000000-1,1.000000-1.000000 1,3.000000 6.000000 4,3.000000 7.000000 4,4.000000 6.000000 4,4.000000 15.000000 5,6.000000 26.000000 6,7.000000 24.000000 6,6.000000 26.000000 6,1.000000 21.000000 3,-3.000000 19.000000 3,-3.000000 19.000000 1,-2.000000 19.000000 3,-1.000000 13.000000 0,3.000000 10.000000-1,3.000000 10.000000-1,4.000000 9.000000-1,-3.000000 4.000000-1,-5.000000 1.000000 1,-7.000000-1.000000-1,-5.000000 1.000000 1,-4.000000-4.000000-2,0.000000-6.000000-2,0.000000-6.000000-3,0.000000-6.000000-2,1.000000-9.000000-4,4.000000-8.000000-3,3.000000-10.000000-3,3.000000-9.000000-3,1.000000-12.000000-1,1.000000-11.000000 2,-1.000000-14.000000 2,1.000000-11.000000 2,2.000000-22.000000-8,7.000000-27.000000-17,6.000000-28.000000-16,7.000000-28.000000-18,5.000000-29.000000-7,7.000000-28.000000 3,6.000000-28.000000 3,7.000000-27.000000 3,0.000000-1.000000 4,-2.000000 28.000000 9,-3.000000 28.000000 8,-3.000000 29.000000 9</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6"/>
    </inkml:context>
    <inkml:brush xml:id="br0">
      <inkml:brushProperty name="width" value="0.0294303856790066" units="cm"/>
      <inkml:brushProperty name="height" value="0.0294303856790066" units="cm"/>
      <inkml:brushProperty name="color" value="#F2385B"/>
      <inkml:brushProperty name="ignorePressure" value="0"/>
    </inkml:brush>
  </inkml:definitions>
  <inkml:trace contextRef="#ctx0" brushRef="#br0">73450.000000 2800.000000 747,'135.000000'4.000000'-42,"-27.000000"10.000000"10 ,-28.000000 10.000000 10,-28.000000 9.000000 10,-20.000000 6.000000 7,-8.000000 3.000000 2,-10.000000 3.000000 2,-9.000000 4.000000 3,-5.000000 8.000000 3,0.000000 17.000000 3,0.000000 15.000000 4,0.000000 16.000000 4,-4.000000 2.000000 0,-5.000000-8.000000-1,-7.000000-10.000000-2,-5.000000-9.000000-1,-4.000000-7.000000-1,0.000000-3.000000-2,0.000000-3.000000-1,0.000000-2.000000-1,3.000000-8.000000-1,6.000000-8.000000-1,7.000000-10.000000-2,6.000000-9.000000-1,-2.000000-1.000000 0,-9.000000 10.000000 1,-10.000000 10.000000 1,-8.000000 9.000000 2,-3.000000-1.000000-1,7.000000-8.000000 2,6.000000-10.000000-1,7.000000-9.000000 2,10.000000-18.000000-3,16.000000-24.000000-5,15.000000-26.000000-4,17.000000-24.000000-6,10.000000-21.000000 0,6.000000-16.000000 2,7.000000-15.000000 2,6.000000-15.000000 2,6.000000-17.000000 2,6.000000-15.000000-1,7.000000-15.000000-1,6.000000-16.000000 0,3.000000-5.000000-4,0.000000 6.000000-10,0.000000 7.000000-8,0.000000 6.000000-9,-5.000000 15.000000-1,-9.000000 26.000000 9,-10.000000 24.000000 7,-8.000000 26.000000 8,-12.000000 19.000000 7,-12.000000 17.000000 4,-13.000000 15.000000 6,-12.000000 16.000000 4,-4.000000 4.000000 3,7.000000-6.000000 0,6.000000-6.000000 1,7.000000-6.000000 0,0.000000 1.000000 2,-2.000000 9.000000 2,-3.000000 10.000000 3,-3.000000 10.000000 1,-2.000000 7.000000 2,0.000000 6.000000-3,0.000000 7.000000-1,0.000000 6.000000-2,3.000000 4.000000-1,6.000000 4.000000-2,7.000000 3.000000-1,6.000000 3.000000-2,3.000000 1.000000-1,0.000000 1.000000 0,0.000000-1.000000 0,0.000000 1.000000 0,-2.000000-3.000000-1,-3.000000-2.000000-2,-3.000000-3.000000-2,-2.000000-3.000000-1,-5.000000-1.000000-1,-2.000000 4.000000-2,-3.000000 3.000000 0,-3.000000 3.000000-1,-9.000000-1.000000-1,-11.000000-2.000000 2,-14.000000-3.000000 1,-11.000000-3.000000 2,-17.000000 2.000000-5,-18.000000 10.000000-8,-19.000000 10.000000-9,-18.000000 9.000000-9,-14.000000 4.000000-3,-5.000000 1.000000 1,-7.000000-1.000000 2,-5.000000 1.000000 0,2.000000-3.000000 4,13.000000-2.000000 4,12.000000-3.000000 3,13.000000-3.000000 5,12.000000-6.000000 3,13.000000-5.000000 1,12.000000-7.000000 2,13.000000-5.000000 1,16.000000-6.000000 4,23.000000-3.000000 9,22.000000-3.000000 6,22.000000-2.000000 9,12.000000-6.000000 2,3.000000-6.000000-2,3.000000-6.000000-2,4.000000-6.000000-3,1.000000-7.000000-2,0.000000-6.000000-2,0.000000-6.000000-2,0.000000-6.000000-1,-4.000000-2.000000-2,-5.000000 3.000000-1,-7.000000 3.000000 1,-5.000000 4.000000-2,-9.000000-1.000000-1,-9.000000-3.000000-5,-10.000000-3.000000-3,-8.000000-2.000000-4,-8.000000-1.000000-2,-2.000000 3.000000-1,-3.000000 3.000000 0,-3.000000 4.000000-1,-7.000000-4.000000-2,-9.000000-9.000000-7,-10.000000-10.000000-5,-8.000000-8.000000-6,-4.000000-12.000000-3,3.000000-12.000000 0,3.000000-13.000000 0,4.000000-12.000000 0,2.000000-2.000000 3,4.000000 9.000000 6,3.000000 10.000000 7,3.000000 10.000000 6,3.000000 7.000000 4,3.000000 6.000000 2,3.000000 7.000000 1,4.000000 6.000000 1,1.000000 13.000000 3,0.000000 23.000000 6,0.000000 22.000000 6,0.000000 22.000000 5,0.000000 16.000000 5,0.000000 14.000000 4,0.000000 11.000000 4,0.000000 14.000000 5,0.000000 8.000000-2,0.000000 7.000000-4,0.000000 6.000000-5,0.000000 7.000000-5,-2.000000-7.000000-4,-3.000000-19.000000-2,-3.000000-18.000000-1,-2.000000-19.000000-2,-6.000000 3.000000 0,-6.000000 25.000000 0,-6.000000 25.000000 2,-6.000000 25.000000 1,-1.000000 0.000000-1,7.000000-25.000000-3,6.000000-25.000000-3,7.000000-25.000000-3,-3.000000-4.000000-1,-8.000000 20.000000 1,-10.000000 18.000000 1,-9.000000 20.000000 1,-2.000000-1.000000 0,6.000000-19.000000-3,7.000000-18.000000-2,6.000000-19.000000-3,-2.000000-2.000000-3,-9.000000 16.000000-5,-10.000000 15.000000-3,-8.000000 17.000000-5,-1.000000-1.000000-2,9.000000-16.000000 3,10.000000-15.000000 2,10.000000-15.000000 2,7.000000-18.000000-5,6.000000-19.000000-12,7.000000-18.000000-12,6.000000-19.000000-11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6"/>
    </inkml:context>
    <inkml:brush xml:id="br0">
      <inkml:brushProperty name="width" value="0.0249837748706341" units="cm"/>
      <inkml:brushProperty name="height" value="0.0249837748706341" units="cm"/>
      <inkml:brushProperty name="color" value="#F2385B"/>
      <inkml:brushProperty name="ignorePressure" value="0"/>
    </inkml:brush>
  </inkml:definitions>
  <inkml:trace contextRef="#ctx0" brushRef="#br0">75200.000000 3900.000000 880,'70.000000'118.000000'9,"-9.000000"-11.000000"-2 ,-10.000000-14.000000-3,-8.000000-11.000000-2,-8.000000-9.000000 3,-2.000000-3.000000 6,-3.000000-3.000000 8,-3.000000-2.000000 7,-4.000000-8.000000-2,-3.000000-8.000000-12,-3.000000-10.000000-12,-2.000000-9.000000-11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2"/>
    </inkml:context>
    <inkml:brush xml:id="br0">
      <inkml:brushProperty name="width" value="0.0341028645634651" units="cm"/>
      <inkml:brushProperty name="height" value="0.0341028645634651" units="cm"/>
      <inkml:brushProperty name="color" value="#F2385B"/>
      <inkml:brushProperty name="ignorePressure" value="0"/>
    </inkml:brush>
  </inkml:definitions>
  <inkml:trace contextRef="#ctx0" brushRef="#br0">32750.000000 2750.000000 645,'139.000000'-21.000000'12,"-22.000000"10.000000"3 ,-22.000000 10.000000 2,-21.000000 9.000000 2,-10.000000 7.000000 1,3.000000 7.000000-3,3.000000 6.000000 0,4.000000 7.000000-3,-4.000000 2.000000-3,-9.000000 1.000000-7,-10.000000-1.000000-6,-8.000000 1.000000-7,-11.000000 1.000000-3,-8.000000 3.000000 1,-10.000000 3.000000-1,-9.000000 4.000000 1,-16.000000 2.000000-1,-22.000000 4.000000-5,-22.000000 3.000000-2,-21.000000 3.000000-4,-17.000000 3.000000-2,-8.000000 3.000000 0,-10.000000 3.000000 0,-9.000000 4.000000 0,-1.000000-4.000000 4,10.000000-9.000000 5,10.000000-10.000000 8,9.000000-8.000000 6,12.000000-8.000000 3,16.000000-2.000000-1,15.000000-3.000000 1,17.000000-3.000000 0,11.000000-4.000000-1,10.000000-3.000000-1,10.000000-3.000000 0,9.000000-2.000000-1,6.000000-5.000000 0,3.000000-2.000000 3,3.000000-3.000000 1,4.000000-3.000000 2,5.000000-1.000000 1,10.000000 4.000000 0,10.000000 3.000000 2,9.000000 3.000000 0,-1.000000-1.000000-1,-8.000000-2.000000-1,-10.000000-3.000000-2,-9.000000-3.000000-1,2.000000-2.000000-1,17.000000 0.000000 0,15.000000 0.000000-1,16.000000 0.000000 0,2.000000 0.000000 0,-8.000000 0.000000 2,-10.000000 0.000000 1,-9.000000 0.000000 2,-10.000000 1.000000-1,-9.000000 4.000000 0,-10.000000 3.000000-2,-8.000000 3.000000 0,-15.000000 7.000000 1,-19.000000 14.000000 3,-18.000000 11.000000 3,-19.000000 14.000000 3,-15.000000 5.000000 0,-8.000000 1.000000-2,-10.000000-1.000000-2,-9.000000 1.000000-3,-4.000000-3.000000-1,4.000000-2.000000 0,3.000000-3.000000 0,3.000000-3.000000 1,9.000000-4.000000-1,16.000000-3.000000 1,15.000000-3.000000 0,17.000000-2.000000 1,11.000000-5.000000-2,10.000000-2.000000-1,10.000000-3.000000-1,9.000000-3.000000-3,10.000000-1.000000-2,14.000000 4.000000-1,11.000000 3.000000-1,14.000000 3.000000-2,7.000000 1.000000-1,3.000000 1.000000-1,3.000000-1.000000 0,4.000000 1.000000-1,-1.000000 1.000000 1,-3.000000 3.000000 1,-3.000000 3.000000 1,-2.000000 4.000000 1,-8.000000 1.000000 1,-8.000000 0.000000 0,-10.000000 0.000000 0,-9.000000 0.000000-1,-7.000000-4.000000 2,-3.000000-5.000000 2,-3.000000-7.000000 1,-2.000000-5.000000 3,-14.000000-3.000000 2,-21.000000 4.000000 4,-22.000000 3.000000 4,-22.000000 3.000000 4,-15.000000 1.000000 3,-5.000000 1.000000 0,-7.000000-1.000000 2,-5.000000 1.000000 1,0.000000-3.000000 0,10.000000-2.000000-1,10.000000-3.000000-2,9.000000-3.000000 0,9.000000-4.000000-2,9.000000-3.000000-4,10.000000-3.000000-3,10.000000-2.000000-3,0.000000-1.000000-1,-5.000000 3.000000 1,-7.000000 3.000000 0,-5.000000 4.000000 1,-1.000000 5.000000 0,6.000000 10.000000-2,7.000000 10.000000-2,6.000000 9.000000-1,4.000000 4.000000-2,4.000000 1.000000 0,3.000000-1.000000-1,3.000000 1.000000-1,7.000000-4.000000 1,14.000000-6.000000 0,11.000000-6.000000 0,14.000000-6.000000 1,11.000000-7.000000 1,14.000000-6.000000 2,11.000000-6.000000 1,14.000000-6.000000 2,13.000000-7.000000 1,16.000000-6.000000 2,15.000000-6.000000 2,17.000000-6.000000 1,2.000000-6.000000 1,-9.000000-2.000000-1,-10.000000-3.000000-1,-8.000000-3.000000-2,-4.000000-1.000000-3,3.000000 4.000000-9,3.000000 3.000000-7,4.000000 3.000000-7,-7.000000 1.000000-13,-16.000000 1.000000-17,-15.000000-1.000000-17,-15.000000 1.000000-17</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7"/>
    </inkml:context>
    <inkml:brush xml:id="br0">
      <inkml:brushProperty name="width" value="0.0310302097350359" units="cm"/>
      <inkml:brushProperty name="height" value="0.0310302097350359" units="cm"/>
      <inkml:brushProperty name="color" value="#F2385B"/>
      <inkml:brushProperty name="ignorePressure" value="0"/>
    </inkml:brush>
  </inkml:definitions>
  <inkml:trace contextRef="#ctx0" brushRef="#br0">27950.000000 11450.000000 708,'-49.000000'53.000000'62,"4.000000"6.000000"-11 ,3.000000 7.000000-10,3.000000 6.000000-10,-4.000000 10.000000-7,-8.000000 17.000000-3,-10.000000 15.000000-3,-9.000000 16.000000-3,-5.000000 12.000000-4,0.000000 9.000000-2,0.000000 10.000000-3,0.000000 10.000000-4,3.000000-4.000000-1,6.000000-16.000000-2,7.000000-15.000000-1,6.000000-15.000000-1,7.000000-18.000000-1,10.000000-19.000000-3,10.000000-18.000000-1,9.000000-19.000000-3,2.000000-1.000000-4,-2.000000 20.000000-4,-3.000000 18.000000-6,-3.000000 20.000000-6,1.000000-3.000000 0,6.000000-21.000000 1,7.000000-22.000000 2,6.000000-22.000000 2,12.000000-27.000000 0,19.000000-31.000000-2,19.000000-31.000000-3,19.000000-31.000000-2,7.000000-24.000000 1,-3.000000-16.000000 8,-3.000000-15.000000 7,-2.000000-15.000000 6,-8.000000 4.000000 5,-8.000000 25.000000 1,-10.000000 25.000000 2,-9.000000 25.000000 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7"/>
    </inkml:context>
    <inkml:brush xml:id="br0">
      <inkml:brushProperty name="width" value="0.0298600401729345" units="cm"/>
      <inkml:brushProperty name="height" value="0.0298600401729345" units="cm"/>
      <inkml:brushProperty name="color" value="#F2385B"/>
      <inkml:brushProperty name="ignorePressure" value="0"/>
    </inkml:brush>
  </inkml:definitions>
  <inkml:trace contextRef="#ctx0" brushRef="#br0">27550.000000 12400.000000 736,'110.000000'-311.000000'-20,"-27.000000"78.000000"1 ,-28.000000 78.000000 3,-28.000000 79.000000 2,-15.000000 46.000000 9,1.000000 16.000000 17,-1.000000 15.000000 16,1.000000 17.000000 17,-3.000000 14.000000 4,-2.000000 17.000000-8,-3.000000 15.000000-7,-3.000000 16.000000-8,-1.000000 2.000000-7,4.000000-8.000000-4,3.000000-10.000000-6,3.000000-9.000000-6,1.000000 9.000000-3,1.000000 28.000000-1,-1.000000 28.000000-3,1.000000 29.000000-1,-1.000000 7.000000 0,1.000000-12.000000 3,-1.000000-13.000000 1,1.000000-12.000000 3,-3.000000-10.000000 1,-2.000000-6.000000-3,-3.000000-6.000000-1,-3.000000-6.000000-2,1.000000-13.000000 1,6.000000-19.000000 3,7.000000-18.000000 4,6.000000-19.000000 2,9.000000-27.000000 3,13.000000-34.000000 1,12.000000-35.000000 0,13.000000-33.000000 2,9.000000-23.000000-2,6.000000-9.000000-5,7.000000-10.000000-5,6.000000-8.000000-6,1.000000-6.000000-3,-3.000000 1.000000 0,-3.000000-1.000000 0,-2.000000 1.000000-1,-8.000000 10.000000 0,-8.000000 22.000000 2,-10.000000 22.000000 3,-9.000000 23.000000 1,-9.000000 10.000000-5,-5.000000 0.000000-13,-7.000000 0.000000-11,-5.000000 0.000000-13,-6.000000 6.000000-3,-3.000000 13.000000 3,-3.000000 12.000000 4,-2.000000 13.000000 4</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8"/>
    </inkml:context>
    <inkml:brush xml:id="br0">
      <inkml:brushProperty name="width" value="0.0315103754401207" units="cm"/>
      <inkml:brushProperty name="height" value="0.0315103754401207" units="cm"/>
      <inkml:brushProperty name="color" value="#F2385B"/>
      <inkml:brushProperty name="ignorePressure" value="0"/>
    </inkml:brush>
  </inkml:definitions>
  <inkml:trace contextRef="#ctx0" brushRef="#br0">30250.000000 10800.000000 698,'0.000000'101.000000'1,"0.000000"4.000000"0 ,0.000000 3.000000 2,0.000000 3.000000 0,-4.000000 14.000000 4,-5.000000 25.000000 7,-7.000000 25.000000 7,-5.000000 25.000000 8,-6.000000 15.000000 3,-3.000000 7.000000-1,-3.000000 6.000000 0,-2.000000 7.000000 0,-3.000000 2.000000-3,1.000000 1.000000-5,-1.000000-1.000000-4,1.000000 1.000000-5,4.000000-10.000000-5,9.000000-19.000000-4,10.000000-18.000000-6,10.000000-19.000000-4,4.000000-21.000000-2,0.000000-21.000000 2,0.000000-22.000000 2,0.000000-22.000000 3,4.000000-26.000000-6,10.000000-27.000000-12,10.000000-28.000000-12,9.000000-28.000000-14,4.000000-37.000000-5,1.000000-43.000000 0,-1.000000-44.000000 0,1.000000-43.000000 1,-4.000000-6.000000 4,-6.000000 35.000000 9,-6.000000 35.000000 10,-6.000000 34.000000 8</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8"/>
    </inkml:context>
    <inkml:brush xml:id="br0">
      <inkml:brushProperty name="width" value="0.0274154357612133" units="cm"/>
      <inkml:brushProperty name="height" value="0.0274154357612133" units="cm"/>
      <inkml:brushProperty name="color" value="#F2385B"/>
      <inkml:brushProperty name="ignorePressure" value="0"/>
    </inkml:brush>
  </inkml:definitions>
  <inkml:trace contextRef="#ctx0" brushRef="#br0">30150.000000 11300.000000 802,'1.000000'-75.000000'3,"4.000000"0.000000"6 ,3.000000 0.000000 5,3.000000 0.000000 7,6.000000 9.000000 2,9.000000 19.000000-2,10.000000 19.000000-2,10.000000 19.000000-2,8.000000 12.000000-1,10.000000 6.000000-2,10.000000 7.000000-3,9.000000 6.000000-1,4.000000 6.000000-2,1.000000 6.000000-5,-1.000000 7.000000-2,1.000000 6.000000-4,-4.000000 4.000000 0,-6.000000 4.000000 2,-6.000000 3.000000 3,-6.000000 3.000000 3,-10.000000-1.000000-2,-12.000000-2.000000-6,-13.000000-3.000000-6,-12.000000-3.000000-6,-15.000000 2.000000-1,-15.000000 10.000000 5,-15.000000 10.000000 5,-16.000000 9.000000 4,-18.000000 7.000000 3,-18.000000 7.000000 4,-19.000000 6.000000 2,-18.000000 7.000000 4,-7.000000-4.000000 0,6.000000-12.000000-2,7.000000-13.000000 0,6.000000-12.000000-2,10.000000-16.000000-2,17.000000-19.000000-4,15.000000-18.000000-3,16.000000-19.000000-4,13.000000-18.000000-6,14.000000-15.000000-8,11.000000-15.000000-10,14.000000-16.000000-8,5.000000-4.000000-4,1.000000 10.000000 1,-1.000000 10.000000 0,1.000000 9.000000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8"/>
    </inkml:context>
    <inkml:brush xml:id="br0">
      <inkml:brushProperty name="width" value="0.0269544199109077" units="cm"/>
      <inkml:brushProperty name="height" value="0.0269544199109077" units="cm"/>
      <inkml:brushProperty name="color" value="#F2385B"/>
      <inkml:brushProperty name="ignorePressure" value="0"/>
    </inkml:brush>
  </inkml:definitions>
  <inkml:trace contextRef="#ctx0" brushRef="#br0">32700.000000 9900.000000 816,'46.000000'54.000000'9,"-5.000000"10.000000"0 ,-7.000000 10.000000-1,-5.000000 9.000000-2,-8.000000 12.000000 1,-5.000000 16.000000 2,-7.000000 15.000000 3,-5.000000 17.000000 1,-9.000000 7.000000 2,-9.000000 0.000000 0,-10.000000 0.000000 1,-8.000000 0.000000 0,-3.000000-2.000000-1,7.000000-3.000000-2,6.000000-3.000000-3,7.000000-2.000000-3,4.000000-9.000000-4,3.000000-12.000000-3,3.000000-13.000000-3,4.000000-12.000000-4,2.000000-21.000000-8,4.000000-28.000000-12,3.000000-28.000000-13,3.000000-27.000000-12,1.000000-17.000000-2,1.000000-3.000000 8,-1.000000-3.000000 9,1.000000-2.000000 9</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9"/>
    </inkml:context>
    <inkml:brush xml:id="br0">
      <inkml:brushProperty name="width" value="0.0313548669219017" units="cm"/>
      <inkml:brushProperty name="height" value="0.0313548669219017" units="cm"/>
      <inkml:brushProperty name="color" value="#F2385B"/>
      <inkml:brushProperty name="ignorePressure" value="0"/>
    </inkml:brush>
  </inkml:definitions>
  <inkml:trace contextRef="#ctx0" brushRef="#br0">32900.000000 10400.000000 701,'4.000000'-65.000000'-2,"10.000000"23.000000"-5 ,10.000000 22.000000-4,9.000000 22.000000-4,7.000000 15.000000 2,7.000000 9.000000 10,6.000000 10.000000 11,7.000000 10.000000 10,2.000000 2.000000 3,1.000000-3.000000-4,-1.000000-3.000000-2,1.000000-2.000000-4,-3.000000-5.000000-2,-2.000000-2.000000-2,-3.000000-3.000000-2,-3.000000-3.000000-2,-7.000000-2.000000-1,-9.000000 0.000000 0,-10.000000 0.000000-2,-8.000000 0.000000-1,-9.000000 0.000000 0,-6.000000 0.000000-1,-6.000000 0.000000 0,-6.000000 0.000000-1,-12.000000 3.000000 0,-15.000000 6.000000-1,-15.000000 7.000000-1,-16.000000 6.000000 0,-2.000000-2.000000 0,13.000000-9.000000 1,12.000000-10.000000 2,13.000000-8.000000 1,-5.000000 0.000000 1,-22.000000 14.000000 2,-22.000000 11.000000 1,-21.000000 14.000000 1,-6.000000 2.000000 1,14.000000-6.000000-1,11.000000-6.000000-1,14.000000-6.000000-2,25.000000-7.000000 0,42.000000-6.000000-1,40.000000-6.000000-2,41.000000-6.000000-1,16.000000-6.000000 0,-5.000000-2.000000-1,-7.000000-3.000000-1,-5.000000-3.000000 0,-8.000000-2.000000-1,-5.000000 0.000000 2,-7.000000 0.000000 1,-5.000000 0.000000 1,-11.000000 4.000000 0,-11.000000 10.000000 1,-14.000000 10.000000 1,-11.000000 9.000000-1,-18.000000 9.000000 2,-22.000000 9.000000 1,-22.000000 10.000000 1,-21.000000 10.000000 2,-12.000000 4.000000 0,1.000000 0.000000 1,-1.000000 0.000000-1,1.000000 0.000000 0,5.000000-4.000000-1,14.000000-5.000000 0,11.000000-7.000000 0,14.000000-5.000000-1,8.000000-8.000000-1,7.000000-5.000000 0,6.000000-7.000000-2,7.000000-5.000000-1,8.000000-6.000000-2,14.000000-3.000000-1,11.000000-3.000000-2,14.000000-2.000000-1,10.000000-5.000000 0,9.000000-2.000000 2,10.000000-3.000000 2,10.000000-3.000000 2,0.000000-2.000000 1,-5.000000 0.000000 0,-7.000000 0.000000-1,-5.000000 0.000000 0,-4.000000 0.000000 1,0.000000 0.000000 3,0.000000 0.000000 3,0.000000 0.000000 4,-8.000000 3.000000 0,-16.000000 6.000000 0,-15.000000 7.000000-2,-15.000000 6.000000-2,-17.000000 4.000000 0,-15.000000 4.000000-1,-15.000000 3.000000-2,-16.000000 3.000000 0,-7.000000 1.000000-1,4.000000 1.000000 1,3.000000-1.000000 1,3.000000 1.000000 1,4.000000-1.000000 0,7.000000 1.000000 0,6.000000-1.000000-1,7.000000 1.000000 1,13.000000-1.000000-3,22.000000 1.000000-2,22.000000-1.000000-4,23.000000 1.000000-2,11.000000-3.000000-2,4.000000-2.000000-2,3.000000-3.000000-2,3.000000-3.000000 0,-1.000000-4.000000-1,-2.000000-3.000000 1,-3.000000-3.000000 3,-3.000000-2.000000 0,-6.000000-3.000000 3,-5.000000 1.000000 3,-7.000000-1.000000 3,-5.000000 1.000000 3,-8.000000 1.000000 2,-5.000000 3.000000 2,-7.000000 3.000000 1,-5.000000 4.000000 2,-12.000000 2.000000 1,-16.000000 4.000000-1,-15.000000 3.000000-1,-15.000000 3.000000 0,-12.000000 1.000000 0,-6.000000 1.000000-1,-6.000000-1.000000 1,-6.000000 1.000000-2,-4.000000-3.000000 2,1.000000-2.000000 0,-1.000000-3.000000 1,1.000000-3.000000 1,5.000000-2.000000 0,14.000000 0.000000 2,11.000000 0.000000 0,14.000000 0.000000 1,10.000000 0.000000 0,9.000000 0.000000-1,10.000000 0.000000-1,10.000000 0.000000-1,11.000000 0.000000-2,17.000000 0.000000-1,15.000000 0.000000-3,16.000000 0.000000-1,2.000000-2.000000-2,-8.000000-3.000000-1,-10.000000-3.000000 0,-9.000000-2.000000-2,-2.000000-5.000000 1,6.000000-2.000000-1,7.000000-3.000000 1,6.000000-3.000000 0,4.000000-2.000000-3,4.000000 0.000000-4,3.000000 0.000000-4,3.000000 0.000000-5,-4.000000-2.000000-1,-8.000000-3.000000 3,-10.000000-3.000000 3,-9.000000-2.000000 3,-2.000000-3.000000 1,6.000000 1.000000-1,7.000000-1.000000-2,6.000000 1.000000-1,-1.000000-3.000000 0,-5.000000-2.000000 0,-7.000000-3.000000 2,-5.000000-3.000000 1,-3.000000-1.000000 0,4.000000 4.000000 1,3.000000 3.000000 0,3.000000 3.000000 1,7.000000-2.000000-3,14.000000-6.000000-5,11.000000-6.000000-5,14.000000-6.000000-5,-1.000000-2.000000-2,-12.000000 3.000000 3,-13.000000 3.000000 2,-12.000000 4.000000 1,-5.000000 2.000000 3,3.000000 4.000000 1,3.000000 3.000000 2,4.000000 3.000000 1,1.000000-1.000000 2,0.000000-2.000000 1,0.000000-3.000000 0,0.000000-3.000000 2,0.000000-2.000000 2,0.000000 0.000000 0,0.000000 0.000000 3,0.000000 0.000000 1,0.000000 0.000000 0,0.000000 0.000000 1,0.000000 0.000000 0,0.000000 0.000000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09"/>
    </inkml:context>
    <inkml:brush xml:id="br0">
      <inkml:brushProperty name="width" value="0.0231283027678728" units="cm"/>
      <inkml:brushProperty name="height" value="0.0231283027678728" units="cm"/>
      <inkml:brushProperty name="color" value="#F2385B"/>
      <inkml:brushProperty name="ignorePressure" value="0"/>
    </inkml:brush>
  </inkml:definitions>
  <inkml:trace contextRef="#ctx0" brushRef="#br0">36400.000000 10350.000000 951,'123.000000'23.000000'-44,"-3.000000"-3.000000"22 ,-3.000000-3.000000 22,-2.000000-2.000000 22,-14.000000-5.000000 7,-21.000000-2.000000-6,-22.000000-3.000000-6,-22.000000-3.000000-8,-5.000000-2.000000-3,13.000000 0.000000-2,12.000000 0.000000-1,13.000000 0.000000-1,4.000000-2.000000-8,-3.000000-3.000000-11,-3.000000-3.000000-11,-2.000000-2.000000-12,-9.000000-3.000000-3,-12.000000 1.000000 8,-13.000000-1.000000 5,-12.000000 1.000000 7,-7.000000-1.000000 6,1.000000 1.000000 3,-1.000000-1.000000 5,1.000000 1.000000 3</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0"/>
    </inkml:context>
    <inkml:brush xml:id="br0">
      <inkml:brushProperty name="width" value="0.030198460444808" units="cm"/>
      <inkml:brushProperty name="height" value="0.030198460444808" units="cm"/>
      <inkml:brushProperty name="color" value="#F2385B"/>
      <inkml:brushProperty name="ignorePressure" value="0"/>
    </inkml:brush>
  </inkml:definitions>
  <inkml:trace contextRef="#ctx0" brushRef="#br0">37800.000000 10250.000000 728,'-50.000000'-46.000000'1,"0.000000"10.000000"2 ,0.000000 10.000000 2,0.000000 9.000000 1,-2.000000 7.000000 3,-3.000000 7.000000 1,-3.000000 6.000000 2,-2.000000 7.000000 1,-5.000000 10.000000 0,-2.000000 16.000000-2,-3.000000 15.000000-1,-3.000000 17.000000-2,-2.000000 8.000000-1,0.000000 4.000000-3,0.000000 3.000000-1,0.000000 3.000000-3,6.000000-7.000000 0,13.000000-15.000000-2,12.000000-15.000000 0,13.000000-16.000000-1,-4.000000 7.000000 0,-18.000000 32.000000 0,-19.000000 31.000000 1,-18.000000 32.000000 1,-7.000000 11.000000 1,6.000000-5.000000 1,7.000000-7.000000 1,6.000000-5.000000 1,7.000000-6.000000 1,10.000000-3.000000-1,10.000000-3.000000 1,9.000000-2.000000 0,7.000000-11.000000-2,7.000000-15.000000-5,6.000000-15.000000-4,7.000000-16.000000-5,8.000000-15.000000-3,14.000000-11.000000-4,11.000000-14.000000-3,14.000000-11.000000-3,8.000000-18.000000-2,7.000000-22.000000 0,6.000000-22.000000-1,7.000000-21.000000 0,4.000000-15.000000 2,3.000000-6.000000 6,3.000000-6.000000 6,4.000000-6.000000 5,-4.000000 4.000000 4,-9.000000 16.000000 1,-10.000000 15.000000 2,-8.000000 17.000000 0,-9.000000 10.000000 1,-6.000000 6.000000 0,-6.000000 7.000000 0,-6.000000 6.000000 1,-4.000000 4.000000 0,1.000000 4.000000 0,-1.000000 3.000000 0,1.000000 3.000000 0,-1.000000 12.000000 6,1.000000 22.000000 13,-1.000000 22.000000 13,1.000000 23.000000 13,-3.000000 20.000000 2,-2.000000 23.000000-6,-3.000000 22.000000-7,-3.000000 22.000000-7,-2.000000 13.000000-5,0.000000 7.000000-6,0.000000 6.000000-4,0.000000 7.000000-5,0.000000-4.000000-4,0.000000-12.000000-1,0.000000-13.000000-2,0.000000-12.000000-2,-2.000000-10.000000-2,-3.000000-6.000000 1,-3.000000-6.000000-1,-2.000000-6.000000-1,-1.000000-15.000000 1,3.000000-21.000000 1,3.000000-22.000000 0,4.000000-22.000000 1,1.000000-19.000000 1,0.000000-16.000000 0,0.000000-15.000000 1,0.000000-15.000000 0,1.000000-17.000000 0,4.000000-15.000000 0,3.000000-15.000000 1,3.000000-16.000000-1,-1.000000-1.000000 0,-2.000000 17.000000 1,-3.000000 15.000000-1,-3.000000 16.000000-1,1.000000-4.000000 1,6.000000-21.000000 0,7.000000-22.000000 1,6.000000-22.000000 0,1.000000-1.000000 0,-3.000000 23.000000-1,-3.000000 22.000000 0,-2.000000 22.000000 0,3.000000 2.000000-1,14.000000-15.000000 2,11.000000-15.000000-1,14.000000-16.000000 2,7.000000-1.000000 0,3.000000 17.000000 0,3.000000 15.000000 1,4.000000 16.000000 0,-3.000000 12.000000 0,-5.000000 9.000000 0,-7.000000 10.000000-1,-5.000000 10.000000 0,-3.000000 11.000000-1,4.000000 17.000000-4,3.000000 15.000000-3,3.000000 16.000000-2,-5.000000 9.000000-3,-12.000000 3.000000-1,-13.000000 3.000000-2,-12.000000 4.000000-1,-9.000000-1.000000 0,-2.000000-3.000000 2,-3.000000-3.000000 1,-3.000000-2.000000 1,-7.000000-3.000000 2,-9.000000 1.000000 2,-10.000000-1.000000 2,-8.000000 1.000000 1,-6.000000-7.000000 1,1.000000-12.000000 0,-1.000000-13.000000 0,1.000000-12.000000-1,-1.000000-9.000000 4,1.000000-2.000000 9,-1.000000-3.000000 9,1.000000-3.000000 8,4.000000-10.000000 5,9.000000-16.000000 1,10.000000-15.000000 0,10.000000-15.000000 1,11.000000-14.000000-2,17.000000-8.000000-2,15.000000-10.000000-5,16.000000-9.000000-2,10.000000-12.000000-11,7.000000-11.000000-19,6.000000-14.000000-18,7.000000-11.000000-17,0.000000-9.000000-7,-2.000000-3.000000 5,-3.000000-3.000000 7,-3.000000-2.000000 5,-9.000000 11.000000 3,-11.000000 29.000000 0,-14.000000 28.000000 1,-11.000000 28.000000-1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1"/>
    </inkml:context>
    <inkml:brush xml:id="br0">
      <inkml:brushProperty name="width" value="0.0327178500592709" units="cm"/>
      <inkml:brushProperty name="height" value="0.0327178500592709" units="cm"/>
      <inkml:brushProperty name="color" value="#F2385B"/>
      <inkml:brushProperty name="ignorePressure" value="0"/>
    </inkml:brush>
  </inkml:definitions>
  <inkml:trace contextRef="#ctx0" brushRef="#br0">39050.000000 10300.000000 672,'46.000000'-115.000000'12,"-5.000000"23.000000"-1 ,-7.000000 22.000000-1,-5.000000 22.000000-1,-6.000000 21.000000-1,-3.000000 22.000000 0,-3.000000 22.000000 0,-2.000000 23.000000-1,-5.000000 10.000000 0,-2.000000 0.000000 0,-3.000000 0.000000 0,-3.000000 0.000000 0,1.000000 0.000000-2,6.000000 0.000000-4,7.000000 0.000000-4,6.000000 0.000000-4,6.000000-2.000000-2,6.000000-3.000000 1,7.000000-3.000000 0,6.000000-2.000000 1,1.000000-1.000000 1,-3.000000 3.000000 2,-3.000000 3.000000 1,-2.000000 4.000000 3,-5.000000 1.000000 2,-2.000000 0.000000 1,-3.000000 0.000000 3,-3.000000 0.000000 2,-6.000000 4.000000 1,-5.000000 10.000000-1,-7.000000 10.000000-1,-5.000000 9.000000-1,-4.000000-4.000000-1,0.000000-15.000000 2,0.000000-15.000000-1,0.000000-16.000000 2,-8.000000 4.000000 0,-16.000000 26.000000 1,-15.000000 24.000000 1,-15.000000 26.000000 0,-11.000000 10.000000 1,-2.000000-3.000000-1,-3.000000-3.000000-2,-3.000000-2.000000 0,-2.000000-11.000000-3,0.000000-15.000000-4,0.000000-15.000000-4,0.000000-16.000000-4,3.000000-13.000000-3,6.000000-9.000000 2,7.000000-10.000000-1,6.000000-8.000000 1,6.000000-18.000000-2,6.000000-25.000000-5,7.000000-25.000000-6,6.000000-25.000000-4,9.000000-16.000000-2,13.000000-6.000000 2,12.000000-6.000000 2,13.000000-6.000000 2,10.000000 4.000000 3,10.000000 16.000000 5,10.000000 15.000000 6,9.000000 17.000000 5,7.000000 10.000000 2,7.000000 6.000000 0,6.000000 7.000000 0,7.000000 6.000000 0,0.000000 6.000000 3,-2.000000 6.000000 5,-3.000000 7.000000 5,-3.000000 6.000000 5,-6.000000 3.000000 4,-5.000000 0.000000-1,-7.000000 0.000000 0,-5.000000 0.000000 0,-8.000000 0.000000-1,-5.000000 0.000000-3,-7.000000 0.000000-4,-5.000000 0.000000-2,-4.000000 0.000000-2,0.000000 0.000000 0,0.000000 0.000000 0,0.000000 0.000000 0,-2.000000 9.000000-2,-3.000000 19.000000 0,-3.000000 19.000000-2,-2.000000 19.000000-2,-5.000000 12.000000-1,-2.000000 6.000000 0,-3.000000 7.000000-1,-3.000000 6.000000 0,-2.000000 4.000000 0,0.000000 4.000000 1,0.000000 3.000000 1,0.000000 3.000000 0,0.000000-1.000000 2,0.000000-2.000000 2,0.000000-3.000000 1,0.000000-3.000000 2,0.000000-4.000000 0,0.000000-3.000000 0,0.000000-3.000000 0,0.000000-2.000000 0,0.000000-3.000000-1,0.000000 1.000000-2,0.000000-1.000000-1,0.000000 1.000000-1,-2.000000 4.000000-2,-3.000000 9.000000 0,-3.000000 10.000000 0,-2.000000 10.000000 0,-9.000000 2.000000-1,-12.000000-3.000000-1,-13.000000-3.000000-3,-12.000000-2.000000-2,-7.000000-6.000000-1,1.000000-6.000000 0,-1.000000-6.000000 1,1.000000-6.000000-1,-4.000000-9.000000-2,-6.000000-8.000000-4,-6.000000-10.000000-4,-6.000000-9.000000-3,-1.000000-13.000000-1,7.000000-16.000000 1,6.000000-15.000000 2,7.000000-15.000000 2,5.000000-17.000000 1,7.000000-15.000000 2,6.000000-15.000000 0,7.000000-16.000000 1,4.000000-5.000000-5,3.000000 6.000000-12,3.000000 7.000000-12,4.000000 6.000000-12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1"/>
    </inkml:context>
    <inkml:brush xml:id="br0">
      <inkml:brushProperty name="width" value="0.0268975421786308" units="cm"/>
      <inkml:brushProperty name="height" value="0.0268975421786308" units="cm"/>
      <inkml:brushProperty name="color" value="#F2385B"/>
      <inkml:brushProperty name="ignorePressure" value="0"/>
    </inkml:brush>
  </inkml:definitions>
  <inkml:trace contextRef="#ctx0" brushRef="#br0">39250.000000 13300.000000 817,'70.000000'26.000000'11,"-9.000000"4.000000"-3 ,-10.000000 3.000000-3,-8.000000 3.000000-4,-4.000000 4.000000 2,3.000000 7.000000 3,3.000000 6.000000 4,4.000000 7.000000 5,-3.000000-3.000000 3,-5.000000-8.000000 2,-7.000000-10.000000 3,-5.000000-9.000000 3,-4.000000-2.000000-4,0.000000 6.000000-10,0.000000 7.000000-9,0.000000 6.000000-11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3"/>
    </inkml:context>
    <inkml:brush xml:id="br0">
      <inkml:brushProperty name="width" value="0.0293034818023443" units="cm"/>
      <inkml:brushProperty name="height" value="0.0293034818023443" units="cm"/>
      <inkml:brushProperty name="color" value="#F2385B"/>
      <inkml:brushProperty name="ignorePressure" value="0"/>
    </inkml:brush>
  </inkml:definitions>
  <inkml:trace contextRef="#ctx0" brushRef="#br0">36100.000000 3150.000000 750,'54.000000'-22.000000'56,"10.000000"6.000000"-11 ,10.000000 7.000000-11,9.000000 6.000000-11,6.000000 1.000000-7,3.000000-3.000000 0,3.000000-3.000000-1,4.000000-2.000000 0,-9.000000-3.000000-2,-18.000000 1.000000-4,-19.000000-1.000000-4,-18.000000 1.000000-3,0.000000-3.000000-2,23.000000-2.000000-1,22.000000-3.000000 0,22.000000-3.000000-2,1.000000 1.000000-1,-19.000000 6.000000 1,-18.000000 7.000000-1,-19.000000 6.000000 0,-7.000000-1.000000-4,7.000000-5.000000-6,6.000000-7.000000-6,7.000000-5.000000-7,-4.000000-4.000000-7,-12.000000 0.000000-4,-13.000000 0.000000-7,-12.000000 0.000000-5,-7.000000 0.000000 3,1.000000 0.000000 8,-1.000000 0.000000 11,1.000000 0.000000 9</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2"/>
    </inkml:context>
    <inkml:brush xml:id="br0">
      <inkml:brushProperty name="width" value="0.0286998134106398" units="cm"/>
      <inkml:brushProperty name="height" value="0.0286998134106398" units="cm"/>
      <inkml:brushProperty name="color" value="#F2385B"/>
      <inkml:brushProperty name="ignorePressure" value="0"/>
    </inkml:brush>
  </inkml:definitions>
  <inkml:trace contextRef="#ctx0" brushRef="#br0">41900.000000 11750.000000 766,'73.000000'-22.000000'17,"-3.000000"6.000000"-1 ,-3.000000 7.000000-2,-2.000000 6.000000-2,-6.000000 9.000000-4,-6.000000 13.000000-8,-6.000000 12.000000-8,-6.000000 13.000000-8,-6.000000 12.000000-2,-2.000000 13.000000 4,-3.000000 12.000000 4,-3.000000 13.000000 3,-6.000000 7.000000 5,-5.000000 4.000000 3,-7.000000 3.000000 3,-5.000000 3.000000 4,-8.000000-1.000000 3,-5.000000-2.000000 0,-7.000000-3.000000 1,-5.000000-3.000000 0,-3.000000-10.000000 1,4.000000-16.000000 0,3.000000-15.000000-1,3.000000-15.000000 1,7.000000-23.000000-5,14.000000-28.000000-6,11.000000-28.000000-6,14.000000-27.000000-8,13.000000-26.000000-4,16.000000-22.000000-3,15.000000-22.000000-3,17.000000-21.000000-3,2.000000-18.000000 0,-9.000000-12.000000 1,-10.000000-13.000000 3,-8.000000-12.000000 1,-6.000000 1.000000 2,1.000000 16.000000 1,-1.000000 15.000000 1,1.000000 17.000000 1,-4.000000 16.000000 3,-6.000000 19.000000 7,-6.000000 19.000000 5,-6.000000 19.000000 6,-6.000000 18.000000 6,-2.000000 19.000000 4,-3.000000 19.000000 4,-3.000000 19.000000 4,-4.000000 10.000000 3,-3.000000 4.000000-3,-3.000000 3.000000-1,-2.000000 3.000000-1,-1.000000 3.000000-1,3.000000 3.000000 0,3.000000 3.000000 0,4.000000 4.000000 0,-1.000000 1.000000-2,-3.000000 0.000000-4,-3.000000 0.000000-4,-2.000000 0.000000-4,-1.000000-2.000000-3,3.000000-3.000000-1,3.000000-3.000000-2,4.000000-2.000000-2,1.000000-3.000000 0,0.000000 1.000000-1,0.000000-1.000000 0,0.000000 1.000000 0,0.000000-1.000000 0,0.000000 1.000000-1,0.000000-1.000000 0,0.000000 1.000000-2,0.000000-3.000000 1,0.000000-2.000000 0,0.000000-3.000000 1,0.000000-3.000000 1,0.000000-1.000000-1,0.000000 4.000000 1,0.000000 3.000000 0,0.000000 3.000000 1,0.000000 3.000000-1,0.000000 3.000000 0,0.000000 3.000000 0,0.000000 4.000000 0,-10.000000 13.000000 1,-18.000000 26.000000 5,-19.000000 24.000000 3,-18.000000 26.000000 4,-14.000000 8.000000 0,-5.000000-5.000000-5,-7.000000-7.000000-4,-5.000000-5.000000-4,-3.000000-9.000000-2,4.000000-9.000000 1,3.000000-10.000000 2,3.000000-8.000000 1,6.000000-11.000000 0,9.000000-8.000000-2,10.000000-10.000000-2,10.000000-9.000000-2,2.000000-4.000000-2,-3.000000 4.000000-1,-3.000000 3.000000 0,-2.000000 3.000000-1,-1.000000-2.000000 0,3.000000-6.000000 1,3.000000-6.000000 2,4.000000-6.000000 1,2.000000-2.000000 1,4.000000 3.000000 0,3.000000 3.000000-1,3.000000 4.000000 0,14.000000-1.000000 3,25.000000-3.000000 5,25.000000-3.000000 5,25.000000-2.000000 5,9.000000-8.000000 1,-6.000000-8.000000-1,-6.000000-10.000000-1,-6.000000-9.000000-3,-7.000000-2.000000 0,-6.000000 6.000000-2,-6.000000 7.000000-2,-6.000000 6.000000 0,-4.000000 3.000000-1,1.000000 0.000000 0,-1.000000 0.000000-1,1.000000 0.000000 1,-3.000000 0.000000-1,-2.000000 0.000000 0,-3.000000 0.000000 1,-3.000000 0.000000 0,-4.000000 3.000000 2,-3.000000 6.000000 4,-3.000000 7.000000 4,-2.000000 6.000000 5,-12.000000 12.000000 0,-19.000000 19.000000-5,-18.000000 19.000000-4,-19.000000 19.000000-4,-13.000000 9.000000-4,-6.000000 0.000000-1,-6.000000 0.000000-1,-6.000000 0.000000-2,1.000000-8.000000-1,9.000000-16.000000 1,10.000000-15.000000 1,10.000000-15.000000 0,7.000000-12.000000-4,6.000000-6.000000-11,7.000000-6.000000-9,6.000000-6.000000-11,6.000000-10.000000-5,6.000000-12.000000-2,7.000000-13.000000-1,6.000000-12.000000-1,4.000000-5.000000 4,4.000000 3.000000 9,3.000000 3.000000 9,3.000000 4.000000 10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2"/>
    </inkml:context>
    <inkml:brush xml:id="br0">
      <inkml:brushProperty name="width" value="0.0277271829545498" units="cm"/>
      <inkml:brushProperty name="height" value="0.0277271829545498" units="cm"/>
      <inkml:brushProperty name="color" value="#F2385B"/>
      <inkml:brushProperty name="ignorePressure" value="0"/>
    </inkml:brush>
  </inkml:definitions>
  <inkml:trace contextRef="#ctx0" brushRef="#br0">44050.000000 13100.000000 793,'48.000000'-24.000000'0,"-3.000000"4.000000"0 ,-3.000000 3.000000 0,-2.000000 3.000000 0,-3.000000 3.000000 2,1.000000 3.000000 6,-1.000000 3.000000 4,1.000000 4.000000 5,-3.000000 1.000000 2,-2.000000 0.000000-2,-3.000000 0.000000-3,-3.000000 0.000000-1,-1.000000 1.000000-2,4.000000 4.000000 0,3.000000 3.000000-2,3.000000 3.000000-2,1.000000 3.000000 0,1.000000 3.000000 0,-1.000000 3.000000-1,1.000000 4.000000 0,-3.000000 1.000000-1,-2.000000 0.000000 0,-3.000000 0.000000 0,-3.000000 0.000000-1,-4.000000 0.000000 1,-3.000000 0.000000 0,-3.000000 0.000000 0,-2.000000 0.000000 0,-1.000000 0.000000-3,3.000000 0.000000-7,3.000000 0.000000-7,4.000000 0.000000-7,1.000000-2.000000 0,0.000000-3.000000 5,0.000000-3.000000 5,0.000000-2.000000 5</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2"/>
    </inkml:context>
    <inkml:brush xml:id="br0">
      <inkml:brushProperty name="width" value="0.028987243771553" units="cm"/>
      <inkml:brushProperty name="height" value="0.028987243771553" units="cm"/>
      <inkml:brushProperty name="color" value="#F2385B"/>
      <inkml:brushProperty name="ignorePressure" value="0"/>
    </inkml:brush>
  </inkml:definitions>
  <inkml:trace contextRef="#ctx0" brushRef="#br0">46100.000000 11000.000000 758,'207.000000'114.000000'51,"-33.000000"-22.000000"-6 ,-35.000000-22.000000-6,-34.000000-21.000000-7,-23.000000-14.000000-5,-8.000000-2.000000-7,-10.000000-3.000000-6,-9.000000-3.000000-6,-5.000000-4.000000-4,0.000000-3.000000-2,0.000000-3.000000-3,0.000000-2.000000-2,-4.000000-1.000000-8,-5.000000 3.000000-16,-7.000000 3.000000-14,-5.000000 4.000000-16,-11.000000-1.000000-3,-11.000000-3.000000 8,-14.000000-3.000000 9,-11.000000-2.000000 7</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2"/>
    </inkml:context>
    <inkml:brush xml:id="br0">
      <inkml:brushProperty name="width" value="0.0322222225368023" units="cm"/>
      <inkml:brushProperty name="height" value="0.0322222225368023" units="cm"/>
      <inkml:brushProperty name="color" value="#F2385B"/>
      <inkml:brushProperty name="ignorePressure" value="0"/>
    </inkml:brush>
  </inkml:definitions>
  <inkml:trace contextRef="#ctx0" brushRef="#br0">46050.000000 12100.000000 682,'-88.000000'135.000000'-8,"26.000000"-27.000000"2 ,24.000000-28.000000 2,26.000000-28.000000 2,13.000000-13.000000 2,4.000000 3.000000 0,3.000000 3.000000-1,3.000000 4.000000 1,1.000000-4.000000 3,1.000000-9.000000 4,-1.000000-10.000000 6,1.000000-8.000000 5,2.000000 2.000000 2,7.000000 16.000000 1,6.000000 15.000000 2,7.000000 17.000000 0,2.000000 0.000000-2,1.000000-11.000000-3,-1.000000-14.000000-4,1.000000-11.000000-5,-1.000000-9.000000 0,1.000000-3.000000-1,-1.000000-3.000000 1,1.000000-2.000000-1,-3.000000-9.000000-2,-2.000000-12.000000-7,-3.000000-13.000000-6,-3.000000-12.000000-7,-4.000000-15.000000-3,-3.000000-15.000000 2,-3.000000-15.000000 0,-2.000000-16.000000 2,-3.000000-15.000000 0,1.000000-11.000000 0,-1.000000-14.000000 0,1.000000-11.000000-1,-3.000000-11.000000 1,-2.000000-5.000000 2,-3.000000-7.000000 2,-3.000000-5.000000 2,-2.000000 5.000000 1,0.000000 19.000000 0,0.000000 19.000000 0,0.000000 19.000000 0,-2.000000 15.000000 2,-3.000000 13.000000 6,-3.000000 12.000000 5,-2.000000 13.000000 6,-1.000000 15.000000 2,3.000000 19.000000-1,3.000000 19.000000 1,4.000000 19.000000 0,5.000000 19.000000 0,10.000000 23.000000 2,10.000000 22.000000 2,9.000000 22.000000 2,9.000000 24.000000-1,9.000000 29.000000-1,10.000000 28.000000-2,10.000000 28.000000-1,2.000000 15.000000-2,-3.000000 4.000000-3,-3.000000 3.000000-2,-2.000000 3.000000-3,-3.000000-4.000000-1,1.000000-8.000000 2,-1.000000-10.000000-1,1.000000-9.000000 2,-1.000000-12.000000-1,1.000000-11.000000-2,-1.000000-14.000000 0,1.000000-11.000000-2,-4.000000-17.000000-2,-6.000000-18.000000-4,-6.000000-19.000000-2,-6.000000-18.000000-3,-4.000000-21.000000-3,1.000000-22.000000-3,-1.000000-22.000000-2,1.000000-21.000000-3,-6.000000-26.000000-4,-8.000000-28.000000-7,-10.000000-28.000000-5,-9.000000-27.000000-7,-5.000000-20.000000-1,0.000000-9.000000 2,0.000000-10.000000 3,0.000000-8.000000 2,-4.000000 7.000000 5,-5.000000 25.000000 5,-7.000000 25.000000 7,-5.000000 25.000000 6</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47250.000000 9950.000000 999,'73.000000'210.000000'-2,"-3.000000"-27.000000"-7 ,-3.000000-28.000000-6,-2.000000-28.000000-5,-5.000000-20.000000-3,-2.000000-8.000000 1,-3.000000-10.000000 1,-3.000000-9.000000 0,-7.000000-12.000000 4,-9.000000-11.000000 8,-10.000000-14.000000 6,-8.000000-11.000000 8,-6.000000-7.000000 3,1.000000 0.000000 0,-1.000000 0.000000 0,1.000000 0.000000-1,1.000000 0.000000-4,3.000000 0.000000-8,3.000000 0.000000-9,4.000000 0.000000-8</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3"/>
    </inkml:context>
    <inkml:brush xml:id="br0">
      <inkml:brushProperty name="width" value="0.0335867889225483" units="cm"/>
      <inkml:brushProperty name="height" value="0.0335867889225483" units="cm"/>
      <inkml:brushProperty name="color" value="#F2385B"/>
      <inkml:brushProperty name="ignorePressure" value="0"/>
    </inkml:brush>
  </inkml:definitions>
  <inkml:trace contextRef="#ctx0" brushRef="#br0">49150.000000 11250.000000 655,'23.000000'143.000000'1,"-3.000000"-11.000000"4 ,-3.000000-14.000000 2,-2.000000-11.000000 4,-5.000000-6.000000 1,-2.000000 4.000000 2,-3.000000 3.000000 1,-3.000000 3.000000 1,-2.000000-7.000000-2,0.000000-15.000000-4,0.000000-15.000000-5,0.000000-16.000000-5,-2.000000-21.000000-5,-3.000000-24.000000-4,-3.000000-26.000000-6,-2.000000-24.000000-5,-1.000000-20.000000-2,3.000000-11.000000 1,3.000000-14.000000-1,4.000000-11.000000 2,4.000000-3.000000 2,6.000000 10.000000 4,7.000000 10.000000 6,6.000000 9.000000 5,6.000000 9.000000 5,6.000000 9.000000 3,7.000000 10.000000 5,6.000000 10.000000 3,6.000000 7.000000 4,6.000000 6.000000 3,7.000000 7.000000 3,6.000000 6.000000 3,1.000000 9.000000 1,-3.000000 13.000000-3,-3.000000 12.000000-4,-2.000000 13.000000-2,-9.000000 6.000000-3,-12.000000 0.000000 0,-13.000000 0.000000-1,-12.000000 0.000000-1,-9.000000-4.000000-2,-2.000000-5.000000-5,-3.000000-7.000000-3,-3.000000-5.000000-5,-4.000000 2.000000-3,-3.000000 13.000000-2,-3.000000 12.000000 0,-2.000000 13.000000-3,-5.000000-1.000000 1,-2.000000-11.000000 1,-3.000000-14.000000 0,-3.000000-11.000000 2,-7.000000-4.000000-1,-9.000000 6.000000-2,-10.000000 7.000000-1,-8.000000 6.000000-2,2.000000-15.000000 0,16.000000-33.000000 2,15.000000-35.000000 3,17.000000-34.000000 3,17.000000-18.000000 1,23.000000 1.000000 3,22.000000-1.000000 2,22.000000 1.000000 2,13.000000 1.000000 3,7.000000 3.000000 4,6.000000 3.000000 3,7.000000 4.000000 4,2.000000 7.000000 0,1.000000 13.000000-3,-1.000000 12.000000-3,1.000000 13.000000-3,-10.000000 9.000000-1,-19.000000 6.000000 0,-18.000000 7.000000 2,-19.000000 6.000000 0,1.000000-1.000000 2,22.000000-5.000000 1,22.000000-7.000000 1,23.000000-5.000000 2,3.000000-3.000000 0,-11.000000 4.000000-1,-14.000000 3.000000-2,-11.000000 3.000000 0,-7.000000-1.000000-5,0.000000-2.000000-9,0.000000-3.000000-9,0.000000-3.000000-7,-8.000000-2.000000-4,-16.000000 0.000000 2,-15.000000 0.000000 2,-15.000000 0.000000 2,-15.000000 0.000000-2,-12.000000 0.000000-9,-13.000000 0.000000-7,-12.000000 0.000000-8,-5.000000 1.000000-3,3.000000 4.000000 1,3.000000 3.000000 1,4.000000 3.000000 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3"/>
    </inkml:context>
    <inkml:brush xml:id="br0">
      <inkml:brushProperty name="width" value="0.0359381213784218" units="cm"/>
      <inkml:brushProperty name="height" value="0.0359381213784218" units="cm"/>
      <inkml:brushProperty name="color" value="#F2385B"/>
      <inkml:brushProperty name="ignorePressure" value="0"/>
    </inkml:brush>
  </inkml:definitions>
  <inkml:trace contextRef="#ctx0" brushRef="#br0">51450.000000 10300.000000 612,'25.000000'100.000000'0,"0.000000"0.000000"1 ,0.000000 0.000000 0,0.000000 0.000000 1,-2.000000 10.000000 0,-3.000000 23.000000 0,-3.000000 22.000000 0,-2.000000 22.000000 0,-5.000000 15.000000 5,-2.000000 9.000000 12,-3.000000 10.000000 12,-3.000000 10.000000 11,-2.000000 0.000000 4,0.000000-5.000000-6,0.000000-7.000000-4,0.000000-5.000000-5,-4.000000-14.000000-4,-5.000000-18.000000-6,-7.000000-19.000000-4,-5.000000-18.000000-5,-3.000000-20.000000-2,4.000000-18.000000 0,3.000000-19.000000 1,3.000000-18.000000-1,-1.000000-14.000000-4,-2.000000-5.000000-13,-3.000000-7.000000-11,-3.000000-5.000000-11,-6.000000-17.000000-6,-5.000000-24.000000-1,-7.000000-26.000000 1,-5.000000-24.000000-1,0.000000-17.000000 3,10.000000-5.000000 5,10.000000-7.000000 5,9.000000-5.000000 6,6.000000-3.000000 3,3.000000 4.000000 4,3.000000 3.000000 4,4.000000 3.000000 3,8.000000 4.000000 2,17.000000 7.000000-1,15.000000 6.000000 1,16.000000 7.000000-1,10.000000 4.000000 2,7.000000 3.000000 1,6.000000 3.000000 2,7.000000 4.000000 3,4.000000 1.000000-4,3.000000 0.000000-8,3.000000 0.000000-8,4.000000 0.000000-8,-7.000000 1.000000-4,-16.000000 4.000000 0,-15.000000 3.000000 2,-15.000000 3.000000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53850.000000 10000.000000 999,'117.000000'45.000000'-15,"-16.000000"-9.000000"1 ,-15.000000-10.000000 4,-15.000000-8.000000 1,-9.000000-6.000000 4,1.000000 1.000000 3,-1.000000-1.000000 3,1.000000 1.000000 4,-6.000000-1.000000-3,-8.000000 1.000000-9,-10.000000-1.000000-9,-9.000000 1.000000-8</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4"/>
    </inkml:context>
    <inkml:brush xml:id="br0">
      <inkml:brushProperty name="width" value="0.0235990788787603" units="cm"/>
      <inkml:brushProperty name="height" value="0.0235990788787603" units="cm"/>
      <inkml:brushProperty name="color" value="#F2385B"/>
      <inkml:brushProperty name="ignorePressure" value="0"/>
    </inkml:brush>
  </inkml:definitions>
  <inkml:trace contextRef="#ctx0" brushRef="#br0">53800.000000 11450.000000 932,'-24.000000'185.000000'2,"4.000000"-27.000000"3 ,3.000000-28.000000 5,3.000000-28.000000 3,3.000000-20.000000 0,3.000000-8.000000-2,3.000000-10.000000-4,4.000000-9.000000-2,4.000000-12.000000-3,6.000000-11.000000-5,7.000000-14.000000-4,6.000000-11.000000-4,4.000000-12.000000-3,4.000000-9.000000-4,3.000000-10.000000-4,3.000000-8.000000-3,-1.000000-6.000000-2,-2.000000 1.000000 0,-3.000000-1.000000-1,-3.000000 1.000000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4"/>
    </inkml:context>
    <inkml:brush xml:id="br0">
      <inkml:brushProperty name="width" value="0.033449299633503" units="cm"/>
      <inkml:brushProperty name="height" value="0.033449299633503" units="cm"/>
      <inkml:brushProperty name="color" value="#F2385B"/>
      <inkml:brushProperty name="ignorePressure" value="0"/>
    </inkml:brush>
  </inkml:definitions>
  <inkml:trace contextRef="#ctx0" brushRef="#br0">55400.000000 8800.000000 657,'142.000000'21.000000'-21,"-16.000000"-5.000000"5 ,-15.000000-7.000000 6,-15.000000-5.000000 6,-9.000000-1.000000 7,1.000000 6.000000 7,-1.000000 7.000000 9,1.000000 6.000000 7,-6.000000 4.000000 2,-8.000000 4.000000-4,-10.000000 3.000000-3,-9.000000 3.000000-5,-7.000000 7.000000-2,-3.000000 14.000000 0,-3.000000 11.000000-1,-2.000000 14.000000-1,-6.000000 10.000000 0,-6.000000 9.000000-1,-6.000000 10.000000-1,-6.000000 10.000000-1,-6.000000 10.000000 1,-2.000000 13.000000-1,-3.000000 12.000000 2,-3.000000 13.000000-1,-1.000000 9.000000 1,4.000000 6.000000 0,3.000000 7.000000-1,3.000000 6.000000 0,-1.000000 4.000000-1,-2.000000 4.000000-1,-3.000000 3.000000-1,-3.000000 3.000000 0,-4.000000-2.000000-1,-3.000000-6.000000-1,-3.000000-6.000000-1,-2.000000-6.000000 0,-3.000000-15.000000 0,1.000000-21.000000-1,-1.000000-22.000000-1,1.000000-22.000000-1,-1.000000-19.000000 1,1.000000-16.000000 0,-1.000000-15.000000 0,1.000000-15.000000 0,-4.000000-15.000000-1,-6.000000-12.000000-1,-6.000000-13.000000-1,-6.000000-12.000000-1,-7.000000-18.000000-5,-6.000000-21.000000-7,-6.000000-22.000000-7,-6.000000-22.000000-8,-9.000000-22.000000-6,-8.000000-22.000000-5,-10.000000-22.000000-6,-9.000000-21.000000-5,-7.000000-20.000000 0,-3.000000-15.000000 6,-3.000000-15.000000 7,-2.000000-16.000000 5,8.000000 17.000000 7,22.000000 50.000000 5,22.000000 50.000000 6,23.000000 50.000000 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3"/>
    </inkml:context>
    <inkml:brush xml:id="br0">
      <inkml:brushProperty name="width" value="0.0282540190964937" units="cm"/>
      <inkml:brushProperty name="height" value="0.0282540190964937" units="cm"/>
      <inkml:brushProperty name="color" value="#F2385B"/>
      <inkml:brushProperty name="ignorePressure" value="0"/>
    </inkml:brush>
  </inkml:definitions>
  <inkml:trace contextRef="#ctx0" brushRef="#br0">37750.000000 2350.000000 778,'-71.000000'-22.000000'-20,"10.000000"6.000000"3 ,10.000000 7.000000 2,9.000000 6.000000 2,2.000000 13.000000 9,-2.000000 23.000000 14,-3.000000 22.000000 14,-3.000000 22.000000 15,-4.000000 18.000000 5,-3.000000 16.000000-5,-3.000000 15.000000-6,-2.000000 17.000000-4,-5.000000 10.000000-4,-2.000000 6.000000-6,-3.000000 7.000000-4,-3.000000 6.000000-6,-1.000000-4.000000-4,4.000000-11.000000-7,3.000000-14.000000-4,3.000000-11.000000-6,6.000000-11.000000-3,9.000000-5.000000 1,10.000000-7.000000-1,10.000000-5.000000 0,5.000000-14.000000-3,4.000000-18.000000-5,3.000000-19.000000-6,3.000000-18.000000-6</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5"/>
    </inkml:context>
    <inkml:brush xml:id="br0">
      <inkml:brushProperty name="width" value="0.0261740572750568" units="cm"/>
      <inkml:brushProperty name="height" value="0.0261740572750568" units="cm"/>
      <inkml:brushProperty name="color" value="#F2385B"/>
      <inkml:brushProperty name="ignorePressure" value="0"/>
    </inkml:brush>
  </inkml:definitions>
  <inkml:trace contextRef="#ctx0" brushRef="#br0">55050.000000 10500.000000 840,'0.000000'95.000000'19,"0.000000"-9.000000"-1 ,0.000000-10.000000-2,0.000000-8.000000-1,0.000000-4.000000-2,0.000000 3.000000 0,0.000000 3.000000-2,0.000000 4.000000-1,0.000000-4.000000-3,0.000000-9.000000-3,0.000000-10.000000-4,0.000000-8.000000-3,0.000000-17.000000-3,0.000000-21.000000-2,0.000000-22.000000-3,0.000000-22.000000-2,1.000000-15.000000-2,4.000000-5.000000-1,3.000000-7.000000-1,3.000000-5.000000-2,6.000000-3.000000 1,9.000000 4.000000 2,10.000000 3.000000 3,10.000000 3.000000 3,5.000000 7.000000 4,4.000000 14.000000 7,3.000000 11.000000 7,3.000000 14.000000 6,3.000000 8.000000 3,3.000000 7.000000 1,3.000000 6.000000 1,4.000000 7.000000 0,-3.000000 4.000000 0,-5.000000 3.000000-2,-7.000000 3.000000-1,-5.000000 4.000000-2,-4.000000 5.000000-2,0.000000 10.000000-5,0.000000 10.000000-4,0.000000 9.000000-4,-7.000000 1.000000-2,-11.000000-6.000000 0,-14.000000-6.000000 0,-11.000000-6.000000 1,-11.000000-6.000000-1,-5.000000-2.000000 0,-7.000000-3.000000 0,-5.000000-3.000000 1,-6.000000-4.000000-1,-3.000000-3.000000 1,-3.000000-3.000000 0,-2.000000-2.000000 1,-3.000000-5.000000 1,1.000000-2.000000 3,-1.000000-3.000000 2,1.000000-3.000000 2,2.000000-6.000000 1,7.000000-5.000000-1,6.000000-7.000000 0,7.000000-5.000000-1,8.000000-9.000000-1,14.000000-9.000000-2,11.000000-10.000000-2,14.000000-8.000000-3,8.000000-8.000000-4,7.000000-2.000000-8,6.000000-3.000000-7,7.000000-3.000000-7,-3.000000 2.000000-6,-8.000000 10.000000-3,-10.000000 10.000000-4,-9.000000 9.000000-3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6"/>
    </inkml:context>
    <inkml:brush xml:id="br0">
      <inkml:brushProperty name="width" value="0.031225299462676" units="cm"/>
      <inkml:brushProperty name="height" value="0.031225299462676" units="cm"/>
      <inkml:brushProperty name="color" value="#F2385B"/>
      <inkml:brushProperty name="ignorePressure" value="0"/>
    </inkml:brush>
  </inkml:definitions>
  <inkml:trace contextRef="#ctx0" brushRef="#br0">59450.000000 7350.000000 704,'-46.000000'73.000000'8,"10.000000"-3.000000"-10 ,10.000000-3.000000-11,9.000000-2.000000-9,10.000000-1.000000 1,14.000000 3.000000 13,11.000000 3.000000 13,14.000000 4.000000 13,10.000000-3.000000 4,9.000000-5.000000-2,10.000000-7.000000-3,10.000000-5.000000-2,-3.000000-9.000000-3,-11.000000-9.000000-2,-14.000000-10.000000-2,-11.000000-8.000000-4,-3.000000-6.000000 0,10.000000 1.000000-2,10.000000-1.000000-1,9.000000 1.000000-1,4.000000-1.000000-1,1.000000 1.000000-4,-1.000000-1.000000-2,1.000000 1.000000-3,-4.000000-4.000000-2,-6.000000-6.000000-1,-6.000000-6.000000-1,-6.000000-6.000000-1,-13.000000 2.000000 1,-19.000000 14.000000 4,-18.000000 11.000000 3,-19.000000 14.000000 4,-8.000000 8.000000 3,3.000000 7.000000 5,3.000000 6.000000 5,4.000000 7.000000 4,-6.000000 18.000000 3,-11.000000 31.000000 4,-14.000000 32.000000 2,-11.000000 31.000000 3,-6.000000 15.000000 0,4.000000 1.000000-2,3.000000-1.000000-3,3.000000 1.000000-2,4.000000-1.000000-2,7.000000 1.000000-2,6.000000-1.000000-1,7.000000 1.000000-2,4.000000-12.000000-2,3.000000-21.000000-3,3.000000-22.000000-3,4.000000-22.000000-2,4.000000-19.000000-3,6.000000-16.000000-2,7.000000-15.000000-1,6.000000-15.000000-2,4.000000-17.000000-4,4.000000-15.000000-4,3.000000-15.000000-4,3.000000-16.000000-5,1.000000-8.000000-1,1.000000 0.000000 4,-1.000000 0.000000 4,1.000000 0.000000 4,2.000000-13.000000-1,7.000000-24.000000-2,6.000000-26.000000-5,7.000000-24.000000-3,4.000000-21.000000-1,3.000000-16.000000 0,3.000000-15.000000 0,4.000000-15.000000 1,1.000000-3.000000 1,0.000000 14.000000 3,0.000000 11.000000 3,0.000000 14.000000 2,0.000000 18.000000 4,0.000000 25.000000 5,0.000000 25.000000 5,0.000000 25.000000 4,0.000000 17.000000 4,0.000000 9.000000 5,0.000000 10.000000 3,0.000000 10.000000 5,0.000000 10.000000 2,0.000000 13.000000 3,0.000000 12.000000 2,0.000000 13.000000 3,-4.000000 6.000000-1,-5.000000 0.000000-3,-7.000000 0.000000-4,-5.000000 0.000000-3,-8.000000-2.000000-4,-5.000000-3.000000-1,-7.000000-3.000000-4,-5.000000-2.000000-1,-9.000000-3.000000-3,-9.000000 1.000000-1,-10.000000-1.000000-3,-8.000000 1.000000-2,-9.000000-1.000000-3,-6.000000 1.000000-6,-6.000000-1.000000-5,-6.000000 1.000000-5,-4.000000-1.000000-2,1.000000 1.000000 0,-1.000000-1.000000 2,1.000000 1.000000 0,4.000000-4.000000 1,9.000000-6.000000 0,10.000000-6.000000 1,10.000000-6.000000 0,5.000000-4.000000 1,4.000000 1.000000 3,3.000000-1.000000 4,3.000000 1.000000 2,6.000000-3.000000 2,9.000000-2.000000 1,10.000000-3.000000 1,10.000000-3.000000 1,8.000000-2.000000 2,10.000000 0.000000 2,10.000000 0.000000 1,9.000000 0.000000 2,6.000000-2.000000 2,3.000000-3.000000 0,3.000000-3.000000 0,4.000000-2.000000 2,-1.000000-3.000000-1,-3.000000 1.000000-2,-3.000000-1.000000-1,-2.000000 1.000000-2,-8.000000 1.000000-1,-8.000000 3.000000-1,-10.000000 3.000000 0,-9.000000 4.000000-1,-12.000000 2.000000 0,-11.000000 4.000000 0,-14.000000 3.000000 0,-11.000000 3.000000 1,-20.000000 7.000000-2,-24.000000 14.000000-1,-26.000000 11.000000-1,-24.000000 14.000000-2,-21.000000 10.000000-2,-16.000000 9.000000 0,-15.000000 10.000000-3,-15.000000 10.000000-1,-12.000000 7.000000 0,-6.000000 6.000000 1,-6.000000 7.000000 1,-6.000000 6.000000 1,2.000000 3.000000 0,14.000000 0.000000 1,11.000000 0.000000-1,14.000000 0.000000 1,18.000000-8.000000 3,25.000000-16.000000 3,25.000000-15.000000 5,25.000000-15.000000 5,18.000000-12.000000 1,14.000000-6.000000-2,11.000000-6.000000-3,14.000000-6.000000-1,21.000000-9.000000-1,31.000000-8.000000-1,32.000000-10.000000 1,31.000000-9.000000-1,23.000000-7.000000 1,16.000000-3.000000 2,15.000000-3.000000 2,17.000000-2.000000 3,10.000000-6.000000 0,6.000000-6.000000 1,7.000000-6.000000 0,6.000000-6.000000 0,1.000000-2.000000 2,-3.000000 3.000000 3,-3.000000 3.000000 2,-2.000000 4.000000 2,-14.000000 4.000000 3,-21.000000 6.000000-1,-22.000000 7.000000 1,-22.000000 6.000000 0,-18.000000 1.000000-2,-11.000000-3.000000-7,-14.000000-3.000000-6,-11.000000-2.000000-6,-22.000000-5.000000-8,-27.000000-2.000000-13,-28.000000-3.000000-12,-28.000000-3.000000-11,-18.000000-1.000000-7,-6.000000 4.000000-2,-6.000000 3.000000 0,-6.000000 3.000000-2,1.000000 1.000000 5,9.000000 1.000000 9,10.000000-1.000000 10,10.000000 1.000000 9</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6"/>
    </inkml:context>
    <inkml:brush xml:id="br0">
      <inkml:brushProperty name="width" value="0.0268254224210978" units="cm"/>
      <inkml:brushProperty name="height" value="0.0268254224210978" units="cm"/>
      <inkml:brushProperty name="color" value="#F2385B"/>
      <inkml:brushProperty name="ignorePressure" value="0"/>
    </inkml:brush>
  </inkml:definitions>
  <inkml:trace contextRef="#ctx0" brushRef="#br0">59350.000000 11250.000000 820,'67.000000'121.000000'16,"-16.000000"-5.000000"-4 ,-15.000000-7.000000-4,-15.000000-5.000000-4,-11.000000-1.000000-1,-2.000000 6.000000 5,-3.000000 7.000000 5,-3.000000 6.000000 3,-2.000000-7.000000 3,0.000000-18.000000 0,0.000000-19.000000 1,0.000000-18.000000 1,0.000000-12.000000-5,0.000000-3.000000-11,0.000000-3.000000-13,0.000000-2.000000-10,4.000000-9.000000-10,10.000000-12.000000-6,10.000000-13.000000-8,9.000000-12.000000-5,1.000000-9.000000-1,-6.000000-2.000000 9,-6.000000-3.000000 7,-6.000000-3.000000 8</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6"/>
    </inkml:context>
    <inkml:brush xml:id="br0">
      <inkml:brushProperty name="width" value="0.0368358828127384" units="cm"/>
      <inkml:brushProperty name="height" value="0.0368358828127384" units="cm"/>
      <inkml:brushProperty name="color" value="#F2385B"/>
      <inkml:brushProperty name="ignorePressure" value="0"/>
    </inkml:brush>
  </inkml:definitions>
  <inkml:trace contextRef="#ctx0" brushRef="#br0">60350.000000 10850.000000 597,'45.000000'79.000000'1,"-9.000000"10.000000"3 ,-10.000000 10.000000 2,-8.000000 9.000000 3,-6.000000 12.000000 2,1.000000 16.000000 1,-1.000000 15.000000 1,1.000000 17.000000 2,-3.000000-8.000000 2,-2.000000-27.000000 0,-3.000000-28.000000 3,-3.000000-28.000000 1,-2.000000 4.000000 2,0.000000 38.000000 1,0.000000 37.000000 2,0.000000 38.000000 1,0.000000-1.000000-1,0.000000-36.000000-5,0.000000-39.000000-3,0.000000-36.000000-4,-5.000000-1.000000-3,-9.000000 38.000000 0,-10.000000 37.000000-2,-8.000000 38.000000-2,-6.000000 10.000000 1,1.000000-15.000000 1,-1.000000-15.000000 0,1.000000-16.000000 1,2.000000-19.000000-7,7.000000-22.000000-14,6.000000-22.000000-15,7.000000-21.000000-14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6"/>
    </inkml:context>
    <inkml:brush xml:id="br0">
      <inkml:brushProperty name="width" value="0.0223299544304609" units="cm"/>
      <inkml:brushProperty name="height" value="0.0223299544304609" units="cm"/>
      <inkml:brushProperty name="color" value="#F2385B"/>
      <inkml:brushProperty name="ignorePressure" value="0"/>
    </inkml:brush>
  </inkml:definitions>
  <inkml:trace contextRef="#ctx0" brushRef="#br0">62600.000000 10000.000000 985,'26.000000'48.000000'0,"4.000000"-3.000000"1 ,3.000000-3.000000 0,3.000000-2.000000 0,-1.000000-3.000000-1,-2.000000 1.000000-6,-3.000000-1.000000-5,-3.000000 1.000000-4,-2.000000-3.000000 2,0.000000-2.000000 13,0.000000-3.000000 11,0.000000-3.000000 12,-5.000000-1.000000-3,-9.000000 4.000000-17,-10.000000 3.000000-18,-8.000000 3.000000-18,-9.000000 3.000000-6,-6.000000 3.000000 4,-6.000000 3.000000 4,-6.000000 4.000000 4,-2.000000-3.000000 5,3.000000-5.000000 5,3.000000-7.000000 4,4.000000-5.000000 6</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7"/>
    </inkml:context>
    <inkml:brush xml:id="br0">
      <inkml:brushProperty name="width" value="0.029021255671978" units="cm"/>
      <inkml:brushProperty name="height" value="0.029021255671978" units="cm"/>
      <inkml:brushProperty name="color" value="#F2385B"/>
      <inkml:brushProperty name="ignorePressure" value="0"/>
    </inkml:brush>
  </inkml:definitions>
  <inkml:trace contextRef="#ctx0" brushRef="#br0">62600.000000 11200.000000 758,'-43.000000'181.000000'-26,"17.000000"-37.000000"18 ,15.000000-38.000000 15,16.000000-37.000000 17,10.000000-19.000000 8,7.000000 0.000000 0,6.000000 0.000000-2,7.000000 0.000000 0,0.000000-2.000000-3,-2.000000-3.000000-3,-3.000000-3.000000-5,-3.000000-2.000000-3,-1.000000-5.000000-3,4.000000-2.000000-3,3.000000-3.000000-3,3.000000-3.000000-2,-1.000000-12.000000-10,-2.000000-18.000000-15,-3.000000-19.000000-16,-3.000000-18.000000-16,-4.000000-7.000000-5,-3.000000 6.000000 5,-3.000000 7.000000 6,-2.000000 6.000000 4</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64050.000000 9550.000000 999,'160.000000'90.000000'-25,"-27.000000"-18.000000"11 ,-28.000000-19.000000 13,-28.000000-18.000000 13,-20.000000-14.000000 3,-8.000000-5.000000-7,-10.000000-7.000000-5,-9.000000-5.000000-7,-5.000000-8.000000-6,0.000000-5.000000-7,0.000000-7.000000-8,0.000000-5.000000-8,-2.000000-3.000000 0,-3.000000 4.000000 4,-3.000000 3.000000 6,-2.000000 3.000000 4</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7"/>
    </inkml:context>
    <inkml:brush xml:id="br0">
      <inkml:brushProperty name="width" value="0.03073376044631" units="cm"/>
      <inkml:brushProperty name="height" value="0.03073376044631" units="cm"/>
      <inkml:brushProperty name="color" value="#F2385B"/>
      <inkml:brushProperty name="ignorePressure" value="0"/>
    </inkml:brush>
  </inkml:definitions>
  <inkml:trace contextRef="#ctx0" brushRef="#br0">64650.000000 9400.000000 715,'-118.000000'96.000000'1,"17.000000"-5.000000"0 ,15.000000-7.000000 1,16.000000-5.000000 1,10.000000-4.000000 3,7.000000 0.000000 4,6.000000 0.000000 6,7.000000 0.000000 4,5.000000-4.000000 2,7.000000-5.000000-1,6.000000-7.000000-3,7.000000-5.000000-1,7.000000-8.000000-3,9.000000-5.000000-1,10.000000-7.000000-4,10.000000-5.000000-2,8.000000-6.000000-2,10.000000-3.000000-4,10.000000-3.000000-2,9.000000-2.000000-3,4.000000-3.000000-2,1.000000 1.000000 1,-1.000000-1.000000 1,1.000000 1.000000-1,-4.000000-1.000000 1,-6.000000 1.000000 0,-6.000000-1.000000-1,-6.000000 1.000000 0,-7.000000 2.000000 0,-6.000000 7.000000 3,-6.000000 6.000000 2,-6.000000 7.000000 1,-10.000000 7.000000 2,-12.000000 9.000000 2,-13.000000 10.000000 1,-12.000000 10.000000 2,-12.000000 5.000000 0,-8.000000 4.000000-1,-10.000000 3.000000 0,-9.000000 3.000000-2,-5.000000 1.000000 1,0.000000 1.000000-1,0.000000-1.000000-1,0.000000 1.000000 1,3.000000-6.000000-1,6.000000-8.000000 1,7.000000-10.000000-1,6.000000-9.000000 1,9.000000-9.000000-1,13.000000-5.000000-3,12.000000-7.000000-3,13.000000-5.000000-2,10.000000-9.000000-4,10.000000-9.000000-3,10.000000-10.000000-2,9.000000-8.000000-4,7.000000-6.000000 1,7.000000 1.000000 2,6.000000-1.000000 4,7.000000 1.000000 2,8.000000 1.000000 3,14.000000 3.000000 0,11.000000 3.000000 1,14.000000 4.000000 2,-3.000000 4.000000 0,-15.000000 6.000000 2,-15.000000 7.000000 1,-16.000000 6.000000 1,-10.000000 6.000000 5,-3.000000 6.000000 7,-3.000000 7.000000 7,-2.000000 6.000000 7,-8.000000 1.000000 2,-8.000000-3.000000-6,-10.000000-3.000000-5,-9.000000-2.000000-6,-7.000000-5.000000-4,-3.000000-2.000000-3,-3.000000-3.000000-3,-2.000000-3.000000-4</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8"/>
    </inkml:context>
    <inkml:brush xml:id="br0">
      <inkml:brushProperty name="width" value="0.0303535480052233" units="cm"/>
      <inkml:brushProperty name="height" value="0.0303535480052233" units="cm"/>
      <inkml:brushProperty name="color" value="#F2385B"/>
      <inkml:brushProperty name="ignorePressure" value="0"/>
    </inkml:brush>
  </inkml:definitions>
  <inkml:trace contextRef="#ctx0" brushRef="#br0">67600.000000 8600.000000 724,'4.000000'46.000000'-13,"10.000000"-5.000000"2 ,10.000000-7.000000 1,9.000000-5.000000 1,6.000000-4.000000 3,3.000000 0.000000 4,3.000000 0.000000 4,4.000000 0.000000 5,2.000000-2.000000 2,4.000000-3.000000-1,3.000000-3.000000-1,3.000000-2.000000-1,1.000000-5.000000-1,1.000000-2.000000-1,-1.000000-3.000000-2,1.000000-3.000000-1,-12.000000-1.000000-1,-21.000000 4.000000 0,-22.000000 3.000000 0,-22.000000 3.000000 0,-21.000000 6.000000-2,-18.000000 9.000000-2,-19.000000 10.000000-2,-18.000000 10.000000-3,-12.000000 7.000000 0,-3.000000 6.000000 0,-3.000000 7.000000 1,-2.000000 6.000000 1,2.000000 3.000000 0,9.000000 0.000000-1,10.000000 0.000000 0,10.000000 0.000000 0,8.000000-4.000000 0,10.000000-5.000000 2,10.000000-7.000000 1,9.000000-5.000000 2,12.000000-8.000000 1,16.000000-5.000000 2,15.000000-7.000000 2,17.000000-5.000000 1,14.000000-6.000000 3,17.000000-3.000000 0,15.000000-3.000000 1,16.000000-2.000000 1,10.000000-6.000000 1,7.000000-6.000000-1,6.000000-6.000000 0,7.000000-6.000000 0,2.000000-7.000000 0,1.000000-6.000000 2,-1.000000-6.000000 1,1.000000-6.000000 1,-9.000000-2.000000 1,-15.000000 3.000000-2,-15.000000 3.000000 0,-16.000000 4.000000-1,-27.000000 7.000000-4,-37.000000 13.000000-4,-38.000000 12.000000-4,-37.000000 13.000000-5,-21.000000 10.000000-3,-3.000000 10.000000 0,-3.000000 10.000000-2,-2.000000 9.000000 0,6.000000-1.000000 0,20.000000-8.000000 2,18.000000-10.000000 1,20.000000-9.000000 2,-6.000000 4.000000 0,-28.000000 19.000000 0,-28.000000 19.000000 0,-27.000000 19.000000-1,-9.000000 9.000000 0,13.000000 0.000000 2,12.000000 0.000000 0,13.000000 0.000000 3,13.000000-8.000000 1,17.000000-16.000000 3,15.000000-15.000000 2,16.000000-15.000000 4,16.000000-14.000000 0,20.000000-8.000000-1,18.000000-10.000000-2,20.000000-9.000000-1,21.000000-7.000000 2,25.000000-3.000000 7,25.000000-3.000000 6,25.000000-2.000000 7,17.000000-6.000000 2,9.000000-6.000000 0,10.000000-6.000000-2,10.000000-6.000000 0,0.000000-7.000000-1,-5.000000-6.000000-1,-7.000000-6.000000 1,-5.000000-6.000000 0,-11.000000-4.000000-2,-11.000000 1.000000-4,-14.000000-1.000000-3,-11.000000 1.000000-3,-14.000000 2.000000-4,-11.000000 7.000000-4,-14.000000 6.000000-3,-11.000000 7.000000-3,-12.000000 0.000000-5,-9.000000-2.000000-4,-10.000000-3.000000-6,-8.000000-3.000000-4,-11.000000-4.000000-5,-8.000000-3.000000-4,-10.000000-3.000000-4,-9.000000-2.000000-4,-10.000000-9.000000-1,-9.000000-12.000000 0,-10.000000-13.000000 1,-8.000000-12.000000 1,-3.000000 2.000000 3,7.000000 20.000000 8,6.000000 18.000000 8,7.000000 20.000000 7</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8"/>
    </inkml:context>
    <inkml:brush xml:id="br0">
      <inkml:brushProperty name="width" value="0.0343706607818604" units="cm"/>
      <inkml:brushProperty name="height" value="0.0343706607818604" units="cm"/>
      <inkml:brushProperty name="color" value="#F2385B"/>
      <inkml:brushProperty name="ignorePressure" value="0"/>
    </inkml:brush>
  </inkml:definitions>
  <inkml:trace contextRef="#ctx0" brushRef="#br0">68300.000000 7750.000000 640,'46.000000'56.000000'17,"-5.000000"13.000000"2 ,-7.000000 12.000000 0,-5.000000 13.000000 1,-8.000000 18.000000 1,-5.000000 26.000000-2,-7.000000 24.000000 0,-5.000000 26.000000-2,-6.000000 1.000000 0,-3.000000-22.000000-1,-3.000000-22.000000-2,-2.000000-21.000000 0,-1.000000-18.000000-2,3.000000-12.000000-1,3.000000-13.000000-1,4.000000-12.000000-1,-6.000000 18.000000 1,-11.000000 51.000000 2,-14.000000 49.000000 3,-11.000000 51.000000 3,-6.000000 7.000000-1,4.000000-34.000000-3,3.000000-35.000000-4,3.000000-33.000000-3,4.000000-26.000000-4,7.000000-16.000000-6,6.000000-15.000000-4,7.000000-15.000000-6,8.000000-28.000000-8,14.000000-36.000000-12,11.000000-39.000000-11,14.000000-36.000000-12,5.000000-26.000000-2,1.000000-12.000000 8,-1.000000-13.000000 7,1.000000-12.000000 8,-4.000000 2.000000 5,-6.000000 20.000000 5,-6.000000 18.000000 5,-6.000000 20.000000 4,-2.000000 10.000000 3,3.000000 3.000000 2,3.000000 3.000000 2,4.000000 4.000000 1,1.000000-3.000000 2,0.000000-5.000000 1,0.000000-7.000000 2,0.000000-5.000000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3"/>
    </inkml:context>
    <inkml:brush xml:id="br0">
      <inkml:brushProperty name="width" value="0.0341299958527088" units="cm"/>
      <inkml:brushProperty name="height" value="0.0341299958527088" units="cm"/>
      <inkml:brushProperty name="color" value="#F2385B"/>
      <inkml:brushProperty name="ignorePressure" value="0"/>
    </inkml:brush>
  </inkml:definitions>
  <inkml:trace contextRef="#ctx0" brushRef="#br0">36900.000000 4100.000000 644,'67.000000'-18.000000'3,"-16.000000"17.000000"6 ,-15.000000 15.000000 7,-15.000000 16.000000 5,-11.000000 16.000000 4,-2.000000 20.000000 0,-3.000000 18.000000 1,-3.000000 20.000000 1,-6.000000 13.000000-2,-5.000000 9.000000-5,-7.000000 10.000000-5,-5.000000 10.000000-5,-4.000000 5.000000-3,0.000000 4.000000-2,0.000000 3.000000-1,0.000000 3.000000-1,1.000000-4.000000-3,4.000000-8.000000-4,3.000000-10.000000-3,3.000000-9.000000-5,1.000000-10.000000-4,1.000000-9.000000-4,-1.000000-10.000000-4,1.000000-8.000000-5,4.000000-23.000000-4,9.000000-34.000000-3,10.000000-35.000000-3,10.000000-33.000000-4,5.000000-34.000000 3,4.000000-31.000000 8,3.000000-31.000000 10,3.000000-31.000000 9,4.000000-18.000000 5,7.000000-3.000000 3,6.000000-3.000000 3,7.000000-2.000000 2,0.000000 10.000000 6,-2.000000 25.000000 6,-3.000000 25.000000 8,-3.000000 25.000000 7,-6.000000 21.000000 2,-5.000000 20.000000-2,-7.000000 18.000000-2,-5.000000 20.000000-2,3.000000 5.000000 0,17.000000-6.000000 4,15.000000-6.000000 2,16.000000-6.000000 4,4.000000 1.000000-1,-6.000000 9.000000-2,-6.000000 10.000000-3,-6.000000 10.000000-3,-9.000000 5.000000-4,-8.000000 4.000000-4,-10.000000 3.000000-4,-9.000000 3.000000-5,-2.000000 14.000000-2,6.000000 25.000000 2,7.000000 25.000000 0,6.000000 25.000000 1,-2.000000 15.000000-1,-9.000000 7.000000-1,-10.000000 6.000000-3,-8.000000 7.000000-1,-9.000000 0.000000-1,-6.000000-2.000000 0,-6.000000-3.000000 0,-6.000000-3.000000 1,-7.000000-7.000000-2,-6.000000-9.000000-4,-6.000000-10.000000-6,-6.000000-8.000000-5,-4.000000-12.000000-2,1.000000-12.000000-3,-1.000000-13.000000 0,1.000000-12.000000-3,-3.000000-13.000000 1,-2.000000-12.000000 0,-3.000000-13.000000 1,-3.000000-12.000000 1,-1.000000-16.000000 1,4.000000-19.000000 1,3.000000-18.000000 3,3.000000-19.000000 1,7.000000-19.000000 3,14.000000-19.000000 4,11.000000-18.000000 2,14.000000-19.000000 5,10.000000-4.000000 0,9.000000 14.000000 0,10.000000 11.000000-2,10.000000 14.000000-2,0.000000 14.000000-1,-5.000000 20.000000-3,-7.000000 18.000000-3,-5.000000 20.000000-2,-3.000000 10.000000-1,4.000000 3.000000 1,3.000000 3.000000 0,3.000000 4.000000 2,1.000000-3.000000-1,1.000000-5.000000-3,-1.000000-7.000000-3,1.000000-5.000000-4</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8"/>
    </inkml:context>
    <inkml:brush xml:id="br0">
      <inkml:brushProperty name="width" value="0.0266767591238022" units="cm"/>
      <inkml:brushProperty name="height" value="0.0266767591238022" units="cm"/>
      <inkml:brushProperty name="color" value="#F2385B"/>
      <inkml:brushProperty name="ignorePressure" value="0"/>
    </inkml:brush>
  </inkml:definitions>
  <inkml:trace contextRef="#ctx0" brushRef="#br0">69400.000000 8650.000000 824,'20.000000'214.000000'-3,"-9.000000"-22.000000"-3 ,-10.000000-22.000000-1,-8.000000-21.000000-3,-8.000000-12.000000 6,-2.000000 1.000000 13,-3.000000-1.000000 11,-3.000000 1.000000 14,-1.000000-12.000000 3,4.000000-21.000000-5,3.000000-22.000000-5,3.000000-22.000000-5,3.000000-15.000000-7,3.000000-5.000000-6,3.000000-7.000000-9,4.000000-5.000000-6,5.000000-14.000000-10,10.000000-18.000000-10,10.000000-19.000000-12,9.000000-18.000000-10,4.000000-15.000000-2,1.000000-9.000000 6,-1.000000-10.000000 7,1.000000-8.000000 7,-3.000000-1.000000 6,-2.000000 9.000000 6,-3.000000 10.000000 4,-3.000000 10.000000 6</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9"/>
    </inkml:context>
    <inkml:brush xml:id="br0">
      <inkml:brushProperty name="width" value="0.0359350852668285" units="cm"/>
      <inkml:brushProperty name="height" value="0.0359350852668285" units="cm"/>
      <inkml:brushProperty name="color" value="#F2385B"/>
      <inkml:brushProperty name="ignorePressure" value="0"/>
    </inkml:brush>
  </inkml:definitions>
  <inkml:trace contextRef="#ctx0" brushRef="#br0">70100.000000 8400.000000 612,'0.000000'123.000000'2,"0.000000"-3.000000"7 ,0.000000-3.000000 5,0.000000-2.000000 5,-2.000000 5.000000 2,-3.000000 16.000000 0,-3.000000 15.000000-2,-2.000000 17.000000-1,-8.000000 13.000000 1,-8.000000 13.000000 0,-10.000000 12.000000 2,-9.000000 13.000000 2,-5.000000 4.000000-1,0.000000-3.000000 0,0.000000-3.000000-1,0.000000-2.000000-1,1.000000-6.000000-1,4.000000-6.000000 0,3.000000-6.000000-2,3.000000-6.000000-1,3.000000-13.000000-2,3.000000-19.000000-6,3.000000-18.000000-4,4.000000-19.000000-4,2.000000-18.000000-6,4.000000-15.000000-8,3.000000-15.000000-6,3.000000-16.000000-8,6.000000-16.000000-6,9.000000-16.000000-8,10.000000-15.000000-7,10.000000-15.000000-6,2.000000-11.000000-2,-3.000000-2.000000 8,-3.000000-3.000000 5,-2.000000-3.000000 7</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72250.000000 7600.000000 999,'45.000000'9.000000'-22,"-9.000000"19.000000"-4 ,-10.000000 19.000000-4,-8.000000 19.000000-4,-6.000000 9.000000 5,1.000000 0.000000 14,-1.000000 0.000000 14,1.000000 0.000000 14,-1.000000-4.000000 4,1.000000-5.000000-7,-1.000000-7.000000-7,1.000000-5.000000-8,-3.000000-8.000000-4,-2.000000-5.000000-4,-3.000000-7.000000-4,-3.000000-5.000000-3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9"/>
    </inkml:context>
    <inkml:brush xml:id="br0">
      <inkml:brushProperty name="width" value="0.0282478593289852" units="cm"/>
      <inkml:brushProperty name="height" value="0.0282478593289852" units="cm"/>
      <inkml:brushProperty name="color" value="#F2385B"/>
      <inkml:brushProperty name="ignorePressure" value="0"/>
    </inkml:brush>
  </inkml:definitions>
  <inkml:trace contextRef="#ctx0" brushRef="#br0">71750.000000 8300.000000 778,'0.000000'53.000000'2,"0.000000"6.000000"2 ,0.000000 7.000000 3,0.000000 6.000000 3,-5.000000 12.000000 2,-9.000000 19.000000 3,-10.000000 19.000000 1,-8.000000 19.000000 3,-4.000000 10.000000 1,3.000000 4.000000 1,3.000000 3.000000 1,4.000000 3.000000 0,1.000000-5.000000-2,0.000000-12.000000-5,0.000000-13.000000-4,0.000000-12.000000-6,3.000000-16.000000-5,6.000000-19.000000-5,7.000000-18.000000-7,6.000000-19.000000-6,10.000000-21.000000-7,17.000000-21.000000-10,15.000000-22.000000-8,16.000000-22.000000-11,2.000000-13.000000 1,-8.000000-3.000000 10,-10.000000-3.000000 8,-9.000000-2.000000 10,-7.000000 0.000000 7,-3.000000 7.000000 3,-3.000000 6.000000 5,-2.000000 7.000000 4</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19"/>
    </inkml:context>
    <inkml:brush xml:id="br0">
      <inkml:brushProperty name="width" value="0.0274183992296457" units="cm"/>
      <inkml:brushProperty name="height" value="0.0274183992296457" units="cm"/>
      <inkml:brushProperty name="color" value="#F2385B"/>
      <inkml:brushProperty name="ignorePressure" value="0"/>
    </inkml:brush>
  </inkml:definitions>
  <inkml:trace contextRef="#ctx0" brushRef="#br0">71850.000000 8800.000000 802,'95.000000'1.000000'-18,"-9.000000"4.000000"14 ,-10.000000 3.000000 11,-8.000000 3.000000 13,-6.000000 7.000000 7,1.000000 14.000000-1,-1.000000 11.000000 2,1.000000 14.000000 0,-3.000000 2.000000-3,-2.000000-6.000000-4,-3.000000-6.000000-5,-3.000000-6.000000-4,-4.000000-6.000000-5,-3.000000-2.000000-4,-3.000000-3.000000-6,-2.000000-3.000000-4,-5.000000-6.000000-5,-2.000000-5.000000-6,-3.000000-7.000000-7,-3.000000-5.000000-6,-2.000000-4.000000-2,0.000000 0.000000 1,0.000000 0.000000 3,0.000000 0.000000 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0"/>
    </inkml:context>
    <inkml:brush xml:id="br0">
      <inkml:brushProperty name="width" value="0.0400523617863655" units="cm"/>
      <inkml:brushProperty name="height" value="0.0400523617863655" units="cm"/>
      <inkml:brushProperty name="color" value="#F2385B"/>
      <inkml:brushProperty name="ignorePressure" value="0"/>
    </inkml:brush>
  </inkml:definitions>
  <inkml:trace contextRef="#ctx0" brushRef="#br0">72050.000000 9600.000000 549,'71.000000'92.000000'7,"-5.000000"-16.000000"0 ,-7.000000-15.000000 0,-5.000000-15.000000 1,-6.000000-9.000000 1,-3.000000 1.000000 3,-3.000000-1.000000 3,-2.000000 1.000000 3,-8.000000-1.000000 0,-8.000000 1.000000-2,-10.000000-1.000000-1,-9.000000 1.000000-3,-7.000000-1.000000-1,-3.000000 1.000000-3,-3.000000-1.000000-3,-2.000000 1.000000-1,-8.000000 1.000000-3,-8.000000 3.000000 0,-10.000000 3.000000-2,-9.000000 4.000000-1,-4.000000 2.000000-1,4.000000 4.000000-2,3.000000 3.000000-2,3.000000 3.000000-1,6.000000-1.000000-1,9.000000-2.000000 1,10.000000-3.000000 1,10.000000-3.000000 0,4.000000-6.000000 1,0.000000-5.000000 1,0.000000-7.000000 2,0.000000-5.000000 0,4.000000-3.000000 1,10.000000 4.000000 0,10.000000 3.000000 0,9.000000 3.000000-1,6.000000 1.000000 1,3.000000 1.000000 0,3.000000-1.000000 1,4.000000 1.000000 1,-3.000000-3.000000 1,-5.000000-2.000000 3,-7.000000-3.000000 1,-5.000000-3.000000 2,-11.000000-1.000000 1,-11.000000 4.000000 0,-14.000000 3.000000 0,-11.000000 3.000000 1,-12.000000-2.000000-2,-9.000000-6.000000-3,-10.000000-6.000000-2,-8.000000-6.000000-4,-6.000000-6.000000-2,1.000000-2.000000-1,-1.000000-3.000000-2,1.000000-3.000000-1,-4.000000-2.000000-1,-6.000000 0.000000 0,-6.000000 0.000000 1,-6.000000 0.000000-1,4.000000 1.000000 2,16.000000 4.000000 2,15.000000 3.000000 3,17.000000 3.000000 1,10.000000 3.000000 3,6.000000 3.000000 1,7.000000 3.000000 1,6.000000 4.000000 2,6.000000 4.000000 3,6.000000 6.000000 3,7.000000 7.000000 4,6.000000 6.000000 3,10.000000 3.000000 3,17.000000 0.000000 0,15.000000 0.000000 0,16.000000 0.000000 1,10.000000-4.000000 1,7.000000-5.000000 1,6.000000-7.000000 1,7.000000-5.000000 2,-1.000000-6.000000-3,-6.000000-3.000000-4,-6.000000-3.000000-4,-6.000000-2.000000-4,-4.000000-3.000000-3,1.000000 1.000000-1,-1.000000-1.000000-1,1.000000 1.000000-1,-6.000000-4.000000-2,-8.000000-6.000000-6,-10.000000-6.000000-5,-9.000000-6.000000-5,-7.000000-9.000000-9,-3.000000-8.000000-14,-3.000000-10.000000-14,-2.000000-9.000000-13,-6.000000-4.000000-5,-6.000000 4.000000 3,-6.000000 3.000000 4,-6.000000 3.000000 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1"/>
    </inkml:context>
    <inkml:brush xml:id="br0">
      <inkml:brushProperty name="width" value="0.0231013838201761" units="cm"/>
      <inkml:brushProperty name="height" value="0.0231013838201761" units="cm"/>
      <inkml:brushProperty name="color" value="#F2385B"/>
      <inkml:brushProperty name="ignorePressure" value="0"/>
    </inkml:brush>
  </inkml:definitions>
  <inkml:trace contextRef="#ctx0" brushRef="#br0">75100.000000 9650.000000 952,'93.000000'43.000000'-22,"-11.000000"-11.000000"15 ,-14.000000-14.000000 13,-11.000000-11.000000 15,-7.000000-7.000000 3,0.000000 0.000000-8,0.000000 0.000000-7,0.000000 0.000000-9,0.000000-5.000000-6,0.000000-9.000000-7,0.000000-10.000000-7,0.000000-8.000000-7,-5.000000-3.000000 0,-9.000000 7.000000 6,-10.000000 6.000000 5,-8.000000 7.000000 6,-3.000000 0.000000 1,7.000000-2.000000-4,6.000000-3.000000-6,7.000000-3.000000-3</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1"/>
    </inkml:context>
    <inkml:brush xml:id="br0">
      <inkml:brushProperty name="width" value="0.0234368033707142" units="cm"/>
      <inkml:brushProperty name="height" value="0.0234368033707142" units="cm"/>
      <inkml:brushProperty name="color" value="#F2385B"/>
      <inkml:brushProperty name="ignorePressure" value="0"/>
    </inkml:brush>
  </inkml:definitions>
  <inkml:trace contextRef="#ctx0" brushRef="#br0">77900.000000 7950.000000 938,'89.000000'-63.000000'0,"-22.000000"26.000000"0 ,-22.000000 24.000000 0,-21.000000 26.000000 0,-17.000000 15.000000 1,-8.000000 6.000000 2,-10.000000 7.000000 2,-9.000000 6.000000 3,-2.000000 6.000000 0,6.000000 6.000000 1,7.000000 7.000000-1,6.000000 6.000000 0,4.000000-2.000000-2,4.000000-9.000000-2,3.000000-10.000000-3,3.000000-8.000000-2,6.000000-8.000000-1,9.000000-2.000000 0,10.000000-3.000000 2,10.000000-3.000000 0,2.000000-6.000000 1,-3.000000-5.000000-1,-3.000000-7.000000-1,-2.000000-5.000000-1,-3.000000-4.000000 0,1.000000 0.000000-3,-1.000000 0.000000-1,1.000000 0.000000-2,-1.000000-2.000000-2,1.000000-3.000000-1,-1.000000-3.000000-3,1.000000-2.000000-1,-3.000000-1.000000 0,-2.000000 3.000000 0,-3.000000 3.000000 1,-3.000000 4.000000 0,-6.000000 5.000000 0,-5.000000 10.000000-4,-7.000000 10.000000-2,-5.000000 9.000000-3,-6.000000 1.000000 1,-3.000000-6.000000 5,-3.000000-6.000000 4,-2.000000-6.000000 5</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2"/>
    </inkml:context>
    <inkml:brush xml:id="br0">
      <inkml:brushProperty name="width" value="0.0232761017978191" units="cm"/>
      <inkml:brushProperty name="height" value="0.0232761017978191" units="cm"/>
      <inkml:brushProperty name="color" value="#F2385B"/>
      <inkml:brushProperty name="ignorePressure" value="0"/>
    </inkml:brush>
  </inkml:definitions>
  <inkml:trace contextRef="#ctx0" brushRef="#br0">78400.000000 9250.000000 945,'-93.000000'284.000000'-18,"17.000000"-31.000000"4 ,15.000000-31.000000 5,16.000000-31.000000 4,7.000000-18.000000 5,1.000000-3.000000 5,-1.000000-3.000000 6,1.000000-2.000000 5,1.000000-9.000000 2,3.000000-12.000000-2,3.000000-13.000000-2,4.000000-12.000000-3,2.000000-16.000000-4,4.000000-19.000000-5,3.000000-18.000000-5,3.000000-19.000000-5</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3"/>
    </inkml:context>
    <inkml:brush xml:id="br0">
      <inkml:brushProperty name="width" value="0.030070386826992" units="cm"/>
      <inkml:brushProperty name="height" value="0.030070386826992" units="cm"/>
      <inkml:brushProperty name="color" value="#F2385B"/>
      <inkml:brushProperty name="ignorePressure" value="0"/>
    </inkml:brush>
  </inkml:definitions>
  <inkml:trace contextRef="#ctx0" brushRef="#br0">73650.000000 14350.000000 731,'-71.000000'139.000000'-30,"10.000000"-22.000000"5 ,10.000000-22.000000 5,9.000000-21.000000 5,7.000000-12.000000 6,7.000000 1.000000 5,6.000000-1.000000 6,7.000000 1.000000 5,8.000000-6.000000 1,14.000000-8.000000-1,11.000000-10.000000-3,14.000000-9.000000-2,14.000000-9.000000-1,20.000000-5.000000 1,18.000000-7.000000-1,20.000000-5.000000 0,5.000000-8.000000 2,-6.000000-5.000000 1,-6.000000-7.000000 2,-6.000000-5.000000 2,-6.000000-4.000000 1,-2.000000 0.000000 0,-3.000000 0.000000 1,-3.000000 0.000000 1,-9.000000 3.000000-1,-11.000000 6.000000 0,-14.000000 7.000000-2,-11.000000 6.000000 0,-17.000000 10.000000 1,-18.000000 17.000000 2,-19.000000 15.000000 3,-18.000000 16.000000 2,-10.000000 5.000000 1,0.000000-2.000000-4,0.000000-3.000000-2,0.000000-3.000000-3,3.000000-6.000000-1,6.000000-5.000000-2,7.000000-7.000000 0,6.000000-5.000000-1,-8.000000 19.000000 1,-22.000000 47.000000 0,-22.000000 47.000000 3,-21.000000 48.000000 1,-10.000000 20.000000 0,3.000000-2.000000-2,3.000000-3.000000-2,4.000000-3.000000-1,4.000000 1.000000 0,6.000000 6.000000 0,7.000000 7.000000 1,6.000000 6.000000 1,6.000000-2.000000-2,6.000000-9.000000-2,7.000000-10.000000-2,6.000000-8.000000-4,9.000000-18.000000-1,13.000000-25.000000-1,12.000000-25.000000-1,13.000000-25.000000-1,12.000000-29.000000-3,13.000000-30.000000-4,12.000000-32.000000-4,13.000000-30.000000-5,7.000000-29.000000-3,4.000000-25.000000 1,3.000000-25.000000-1,3.000000-25.000000 0,1.000000-16.000000 1,1.000000-6.000000 1,-1.000000-6.000000 3,1.000000-6.000000 2,-4.000000-1.000000 2,-6.000000 7.000000 4,-6.000000 6.000000 3,-6.000000 7.000000 4,-6.000000 5.000000 3,-2.000000 7.000000 0,-3.000000 6.000000 3,-3.000000 7.000000 1,-2.000000 7.000000 0,0.000000 9.000000-1,0.000000 10.000000-1,0.000000 10.000000-1,1.000000 5.000000 2,4.000000 4.000000 5,3.000000 3.000000 6,3.000000 3.000000 5,1.000000 4.000000 2,1.000000 7.000000 0,-1.000000 6.000000 0,1.000000 7.000000 0,1.000000 7.000000 1,3.000000 9.000000 2,3.000000 10.000000 4,4.000000 10.000000 1,-3.000000 11.000000 1,-5.000000 17.000000-4,-7.000000 15.000000-3,-5.000000 16.000000-3,-8.000000 13.000000-2,-5.000000 14.000000-1,-7.000000 11.000000-1,-5.000000 14.000000 0,-3.000000 5.000000-1,4.000000 1.000000-2,3.000000-1.000000-1,3.000000 1.000000-1,-1.000000-1.000000-2,-2.000000 1.000000-1,-3.000000-1.000000-1,-3.000000 1.000000-2,-2.000000-1.000000 0,0.000000 1.000000 2,0.000000-1.000000 1,0.000000 1.000000 1,0.000000-3.000000 1,0.000000-2.000000-2,0.000000-3.000000-1,0.000000-3.000000 0,-2.000000-9.000000-1,-3.000000-11.000000 0,-3.000000-14.000000 0,-2.000000-11.000000 1,-6.000000-17.000000-6,-6.000000-18.000000-10,-6.000000-19.000000-11,-6.000000-18.000000-10,1.000000-10.000000-1,9.000000 0.000000 5,10.000000 0.000000 7,10.000000 0.000000 7,-3.000000-13.000000 2,-11.000000-24.000000 0,-14.000000-26.000000-2,-11.000000-24.000000-1,-12.000000-17.000000 0,-9.000000-5.000000 2,-10.000000-7.000000 2,-8.000000-5.000000 0,-4.000000 2.000000 3,3.000000 13.000000 3,3.000000 12.000000 1,4.000000 13.000000 4,7.000000 13.000000 1,13.000000 17.000000 3,12.000000 15.000000 3,13.000000 16.000000 3,10.000000 16.000000 2,10.000000 20.000000 6,10.000000 18.000000 3,9.000000 20.000000 6,10.000000 6.000000 0,14.000000-2.000000-3,11.000000-3.000000-3,14.000000-3.000000-3,5.000000-2.000000-1,1.000000 0.000000-1,-1.000000 0.000000-1,1.000000 0.000000 0,-6.000000-2.000000 0,-8.000000-3.000000-1,-10.000000-3.000000 0,-9.000000-2.000000 0,-15.000000 3.000000-1,-18.000000 14.000000-1,-19.000000 11.000000 1,-18.000000 14.000000-2,-18.000000 7.000000-4,-16.000000 3.000000-10,-15.000000 3.000000-10,-15.000000 4.000000-9,-4.000000-3.000000-4,9.000000-5.000000 1,10.000000-7.000000 1,10.000000-5.000000 2,8.000000-8.000000 2,10.000000-5.000000 4,10.000000-7.000000 4,9.000000-5.000000 4,12.000000-11.000000 3,16.000000-11.000000 0,15.000000-14.000000-1,17.000000-11.000000 1,13.000000-12.000000 2,13.000000-9.000000 5,12.000000-10.000000 3,13.000000-8.000000 5,4.000000-3.000000 3,-3.000000 7.000000 1,-3.000000 6.000000 3,-2.000000 7.000000 2,-6.000000 5.000000 1,-6.000000 7.000000 1,-6.000000 6.000000 1,-6.000000 7.000000 0,-7.000000 10.000000-1,-6.000000 16.000000 0,-6.000000 15.000000 0,-6.000000 17.000000-1,-10.000000 10.000000-3,-12.000000 6.000000-3,-13.000000 7.000000-4,-12.000000 6.000000-4,-5.000000 1.000000-4,3.000000-3.000000-2,3.000000-3.000000-3,4.000000-2.000000-3,2.000000-8.000000-3,4.000000-8.000000-1,3.000000-10.000000-2,3.000000-9.000000-1,3.000000-12.000000-2,3.000000-11.000000-2,3.000000-14.000000 0,4.000000-11.000000-3,5.000000-12.000000 0,10.000000-9.000000-1,10.000000-10.000000-2,9.000000-8.000000 0,2.000000-3.000000 1,-2.000000 7.000000 1,-3.000000 6.000000 3,-3.000000 7.000000 3,1.000000-3.000000 0,6.000000-8.000000 0,7.000000-10.000000 0,6.000000-9.000000-1,-1.000000-1.000000 2,-5.000000 10.000000 4,-7.000000 10.000000 3,-5.000000 9.000000 3</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6"/>
    </inkml:context>
    <inkml:brush xml:id="br0">
      <inkml:brushProperty name="width" value="0.0290992129594088" units="cm"/>
      <inkml:brushProperty name="height" value="0.0290992129594088" units="cm"/>
      <inkml:brushProperty name="color" value="#F2385B"/>
      <inkml:brushProperty name="ignorePressure" value="0"/>
    </inkml:brush>
  </inkml:definitions>
  <inkml:trace contextRef="#ctx0" brushRef="#br0">40800.000000 1600.000000 756,'-30.000000'192.000000'22,"-9.000000"-16.000000"-2 ,-10.000000-15.000000 0,-8.000000-15.000000-1,-6.000000-14.000000-1,1.000000-8.000000-4,-1.000000-10.000000-3,1.000000-9.000000-2,4.000000-12.000000-2,9.000000-11.000000-1,10.000000-14.000000-2,10.000000-11.000000 0,5.000000-11.000000-1,4.000000-5.000000 0,3.000000-7.000000 1,3.000000-5.000000 0,7.000000-11.000000-3,14.000000-11.000000-7,11.000000-14.000000-6,14.000000-11.000000-6,10.000000-9.000000-2,9.000000-3.000000 2,10.000000-3.000000 3,10.000000-2.000000 2,5.000000-3.000000 4,4.000000 1.000000 4,3.000000-1.000000 4,3.000000 1.000000 4,1.000000 1.000000 2,1.000000 3.000000 1,-1.000000 3.000000-1,1.000000 4.000000 1,-4.000000 2.000000 0,-6.000000 4.000000 2,-6.000000 3.000000 3,-6.000000 3.000000 1,-12.000000 9.000000 1,-15.000000 16.000000 1,-15.000000 15.000000 1,-16.000000 17.000000 0,-12.000000 3.000000-1,-5.000000-5.000000-2,-7.000000-7.000000-4,-5.000000-5.000000-2,-15.000000 16.000000-2,-22.000000 41.000000 1,-22.000000 40.000000 1,-21.000000 42.000000 0,-14.000000 17.000000-1,-2.000000-2.000000-1,-3.000000-3.000000-2,-3.000000-3.000000-1,4.000000-7.000000-2,13.000000-9.000000 1,12.000000-10.000000 0,13.000000-8.000000 0,10.000000-14.000000-1,10.000000-15.000000-4,10.000000-15.000000-4,9.000000-16.000000-3,6.000000-13.000000-1,3.000000-9.000000 1,3.000000-10.000000 0,4.000000-8.000000 2,7.000000-18.000000-2,13.000000-25.000000-3,12.000000-25.000000-5,13.000000-25.000000-4,7.000000-13.000000 1,4.000000 1.000000 2,3.000000-1.000000 5,3.000000 1.000000 3,-2.000000 4.000000-1,-6.000000 9.000000-7,-6.000000 10.000000-6,-6.000000 10.000000-7</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3:24"/>
    </inkml:context>
    <inkml:brush xml:id="br0">
      <inkml:brushProperty name="width" value="0.0282972883433104" units="cm"/>
      <inkml:brushProperty name="height" value="0.0282972883433104" units="cm"/>
      <inkml:brushProperty name="color" value="#F2385B"/>
      <inkml:brushProperty name="ignorePressure" value="0"/>
    </inkml:brush>
  </inkml:definitions>
  <inkml:trace contextRef="#ctx0" brushRef="#br0">75400.000000 15050.000000 777,'90.000000'25.000000'5,"-18.000000"0.000000"-1 ,-19.000000 0.000000-2,-18.000000 0.000000-2,-10.000000 3.000000 3,0.000000 6.000000 7,0.000000 7.000000 8,0.000000 6.000000 6,-4.000000-1.000000 1,-5.000000-5.000000-4,-7.000000-7.000000-6,-5.000000-5.000000-4,-12.000000-1.000000-6,-16.000000 6.000000-5,-15.000000 7.000000-5,-15.000000 6.000000-5,-11.000000 1.000000-3,-2.000000-3.000000-2,-3.000000-3.000000-2,-3.000000-2.000000-1,1.000000-3.000000 0,6.000000 1.000000 2,7.000000-1.000000 2,6.000000 1.000000 1,9.000000-3.000000 3,13.000000-2.000000 2,12.000000-3.000000 3,13.000000-3.000000 1,9.000000-2.000000 2,6.000000 0.000000 1,7.000000 0.000000 0,6.000000 0.000000 1,4.000000-2.000000 0,4.000000-3.000000 4,3.000000-3.000000 1,3.000000-2.000000 2,6.000000-1.000000 2,9.000000 3.000000 1,10.000000 3.000000 2,10.000000 4.000000 2,-3.000000-1.000000-1,-11.000000-3.000000-2,-14.000000-3.000000-1,-11.000000-2.000000-2,-7.000000-3.000000 0,0.000000 1.000000 4,0.000000-1.000000 2,0.000000 1.000000 4,-7.000000 1.000000-1,-11.000000 3.000000-6,-14.000000 3.000000-5,-11.000000 4.000000-4,-12.000000 2.000000-6,-9.000000 4.000000-4,-10.000000 3.000000-5,-8.000000 3.000000-4,-4.000000 1.000000-2,3.000000 1.000000 1,3.000000-1.000000 0,4.000000 1.000000 2,2.000000-1.000000 0,4.000000 1.000000 1,3.000000-1.000000 0,3.000000 1.000000 2,6.000000-1.000000 0,9.000000 1.000000 2,10.000000-1.000000 2,10.000000 1.000000 1,7.000000-4.000000 3,6.000000-6.000000 2,7.000000-6.000000 3,6.000000-6.000000 2,7.000000-4.000000 3,10.000000 1.000000 4,10.000000-1.000000 2,9.000000 1.000000 4,2.000000-3.000000 1,-2.000000-2.000000-1,-3.000000-3.000000-2,-3.000000-3.000000-1,-4.000000-2.000000 0,-3.000000 0.000000 1,-3.000000 0.000000 2,-2.000000 0.000000 0,-17.000000 7.000000 0,-28.000000 17.000000-4,-28.000000 15.000000-2,-27.000000 16.000000-4,-22.000000 7.000000-4,-11.000000 1.000000-5,-14.000000-1.000000-5,-11.000000 1.000000-7,-6.000000-3.000000-2,4.000000-2.000000 0,3.000000-3.000000-1,3.000000-3.000000 1,9.000000-4.000000 0,16.000000-3.000000 1,15.000000-3.000000 2,17.000000-2.000000 2,14.000000-6.000000 2,17.000000-6.000000 1,15.000000-6.000000 1,16.000000-6.000000 2,20.000000-7.000000 1,25.000000-6.000000 0,25.000000-6.000000 2,25.000000-6.000000 0,14.000000-7.000000 1,3.000000-6.000000-1,3.000000-6.000000-1,4.000000-6.000000 0,1.000000-4.000000 0,0.000000 1.000000 0,0.000000-1.000000 1,0.000000 1.000000 0,-10.000000 2.000000 1,-18.000000 7.000000 0,-19.000000 6.000000-1,-18.000000 7.000000 1,-14.000000 2.000000 1,-5.000000 1.000000 1,-7.000000-1.000000 2,-5.000000 1.000000 1,0.000000-3.000000 2,10.000000-2.000000 2,10.000000-3.000000 2,9.000000-3.000000 3,-4.000000-6.000000-1,-15.000000-5.000000 0,-15.000000-7.000000-2,-16.000000-5.000000-1,-12.000000-3.000000-1,-5.000000 4.000000-3,-7.000000 3.000000 0,-5.000000 3.000000-2,-8.000000 1.000000-1,-5.000000 1.000000 1,-7.000000-1.000000 0,-5.000000 1.000000 0,-4.000000 1.000000 0,0.000000 3.000000-2,0.000000 3.000000-1,0.000000 4.000000-2,1.000000 5.000000-1,4.000000 10.000000 1,3.000000 10.000000 1,3.000000 9.000000 1,4.000000 15.000000 4,7.000000 22.000000 6,6.000000 22.000000 8,7.000000 23.000000 6,4.000000 16.000000 3,3.000000 13.000000 2,3.000000 12.000000 0,4.000000 13.000000 2,-3.000000 9.000000-1,-5.000000 6.000000-2,-7.000000 7.000000-3,-5.000000 6.000000-2,-4.000000 6.000000-3,0.000000 6.000000-5,0.000000 7.000000-5,0.000000 6.000000-5,-2.000000-1.000000-5,-3.000000-5.000000-4,-3.000000-7.000000-3,-2.000000-5.000000-4,0.000000-11.000000-5,7.000000-11.000000-4,6.000000-14.000000-5,7.000000-11.000000-6,0.000000-18.000000-2,-2.000000-22.000000-3,-3.000000-22.000000-2,-3.000000-21.000000-1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62662540376186" units="cm"/>
      <inkml:brushProperty name="height" value="0.0462662540376186" units="cm"/>
      <inkml:brushProperty name="color" value="#F2395B"/>
      <inkml:brushProperty name="ignorePressure" value="0"/>
    </inkml:brush>
  </inkml:definitions>
  <inkml:trace contextRef="#ctx0" brushRef="#br0">31050.000000 38200.000000 707,'-24.000000'78.000000'-2,"4.000000"6.000000"-5 ,3.000000 7.000000-5,3.000000 6.000000-4,1.000000 10.000000-3,1.000000 17.000000-1,-1.000000 15.000000-1,1.000000 16.000000-1,-1.000000 15.000000 11,1.000000 16.000000 22,-1.000000 15.000000 22,1.000000 17.000000 23,1.000000 7.000000 7,3.000000 0.000000-8,3.000000 0.000000-9,4.000000 0.000000-7,4.000000-8.000000-7,6.000000-16.000000-5,7.000000-15.000000-4,6.000000-15.000000-5,1.000000-21.000000-6,-3.000000-25.000000-5,-3.000000-25.000000-6,-2.000000-25.000000-7,-1.000000-25.000000-9,3.000000-25.000000-14,3.000000-25.000000-13,4.000000-25.000000-15,-4.000000-18.000000-3,-9.000000-8.000000 6,-10.000000-10.000000 6,-8.000000-9.000000 6,-6.000000-2.000000 6,1.000000 6.000000 6,-1.000000 7.000000 7,1.000000 6.000000 5</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18603271245956" units="cm"/>
      <inkml:brushProperty name="height" value="0.0418603271245956" units="cm"/>
      <inkml:brushProperty name="color" value="#F2395B"/>
      <inkml:brushProperty name="ignorePressure" value="0"/>
    </inkml:brush>
  </inkml:definitions>
  <inkml:trace contextRef="#ctx0" brushRef="#br0">30600.000000 38850.000000 726,'25.000000'-160.000000'-1,"0.000000"32.000000"-3 ,0.000000 31.000000-2,0.000000 32.000000-3,3.000000 19.000000 5,6.000000 10.000000 13,7.000000 10.000000 11,6.000000 9.000000 13,1.000000 6.000000 3,-3.000000 3.000000-7,-3.000000 3.000000-7,-2.000000 4.000000-6,3.000000 4.000000-5,14.000000 6.000000-1,11.000000 7.000000-2,14.000000 6.000000-1,3.000000 7.000000-2,-2.000000 10.000000-2,-3.000000 10.000000-1,-3.000000 9.000000-2,-7.000000 6.000000-1,-9.000000 3.000000-1,-10.000000 3.000000-1,-8.000000 4.000000-1,-11.000000 4.000000 0,-8.000000 6.000000 3,-10.000000 7.000000 2,-9.000000 6.000000 2,-16.000000 3.000000 1,-22.000000 0.000000 3,-22.000000 0.000000 2,-21.000000 0.000000 3,-12.000000-5.000000 0,1.000000-9.000000 0,-1.000000-10.000000 0,1.000000-8.000000-1,2.000000-14.000000-1,7.000000-15.000000-4,6.000000-15.000000-3,7.000000-16.000000-5,7.000000-12.000000-2,9.000000-5.000000-3,10.000000-7.000000-2,10.000000-5.000000-3,7.000000-6.000000-10,6.000000-3.000000-15,7.000000-3.000000-17,6.000000-2.000000-16</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33500.000000 40550.000000 1000,'21.000000'68.000000'-5,"-5.000000"-11.000000"-7 ,-7.000000-14.000000-8,-5.000000-11.000000-9</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20965813100338" units="cm"/>
      <inkml:brushProperty name="height" value="0.0420965813100338" units="cm"/>
      <inkml:brushProperty name="color" value="#F2395B"/>
      <inkml:brushProperty name="ignorePressure" value="0"/>
    </inkml:brush>
  </inkml:definitions>
  <inkml:trace contextRef="#ctx0" brushRef="#br0">33700.000000 39650.000000 859,'300.000000'50.000000'140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394090302288532" units="cm"/>
      <inkml:brushProperty name="height" value="0.0394090302288532" units="cm"/>
      <inkml:brushProperty name="color" value="#F2395B"/>
      <inkml:brushProperty name="ignorePressure" value="0"/>
    </inkml:brush>
  </inkml:definitions>
  <inkml:trace contextRef="#ctx0" brushRef="#br0">35050.000000 38800.000000 771,'40.000000'7.000000'41,"-18.000000"17.000000"-7 ,-19.000000 15.000000-7,-18.000000 16.000000-7,-12.000000 7.000000-2,-3.000000 1.000000 0,-3.000000-1.000000 1,-2.000000 1.000000 0,-3.000000 1.000000-3,1.000000 3.000000-7,-1.000000 3.000000-6,1.000000 4.000000-6,1.000000-1.000000-5,3.000000-3.000000-2,3.000000-3.000000-1,4.000000-2.000000-1,8.000000-8.000000-5,17.000000-8.000000-7,15.000000-10.000000-6,16.000000-9.000000-8,5.000000-9.000000 0,-2.000000-5.000000 6,-3.000000-7.000000 7,-3.000000-5.000000 6,-2.000000-1.000000 8,0.000000 6.000000 9,0.000000 7.000000 11,0.000000 6.000000 8,-10.000000 12.000000 6,-18.000000 19.000000-1,-19.000000 19.000000 0,-18.000000 19.000000-1,-9.000000 9.000000 0,4.000000 0.000000-2,3.000000 0.000000 0,3.000000 0.000000-1,3.000000-5.000000-2,3.000000-9.000000 0,3.000000-10.000000-1,4.000000-8.000000-1,8.000000-11.000000-6,17.000000-8.000000-12,15.000000-10.000000-12,16.000000-9.000000-12,9.000000-9.000000-4,3.000000-5.000000 5,3.000000-7.000000 5,4.000000-5.000000 4,-3.000000-1.000000 6,-5.000000 6.000000 5,-7.000000 7.000000 7,-5.000000 6.000000 6,-4.000000 9.000000 5,0.000000 13.000000 4,0.000000 12.000000 3,0.000000 13.000000 3,-2.000000 2.000000 3,-3.000000-5.000000 1,-3.000000-7.000000 0,-2.000000-5.000000 1,-1.000000-28.000000-8,3.000000-46.000000-17,3.000000-47.000000-15,4.000000-47.000000-18,-3.000000-15.000000-4,-5.000000 20.000000 7,-7.000000 18.000000 7,-5.000000 20.000000 6,-3.000000 8.000000-1,4.000000 1.000000-9,3.000000-1.000000-9,3.000000 1.000000-8</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38644683361053" units="cm"/>
      <inkml:brushProperty name="height" value="0.0338644683361053" units="cm"/>
      <inkml:brushProperty name="color" value="#F2395B"/>
      <inkml:brushProperty name="ignorePressure" value="0"/>
    </inkml:brush>
  </inkml:definitions>
  <inkml:trace contextRef="#ctx0" brushRef="#br0">35450.000000 38900.000000 789,'48.000000'-68.000000'1,"-3.000000"17.000000"1 ,-3.000000 15.000000 1,-2.000000 16.000000 2,0.000000 9.000000 4,7.000000 3.000000 8,6.000000 3.000000 7,7.000000 4.000000 9,0.000000-1.000000 1,-2.000000-3.000000-6,-3.000000-3.000000-3,-3.000000-2.000000-6,1.000000-5.000000-9,6.000000-2.000000-12,7.000000-3.000000-13,6.000000-3.000000-12,-4.000000 1.000000-5,-11.000000 6.000000 4,-14.000000 7.000000 5,-11.000000 6.000000 4,-15.000000 9.000000 3,-16.000000 13.000000 2,-15.000000 12.000000 0,-15.000000 13.000000 2,-15.000000 10.000000 1,-12.000000 10.000000 1,-13.000000 10.000000 2,-12.000000 9.000000 1,-15.000000 10.000000 2,-15.000000 14.000000 3,-15.000000 11.000000 3,-16.000000 14.000000 4,2.000000-4.000000 3,23.000000-19.000000 5,22.000000-18.000000 4,22.000000-19.000000 4,27.000000-19.000000 2,35.000000-19.000000 0,35.000000-18.000000-2,34.000000-19.000000 0,20.000000-15.000000-2,6.000000-8.000000-4,7.000000-10.000000-3,6.000000-9.000000-4,-7.000000-2.000000-4,-18.000000 6.000000-3,-19.000000 7.000000-5,-18.000000 6.000000-4,-4.000000 1.000000-2,13.000000-3.000000 1,12.000000-3.000000-1,13.000000-2.000000 0,13.000000-8.000000-4,17.000000-8.000000-6,15.000000-10.000000-7,16.000000-9.000000-7,-5.000000 1.000000 1,-25.000000 13.000000 8,-25.000000 12.000000 8,-25.000000 13.000000 7,-22.000000 9.000000 4,-19.000000 6.000000-1,-18.000000 7.000000 0,-19.000000 6.000000-1,-8.000000 3.000000 1,3.000000 0.000000 1,3.000000 0.000000 1,4.000000 0.000000 2</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508312806487083" units="cm"/>
      <inkml:brushProperty name="height" value="0.0508312806487083" units="cm"/>
      <inkml:brushProperty name="color" value="#F2395B"/>
      <inkml:brushProperty name="ignorePressure" value="0"/>
    </inkml:brush>
  </inkml:definitions>
  <inkml:trace contextRef="#ctx0" brushRef="#br0">35850.000000 37950.000000 598,'71.000000'171.000000'2,"-5.000000"-5.000000"4 ,-7.000000-7.000000 3,-5.000000-5.000000 5,-3.000000 6.000000 3,4.000000 23.000000 4,3.000000 22.000000 3,3.000000 22.000000 4,-1.000000 13.000000 1,-2.000000 7.000000 1,-3.000000 6.000000 0,-3.000000 7.000000 1,-4.000000-12.000000-3,-3.000000-28.000000-3,-3.000000-28.000000-4,-2.000000-27.000000-4,-6.000000-28.000000-3,-6.000000-24.000000-2,-6.000000-26.000000-1,-6.000000-24.000000-2,-1.000000-7.000000-1,7.000000 13.000000-2,6.000000 12.000000-1,7.000000 13.000000 0,2.000000-19.000000-10,1.000000-50.000000-15,-1.000000-50.000000-15,1.000000-50.000000-16,-7.000000-36.000000-5,-12.000000-22.000000 6,-13.000000-22.000000 5,-12.000000-21.000000 6,-9.000000-10.000000 3,-2.000000 3.000000 0,-3.000000 3.000000 1,-3.000000 4.000000 0,1.000000 11.000000 4,6.000000 23.000000 6,7.000000 22.000000 8,6.000000 22.000000 7,3.000000 18.000000 3,0.000000 16.000000 3,0.000000 15.000000 0,0.000000 17.000000 2,-4.000000 11.000000 2,-5.000000 10.000000 3,-7.000000 10.000000 2,-5.000000 9.000000 2,-6.000000 12.000000 2,-3.000000 16.000000 0,-3.000000 15.000000-1,-2.000000 17.000000 1,0.000000 2.000000 1,7.000000-9.000000 4,6.000000-10.000000 5,7.000000-8.000000 5,-6.000000 10.000000 3,-15.000000 31.000000 5,-15.000000 32.000000 3,-16.000000 31.000000 4,-5.000000 10.000000 0,6.000000-8.000000-7,7.000000-10.000000-5,6.000000-9.000000-6,4.000000-16.000000-5,4.000000-22.000000-5,3.000000-22.000000-5,3.000000-21.000000-4,6.000000-24.000000-2,9.000000-25.000000 2,10.000000-25.000000 0,10.000000-25.000000 2,2.000000-18.000000-5,-3.000000-8.000000-12,-3.000000-10.000000-11,-2.000000-9.000000-11,-3.000000-1.000000-7,1.000000 10.000000-3,-1.000000 10.000000-3,1.000000 9.000000-3</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40445302426815" units="cm"/>
      <inkml:brushProperty name="height" value="0.0340445302426815" units="cm"/>
      <inkml:brushProperty name="color" value="#F2395B"/>
      <inkml:brushProperty name="ignorePressure" value="0"/>
    </inkml:brush>
  </inkml:definitions>
  <inkml:trace contextRef="#ctx0" brushRef="#br0">36100.000000 37750.000000 902,'117.000000'-21.000000'2,"-16.000000"10.000000"4 ,-15.000000 10.000000 5,-15.000000 9.000000 4,-12.000000 2.000000 1,-6.000000-2.000000 0,-6.000000-3.000000-2,-6.000000-3.000000-2,-2.000000-1.000000-7,3.000000 4.000000-13,3.000000 3.000000-14,4.000000 3.000000-14</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92348410189152" units="cm"/>
      <inkml:brushProperty name="height" value="0.0492348410189152" units="cm"/>
      <inkml:brushProperty name="color" value="#F2395B"/>
      <inkml:brushProperty name="ignorePressure" value="0"/>
    </inkml:brush>
  </inkml:definitions>
  <inkml:trace contextRef="#ctx0" brushRef="#br0">37700.000000 38600.000000 617,'23.000000'248.000000'0,"-3.000000"-53.000000"0 ,-3.000000-53.000000 0,-2.000000-52.000000 0,-5.000000-33.000000 2,-2.000000-8.000000 4,-3.000000-10.000000 3,-3.000000-9.000000 3,1.000000-4.000000 4,6.000000 4.000000 2,7.000000 3.000000 3,6.000000 3.000000 1,6.000000-1.000000 1,6.000000-2.000000-3,7.000000-3.000000-2,6.000000-3.000000-4,7.000000-15.000000-1,10.000000-24.000000-2,10.000000-26.000000-2,9.000000-24.000000-2,1.000000-18.000000 0,-6.000000-9.000000 1,-6.000000-10.000000 0,-6.000000-8.000000 1,-9.000000-4.000000-7,-8.000000 3.000000-14,-10.000000 3.000000-13,-9.000000 4.000000-14,-9.000000 2.000000-5,-5.000000 4.000000 7,-7.000000 3.000000 5,-5.000000 3.000000 5,-6.000000 7.000000 7,-3.000000 14.000000 5,-3.000000 11.000000 7,-2.000000 14.000000 5,-5.000000 10.000000 3,-2.000000 9.000000-1,-3.000000 10.000000-1,-3.000000 10.000000-2,-4.000000 8.000000 2,-3.000000 10.000000 4,-3.000000 10.000000 4,-2.000000 9.000000 4,-1.000000 10.000000 5,3.000000 14.000000 5,3.000000 11.000000 4,4.000000 14.000000 5,4.000000 14.000000 1,6.000000 20.000000-4,7.000000 18.000000-3,6.000000 20.000000-3,4.000000 13.000000-3,4.000000 9.000000 0,3.000000 10.000000-1,3.000000 10.000000-1,1.000000 8.000000 0,1.000000 10.000000-1,-1.000000 10.000000-1,1.000000 9.000000-1,-1.000000-2.000000-1,1.000000-12.000000 2,-1.000000-13.000000 0,1.000000-12.000000 1,-1.000000-19.000000-2,1.000000-25.000000-4,-1.000000-25.000000-5,1.000000-25.000000-3,2.000000-44.000000-8,7.000000-62.000000-12,6.000000-63.000000-13,7.000000-62.000000-12,-1.000000-38.000000-2,-6.000000-12.000000 7,-6.000000-13.000000 7,-6.000000-12.000000 7,-6.000000 9.000000 1,-2.000000 31.000000-6,-3.000000 32.000000-7,-3.000000 31.000000-6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6"/>
    </inkml:context>
    <inkml:brush xml:id="br0">
      <inkml:brushProperty name="width" value="0.0314425900578499" units="cm"/>
      <inkml:brushProperty name="height" value="0.0314425900578499" units="cm"/>
      <inkml:brushProperty name="color" value="#F2385B"/>
      <inkml:brushProperty name="ignorePressure" value="0"/>
    </inkml:brush>
  </inkml:definitions>
  <inkml:trace contextRef="#ctx0" brushRef="#br0">40250.000000 3800.000000 699,'-90.000000'-24.000000'-13,"23.000000"4.000000"9 ,22.000000 3.000000 10,22.000000 3.000000 11,19.000000 3.000000 5,20.000000 3.000000 0,18.000000 3.000000 0,20.000000 4.000000 1,13.000000-3.000000-4,9.000000-5.000000-6,10.000000-7.000000-7,10.000000-5.000000-6,2.000000-3.000000-4,-3.000000 4.000000-2,-3.000000 3.000000-2,-2.000000 3.000000-1,-6.000000 3.000000-3,-6.000000 3.000000-1,-6.000000 3.000000-1,-6.000000 4.000000-2,-7.000000 1.000000-1,-6.000000 0.000000 2,-6.000000 0.000000 1,-6.000000 0.000000 1,-7.000000 3.000000 3,-6.000000 6.000000 6,-6.000000 7.000000 6,-6.000000 6.000000 5,-9.000000 7.000000 5,-8.000000 10.000000 1,-10.000000 10.000000 2,-9.000000 9.000000 2,-10.000000 7.000000 2,-9.000000 7.000000-1,-10.000000 6.000000 0,-8.000000 7.000000 0,-4.000000-1.000000-1,3.000000-6.000000-2,3.000000-6.000000-4,4.000000-6.000000-1,5.000000-9.000000-3,10.000000-8.000000-2,10.000000-10.000000-1,9.000000-9.000000-2,17.000000-9.000000-3,25.000000-5.000000-6,25.000000-7.000000-5,25.000000-5.000000-5,12.000000-8.000000-1,1.000000-5.000000 4,-1.000000-7.000000 4,1.000000-5.000000 5,-3.000000-1.000000 1,-2.000000 6.000000 1,-3.000000 7.000000 0,-3.000000 6.000000-1,-7.000000 10.000000 2,-9.000000 17.000000 5,-10.000000 15.000000 3,-8.000000 16.000000 5,-12.000000 15.000000 3,-12.000000 16.000000 1,-13.000000 15.000000 2,-12.000000 17.000000 2,-15.000000 17.000000 0,-15.000000 23.000000-2,-15.000000 22.000000-3,-16.000000 22.000000-1,-10.000000 10.000000-2,-3.000000 1.000000-2,-3.000000-1.000000 0,-2.000000 1.000000-1,-5.000000-4.000000-1,-2.000000-6.000000-1,-3.000000-6.000000-1,-3.000000-6.000000-1,4.000000-16.000000-1,13.000000-25.000000-1,12.000000-25.000000-2,13.000000-25.000000 0,6.000000-21.000000-4,0.000000-15.000000-9,0.000000-15.000000-7,0.000000-16.000000-7,6.000000-27.000000-6,13.000000-37.000000-4,12.000000-38.000000-3,13.000000-37.000000-5,6.000000-32.000000 1,0.000000-24.000000 3,0.000000-26.000000 4,0.000000-24.000000 4,3.000000-13.000000 4,6.000000 0.000000 7,7.000000 0.000000 6,6.000000 0.000000 7,6.000000 12.000000 3,6.000000 26.000000 1,7.000000 24.000000 2,6.000000 26.000000 1,1.000000 22.000000 4,-3.000000 23.000000 7,-3.000000 22.000000 5,-2.000000 22.000000 7,-5.000000 15.000000 7,-2.000000 9.000000 6,-3.000000 10.000000 8,-3.000000 10.000000 7,-2.000000 10.000000 1,0.000000 13.000000-6,0.000000 12.000000-6,0.000000 13.000000-6,-2.000000 2.000000-5,-3.000000-5.000000-6,-3.000000-7.000000-5,-2.000000-5.000000-6,0.000000 0.000000-5,7.000000 10.000000-3,6.000000 10.000000-5,7.000000 9.000000-3,2.000000 1.000000-6,1.000000-6.000000-8,-1.000000-6.000000-7,1.000000-6.000000-7,-3.000000-9.000000-6,-2.000000-8.000000-4,-3.000000-10.000000-4,-3.000000-9.000000-4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27339151501656" units="cm"/>
      <inkml:brushProperty name="height" value="0.0427339151501656" units="cm"/>
      <inkml:brushProperty name="color" value="#F2395B"/>
      <inkml:brushProperty name="ignorePressure" value="0"/>
    </inkml:brush>
  </inkml:definitions>
  <inkml:trace contextRef="#ctx0" brushRef="#br0">39000.000000 38300.000000 582,'23.000000'-55.000000'8,"-3.000000"41.000000"17 ,-3.000000 40.000000 15,-2.000000 42.000000 17,0.000000 17.000000 4,7.000000-2.000000-10,6.000000-3.000000-9,7.000000-3.000000-9,4.000000-9.000000-7,3.000000-11.000000-3,3.000000-14.000000-4,4.000000-11.000000-3,2.000000-9.000000-7,4.000000-3.000000-8,3.000000-3.000000-9,3.000000-2.000000-8,1.000000-5.000000-4,1.000000-2.000000-1,-1.000000-3.000000 0,1.000000-3.000000-1,-4.000000-2.000000-1,-6.000000 0.000000-2,-6.000000 0.000000-1,-6.000000 0.000000-2,-12.000000 6.000000 2,-15.000000 13.000000 6,-15.000000 12.000000 6,-16.000000 13.000000 5,-13.000000 6.000000 4,-9.000000 0.000000 1,-10.000000 0.000000 2,-8.000000 0.000000 1,-6.000000 0.000000 0,1.000000 0.000000 1,-1.000000 0.000000 1,1.000000 0.000000-1,2.000000 0.000000 1,7.000000 0.000000 0,6.000000 0.000000 0,7.000000 0.000000 1,16.000000-5.000000 0,29.000000-9.000000 1,28.000000-10.000000 1,28.000000-8.000000 0,14.000000-9.000000 0,0.000000-6.000000-1,0.000000-6.000000-2,0.000000-6.000000-2,-2.000000-4.000000-1,-3.000000 1.000000-1,-3.000000-1.000000-1,-2.000000 1.000000-1,-5.000000 1.000000-4,-2.000000 3.000000-7,-3.000000 3.000000-6,-3.000000 4.000000-7,-9.000000 5.000000 0,-11.000000 10.000000 7,-14.000000 10.000000 8,-11.000000 9.000000 8,-15.000000 10.000000 3,-16.000000 14.000000-1,-15.000000 11.000000 1,-15.000000 14.000000-1,-12.000000 3.000000 4,-6.000000-2.000000 11,-6.000000-3.000000 10,-6.000000-3.000000 10,-4.000000-4.000000 4,1.000000-3.000000-2,-1.000000-3.000000-1,1.000000-2.000000-1,7.000000-5.000000-2,16.000000-2.000000-1,15.000000-3.000000-1,17.000000-3.000000-1,19.000000-9.000000 0,26.000000-11.000000 0,24.000000-14.000000 0,26.000000-11.000000 0,7.000000-9.000000-4,-9.000000-3.000000-9,-10.000000-3.000000-9,-8.000000-2.000000-8,2.000000-6.000000-5,16.000000-6.000000-3,15.000000-6.000000-2,17.000000-6.000000-3,5.000000-2.000000-2,-3.000000 3.000000-3,-3.000000 3.000000-3,-2.000000 4.000000-2,-6.000000-1.000000-2,-6.000000-3.000000-1,-6.000000-3.000000 0,-6.000000-2.000000-1,-9.000000-6.000000 0,-8.000000-6.000000 2,-10.000000-6.000000 2,-9.000000-6.000000 0,-9.000000 1.000000 4,-5.000000 9.000000 5,-7.000000 10.000000 6,-5.000000 10.000000 4</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99070084095001" units="cm"/>
      <inkml:brushProperty name="height" value="0.0399070084095001" units="cm"/>
      <inkml:brushProperty name="color" value="#F2395B"/>
      <inkml:brushProperty name="ignorePressure" value="0"/>
    </inkml:brush>
  </inkml:definitions>
  <inkml:trace contextRef="#ctx0" brushRef="#br0">40050.000000 38250.000000 932,'0.000000'329.000000'3,"0.000000"-40.000000"6 ,0.000000-40.000000 7,0.000000-41.000000 5,-2.000000-32.000000-4,-3.000000-21.000000-15,-3.000000-22.000000-17,-2.000000-22.000000-15,-3.000000-19.000000-10,1.000000-16.000000-6,-1.000000-15.000000-6,1.000000-15.000000-6</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37403135001659" units="cm"/>
      <inkml:brushProperty name="height" value="0.0437403135001659" units="cm"/>
      <inkml:brushProperty name="color" value="#F2395B"/>
      <inkml:brushProperty name="ignorePressure" value="0"/>
    </inkml:brush>
  </inkml:definitions>
  <inkml:trace contextRef="#ctx0" brushRef="#br0">41750.000000 39450.000000 700,'-2.000000'78.000000'2,"-3.000000"6.000000"3 ,-3.000000 7.000000 5,-2.000000 6.000000 4,-5.000000 6.000000 4,-2.000000 6.000000 5,-3.000000 7.000000 6,-3.000000 6.000000 5,-1.000000 3.000000 0,4.000000 0.000000-4,3.000000 0.000000-5,3.000000 0.000000-5,3.000000-10.000000-3,3.000000-18.000000-3,3.000000-19.000000-3,4.000000-18.000000-4,1.000000-26.000000-2,0.000000-31.000000-3,0.000000-31.000000-5,0.000000-31.000000-2,0.000000-12.000000-4,0.000000 10.000000-2,0.000000 10.000000-2,0.000000 9.000000-3,3.000000-5.000000-2,6.000000-19.000000-1,7.000000-18.000000 0,6.000000-19.000000-1,-1.000000-1.000000 0,-5.000000 20.000000 2,-7.000000 18.000000 3,-5.000000 20.000000 1,0.000000 3.000000 1,10.000000-8.000000-1,10.000000-10.000000-1,9.000000-9.000000-1,1.000000 1.000000 2,-6.000000 13.000000 3,-6.000000 12.000000 3,-6.000000 13.000000 5,-2.000000 4.000000 2,3.000000-3.000000 0,3.000000-3.000000 2,4.000000-2.000000 1,2.000000 0.000000 0,4.000000 7.000000-1,3.000000 6.000000-1,3.000000 7.000000-1,1.000000 13.000000 2,1.000000 22.000000 7,-1.000000 22.000000 5,1.000000 23.000000 5,-4.000000 10.000000 3,-6.000000 0.000000-2,-6.000000 0.000000 0,-6.000000 0.000000-2,-6.000000 7.000000-1,-2.000000 17.000000-1,-3.000000 15.000000-1,-3.000000 16.000000-1,-2.000000 1.000000-2,0.000000-12.000000-2,0.000000-13.000000-3,0.000000-12.000000-2,-5.000000-13.000000-3,-9.000000-12.000000-1,-10.000000-13.000000-2,-8.000000-12.000000-2,-6.000000-10.000000-1,1.000000-6.000000-3,-1.000000-6.000000-3,1.000000-6.000000-1,1.000000-12.000000-2,3.000000-15.000000 2,3.000000-15.000000 1,4.000000-16.000000 0,4.000000-13.000000 3,6.000000-9.000000 1,7.000000-10.000000 2,6.000000-8.000000 2,9.000000-6.000000 0,13.000000 1.000000 0,12.000000-1.000000 0,13.000000 1.000000-1,9.000000-1.000000 3,6.000000 1.000000 6,7.000000-1.000000 6,6.000000 1.000000 5,3.000000 4.000000 4,0.000000 9.000000-2,0.000000 10.000000-2,0.000000 10.000000-1,0.000000 7.000000-1,0.000000 6.000000-2,0.000000 7.000000-3,0.000000 6.000000-1,-2.000000 3.000000-2,-3.000000 0.000000-3,-3.000000 0.000000-3,-2.000000 0.000000-3,-8.000000 0.000000-3,-8.000000 0.000000-1,-10.000000 0.000000-2,-9.000000 0.000000-1,-10.000000-7.000000-9,-9.000000-11.000000-14,-10.000000-14.000000-14,-8.000000-11.000000-15</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538404621183872" units="cm"/>
      <inkml:brushProperty name="height" value="0.0538404621183872" units="cm"/>
      <inkml:brushProperty name="color" value="#F2395B"/>
      <inkml:brushProperty name="ignorePressure" value="0"/>
    </inkml:brush>
  </inkml:definitions>
  <inkml:trace contextRef="#ctx0" brushRef="#br0">43000.000000 38850.000000 565,'-22.000000'75.000000'32,"6.000000"0.000000"-6 ,7.000000 0.000000-5,6.000000 0.000000-6,6.000000 15.000000 0,6.000000 32.000000 7,7.000000 31.000000 6,6.000000 32.000000 8,3.000000 18.000000 1,0.000000 6.000000-5,0.000000 7.000000-3,0.000000 6.000000-5,-4.000000-1.000000-3,-5.000000-5.000000-4,-7.000000-7.000000-3,-5.000000-5.000000-3,-4.000000-15.000000-1,0.000000-22.000000 1,0.000000-22.000000 1,0.000000-21.000000 1,0.000000-20.000000-5,0.000000-15.000000-10,0.000000-15.000000-12,0.000000-16.000000-10,-8.000000-30.000000-11,-16.000000-44.000000-10,-15.000000-43.000000-10,-15.000000-44.000000-10,-9.000000-22.000000-1,1.000000 0.000000 9,-1.000000 0.000000 8,1.000000 0.000000 8,5.000000 6.000000 7,14.000000 13.000000 8,11.000000 12.000000 7,14.000000 13.000000 6,7.000000 12.000000 6,3.000000 13.000000 1,3.000000 12.000000 4,4.000000 13.000000 2,4.000000 2.000000 1,6.000000-5.000000 2,7.000000-7.000000 0,6.000000-5.000000 2,7.000000-1.000000 1,10.000000 6.000000 2,10.000000 7.000000 2,9.000000 6.000000 1,6.000000-1.000000 2,3.000000-5.000000 1,3.000000-7.000000 2,4.000000-5.000000 1,1.000000-9.000000 0,0.000000-9.000000 0,0.000000-10.000000-1,0.000000-8.000000 0,-7.000000 2.000000-8,-11.000000 16.000000-14,-14.000000 15.000000-16,-11.000000 17.000000-13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57398891448975" units="cm"/>
      <inkml:brushProperty name="height" value="0.0457398891448975" units="cm"/>
      <inkml:brushProperty name="color" value="#F2395B"/>
      <inkml:brushProperty name="ignorePressure" value="0"/>
    </inkml:brush>
  </inkml:definitions>
  <inkml:trace contextRef="#ctx0" brushRef="#br0">44000.000000 39350.000000 704,'46.000000'-46.000000'1,"-5.000000"10.000000"0 ,-7.000000 10.000000 2,-5.000000 9.000000 1,-3.000000 4.000000 0,4.000000 1.000000-1,3.000000-1.000000 0,3.000000 1.000000-2,3.000000 2.000000-1,3.000000 7.000000-4,3.000000 6.000000-4,4.000000 7.000000-3,-4.000000 7.000000-3,-9.000000 9.000000-1,-10.000000 10.000000-3,-8.000000 10.000000-1,-9.000000 8.000000 1,-6.000000 10.000000 4,-6.000000 10.000000 3,-6.000000 9.000000 5,-6.000000 9.000000 5,-2.000000 9.000000 4,-3.000000 10.000000 4,-3.000000 10.000000 5,-2.000000 5.000000 4,0.000000 4.000000 1,0.000000 3.000000 2,0.000000 3.000000 2,3.000000-4.000000 1,6.000000-8.000000-3,7.000000-10.000000-1,6.000000-9.000000-2,1.000000-13.000000 1,-3.000000-16.000000 1,-3.000000-15.000000 3,-2.000000-15.000000 2,-1.000000-4.000000 2,3.000000 9.000000 1,3.000000 10.000000 2,4.000000 10.000000 1,1.000000 2.000000-3,0.000000-3.000000-8,0.000000-3.000000-8,0.000000-2.000000-6,4.000000-26.000000-10,10.000000-47.000000-8,10.000000-47.000000-9,9.000000-46.000000-9,1.000000-15.000000-8,-6.000000 19.000000-9,-6.000000 19.000000-8,-6.000000 19.000000-9</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534502491354942" units="cm"/>
      <inkml:brushProperty name="height" value="0.0534502491354942" units="cm"/>
      <inkml:brushProperty name="color" value="#F2395B"/>
      <inkml:brushProperty name="ignorePressure" value="0"/>
    </inkml:brush>
  </inkml:definitions>
  <inkml:trace contextRef="#ctx0" brushRef="#br0">44900.000000 39100.000000 569,'96.000000'-66.000000'1,"-5.000000"19.000000"4 ,-7.000000 19.000000 3,-5.000000 19.000000 3,-4.000000 10.000000 3,0.000000 4.000000 2,0.000000 3.000000 4,0.000000 3.000000 2,-2.000000 7.000000 1,-3.000000 14.000000-2,-3.000000 11.000000-1,-2.000000 14.000000-3,-5.000000 10.000000 0,-2.000000 9.000000-1,-3.000000 10.000000-1,-3.000000 10.000000 0,-4.000000 13.000000-1,-3.000000 19.000000 0,-3.000000 19.000000 0,-2.000000 19.000000-1,-6.000000 12.000000 1,-6.000000 6.000000 1,-6.000000 7.000000 1,-6.000000 6.000000 2,-6.000000-5.000000-2,-2.000000-16.000000-2,-3.000000-15.000000-3,-3.000000-15.000000-2,-2.000000-11.000000-3,0.000000-2.000000 0,0.000000-3.000000-1,0.000000-3.000000-1,-8.000000-17.000000-5,-16.000000-27.000000-11,-15.000000-28.000000-12,-15.000000-28.000000-10,-11.000000-32.000000-8,-2.000000-34.000000-6,-3.000000-35.000000-6,-3.000000-33.000000-4,-1.000000-15.000000 0,4.000000 6.000000 10,3.000000 7.000000 9,3.000000 6.000000 10,4.000000 7.000000 5,7.000000 10.000000 2,6.000000 10.000000 4,7.000000 9.000000 3</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14617040753365" units="cm"/>
      <inkml:brushProperty name="height" value="0.0514617040753365" units="cm"/>
      <inkml:brushProperty name="color" value="#F2395B"/>
      <inkml:brushProperty name="ignorePressure" value="0"/>
    </inkml:brush>
  </inkml:definitions>
  <inkml:trace contextRef="#ctx0" brushRef="#br0">44850.000000 40100.000000 591,'0.000000'140.000000'0,"0.000000"-18.000000"0 ,0.000000-19.000000 0,0.000000-18.000000 0,-2.000000-9.000000 2,-3.000000 4.000000 6,-3.000000 3.000000 6,-2.000000 3.000000 4,-3.000000-2.000000 5,1.000000-6.000000 4,-1.000000-6.000000 3,1.000000-6.000000 3,1.000000-21.000000-1,3.000000-34.000000-6,3.000000-35.000000-6,4.000000-33.000000-5,7.000000-20.000000-8,13.000000-3.000000-7,12.000000-3.000000-8,13.000000-2.000000-7,6.000000 0.000000-5,0.000000 7.000000-3,0.000000 6.000000-3,0.000000 7.000000-2,3.000000 10.000000 1,6.000000 16.000000 8,7.000000 15.000000 6,6.000000 17.000000 6,1.000000 11.000000 5,-3.000000 10.000000 3,-3.000000 10.000000 1,-2.000000 9.000000 3,-8.000000 6.000000 1,-8.000000 3.000000 0,-10.000000 3.000000 0,-9.000000 4.000000-1,-5.000000 5.000000 5,0.000000 10.000000 6,0.000000 10.000000 7,0.000000 9.000000 7,-7.000000 1.000000 2,-11.000000-6.000000-4,-14.000000-6.000000-2,-11.000000-6.000000-4,-14.000000-9.000000-3,-11.000000-8.000000-1,-14.000000-10.000000-3,-11.000000-9.000000-2,-7.000000-10.000000-2,0.000000-9.000000 1,0.000000-10.000000 0,0.000000-8.000000 0,6.000000-11.000000-3,13.000000-8.000000-7,12.000000-10.000000-5,13.000000-9.000000-6,15.000000-12.000000-3,19.000000-11.000000 3,19.000000-14.000000 2,19.000000-11.000000 2,16.000000-7.000000-6,17.000000 0.000000-15,15.000000 0.000000-15,16.000000 0.000000-15,-4.000000 7.000000-5,-21.000000 17.000000 3,-22.000000 15.000000 3,-22.000000 16.000000 4</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03374417126179" units="cm"/>
      <inkml:brushProperty name="height" value="0.0303374417126179" units="cm"/>
      <inkml:brushProperty name="color" value="#F2395B"/>
      <inkml:brushProperty name="ignorePressure" value="0"/>
    </inkml:brush>
  </inkml:definitions>
  <inkml:trace contextRef="#ctx0" brushRef="#br0">47450.000000 39700.000000 999,'140.000000'-22.000000'0,"-18.000000"6.000000"-1 ,-19.000000 7.000000-1,-18.000000 6.000000 0,-7.000000 3.000000-2,6.000000 0.000000 0,7.000000 0.000000-2,6.000000 0.000000-1,-4.000000 0.000000-1,-11.000000 0.000000-2,-14.000000 0.000000-1,-11.000000 0.000000-2,-14.000000-4.000000-2,-11.000000-5.000000-4,-14.000000-7.000000-4,-11.000000-5.000000-4,-12.000000-3.000000 0,-9.000000 4.000000 7,-10.000000 3.000000 5,-8.000000 3.000000 7,-4.000000-1.000000 2,3.000000-2.000000 2,3.000000-3.000000 1,4.000000-3.000000 2</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02179078757763" units="cm"/>
      <inkml:brushProperty name="height" value="0.0502179078757763" units="cm"/>
      <inkml:brushProperty name="color" value="#F2395B"/>
      <inkml:brushProperty name="ignorePressure" value="0"/>
    </inkml:brush>
  </inkml:definitions>
  <inkml:trace contextRef="#ctx0" brushRef="#br0">48100.000000 39150.000000 610,'0.000000'79.000000'16,"0.000000"10.000000"0 ,0.000000 10.000000-2,0.000000 9.000000 1,0.000000 4.000000-1,0.000000 1.000000 1,0.000000-1.000000-1,0.000000 1.000000 1,0.000000-9.000000 0,0.000000-15.000000 0,0.000000-15.000000-1,0.000000-16.000000 0,0.000000 9.000000 2,0.000000 34.000000 2,0.000000 35.000000 3,0.000000 35.000000 3,0.000000 13.000000 1,0.000000-6.000000-3,0.000000-6.000000-1,0.000000-6.000000-3,0.000000-13.000000-3,0.000000-19.000000-1,0.000000-18.000000-4,0.000000-19.000000-2,-10.000000-35.000000-7,-18.000000-49.000000-12,-19.000000-51.000000-12,-18.000000-49.000000-11,-10.000000-31.000000-5,0.000000-8.000000 0,0.000000-10.000000 2,0.000000-9.000000 1,0.000000-2.000000 1,0.000000 6.000000 2,0.000000 7.000000 2,0.000000 6.000000 2,4.000000 12.000000 2,10.000000 19.000000 6,10.000000 19.000000 4,9.000000 19.000000 4,12.000000 24.000000 6,16.000000 32.000000 6,15.000000 31.000000 7,17.000000 32.000000 6,11.000000 11.000000 3,10.000000-5.000000 1,10.000000-7.000000-1,9.000000-5.000000 0,6.000000-8.000000-1,3.000000-5.000000-1,3.000000-7.000000 0,4.000000-5.000000-1,1.000000-6.000000-3,0.000000-3.000000-2,0.000000-3.000000-5,0.000000-2.000000-2,0.000000-6.000000-3,0.000000-6.000000 0,0.000000-6.000000 0,0.000000-6.000000 0,-5.000000-6.000000 0,-9.000000-2.000000 0,-10.000000-3.000000 2,-8.000000-3.000000 0,-6.000000 1.000000 1,1.000000 6.000000 1,-1.000000 7.000000 1,1.000000 6.000000 2,-1.000000 3.000000 0,1.000000 0.000000 3,-1.000000 0.000000 1,1.000000 0.000000 2,-4.000000-13.000000-6,-6.000000-24.000000-14,-6.000000-26.000000-13,-6.000000-24.000000-14,-4.000000-6.000000-4,1.000000 17.000000 4,-1.000000 15.000000 6,1.000000 16.000000 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47271673381329" units="cm"/>
      <inkml:brushProperty name="height" value="0.0347271673381329" units="cm"/>
      <inkml:brushProperty name="color" value="#F2395B"/>
      <inkml:brushProperty name="ignorePressure" value="0"/>
    </inkml:brush>
  </inkml:definitions>
  <inkml:trace contextRef="#ctx0" brushRef="#br0">48650.000000 38750.000000 876,'95.000000'29.000000'22,"-9.000000"10.000000"-1 ,-10.000000 10.000000 1,-8.000000 9.000000-1,-8.000000 2.000000-2,-2.000000-2.000000-7,-3.000000-3.000000-6,-3.000000-3.000000-5,-1.000000-7.000000-8,4.000000-9.000000-7,3.000000-10.000000-7,3.000000-8.000000-7,1.000000-9.000000-2,1.000000-6.000000 4,-1.000000-6.000000 4,1.000000-6.000000 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2:57"/>
    </inkml:context>
    <inkml:brush xml:id="br0">
      <inkml:brushProperty name="width" value="0.0336385704576969" units="cm"/>
      <inkml:brushProperty name="height" value="0.0336385704576969" units="cm"/>
      <inkml:brushProperty name="color" value="#F2385B"/>
      <inkml:brushProperty name="ignorePressure" value="0"/>
    </inkml:brush>
  </inkml:definitions>
  <inkml:trace contextRef="#ctx0" brushRef="#br0">43100.000000 3950.000000 654,'70.000000'-22.000000'-1,"-9.000000"6.000000"4 ,-10.000000 7.000000 3,-8.000000 6.000000 3,-8.000000 7.000000 4,-2.000000 10.000000 7,-3.000000 10.000000 6,-3.000000 9.000000 7,-4.000000 10.000000 1,-3.000000 14.000000-5,-3.000000 11.000000-6,-2.000000 14.000000-4,-5.000000 10.000000-3,-2.000000 9.000000-1,-3.000000 10.000000-2,-3.000000 10.000000-1,-2.000000 2.000000-4,0.000000-3.000000-6,0.000000-3.000000-7,0.000000-2.000000-6,0.000000-3.000000-2,0.000000 1.000000 2,0.000000-1.000000 2,0.000000 1.000000 2,1.000000-10.000000 0,4.000000-19.000000-1,3.000000-18.000000-1,3.000000-19.000000-1,6.000000-18.000000-2,9.000000-15.000000-2,10.000000-15.000000-2,10.000000-16.000000-2,8.000000-26.000000-3,10.000000-33.000000-1,10.000000-35.000000-1,9.000000-34.000000-2,1.000000-16.000000-1,-6.000000 3.000000 0,-6.000000 3.000000-1,-6.000000 4.000000 0,-10.000000 13.000000 3,-12.000000 26.000000 4,-13.000000 24.000000 5,-12.000000 26.000000 5,2.000000-9.000000 3,20.000000-40.000000 2,18.000000-40.000000 1,20.000000-41.000000 2,8.000000-10.000000 1,1.000000 22.000000 3,-1.000000 22.000000 3,1.000000 23.000000 2,-6.000000 19.000000 1,-8.000000 19.000000-1,-10.000000 19.000000-1,-9.000000 19.000000-1,-10.000000 19.000000 8,-9.000000 23.000000 16,-10.000000 22.000000 18,-8.000000 22.000000 17,-9.000000 10.000000 3,-6.000000 1.000000-11,-6.000000-1.000000-12,-6.000000 1.000000-10,-1.000000-1.000000-9,7.000000 1.000000-7,6.000000-1.000000-6,7.000000 1.000000-6,7.000000-4.000000-6,9.000000-6.000000-7,10.000000-6.000000-7,10.000000-6.000000-7,4.000000-2.000000-2,0.000000 3.000000 4,0.000000 3.000000 2,0.000000 4.000000 4,-2.000000 4.000000 1,-3.000000 6.000000 3,-3.000000 7.000000 1,-2.000000 6.000000 1,-8.000000 3.000000 1,-8.000000 0.000000 1,-10.000000 0.000000 1,-9.000000 0.000000 0,-12.000000 4.000000 2,-11.000000 10.000000 3,-14.000000 10.000000 5,-11.000000 9.000000 3,-11.000000 6.000000 2,-5.000000 3.000000 0,-7.000000 3.000000 2,-5.000000 4.000000-1,-6.000000 1.000000 1,-3.000000 0.000000 1,-3.000000 0.000000 0,-2.000000 0.000000 1,2.000000-5.000000-1,9.000000-9.000000 1,10.000000-10.000000-1,10.000000-8.000000 0,18.000000-18.000000-6,28.000000-25.000000-13,28.000000-25.000000-13,29.000000-25.000000-13,13.000000-13.000000-5,1.000000 1.000000 5,-1.000000-1.000000 3,1.000000 1.000000 5,-1.000000 2.000000 2,1.000000 7.000000 2,-1.000000 6.000000 1,1.000000 7.000000 2,-4.000000 4.000000 5,-6.000000 3.000000 8,-6.000000 3.000000 9,-6.000000 4.000000 7,-10.000000 7.000000 6,-12.000000 13.000000 6,-13.000000 12.000000 4,-12.000000 13.000000 5,-13.000000 10.000000 0,-12.000000 10.000000-6,-13.000000 10.000000-5,-12.000000 9.000000-5,-7.000000 2.000000-3,1.000000-2.000000-2,-1.000000-3.000000-2,1.000000-3.000000 0,4.000000-9.000000-3,9.000000-11.000000-4,10.000000-14.000000-3,10.000000-11.000000-3,0.000000-1.000000-4,-5.000000 13.000000-4,-7.000000 12.000000-4,-5.000000 13.000000-4,3.000000-9.000000-9,17.000000-27.000000-17,15.000000-28.000000-15,16.000000-28.000000-16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36687672138214" units="cm"/>
      <inkml:brushProperty name="height" value="0.0536687672138214" units="cm"/>
      <inkml:brushProperty name="color" value="#F2395B"/>
      <inkml:brushProperty name="ignorePressure" value="0"/>
    </inkml:brush>
  </inkml:definitions>
  <inkml:trace contextRef="#ctx0" brushRef="#br0">50000.000000 39000.000000 429,'-4.000000'-66.000000'0,"-5.000000"19.000000"0 ,-7.000000 19.000000 0,-5.000000 19.000000 0,3.000000 12.000000 9,17.000000 6.000000 19,15.000000 7.000000 18,16.000000 6.000000 19,9.000000 1.000000 2,3.000000-3.000000-15,3.000000-3.000000-13,4.000000-2.000000-14,2.000000-3.000000-9,4.000000 1.000000-4,3.000000-1.000000-4,3.000000 1.000000-3,-2.000000-1.000000-10,-6.000000 1.000000-12,-6.000000-1.000000-15,-6.000000 1.000000-12,-10.000000 1.000000 0,-12.000000 3.000000 14,-13.000000 3.000000 15,-12.000000 4.000000 16,-10.000000 5.000000 6,-6.000000 10.000000 0,-6.000000 10.000000 1,-6.000000 9.000000-1,-6.000000 18.000000 4,-2.000000 29.000000 7,-3.000000 28.000000 7,-3.000000 28.000000 6,-1.000000 17.000000 2,4.000000 6.000000-4,3.000000 7.000000-4,3.000000 6.000000-5,1.000000 1.000000 0,1.000000-3.000000-1,-1.000000-3.000000 2,1.000000-2.000000 0,4.000000-14.000000 0,9.000000-21.000000-2,10.000000-22.000000 0,10.000000-22.000000-1,8.000000-44.000000-13,10.000000-66.000000-23,10.000000-65.000000-24,9.000000-65.000000-24,6.000000-36.000000-8,3.000000-2.000000 10,3.000000-3.000000 9,4.000000-3.000000 8,-1.000000 4.000000 9,-3.000000 13.000000 5,-3.000000 12.000000 7,-2.000000 13.000000 5,-8.000000 16.000000 5,-8.000000 23.000000 3,-10.000000 22.000000 2,-9.000000 22.000000 2,1.000000 4.000000 3,13.000000-12.000000 3,12.000000-13.000000 2,13.000000-12.000000 2,2.000000 1.000000 5,-5.000000 16.000000 3,-7.000000 15.000000 5,-5.000000 17.000000 5,-3.000000 11.000000 2,4.000000 10.000000 0,3.000000 10.000000 0,3.000000 9.000000 0,-1.000000 17.000000 1,-2.000000 25.000000-1,-3.000000 25.000000 1,-3.000000 25.000000 0,-2.000000 17.000000 1,0.000000 9.000000 3,0.000000 10.000000 1,0.000000 10.000000 3,-4.000000-1.000000-1,-5.000000-9.000000-4,-7.000000-10.000000-4,-5.000000-8.000000-3,-4.000000-12.000000-3,0.000000-12.000000-2,0.000000-13.000000-2,0.000000-12.000000-1,-2.000000-2.000000-1,-3.000000 9.000000 0,-3.000000 10.000000 1,-2.000000 10.000000 0,-8.000000-11.000000-3,-8.000000-27.000000-9,-10.000000-28.000000-9,-9.000000-28.000000-8,-4.000000-20.000000-4,4.000000-8.000000 4,3.000000-10.000000 2,3.000000-9.000000 3,3.000000-10.000000-1,3.000000-9.000000-6,3.000000-10.000000-5,4.000000-8.000000-6,5.000000-12.000000-3,10.000000-12.000000 0,10.000000-13.000000-1,9.000000-12.000000-1,7.000000-5.000000 2,7.000000 3.000000 4,6.000000 3.000000 4,7.000000 4.000000 3,-3.000000 13.000000 5,-8.000000 26.000000 3,-10.000000 24.000000 3,-9.000000 26.000000 4,-4.000000 10.000000 2,4.000000-3.000000 2,3.000000-3.000000 1,3.000000-2.000000 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539295561611652" units="cm"/>
      <inkml:brushProperty name="height" value="0.0539295561611652" units="cm"/>
      <inkml:brushProperty name="color" value="#F2395B"/>
      <inkml:brushProperty name="ignorePressure" value="0"/>
    </inkml:brush>
  </inkml:definitions>
  <inkml:trace contextRef="#ctx0" brushRef="#br0">51500.000000 38900.000000 578,'93.000000'21.000000'1,"-11.000000"-5.000000"4 ,-14.000000-7.000000 2,-11.000000-5.000000 4,-9.000000-4.000000 0,-3.000000 0.000000-2,-3.000000 0.000000-1,-2.000000 0.000000-2,-3.000000 0.000000-1,1.000000 0.000000 0,-1.000000 0.000000 1,1.000000 0.000000-1,-9.000000 4.000000-2,-15.000000 10.000000-8,-15.000000 10.000000-7,-16.000000 9.000000-6,-15.000000 7.000000-2,-11.000000 7.000000 4,-14.000000 6.000000 3,-11.000000 7.000000 4,-6.000000 2.000000 4,4.000000 1.000000 2,3.000000-1.000000 3,3.000000 1.000000 3,7.000000-6.000000 1,14.000000-8.000000 0,11.000000-10.000000 0,14.000000-9.000000-1,11.000000-7.000000 2,14.000000-3.000000 3,11.000000-3.000000 5,14.000000-2.000000 3,10.000000-9.000000 0,9.000000-12.000000-7,10.000000-13.000000-5,10.000000-12.000000-6,4.000000-5.000000-4,0.000000 3.000000-2,0.000000 3.000000-1,0.000000 4.000000-3,-4.000000 1.000000 0,-5.000000 0.000000-1,-7.000000 0.000000 1,-5.000000 0.000000-1,-8.000000 3.000000 1,-5.000000 6.000000 0,-7.000000 7.000000 0,-5.000000 6.000000 2,-11.000000 7.000000 1,-11.000000 10.000000 6,-14.000000 10.000000 3,-11.000000 9.000000 6,-15.000000 9.000000 3,-16.000000 9.000000 5,-15.000000 10.000000 5,-15.000000 10.000000 3,-7.000000 4.000000 2,3.000000 0.000000-1,3.000000 0.000000-3,4.000000 0.000000 0,5.000000-5.000000-2,10.000000-9.000000-1,10.000000-10.000000-1,9.000000-8.000000-1,18.000000-9.000000-4,29.000000-6.000000-7,28.000000-6.000000-8,28.000000-6.000000-8,15.000000-10.000000-3,4.000000-12.000000-1,3.000000-13.000000 1,3.000000-12.000000-1,-2.000000-5.000000 0,-6.000000 3.000000-1,-6.000000 3.000000-1,-6.000000 4.000000-1,-7.000000 2.000000 1,-6.000000 4.000000 2,-6.000000 3.000000 4,-6.000000 3.000000 3,-10.000000 9.000000 2,-12.000000 16.000000 3,-13.000000 15.000000 2,-12.000000 17.000000 3,-16.000000 11.000000 3,-19.000000 10.000000 5,-18.000000 10.000000 5,-19.000000 9.000000 4,-12.000000 7.000000 3,-2.000000 7.000000 1,-3.000000 6.000000 0,-3.000000 7.000000 0,1.000000-1.000000 0,6.000000-6.000000-3,7.000000-6.000000-2,6.000000-6.000000-2,10.000000-9.000000-2,17.000000-8.000000-1,15.000000-10.000000-1,16.000000-9.000000-2,23.000000-16.000000-3,31.000000-22.000000-4,32.000000-22.000000-4,31.000000-21.000000-5,13.000000-17.000000-2,-2.000000-8.000000 3,-3.000000-10.000000 1,-3.000000-9.000000 2,-6.000000-4.000000 1,-5.000000 4.000000-2,-7.000000 3.000000 0,-5.000000 3.000000-2,-8.000000 4.000000-1,-5.000000 7.000000-2,-7.000000 6.000000-2,-5.000000 7.000000-2,-9.000000 0.000000-1,-9.000000-2.000000 0,-10.000000-3.000000-2,-8.000000-3.000000 0,-9.000000 1.000000-2,-6.000000 6.000000-3,-6.000000 7.000000-5,-6.000000 6.000000-3,-10.000000-1.000000 1,-12.000000-5.000000 4,-13.000000-7.000000 6,-12.000000-5.000000 5,-2.000000 2.000000 3,9.000000 13.000000 3,10.000000 12.000000 1,10.000000 13.000000 3,4.000000 15.000000 7,0.000000 19.000000 12,0.000000 19.000000 13,0.000000 19.000000 11,1.000000 16.000000 8,4.000000 17.000000 3,3.000000 15.000000 2,3.000000 16.000000 2,1.000000 13.000000 0,1.000000 14.000000-3,-1.000000 11.000000-3,1.000000 14.000000-3,-3.000000 8.000000-8,-2.000000 7.000000-16,-3.000000 6.000000-14,-3.000000 7.000000-14,-1.000000-18.000000-6,4.000000-41.000000 2,3.000000-40.000000 3,3.000000-40.000000 3,-1.000000-21.000000-12,-2.000000 0.000000-25,-3.000000 0.000000-26,-3.000000 0.000000-25</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20624390244484" units="cm"/>
      <inkml:brushProperty name="height" value="0.0420624390244484" units="cm"/>
      <inkml:brushProperty name="color" value="#F2395B"/>
      <inkml:brushProperty name="ignorePressure" value="0"/>
    </inkml:brush>
  </inkml:definitions>
  <inkml:trace contextRef="#ctx0" brushRef="#br0">58800.000000 40000.000000 547,'0.000000'50.000000'0,"0.000000"0.000000"0 ,0.000000 0.000000 0,0.000000 0.000000 0,-5.000000 6.000000 0,-9.000000 13.000000 0,-10.000000 12.000000 0,-8.000000 13.000000 0,-8.000000 12.000000 1,-2.000000 13.000000 2,-3.000000 12.000000 1,-3.000000 13.000000 1,-1.000000 1.000000 2,4.000000-9.000000 2,3.000000-10.000000 2,3.000000-8.000000 1,4.000000-17.000000 1,7.000000-21.000000-3,6.000000-22.000000 0,7.000000-22.000000-3,-1.000000-2.000000 0,-6.000000 19.000000 2,-6.000000 19.000000 1,-6.000000 19.000000 1,-1.000000-1.000000-1,7.000000-18.000000-5,6.000000-19.000000-4,7.000000-18.000000-5,11.000000-29.000000-5,20.000000-37.000000-5,18.000000-38.000000-4,20.000000-37.000000-5,5.000000-19.000000 0,-6.000000 0.000000 5,-6.000000 0.000000 5,-6.000000 0.000000 6,-4.000000 0.000000 2,1.000000 0.000000 2,-1.000000 0.000000 0,1.000000 0.000000 1,-3.000000 1.000000 2,-2.000000 4.000000-1,-3.000000 3.000000 0,-3.000000 3.000000 1,-1.000000 7.000000 0,4.000000 14.000000 0,3.000000 11.000000 0,3.000000 14.000000 0,-4.000000 10.000000 0,-8.000000 9.000000-1,-10.000000 10.000000 1,-9.000000 10.000000 0,-2.000000 0.000000 0,6.000000-5.000000 0,7.000000-7.000000 0,6.000000-5.000000 0,3.000000 6.000000 1,0.000000 23.000000 2,0.000000 22.000000 2,0.000000 22.000000 2,-4.000000 21.000000 2,-5.000000 22.000000 0,-7.000000 22.000000 1,-5.000000 23.000000 0,-4.000000 14.000000 2,0.000000 10.000000 0,0.000000 10.000000 1,0.000000 9.000000 0,3.000000 1.000000 1,6.000000-6.000000 2,7.000000-6.000000 1,6.000000-6.000000 2,4.000000-13.000000 1,4.000000-19.000000-1,3.000000-18.000000 1,3.000000-19.000000-1,1.000000-18.000000 0,1.000000-15.000000-4,-1.000000-15.000000-2,1.000000-16.000000-3,1.000000-19.000000-2,3.000000-22.000000-2,3.000000-22.000000 0,4.000000-21.000000-2,-1.000000-17.000000-1,-3.000000-8.000000-3,-3.000000-10.000000-3,-2.000000-9.000000-2,-6.000000-4.000000-4,-6.000000 4.000000-3,-6.000000 3.000000-6,-6.000000 3.000000-3,-6.000000 4.000000-4,-2.000000 7.000000-4,-3.000000 6.000000-3,-3.000000 7.000000-5,-2.000000 5.000000 2,0.000000 7.000000 7,0.000000 6.000000 5,0.000000 7.000000 7,1.000000 5.000000 4,4.000000 7.000000 3,3.000000 6.000000 3,3.000000 7.000000 2,3.000000 4.000000 2,3.000000 3.000000 0,3.000000 3.000000 1,4.000000 4.000000 0,2.000000 4.000000 1,4.000000 6.000000-1,3.000000 7.000000 1,3.000000 6.000000 0,-1.000000 1.000000 0,-2.000000-3.000000 0,-3.000000-3.000000 0,-3.000000-2.000000-1,-4.000000 5.000000 3,-3.000000 16.000000 1,-3.000000 15.000000 2,-2.000000 17.000000 3,-5.000000 10.000000 2,-2.000000 6.000000 1,-3.000000 7.000000 2,-3.000000 6.000000 1,-2.000000 10.000000 2,0.000000 17.000000 2,0.000000 15.000000 3,0.000000 16.000000 2,0.000000 12.000000 1,0.000000 9.000000 2,0.000000 10.000000 0,0.000000 10.000000 1,0.000000 4.000000 0,0.000000 0.000000-1,0.000000 0.000000-2,0.000000 0.000000-1,1.000000-5.000000-1,4.000000-9.000000-2,3.000000-10.000000-2,3.000000-8.000000-2,1.000000-17.000000-2,1.000000-21.000000-5,-1.000000-22.000000-3,1.000000-22.000000-5,1.000000-36.000000-12,3.000000-50.000000-18,3.000000-50.000000-17,4.000000-50.000000-20,-4.000000-29.000000-2,-9.000000-5.000000 10,-10.000000-7.000000 11,-8.000000-5.000000 11,-8.000000 5.000000 8,-2.000000 19.000000 7,-3.000000 19.000000 6,-3.000000 19.000000 6,-1.000000 15.000000 3,4.000000 13.000000 2,3.000000 12.000000 1,3.000000 13.000000 1,-5.000000-10.000000 1,-12.000000-31.000000 0,-13.000000-31.000000 1,-12.000000-31.000000-1,1.000000-2.000000 1,16.000000 28.000000 0,15.000000 28.000000 0,17.000000 29.000000 0,13.000000 15.000000 0,13.000000 3.000000-1,12.000000 3.000000 1,13.000000 4.000000 0,12.000000 4.000000 0,13.000000 6.000000 0,12.000000 7.000000 0,13.000000 6.000000 0,4.000000 6.000000 3,-3.000000 6.000000 3,-3.000000 7.000000 5,-2.000000 6.000000 4,-6.000000 7.000000 0,-6.000000 10.000000-8,-6.000000 10.000000-5,-6.000000 9.000000-8,-9.000000 6.000000-1,-8.000000 3.000000 1,-10.000000 3.000000 2,-9.000000 4.000000 2,-12.000000 4.000000 1,-11.000000 6.000000 2,-14.000000 7.000000 2,-11.000000 6.000000 1,-14.000000 3.000000 2,-11.000000 0.000000 2,-14.000000 0.000000 2,-11.000000 0.000000 1,-11.000000-5.000000 1,-5.000000-9.000000 0,-7.000000-10.000000-2,-5.000000-8.000000 1,-1.000000-9.000000-3,6.000000-6.000000-2,7.000000-6.000000-2,6.000000-6.000000-3,10.000000-10.000000-4,17.000000-12.000000-6,15.000000-13.000000-6,16.000000-12.000000-6,9.000000-5.000000-1,3.000000 3.000000 4,3.000000 3.000000 4,4.000000 4.000000 3</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246744509786367" units="cm"/>
      <inkml:brushProperty name="height" value="0.0246744509786367" units="cm"/>
      <inkml:brushProperty name="color" value="#F2395B"/>
      <inkml:brushProperty name="ignorePressure" value="0"/>
    </inkml:brush>
  </inkml:definitions>
  <inkml:trace contextRef="#ctx0" brushRef="#br0">62200.000000 40150.000000 1000,'50.000000'100.000000'-53</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272182375192642" units="cm"/>
      <inkml:brushProperty name="height" value="0.0272182375192642" units="cm"/>
      <inkml:brushProperty name="color" value="#F2395B"/>
      <inkml:brushProperty name="ignorePressure" value="0"/>
    </inkml:brush>
  </inkml:definitions>
  <inkml:trace contextRef="#ctx0" brushRef="#br0">62300.000000 40650.000000 999,'0.000000'70.000000'-3,"0.000000"-9.000000"-9 ,0.000000-10.000000-7,0.000000-8.000000-8,3.000000-9.000000 0,6.000000-6.000000 5,7.000000-6.000000 7,6.000000-6.000000 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9839118719101" units="cm"/>
      <inkml:brushProperty name="height" value="0.039839118719101" units="cm"/>
      <inkml:brushProperty name="color" value="#F2395B"/>
      <inkml:brushProperty name="ignorePressure" value="0"/>
    </inkml:brush>
  </inkml:definitions>
  <inkml:trace contextRef="#ctx0" brushRef="#br0">64250.000000 39650.000000 763,'48.000000'-68.000000'1,"-3.000000"17.000000"3 ,-3.000000 15.000000 2,-2.000000 16.000000 3,-5.000000 7.000000-2,-2.000000 1.000000-8,-3.000000-1.000000-6,-3.000000 1.000000-8,-9.000000 5.000000 0,-11.000000 14.000000 5,-14.000000 11.000000 7,-11.000000 14.000000 5,-14.000000 8.000000 4,-11.000000 7.000000 0,-14.000000 6.000000 1,-11.000000 7.000000 1,-9.000000 2.000000 2,-3.000000 1.000000 6,-3.000000-1.000000 5,-2.000000 1.000000 5,0.000000-3.000000 2,7.000000-2.000000-3,6.000000-3.000000-1,7.000000-3.000000-3,16.000000-10.000000-9,29.000000-16.000000-17,28.000000-15.000000-15,28.000000-15.000000-17,20.000000-11.000000-6,13.000000-2.000000 4,12.000000-3.000000 4,13.000000-3.000000 3,-4.000000 1.000000 4,-18.000000 6.000000 1,-19.000000 7.000000 3,-18.000000 6.000000 3,-14.000000 9.000000 3,-5.000000 13.000000 6,-7.000000 12.000000 6,-5.000000 13.000000 5,-15.000000 12.000000 4,-22.000000 13.000000 0,-22.000000 12.000000 2,-21.000000 13.000000 0,-14.000000 7.000000 1,-2.000000 4.000000-1,-3.000000 3.000000 0,-3.000000 3.000000 0,1.000000-4.000000 2,6.000000-8.000000 4,7.000000-10.000000 4,6.000000-9.000000 4,10.000000-12.000000 1,17.000000-11.000000-3,15.000000-14.000000-2,16.000000-11.000000-3,12.000000-14.000000-5,9.000000-11.000000-8,10.000000-14.000000-9,10.000000-11.000000-7,7.000000-9.000000-4,6.000000-3.000000 2,7.000000-3.000000 0,6.000000-2.000000 1,4.000000-1.000000 2,4.000000 3.000000 2,3.000000 3.000000 2,3.000000 4.000000 1,-4.000000 4.000000 3,-8.000000 6.000000 2,-10.000000 7.000000 1,-9.000000 6.000000 2,-9.000000 9.000000 4,-5.000000 13.000000 5,-7.000000 12.000000 5,-5.000000 13.000000 4,-8.000000 4.000000 3,-5.000000-3.000000-2,-7.000000-3.000000-2,-5.000000-2.000000-1,-4.000000 3.000000 3,0.000000 14.000000 6,0.000000 11.000000 8,0.000000 14.000000 7,9.000000-7.000000-1,19.000000-25.000000-6,19.000000-25.000000-8,19.000000-25.000000-6,10.000000-22.000000-8,4.000000-19.000000-5,3.000000-18.000000-7,3.000000-19.000000-5,7.000000-21.000000-7,14.000000-21.000000-6,11.000000-22.000000-5,14.000000-22.000000-6,-1.000000-2.000000-2,-12.000000 19.000000 4,-13.000000 19.000000 4,-12.000000 19.000000 3,-13.000000 16.000000 3,-12.000000 17.000000 5,-13.000000 15.000000 5,-12.000000 16.000000 3,-1.000000-2.000000 3,14.000000-19.000000 0,11.000000-18.000000 0,14.000000-19.000000 0,2.000000-7.000000 3,-6.000000 7.000000 6,-6.000000 6.000000 5,-6.000000 7.000000 7,-6.000000 7.000000 4,-2.000000 9.000000 4,-3.000000 10.000000 3,-3.000000 10.000000 4,-9.000000 16.000000 2,-11.000000 26.000000 0,-14.000000 24.000000 2,-11.000000 26.000000 0,-11.000000 21.000000-2,-5.000000 19.000000-6,-7.000000 19.000000-4,-5.000000 19.000000-6,-9.000000 10.000000-3,-9.000000 4.000000-3,-10.000000 3.000000-3,-8.000000 3.000000-3,-3.000000-2.000000-2,7.000000-6.000000-3,6.000000-6.000000-2,7.000000-6.000000-2,4.000000-7.000000-5,3.000000-6.000000-4,3.000000-6.000000-7,4.000000-6.000000-5,10.000000-20.000000-7,19.000000-30.000000-7,19.000000-32.000000-8,19.000000-30.000000-8</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11286205053329" units="cm"/>
      <inkml:brushProperty name="height" value="0.0411286205053329" units="cm"/>
      <inkml:brushProperty name="color" value="#F2395B"/>
      <inkml:brushProperty name="ignorePressure" value="0"/>
    </inkml:brush>
  </inkml:definitions>
  <inkml:trace contextRef="#ctx0" brushRef="#br0">65300.000000 39300.000000 834,'71.000000'53.000000'3,"-5.000000"6.000000"8 ,-7.000000 7.000000 6,-5.000000 6.000000 8,-3.000000 3.000000 1,4.000000 0.000000-4,3.000000 0.000000-3,3.000000 0.000000-4,1.000000-2.000000-3,1.000000-3.000000-4,-1.000000-3.000000-2,1.000000-2.000000-4,-4.000000-8.000000-4,-6.000000-8.000000-4,-6.000000-10.000000-4,-6.000000-9.000000-4</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464737601578236" units="cm"/>
      <inkml:brushProperty name="height" value="0.0464737601578236" units="cm"/>
      <inkml:brushProperty name="color" value="#F2395B"/>
      <inkml:brushProperty name="ignorePressure" value="0"/>
    </inkml:brush>
  </inkml:definitions>
  <inkml:trace contextRef="#ctx0" brushRef="#br0">65000.000000 40200.000000 683,'29.000000'43.000000'-47,"10.000000"-11.000000"12 ,10.000000-14.000000 13,9.000000-11.000000 12,6.000000-6.000000 7,3.000000 4.000000 3,3.000000 3.000000 2,4.000000 3.000000 2,-3.000000 1.000000 2,-5.000000 1.000000-2,-7.000000-1.000000 0,-5.000000 1.000000-1,-9.000000 2.000000-1,-9.000000 7.000000-1,-10.000000 6.000000-2,-8.000000 7.000000-1,-15.000000 10.000000 1,-19.000000 16.000000 3,-18.000000 15.000000 2,-19.000000 17.000000 4,-13.000000 8.000000 2,-6.000000 4.000000-2,-6.000000 3.000000-1,-6.000000 3.000000 0,-1.000000-4.000000 1,7.000000-8.000000 4,6.000000-10.000000 3,7.000000-9.000000 3,8.000000-12.000000 1,14.000000-11.000000-2,11.000000-14.000000-3,14.000000-11.000000-2,22.000000-18.000000-1,35.000000-22.000000-1,35.000000-22.000000 1,34.000000-21.000000-1,15.000000-10.000000-3,-3.000000 3.000000-8,-3.000000 3.000000-8,-2.000000 4.000000-7,-11.000000 7.000000-5,-15.000000 13.000000-1,-15.000000 12.000000-1,-16.000000 13.000000-1,-13.000000 9.000000 3,-9.000000 6.000000 5,-10.000000 7.000000 7,-8.000000 6.000000 5,-12.000000 7.000000 7,-12.000000 10.000000 7,-13.000000 10.000000 7,-12.000000 9.000000 6,-16.000000 12.000000 7,-19.000000 16.000000 4,-18.000000 15.000000 5,-19.000000 17.000000 5,-5.000000 0.000000 1,9.000000-11.000000-6,10.000000-14.000000-4,10.000000-11.000000-4,13.000000-23.000000-14,19.000000-31.000000-20,19.000000-31.000000-23,19.000000-31.000000-20,12.000000-15.000000-12,6.000000 4.000000-1,7.000000 3.000000-2,6.000000 3.000000-1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08:13"/>
    </inkml:context>
    <inkml:brush xml:id="br0">
      <inkml:brushProperty name="width" value="0.0309550669044256" units="cm"/>
      <inkml:brushProperty name="height" value="0.0309550669044256" units="cm"/>
      <inkml:brushProperty name="color" value="#F2395B"/>
      <inkml:brushProperty name="ignorePressure" value="0"/>
    </inkml:brush>
  </inkml:definitions>
  <inkml:trace contextRef="#ctx0" brushRef="#br0">66950.000000 40850.000000 999,'123.000000'-27.000000'0,"-3.000000"-3.000000"-2 ,-3.000000-3.000000-2,-2.000000-2.000000-1,-3.000000-6.000000-4,1.000000-6.000000-6,-1.000000-6.000000-5,1.000000-6.000000-6,-3.000000-4.000000-2,-2.000000 1.000000 2,-3.000000-1.000000 0,-3.000000 1.000000 2,-12.000000 4.000000 3,-18.000000 9.000000 5,-19.000000 10.000000 4,-18.000000 10.000000 5</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08:13"/>
    </inkml:context>
    <inkml:brush xml:id="br0">
      <inkml:brushProperty name="width" value="0.0467898063361645" units="cm"/>
      <inkml:brushProperty name="height" value="0.0467898063361645" units="cm"/>
      <inkml:brushProperty name="color" value="#F2395B"/>
      <inkml:brushProperty name="ignorePressure" value="0"/>
    </inkml:brush>
  </inkml:definitions>
  <inkml:trace contextRef="#ctx0" brushRef="#br0">68850.000000 39950.000000 650,'42.000000'-41.000000'5,"-16.000000"19.000000"13 ,-15.000000 19.000000 11,-15.000000 19.000000 11,-4.000000 12.000000 4,9.000000 6.000000-6,10.000000 7.000000-7,10.000000 6.000000-5,7.000000-2.000000-6,6.000000-9.000000-6,7.000000-10.000000-6,6.000000-8.000000-7,7.000000-8.000000-4,10.000000-2.000000-2,10.000000-3.000000-2,9.000000-3.000000-3,1.000000-4.000000-2,-6.000000-3.000000-3,-6.000000-3.000000-3,-6.000000-2.000000-4,-6.000000-6.000000 1,-2.000000-6.000000 1,-3.000000-6.000000 2,-3.000000-6.000000 2,-13.000000 4.000000-2,-22.000000 16.000000-9,-22.000000 15.000000-8,-21.000000 17.000000-8,-9.000000 7.000000 1,7.000000 0.000000 12,6.000000 0.000000 11,7.000000 0.000000 11,-3.000000 4.000000 8,-8.000000 10.000000 5,-10.000000 10.000000 5,-9.000000 9.000000 4,-2.000000 7.000000 3,6.000000 7.000000 0,7.000000 6.000000 1,6.000000 7.000000 0,4.000000 4.000000 2,4.000000 3.000000 3,3.000000 3.000000 2,3.000000 4.000000 3,1.000000 4.000000 1,1.000000 6.000000 1,-1.000000 7.000000 1,1.000000 6.000000 0,-3.000000-1.000000-1,-2.000000-5.000000-4,-3.000000-7.000000-3,-3.000000-5.000000-4,-1.000000-9.000000-3,4.000000-9.000000-2,3.000000-10.000000-3,3.000000-8.000000-1,7.000000-18.000000-16,14.000000-25.000000-29,11.000000-25.000000-27,14.000000-25.000000-29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7D0E6-E49D-4B1C-8146-C72A84364BB1}"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E021B-A480-47FD-B40C-0E52BEF2E95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Tractable: </a:t>
            </a:r>
            <a:r>
              <a:rPr lang="zh-CN" altLang="en-US" dirty="0"/>
              <a:t>听话的，容易处理的</a:t>
            </a:r>
            <a:endParaRPr lang="en-US" dirty="0"/>
          </a:p>
        </p:txBody>
      </p:sp>
      <p:sp>
        <p:nvSpPr>
          <p:cNvPr id="4" name="灯片编号占位符 3"/>
          <p:cNvSpPr>
            <a:spLocks noGrp="1"/>
          </p:cNvSpPr>
          <p:nvPr>
            <p:ph type="sldNum" sz="quarter" idx="5"/>
          </p:nvPr>
        </p:nvSpPr>
        <p:spPr/>
        <p:txBody>
          <a:bodyPr/>
          <a:lstStyle/>
          <a:p>
            <a:fld id="{A1CE021B-A480-47FD-B40C-0E52BEF2E95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Use coloring as an example. Problem “Is graph G k colorable?” x=(</a:t>
            </a:r>
            <a:r>
              <a:rPr lang="en-GB" dirty="0" err="1"/>
              <a:t>G,k</a:t>
            </a:r>
            <a:r>
              <a:rPr lang="en-GB" dirty="0"/>
              <a:t>). A valid cert is a coloring assignment to all nodes using at most k colors.</a:t>
            </a:r>
            <a:endParaRPr lang="en-US" dirty="0"/>
          </a:p>
        </p:txBody>
      </p:sp>
      <p:sp>
        <p:nvSpPr>
          <p:cNvPr id="4" name="灯片编号占位符 3"/>
          <p:cNvSpPr>
            <a:spLocks noGrp="1"/>
          </p:cNvSpPr>
          <p:nvPr>
            <p:ph type="sldNum" sz="quarter" idx="5"/>
          </p:nvPr>
        </p:nvSpPr>
        <p:spPr/>
        <p:txBody>
          <a:bodyPr/>
          <a:lstStyle/>
          <a:p>
            <a:fld id="{A1CE021B-A480-47FD-B40C-0E52BEF2E95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1CE021B-A480-47FD-B40C-0E52BEF2E95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CNF: </a:t>
            </a:r>
            <a:r>
              <a:rPr lang="zh-CN" altLang="en-US" dirty="0"/>
              <a:t>合取范式</a:t>
            </a:r>
            <a:endParaRPr lang="en-US" dirty="0"/>
          </a:p>
        </p:txBody>
      </p:sp>
      <p:sp>
        <p:nvSpPr>
          <p:cNvPr id="4" name="灯片编号占位符 3"/>
          <p:cNvSpPr>
            <a:spLocks noGrp="1"/>
          </p:cNvSpPr>
          <p:nvPr>
            <p:ph type="sldNum" sz="quarter" idx="5"/>
          </p:nvPr>
        </p:nvSpPr>
        <p:spPr/>
        <p:txBody>
          <a:bodyPr/>
          <a:lstStyle/>
          <a:p>
            <a:fld id="{A1CE021B-A480-47FD-B40C-0E52BEF2E95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42AB0E9-6F7B-4D4E-BF81-2D8D6FB948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42AB0E9-6F7B-4D4E-BF81-2D8D6FB948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42AB0E9-6F7B-4D4E-BF81-2D8D6FB948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42AB0E9-6F7B-4D4E-BF81-2D8D6FB948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42AB0E9-6F7B-4D4E-BF81-2D8D6FB948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42AB0E9-6F7B-4D4E-BF81-2D8D6FB948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42AB0E9-6F7B-4D4E-BF81-2D8D6FB9486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2AB0E9-6F7B-4D4E-BF81-2D8D6FB9486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AB0E9-6F7B-4D4E-BF81-2D8D6FB9486E}"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42AB0E9-6F7B-4D4E-BF81-2D8D6FB948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42AB0E9-6F7B-4D4E-BF81-2D8D6FB948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B13BD8-18D6-4F84-96C5-D01614F7DB8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AB0E9-6F7B-4D4E-BF81-2D8D6FB9486E}" type="datetimeFigureOut">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13BD8-18D6-4F84-96C5-D01614F7DB8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2" Type="http://schemas.openxmlformats.org/officeDocument/2006/relationships/slideLayout" Target="../slideLayouts/slideLayout2.xml"/><Relationship Id="rId71" Type="http://schemas.openxmlformats.org/officeDocument/2006/relationships/customXml" Target="../ink/ink70.xml"/><Relationship Id="rId70" Type="http://schemas.openxmlformats.org/officeDocument/2006/relationships/customXml" Target="../ink/ink69.xml"/><Relationship Id="rId7" Type="http://schemas.openxmlformats.org/officeDocument/2006/relationships/customXml" Target="../ink/ink6.xml"/><Relationship Id="rId69" Type="http://schemas.openxmlformats.org/officeDocument/2006/relationships/customXml" Target="../ink/ink68.xml"/><Relationship Id="rId68" Type="http://schemas.openxmlformats.org/officeDocument/2006/relationships/customXml" Target="../ink/ink67.xml"/><Relationship Id="rId67" Type="http://schemas.openxmlformats.org/officeDocument/2006/relationships/customXml" Target="../ink/ink66.xml"/><Relationship Id="rId66" Type="http://schemas.openxmlformats.org/officeDocument/2006/relationships/customXml" Target="../ink/ink65.xml"/><Relationship Id="rId65" Type="http://schemas.openxmlformats.org/officeDocument/2006/relationships/customXml" Target="../ink/ink64.xml"/><Relationship Id="rId64" Type="http://schemas.openxmlformats.org/officeDocument/2006/relationships/customXml" Target="../ink/ink63.xml"/><Relationship Id="rId63" Type="http://schemas.openxmlformats.org/officeDocument/2006/relationships/customXml" Target="../ink/ink62.xml"/><Relationship Id="rId62" Type="http://schemas.openxmlformats.org/officeDocument/2006/relationships/customXml" Target="../ink/ink61.xml"/><Relationship Id="rId61" Type="http://schemas.openxmlformats.org/officeDocument/2006/relationships/customXml" Target="../ink/ink60.xml"/><Relationship Id="rId60" Type="http://schemas.openxmlformats.org/officeDocument/2006/relationships/customXml" Target="../ink/ink59.xml"/><Relationship Id="rId6" Type="http://schemas.openxmlformats.org/officeDocument/2006/relationships/customXml" Target="../ink/ink5.xml"/><Relationship Id="rId59" Type="http://schemas.openxmlformats.org/officeDocument/2006/relationships/customXml" Target="../ink/ink58.xml"/><Relationship Id="rId58" Type="http://schemas.openxmlformats.org/officeDocument/2006/relationships/customXml" Target="../ink/ink57.xml"/><Relationship Id="rId57" Type="http://schemas.openxmlformats.org/officeDocument/2006/relationships/customXml" Target="../ink/ink56.xml"/><Relationship Id="rId56" Type="http://schemas.openxmlformats.org/officeDocument/2006/relationships/customXml" Target="../ink/ink55.xml"/><Relationship Id="rId55" Type="http://schemas.openxmlformats.org/officeDocument/2006/relationships/customXml" Target="../ink/ink54.xml"/><Relationship Id="rId54" Type="http://schemas.openxmlformats.org/officeDocument/2006/relationships/customXml" Target="../ink/ink53.xml"/><Relationship Id="rId53" Type="http://schemas.openxmlformats.org/officeDocument/2006/relationships/customXml" Target="../ink/ink52.xml"/><Relationship Id="rId52" Type="http://schemas.openxmlformats.org/officeDocument/2006/relationships/customXml" Target="../ink/ink51.xml"/><Relationship Id="rId51" Type="http://schemas.openxmlformats.org/officeDocument/2006/relationships/customXml" Target="../ink/ink50.xml"/><Relationship Id="rId50" Type="http://schemas.openxmlformats.org/officeDocument/2006/relationships/customXml" Target="../ink/ink49.xml"/><Relationship Id="rId5" Type="http://schemas.openxmlformats.org/officeDocument/2006/relationships/customXml" Target="../ink/ink4.xml"/><Relationship Id="rId49" Type="http://schemas.openxmlformats.org/officeDocument/2006/relationships/customXml" Target="../ink/ink48.xml"/><Relationship Id="rId48" Type="http://schemas.openxmlformats.org/officeDocument/2006/relationships/customXml" Target="../ink/ink47.xml"/><Relationship Id="rId47" Type="http://schemas.openxmlformats.org/officeDocument/2006/relationships/customXml" Target="../ink/ink46.xml"/><Relationship Id="rId46" Type="http://schemas.openxmlformats.org/officeDocument/2006/relationships/customXml" Target="../ink/ink45.xml"/><Relationship Id="rId45" Type="http://schemas.openxmlformats.org/officeDocument/2006/relationships/customXml" Target="../ink/ink44.xml"/><Relationship Id="rId44" Type="http://schemas.openxmlformats.org/officeDocument/2006/relationships/customXml" Target="../ink/ink43.xml"/><Relationship Id="rId43" Type="http://schemas.openxmlformats.org/officeDocument/2006/relationships/customXml" Target="../ink/ink42.xml"/><Relationship Id="rId42" Type="http://schemas.openxmlformats.org/officeDocument/2006/relationships/customXml" Target="../ink/ink41.xml"/><Relationship Id="rId41" Type="http://schemas.openxmlformats.org/officeDocument/2006/relationships/customXml" Target="../ink/ink40.xml"/><Relationship Id="rId40" Type="http://schemas.openxmlformats.org/officeDocument/2006/relationships/customXml" Target="../ink/ink39.xml"/><Relationship Id="rId4" Type="http://schemas.openxmlformats.org/officeDocument/2006/relationships/customXml" Target="../ink/ink3.xml"/><Relationship Id="rId39" Type="http://schemas.openxmlformats.org/officeDocument/2006/relationships/customXml" Target="../ink/ink38.xml"/><Relationship Id="rId38" Type="http://schemas.openxmlformats.org/officeDocument/2006/relationships/customXml" Target="../ink/ink37.xml"/><Relationship Id="rId37" Type="http://schemas.openxmlformats.org/officeDocument/2006/relationships/customXml" Target="../ink/ink36.xml"/><Relationship Id="rId36" Type="http://schemas.openxmlformats.org/officeDocument/2006/relationships/customXml" Target="../ink/ink35.xml"/><Relationship Id="rId35" Type="http://schemas.openxmlformats.org/officeDocument/2006/relationships/customXml" Target="../ink/ink34.xml"/><Relationship Id="rId34" Type="http://schemas.openxmlformats.org/officeDocument/2006/relationships/customXml" Target="../ink/ink33.xml"/><Relationship Id="rId33" Type="http://schemas.openxmlformats.org/officeDocument/2006/relationships/customXml" Target="../ink/ink32.xml"/><Relationship Id="rId32" Type="http://schemas.openxmlformats.org/officeDocument/2006/relationships/customXml" Target="../ink/ink31.xml"/><Relationship Id="rId31" Type="http://schemas.openxmlformats.org/officeDocument/2006/relationships/customXml" Target="../ink/ink30.xml"/><Relationship Id="rId30" Type="http://schemas.openxmlformats.org/officeDocument/2006/relationships/customXml" Target="../ink/ink29.xml"/><Relationship Id="rId3" Type="http://schemas.openxmlformats.org/officeDocument/2006/relationships/customXml" Target="../ink/ink2.xml"/><Relationship Id="rId29" Type="http://schemas.openxmlformats.org/officeDocument/2006/relationships/customXml" Target="../ink/ink28.xml"/><Relationship Id="rId28" Type="http://schemas.openxmlformats.org/officeDocument/2006/relationships/customXml" Target="../ink/ink27.xml"/><Relationship Id="rId27" Type="http://schemas.openxmlformats.org/officeDocument/2006/relationships/customXml" Target="../ink/ink26.xml"/><Relationship Id="rId26" Type="http://schemas.openxmlformats.org/officeDocument/2006/relationships/customXml" Target="../ink/ink25.xml"/><Relationship Id="rId25" Type="http://schemas.openxmlformats.org/officeDocument/2006/relationships/customXml" Target="../ink/ink24.xml"/><Relationship Id="rId24" Type="http://schemas.openxmlformats.org/officeDocument/2006/relationships/customXml" Target="../ink/ink23.xml"/><Relationship Id="rId23" Type="http://schemas.openxmlformats.org/officeDocument/2006/relationships/customXml" Target="../ink/ink22.xml"/><Relationship Id="rId22" Type="http://schemas.openxmlformats.org/officeDocument/2006/relationships/customXml" Target="../ink/ink21.xml"/><Relationship Id="rId21" Type="http://schemas.openxmlformats.org/officeDocument/2006/relationships/customXml" Target="../ink/ink20.xml"/><Relationship Id="rId20" Type="http://schemas.openxmlformats.org/officeDocument/2006/relationships/customXml" Target="../ink/ink19.xml"/><Relationship Id="rId2" Type="http://schemas.openxmlformats.org/officeDocument/2006/relationships/customXml" Target="../ink/ink1.xml"/><Relationship Id="rId19" Type="http://schemas.openxmlformats.org/officeDocument/2006/relationships/customXml" Target="../ink/ink18.xml"/><Relationship Id="rId18" Type="http://schemas.openxmlformats.org/officeDocument/2006/relationships/customXml" Target="../ink/ink17.xml"/><Relationship Id="rId17" Type="http://schemas.openxmlformats.org/officeDocument/2006/relationships/customXml" Target="../ink/ink16.xml"/><Relationship Id="rId16" Type="http://schemas.openxmlformats.org/officeDocument/2006/relationships/customXml" Target="../ink/ink15.xml"/><Relationship Id="rId15" Type="http://schemas.openxmlformats.org/officeDocument/2006/relationships/customXml" Target="../ink/ink14.xml"/><Relationship Id="rId14" Type="http://schemas.openxmlformats.org/officeDocument/2006/relationships/customXml" Target="../ink/ink13.xml"/><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9" Type="http://schemas.openxmlformats.org/officeDocument/2006/relationships/customXml" Target="../ink/ink76.xml"/><Relationship Id="rId8" Type="http://schemas.openxmlformats.org/officeDocument/2006/relationships/customXml" Target="../ink/ink75.xml"/><Relationship Id="rId7" Type="http://schemas.openxmlformats.org/officeDocument/2006/relationships/customXml" Target="../ink/ink74.xml"/><Relationship Id="rId6" Type="http://schemas.openxmlformats.org/officeDocument/2006/relationships/customXml" Target="../ink/ink73.xml"/><Relationship Id="rId56" Type="http://schemas.openxmlformats.org/officeDocument/2006/relationships/slideLayout" Target="../slideLayouts/slideLayout2.xml"/><Relationship Id="rId55" Type="http://schemas.openxmlformats.org/officeDocument/2006/relationships/customXml" Target="../ink/ink122.xml"/><Relationship Id="rId54" Type="http://schemas.openxmlformats.org/officeDocument/2006/relationships/customXml" Target="../ink/ink121.xml"/><Relationship Id="rId53" Type="http://schemas.openxmlformats.org/officeDocument/2006/relationships/customXml" Target="../ink/ink120.xml"/><Relationship Id="rId52" Type="http://schemas.openxmlformats.org/officeDocument/2006/relationships/customXml" Target="../ink/ink119.xml"/><Relationship Id="rId51" Type="http://schemas.openxmlformats.org/officeDocument/2006/relationships/customXml" Target="../ink/ink118.xml"/><Relationship Id="rId50" Type="http://schemas.openxmlformats.org/officeDocument/2006/relationships/customXml" Target="../ink/ink117.xml"/><Relationship Id="rId5" Type="http://schemas.openxmlformats.org/officeDocument/2006/relationships/customXml" Target="../ink/ink72.xml"/><Relationship Id="rId49" Type="http://schemas.openxmlformats.org/officeDocument/2006/relationships/customXml" Target="../ink/ink116.xml"/><Relationship Id="rId48" Type="http://schemas.openxmlformats.org/officeDocument/2006/relationships/customXml" Target="../ink/ink115.xml"/><Relationship Id="rId47" Type="http://schemas.openxmlformats.org/officeDocument/2006/relationships/customXml" Target="../ink/ink114.xml"/><Relationship Id="rId46" Type="http://schemas.openxmlformats.org/officeDocument/2006/relationships/customXml" Target="../ink/ink113.xml"/><Relationship Id="rId45" Type="http://schemas.openxmlformats.org/officeDocument/2006/relationships/customXml" Target="../ink/ink112.xml"/><Relationship Id="rId44" Type="http://schemas.openxmlformats.org/officeDocument/2006/relationships/customXml" Target="../ink/ink111.xml"/><Relationship Id="rId43" Type="http://schemas.openxmlformats.org/officeDocument/2006/relationships/customXml" Target="../ink/ink110.xml"/><Relationship Id="rId42" Type="http://schemas.openxmlformats.org/officeDocument/2006/relationships/customXml" Target="../ink/ink109.xml"/><Relationship Id="rId41" Type="http://schemas.openxmlformats.org/officeDocument/2006/relationships/customXml" Target="../ink/ink108.xml"/><Relationship Id="rId40" Type="http://schemas.openxmlformats.org/officeDocument/2006/relationships/customXml" Target="../ink/ink107.xml"/><Relationship Id="rId4" Type="http://schemas.openxmlformats.org/officeDocument/2006/relationships/customXml" Target="../ink/ink71.xml"/><Relationship Id="rId39" Type="http://schemas.openxmlformats.org/officeDocument/2006/relationships/customXml" Target="../ink/ink106.xml"/><Relationship Id="rId38" Type="http://schemas.openxmlformats.org/officeDocument/2006/relationships/customXml" Target="../ink/ink105.xml"/><Relationship Id="rId37" Type="http://schemas.openxmlformats.org/officeDocument/2006/relationships/customXml" Target="../ink/ink104.xml"/><Relationship Id="rId36" Type="http://schemas.openxmlformats.org/officeDocument/2006/relationships/customXml" Target="../ink/ink103.xml"/><Relationship Id="rId35" Type="http://schemas.openxmlformats.org/officeDocument/2006/relationships/customXml" Target="../ink/ink102.xml"/><Relationship Id="rId34" Type="http://schemas.openxmlformats.org/officeDocument/2006/relationships/customXml" Target="../ink/ink101.xml"/><Relationship Id="rId33" Type="http://schemas.openxmlformats.org/officeDocument/2006/relationships/customXml" Target="../ink/ink100.xml"/><Relationship Id="rId32" Type="http://schemas.openxmlformats.org/officeDocument/2006/relationships/customXml" Target="../ink/ink99.xml"/><Relationship Id="rId31" Type="http://schemas.openxmlformats.org/officeDocument/2006/relationships/customXml" Target="../ink/ink98.xml"/><Relationship Id="rId30" Type="http://schemas.openxmlformats.org/officeDocument/2006/relationships/customXml" Target="../ink/ink97.xml"/><Relationship Id="rId3" Type="http://schemas.openxmlformats.org/officeDocument/2006/relationships/image" Target="../media/image23.png"/><Relationship Id="rId29" Type="http://schemas.openxmlformats.org/officeDocument/2006/relationships/customXml" Target="../ink/ink96.xml"/><Relationship Id="rId28" Type="http://schemas.openxmlformats.org/officeDocument/2006/relationships/customXml" Target="../ink/ink95.xml"/><Relationship Id="rId27" Type="http://schemas.openxmlformats.org/officeDocument/2006/relationships/customXml" Target="../ink/ink94.xml"/><Relationship Id="rId26" Type="http://schemas.openxmlformats.org/officeDocument/2006/relationships/customXml" Target="../ink/ink93.xml"/><Relationship Id="rId25" Type="http://schemas.openxmlformats.org/officeDocument/2006/relationships/customXml" Target="../ink/ink92.xml"/><Relationship Id="rId24" Type="http://schemas.openxmlformats.org/officeDocument/2006/relationships/customXml" Target="../ink/ink91.xml"/><Relationship Id="rId23" Type="http://schemas.openxmlformats.org/officeDocument/2006/relationships/customXml" Target="../ink/ink90.xml"/><Relationship Id="rId22" Type="http://schemas.openxmlformats.org/officeDocument/2006/relationships/customXml" Target="../ink/ink89.xml"/><Relationship Id="rId21" Type="http://schemas.openxmlformats.org/officeDocument/2006/relationships/customXml" Target="../ink/ink88.xml"/><Relationship Id="rId20" Type="http://schemas.openxmlformats.org/officeDocument/2006/relationships/customXml" Target="../ink/ink87.xml"/><Relationship Id="rId2" Type="http://schemas.openxmlformats.org/officeDocument/2006/relationships/image" Target="../media/image22.png"/><Relationship Id="rId19" Type="http://schemas.openxmlformats.org/officeDocument/2006/relationships/customXml" Target="../ink/ink86.xml"/><Relationship Id="rId18" Type="http://schemas.openxmlformats.org/officeDocument/2006/relationships/customXml" Target="../ink/ink85.xml"/><Relationship Id="rId17" Type="http://schemas.openxmlformats.org/officeDocument/2006/relationships/customXml" Target="../ink/ink84.xml"/><Relationship Id="rId16" Type="http://schemas.openxmlformats.org/officeDocument/2006/relationships/customXml" Target="../ink/ink83.xml"/><Relationship Id="rId15" Type="http://schemas.openxmlformats.org/officeDocument/2006/relationships/customXml" Target="../ink/ink82.xml"/><Relationship Id="rId14" Type="http://schemas.openxmlformats.org/officeDocument/2006/relationships/customXml" Target="../ink/ink81.xml"/><Relationship Id="rId13" Type="http://schemas.openxmlformats.org/officeDocument/2006/relationships/customXml" Target="../ink/ink80.xml"/><Relationship Id="rId12" Type="http://schemas.openxmlformats.org/officeDocument/2006/relationships/customXml" Target="../ink/ink79.xml"/><Relationship Id="rId11" Type="http://schemas.openxmlformats.org/officeDocument/2006/relationships/customXml" Target="../ink/ink78.xml"/><Relationship Id="rId10" Type="http://schemas.openxmlformats.org/officeDocument/2006/relationships/customXml" Target="../ink/ink7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000" b="1" dirty="0"/>
              <a:t>Computability and Complexity</a:t>
            </a:r>
            <a:endParaRPr lang="en-US" sz="50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Halting Problem</a:t>
            </a:r>
            <a:endParaRPr lang="en-US" dirty="0"/>
          </a:p>
        </p:txBody>
      </p:sp>
      <mc:AlternateContent xmlns:mc="http://schemas.openxmlformats.org/markup-compatibility/2006">
        <mc:Choice xmlns:a14="http://schemas.microsoft.com/office/drawing/2010/main" Requires="a14">
          <p:sp>
            <p:nvSpPr>
              <p:cNvPr id="4" name="Rectangle 3">
                <a:extLst>
                  <a:ext uri="{FF2B5EF4-FFF2-40B4-BE49-F238E27FC236}">
                    <a14:artisticCrisscrossEtching id="{6E4C7339-778D-4E16-A072-A8D320D726E9}"/>
                  </a:ext>
                </a:extLst>
              </p:cNvPr>
              <p:cNvSpPr/>
              <p:nvPr/>
            </p:nvSpPr>
            <p:spPr>
              <a:xfrm>
                <a:off x="789038" y="2417577"/>
                <a:ext cx="7565924" cy="1169551"/>
              </a:xfrm>
              <a:prstGeom prst="rect">
                <a:avLst/>
              </a:prstGeom>
              <a:ln w="28575">
                <a:solidFill>
                  <a:schemeClr val="accent1">
                    <a:lumMod val="75000"/>
                  </a:schemeClr>
                </a:solidFill>
              </a:ln>
            </p:spPr>
            <p:txBody>
              <a:bodyPr wrap="square" tIns="91440" bIns="91440">
                <a:spAutoFit/>
              </a:bodyPr>
              <a:lstStyle/>
              <a:p>
                <a:pPr algn="ctr"/>
                <a:r>
                  <a:rPr lang="en-GB" sz="3200" dirty="0"/>
                  <a:t>Given a computer program </a:t>
                </a:r>
                <a14:m>
                  <m:oMath xmlns:m="http://schemas.openxmlformats.org/officeDocument/2006/math">
                    <m:r>
                      <a:rPr lang="en-GB" sz="3200" i="1">
                        <a:latin typeface="Cambria Math" panose="02040503050406030204" pitchFamily="18" charset="0"/>
                      </a:rPr>
                      <m:t>𝑠</m:t>
                    </m:r>
                  </m:oMath>
                </a14:m>
                <a:r>
                  <a:rPr lang="en-US" sz="3200" dirty="0"/>
                  <a:t> and input </a:t>
                </a:r>
                <a14:m>
                  <m:oMath xmlns:m="http://schemas.openxmlformats.org/officeDocument/2006/math">
                    <m:r>
                      <a:rPr lang="en-GB" sz="3200" i="1">
                        <a:latin typeface="Cambria Math" panose="02040503050406030204" pitchFamily="18" charset="0"/>
                      </a:rPr>
                      <m:t>𝑥</m:t>
                    </m:r>
                  </m:oMath>
                </a14:m>
                <a:r>
                  <a:rPr lang="en-US" sz="3200" dirty="0"/>
                  <a:t>,</a:t>
                </a:r>
                <a:br>
                  <a:rPr lang="en-US" sz="3200" dirty="0"/>
                </a:br>
                <a:r>
                  <a:rPr lang="en-US" sz="3200" dirty="0"/>
                  <a:t>will </a:t>
                </a:r>
                <a14:m>
                  <m:oMath xmlns:m="http://schemas.openxmlformats.org/officeDocument/2006/math">
                    <m:r>
                      <a:rPr lang="en-GB" sz="3200" i="1">
                        <a:latin typeface="Cambria Math" panose="02040503050406030204" pitchFamily="18" charset="0"/>
                      </a:rPr>
                      <m:t>𝑠</m:t>
                    </m:r>
                    <m:r>
                      <a:rPr lang="en-GB" sz="3200" i="1">
                        <a:latin typeface="Cambria Math" panose="02040503050406030204" pitchFamily="18" charset="0"/>
                      </a:rPr>
                      <m:t>(</m:t>
                    </m:r>
                    <m:r>
                      <a:rPr lang="en-GB" sz="3200" i="1">
                        <a:latin typeface="Cambria Math" panose="02040503050406030204" pitchFamily="18" charset="0"/>
                      </a:rPr>
                      <m:t>𝑥</m:t>
                    </m:r>
                    <m:r>
                      <a:rPr lang="en-GB" sz="3200" i="1">
                        <a:latin typeface="Cambria Math" panose="02040503050406030204" pitchFamily="18" charset="0"/>
                      </a:rPr>
                      <m:t>)</m:t>
                    </m:r>
                  </m:oMath>
                </a14:m>
                <a:r>
                  <a:rPr lang="en-US" sz="3200" dirty="0"/>
                  <a:t> ever halt?</a:t>
                </a:r>
              </a:p>
            </p:txBody>
          </p:sp>
        </mc:Choice>
        <mc:Fallback>
          <p:sp>
            <p:nvSpPr>
              <p:cNvPr id="4" name="Rectangle 3"/>
              <p:cNvSpPr>
                <a:spLocks noRot="1" noChangeAspect="1" noMove="1" noResize="1" noEditPoints="1" noAdjustHandles="1" noChangeArrowheads="1" noChangeShapeType="1" noTextEdit="1"/>
              </p:cNvSpPr>
              <p:nvPr/>
            </p:nvSpPr>
            <p:spPr>
              <a:xfrm>
                <a:off x="789038" y="2417577"/>
                <a:ext cx="7565924" cy="1169551"/>
              </a:xfrm>
              <a:prstGeom prst="rect">
                <a:avLst/>
              </a:prstGeom>
              <a:blipFill rotWithShape="1">
                <a:blip r:embed="rId1"/>
                <a:stretch>
                  <a:fillRect t="-1531" b="-11224"/>
                </a:stretch>
              </a:blipFill>
              <a:ln w="28575">
                <a:solidFill>
                  <a:schemeClr val="accent1">
                    <a:lumMod val="75000"/>
                  </a:schemeClr>
                </a:solidFill>
              </a:ln>
            </p:spPr>
            <p:txBody>
              <a:bodyPr/>
              <a:lstStyle/>
              <a:p>
                <a:r>
                  <a:rPr lang="en-US">
                    <a:noFill/>
                  </a:rPr>
                  <a:t> </a:t>
                </a:r>
                <a:endParaRPr lang="en-US">
                  <a:noFill/>
                </a:endParaRPr>
              </a:p>
            </p:txBody>
          </p:sp>
        </mc:Fallback>
      </mc:AlternateContent>
      <p:sp>
        <p:nvSpPr>
          <p:cNvPr id="5" name="Rectangle 4"/>
          <p:cNvSpPr/>
          <p:nvPr/>
        </p:nvSpPr>
        <p:spPr>
          <a:xfrm>
            <a:off x="1565439" y="4052406"/>
            <a:ext cx="6013121" cy="523220"/>
          </a:xfrm>
          <a:prstGeom prst="rect">
            <a:avLst/>
          </a:prstGeom>
        </p:spPr>
        <p:txBody>
          <a:bodyPr wrap="none">
            <a:spAutoFit/>
          </a:bodyPr>
          <a:lstStyle/>
          <a:p>
            <a:r>
              <a:rPr lang="en-GB" sz="2800" b="1" dirty="0">
                <a:solidFill>
                  <a:srgbClr val="C00000"/>
                </a:solidFill>
              </a:rPr>
              <a:t>No </a:t>
            </a:r>
            <a:r>
              <a:rPr lang="en-US" sz="2800" b="1" dirty="0">
                <a:solidFill>
                  <a:srgbClr val="C00000"/>
                </a:solidFill>
              </a:rPr>
              <a:t>TM can decide the halting problem!</a:t>
            </a:r>
            <a:endParaRPr 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567115" y="1091381"/>
            <a:ext cx="64597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026909" y="623103"/>
            <a:ext cx="1896160" cy="923330"/>
          </a:xfrm>
          <a:prstGeom prst="rect">
            <a:avLst/>
          </a:prstGeom>
          <a:noFill/>
        </p:spPr>
        <p:txBody>
          <a:bodyPr wrap="none" rtlCol="0">
            <a:spAutoFit/>
          </a:bodyPr>
          <a:lstStyle/>
          <a:p>
            <a:r>
              <a:rPr lang="en-GB" dirty="0"/>
              <a:t>computational</a:t>
            </a:r>
            <a:br>
              <a:rPr lang="en-GB" dirty="0"/>
            </a:br>
            <a:r>
              <a:rPr lang="en-GB" dirty="0"/>
              <a:t>difficulty of</a:t>
            </a:r>
            <a:br>
              <a:rPr lang="en-GB" dirty="0"/>
            </a:br>
            <a:r>
              <a:rPr lang="en-GB" dirty="0"/>
              <a:t>decision problems</a:t>
            </a:r>
            <a:endParaRPr lang="en-US" dirty="0"/>
          </a:p>
        </p:txBody>
      </p:sp>
      <p:cxnSp>
        <p:nvCxnSpPr>
          <p:cNvPr id="11" name="直接连接符 10"/>
          <p:cNvCxnSpPr/>
          <p:nvPr/>
        </p:nvCxnSpPr>
        <p:spPr>
          <a:xfrm>
            <a:off x="5112774" y="1091380"/>
            <a:ext cx="0" cy="540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2774" y="1414546"/>
            <a:ext cx="1622323" cy="0"/>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28072" y="1361767"/>
            <a:ext cx="1391728" cy="369332"/>
          </a:xfrm>
          <a:prstGeom prst="rect">
            <a:avLst/>
          </a:prstGeom>
          <a:noFill/>
        </p:spPr>
        <p:txBody>
          <a:bodyPr wrap="none" rtlCol="0">
            <a:spAutoFit/>
          </a:bodyPr>
          <a:lstStyle/>
          <a:p>
            <a:pPr algn="ctr"/>
            <a:r>
              <a:rPr lang="en-GB" dirty="0"/>
              <a:t>undecidable</a:t>
            </a:r>
            <a:endParaRPr lang="en-US" dirty="0"/>
          </a:p>
        </p:txBody>
      </p:sp>
      <p:sp>
        <p:nvSpPr>
          <p:cNvPr id="17" name="文本框 16"/>
          <p:cNvSpPr txBox="1"/>
          <p:nvPr/>
        </p:nvSpPr>
        <p:spPr>
          <a:xfrm rot="949781">
            <a:off x="2268851" y="1031991"/>
            <a:ext cx="630301" cy="1200329"/>
          </a:xfrm>
          <a:prstGeom prst="rect">
            <a:avLst/>
          </a:prstGeom>
          <a:noFill/>
        </p:spPr>
        <p:txBody>
          <a:bodyPr wrap="none" rtlCol="0">
            <a:spAutoFit/>
          </a:bodyPr>
          <a:lstStyle/>
          <a:p>
            <a:r>
              <a:rPr lang="en-GB" sz="7200" dirty="0">
                <a:solidFill>
                  <a:srgbClr val="C00000"/>
                </a:solidFill>
                <a:latin typeface="Cooper Black" pitchFamily="18" charset="0"/>
              </a:rPr>
              <a:t>?</a:t>
            </a:r>
            <a:endParaRPr lang="en-US" sz="7200" dirty="0">
              <a:solidFill>
                <a:srgbClr val="C00000"/>
              </a:solidFill>
              <a:latin typeface="Cooper Black" pitchFamily="18" charset="0"/>
            </a:endParaRPr>
          </a:p>
        </p:txBody>
      </p:sp>
      <p:sp>
        <p:nvSpPr>
          <p:cNvPr id="18" name="矩形 17"/>
          <p:cNvSpPr/>
          <p:nvPr/>
        </p:nvSpPr>
        <p:spPr>
          <a:xfrm>
            <a:off x="1004261" y="2653156"/>
            <a:ext cx="7135478" cy="584775"/>
          </a:xfrm>
          <a:prstGeom prst="rect">
            <a:avLst/>
          </a:prstGeom>
        </p:spPr>
        <p:txBody>
          <a:bodyPr wrap="none">
            <a:spAutoFit/>
          </a:bodyPr>
          <a:lstStyle/>
          <a:p>
            <a:pPr algn="ctr"/>
            <a:r>
              <a:rPr lang="en-GB" sz="3200" dirty="0"/>
              <a:t>How </a:t>
            </a:r>
            <a:r>
              <a:rPr lang="en-GB" sz="3200" i="1" dirty="0">
                <a:solidFill>
                  <a:srgbClr val="C00000"/>
                </a:solidFill>
              </a:rPr>
              <a:t>fast</a:t>
            </a:r>
            <a:r>
              <a:rPr lang="en-GB" sz="3200" dirty="0"/>
              <a:t> can computers solve a problem?</a:t>
            </a:r>
            <a:endParaRPr lang="en-US" sz="3200" dirty="0"/>
          </a:p>
        </p:txBody>
      </p:sp>
      <p:sp>
        <p:nvSpPr>
          <p:cNvPr id="19" name="矩形 18"/>
          <p:cNvSpPr/>
          <p:nvPr/>
        </p:nvSpPr>
        <p:spPr>
          <a:xfrm>
            <a:off x="1734012" y="3559823"/>
            <a:ext cx="5675976" cy="1200329"/>
          </a:xfrm>
          <a:prstGeom prst="rect">
            <a:avLst/>
          </a:prstGeom>
        </p:spPr>
        <p:txBody>
          <a:bodyPr wrap="none">
            <a:spAutoFit/>
          </a:bodyPr>
          <a:lstStyle/>
          <a:p>
            <a:pPr algn="ctr"/>
            <a:r>
              <a:rPr lang="en-GB" sz="3600" dirty="0"/>
              <a:t>For a given decision problem,</a:t>
            </a:r>
            <a:br>
              <a:rPr lang="en-GB" sz="3600" dirty="0"/>
            </a:br>
            <a:r>
              <a:rPr lang="en-GB" sz="3600" dirty="0"/>
              <a:t>how </a:t>
            </a:r>
            <a:r>
              <a:rPr lang="en-GB" sz="3600" i="1" dirty="0">
                <a:solidFill>
                  <a:srgbClr val="C00000"/>
                </a:solidFill>
              </a:rPr>
              <a:t>fast</a:t>
            </a:r>
            <a:r>
              <a:rPr lang="en-GB" sz="3600" dirty="0"/>
              <a:t> can a TM decide it?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Class </a:t>
            </a:r>
            <a:r>
              <a:rPr lang="en-GB" b="1" dirty="0"/>
              <a:t>P</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336C5982-FED6-465D-A1F8-AB58CDF838D3}"/>
                  </a:ext>
                </a:extLst>
              </p:cNvPr>
              <p:cNvSpPr>
                <a:spLocks noGrp="1"/>
              </p:cNvSpPr>
              <p:nvPr>
                <p:ph idx="1"/>
              </p:nvPr>
            </p:nvSpPr>
            <p:spPr/>
            <p:txBody>
              <a:bodyPr>
                <a:normAutofit/>
              </a:bodyPr>
              <a:lstStyle/>
              <a:p>
                <a:r>
                  <a:rPr lang="en-GB" sz="2400" dirty="0"/>
                  <a:t>Consider a decision problem </a:t>
                </a:r>
                <a14:m>
                  <m:oMath xmlns:m="http://schemas.openxmlformats.org/officeDocument/2006/math">
                    <m:r>
                      <a:rPr lang="en-GB" sz="2400" i="1" smtClean="0">
                        <a:latin typeface="Cambria Math" panose="02040503050406030204" pitchFamily="18" charset="0"/>
                        <a:ea typeface="Cambria Math" panose="02040503050406030204" pitchFamily="18" charset="0"/>
                      </a:rPr>
                      <m:t>𝒫</m:t>
                    </m:r>
                  </m:oMath>
                </a14:m>
                <a:r>
                  <a:rPr lang="en-US" sz="2400" dirty="0"/>
                  <a:t>, let </a:t>
                </a:r>
                <a14:m>
                  <m:oMath xmlns:m="http://schemas.openxmlformats.org/officeDocument/2006/math">
                    <m:r>
                      <a:rPr lang="en-GB" sz="2400" b="0" i="1" smtClean="0">
                        <a:latin typeface="Cambria Math" panose="02040503050406030204" pitchFamily="18" charset="0"/>
                      </a:rPr>
                      <m:t>𝐼</m:t>
                    </m:r>
                  </m:oMath>
                </a14:m>
                <a:r>
                  <a:rPr lang="en-US" sz="2400" dirty="0"/>
                  <a:t> be an instance of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US" sz="2400" dirty="0"/>
                  <a:t>.</a:t>
                </a:r>
              </a:p>
              <a:p>
                <a:r>
                  <a:rPr lang="en-GB" sz="2400" dirty="0"/>
                  <a:t>L</a:t>
                </a:r>
                <a:r>
                  <a:rPr lang="en-US" sz="2400" dirty="0"/>
                  <a:t>et </a:t>
                </a:r>
                <a14:m>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𝐼</m:t>
                    </m:r>
                    <m:r>
                      <a:rPr lang="en-GB" sz="2400" b="0" i="1" smtClean="0">
                        <a:latin typeface="Cambria Math" panose="02040503050406030204" pitchFamily="18" charset="0"/>
                      </a:rPr>
                      <m:t>|</m:t>
                    </m:r>
                  </m:oMath>
                </a14:m>
                <a:r>
                  <a:rPr lang="en-US" sz="2400" dirty="0"/>
                  <a:t> denote the length of </a:t>
                </a:r>
                <a14:m>
                  <m:oMath xmlns:m="http://schemas.openxmlformats.org/officeDocument/2006/math">
                    <m:r>
                      <a:rPr lang="en-GB" sz="2400" i="1">
                        <a:latin typeface="Cambria Math" panose="02040503050406030204" pitchFamily="18" charset="0"/>
                      </a:rPr>
                      <m:t>𝐼</m:t>
                    </m:r>
                  </m:oMath>
                </a14:m>
                <a:r>
                  <a:rPr lang="en-US" sz="2400" dirty="0"/>
                  <a:t> under, say, binary encoding.</a:t>
                </a:r>
              </a:p>
              <a:p>
                <a:r>
                  <a:rPr lang="en-GB" sz="2400" dirty="0"/>
                  <a:t>A</a:t>
                </a:r>
                <a:r>
                  <a:rPr lang="en-US" sz="2400" dirty="0"/>
                  <a:t>n algorithm </a:t>
                </a:r>
                <a14:m>
                  <m:oMath xmlns:m="http://schemas.openxmlformats.org/officeDocument/2006/math">
                    <m:r>
                      <a:rPr lang="en-US" sz="2400" i="1" smtClean="0">
                        <a:latin typeface="Cambria Math" panose="02040503050406030204" pitchFamily="18" charset="0"/>
                        <a:ea typeface="Cambria Math" panose="02040503050406030204" pitchFamily="18" charset="0"/>
                      </a:rPr>
                      <m:t>𝒜</m:t>
                    </m:r>
                  </m:oMath>
                </a14:m>
                <a:r>
                  <a:rPr lang="en-US" sz="2400" dirty="0"/>
                  <a:t> for </a:t>
                </a:r>
                <a14:m>
                  <m:oMath xmlns:m="http://schemas.openxmlformats.org/officeDocument/2006/math">
                    <m:r>
                      <a:rPr lang="en-GB" sz="2400" i="1">
                        <a:latin typeface="Cambria Math" panose="02040503050406030204" pitchFamily="18" charset="0"/>
                        <a:ea typeface="Cambria Math" panose="02040503050406030204" pitchFamily="18" charset="0"/>
                      </a:rPr>
                      <m:t>𝒫</m:t>
                    </m:r>
                    <m:r>
                      <a:rPr lang="en-GB" sz="2400" i="1">
                        <a:latin typeface="Cambria Math" panose="02040503050406030204" pitchFamily="18" charset="0"/>
                        <a:ea typeface="Cambria Math" panose="02040503050406030204" pitchFamily="18" charset="0"/>
                      </a:rPr>
                      <m:t> </m:t>
                    </m:r>
                  </m:oMath>
                </a14:m>
                <a:r>
                  <a:rPr lang="en-US" sz="2400" dirty="0"/>
                  <a:t>is </a:t>
                </a:r>
                <a:r>
                  <a:rPr lang="en-US" sz="2400" dirty="0">
                    <a:solidFill>
                      <a:schemeClr val="accent1">
                        <a:lumMod val="75000"/>
                      </a:schemeClr>
                    </a:solidFill>
                  </a:rPr>
                  <a:t>polynomially bounded</a:t>
                </a:r>
                <a:r>
                  <a:rPr lang="en-US" sz="2400" dirty="0"/>
                  <a:t>, </a:t>
                </a:r>
                <a:br>
                  <a:rPr lang="en-US" sz="2400" dirty="0"/>
                </a:br>
                <a:r>
                  <a:rPr lang="en-US" sz="2400" dirty="0"/>
                  <a:t>if the runtime of </a:t>
                </a:r>
                <a14:m>
                  <m:oMath xmlns:m="http://schemas.openxmlformats.org/officeDocument/2006/math">
                    <m:r>
                      <a:rPr lang="en-US" sz="2400" i="1">
                        <a:latin typeface="Cambria Math" panose="02040503050406030204" pitchFamily="18" charset="0"/>
                        <a:ea typeface="Cambria Math" panose="02040503050406030204" pitchFamily="18" charset="0"/>
                      </a:rPr>
                      <m:t>𝒜</m:t>
                    </m:r>
                  </m:oMath>
                </a14:m>
                <a:r>
                  <a:rPr lang="en-US" sz="2400" dirty="0"/>
                  <a:t> is </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m:t>
                        </m:r>
                        <m:r>
                          <a:rPr lang="en-GB" sz="2400" b="0" i="1" smtClean="0">
                            <a:latin typeface="Cambria Math" panose="02040503050406030204" pitchFamily="18" charset="0"/>
                          </a:rPr>
                          <m:t>𝐼</m:t>
                        </m:r>
                        <m:r>
                          <a:rPr lang="en-GB" sz="2400" b="0" i="1" smtClean="0">
                            <a:latin typeface="Cambria Math" panose="02040503050406030204" pitchFamily="18" charset="0"/>
                          </a:rPr>
                          <m:t>|)</m:t>
                        </m:r>
                      </m:e>
                      <m:sup>
                        <m:r>
                          <a:rPr lang="en-GB" sz="2400" b="0" i="1" smtClean="0">
                            <a:latin typeface="Cambria Math" panose="02040503050406030204" pitchFamily="18" charset="0"/>
                          </a:rPr>
                          <m:t>𝑂</m:t>
                        </m:r>
                        <m:r>
                          <a:rPr lang="en-GB" sz="2400" b="0" i="1" smtClean="0">
                            <a:latin typeface="Cambria Math" panose="02040503050406030204" pitchFamily="18" charset="0"/>
                          </a:rPr>
                          <m:t>(1)</m:t>
                        </m:r>
                      </m:sup>
                    </m:sSup>
                  </m:oMath>
                </a14:m>
                <a:r>
                  <a:rPr lang="en-US" sz="2400" dirty="0"/>
                  <a:t> for all </a:t>
                </a:r>
                <a14:m>
                  <m:oMath xmlns:m="http://schemas.openxmlformats.org/officeDocument/2006/math">
                    <m:r>
                      <a:rPr lang="en-GB" sz="2400" i="1">
                        <a:latin typeface="Cambria Math" panose="02040503050406030204" pitchFamily="18" charset="0"/>
                      </a:rPr>
                      <m:t>𝐼</m:t>
                    </m:r>
                  </m:oMath>
                </a14:m>
                <a:r>
                  <a:rPr lang="en-US" sz="2400" dirty="0"/>
                  <a:t>.</a:t>
                </a:r>
              </a:p>
              <a:p>
                <a:r>
                  <a:rPr lang="en-GB" sz="2400" b="1" dirty="0">
                    <a:solidFill>
                      <a:srgbClr val="C00000"/>
                    </a:solidFill>
                  </a:rPr>
                  <a:t>P </a:t>
                </a:r>
                <a:r>
                  <a:rPr lang="en-GB" sz="2400" dirty="0">
                    <a:solidFill>
                      <a:srgbClr val="C00000"/>
                    </a:solidFill>
                  </a:rPr>
                  <a:t>is the set of decision problems each of which </a:t>
                </a:r>
                <a:br>
                  <a:rPr lang="en-GB" sz="2400" dirty="0">
                    <a:solidFill>
                      <a:srgbClr val="C00000"/>
                    </a:solidFill>
                  </a:rPr>
                </a:br>
                <a:r>
                  <a:rPr lang="en-GB" sz="2400" dirty="0">
                    <a:solidFill>
                      <a:srgbClr val="C00000"/>
                    </a:solidFill>
                  </a:rPr>
                  <a:t>has a </a:t>
                </a:r>
                <a:r>
                  <a:rPr lang="en-US" sz="2400" dirty="0">
                    <a:solidFill>
                      <a:srgbClr val="C00000"/>
                    </a:solidFill>
                  </a:rPr>
                  <a:t>polynomially bounded algorithm.</a:t>
                </a:r>
                <a:endParaRPr lang="en-GB" sz="2400" dirty="0">
                  <a:solidFill>
                    <a:srgbClr val="C00000"/>
                  </a:solidFill>
                </a:endParaRPr>
              </a:p>
              <a:p>
                <a:r>
                  <a:rPr lang="en-GB" sz="2400" b="1" dirty="0">
                    <a:solidFill>
                      <a:srgbClr val="C00000"/>
                    </a:solidFill>
                  </a:rPr>
                  <a:t>P </a:t>
                </a:r>
                <a:r>
                  <a:rPr lang="en-GB" sz="2400" dirty="0">
                    <a:solidFill>
                      <a:srgbClr val="C00000"/>
                    </a:solidFill>
                  </a:rPr>
                  <a:t>is the set of decision problems each of which </a:t>
                </a:r>
                <a:br>
                  <a:rPr lang="en-GB" sz="2400" dirty="0">
                    <a:solidFill>
                      <a:srgbClr val="C00000"/>
                    </a:solidFill>
                  </a:rPr>
                </a:br>
                <a:r>
                  <a:rPr lang="en-GB" sz="2400" dirty="0">
                    <a:solidFill>
                      <a:srgbClr val="C00000"/>
                    </a:solidFill>
                  </a:rPr>
                  <a:t>can be decided by some TM within polynomial time</a:t>
                </a:r>
                <a:r>
                  <a:rPr lang="en-US" sz="2400" dirty="0">
                    <a:solidFill>
                      <a:srgbClr val="C00000"/>
                    </a:solidFill>
                  </a:rPr>
                  <a:t>.</a:t>
                </a:r>
              </a:p>
              <a:p>
                <a:pPr>
                  <a:spcBef>
                    <a:spcPts val="2400"/>
                  </a:spcBef>
                </a:pPr>
                <a:r>
                  <a:rPr lang="en-GB" sz="2400" dirty="0">
                    <a:solidFill>
                      <a:schemeClr val="accent2">
                        <a:lumMod val="75000"/>
                      </a:schemeClr>
                    </a:solidFill>
                  </a:rPr>
                  <a:t>Most</a:t>
                </a:r>
                <a:r>
                  <a:rPr lang="en-US" sz="2400" dirty="0">
                    <a:solidFill>
                      <a:schemeClr val="accent2">
                        <a:lumMod val="75000"/>
                      </a:schemeClr>
                    </a:solidFill>
                  </a:rPr>
                  <a:t> (but not all) problems we have studied so far are in </a:t>
                </a:r>
                <a:r>
                  <a:rPr lang="en-US" sz="2400" b="1" dirty="0">
                    <a:solidFill>
                      <a:schemeClr val="accent2">
                        <a:lumMod val="75000"/>
                      </a:schemeClr>
                    </a:solidFill>
                  </a:rPr>
                  <a:t>P</a:t>
                </a:r>
                <a:r>
                  <a:rPr lang="en-US" sz="2400" dirty="0">
                    <a:solidFill>
                      <a:schemeClr val="accent2">
                        <a:lumMod val="75000"/>
                      </a:schemeClr>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Some notes on </a:t>
            </a:r>
            <a:r>
              <a:rPr lang="en-GB" b="1" dirty="0"/>
              <a:t>P</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4CFC248A-CA55-4A6A-B344-CF728CB6D4D6}"/>
                  </a:ext>
                </a:extLst>
              </p:cNvPr>
              <p:cNvSpPr>
                <a:spLocks noGrp="1"/>
              </p:cNvSpPr>
              <p:nvPr>
                <p:ph idx="1"/>
              </p:nvPr>
            </p:nvSpPr>
            <p:spPr/>
            <p:txBody>
              <a:bodyPr>
                <a:normAutofit/>
              </a:bodyPr>
              <a:lstStyle/>
              <a:p>
                <a:r>
                  <a:rPr lang="en-GB" sz="2400" b="1" dirty="0"/>
                  <a:t>P</a:t>
                </a:r>
                <a:r>
                  <a:rPr lang="en-GB" sz="2400" dirty="0"/>
                  <a:t> contains the set of so-called </a:t>
                </a:r>
                <a:r>
                  <a:rPr lang="en-GB" sz="2400" dirty="0">
                    <a:solidFill>
                      <a:schemeClr val="accent1">
                        <a:lumMod val="75000"/>
                      </a:schemeClr>
                    </a:solidFill>
                  </a:rPr>
                  <a:t>tractable problems</a:t>
                </a:r>
                <a:r>
                  <a:rPr lang="en-GB" sz="2400" dirty="0"/>
                  <a:t>.</a:t>
                </a:r>
              </a:p>
              <a:p>
                <a:r>
                  <a:rPr lang="en-GB" sz="2400" dirty="0"/>
                  <a:t>So problems with </a:t>
                </a:r>
                <a14:m>
                  <m:oMath xmlns:m="http://schemas.openxmlformats.org/officeDocument/2006/math">
                    <m:r>
                      <m:rPr>
                        <m:sty m:val="p"/>
                      </m:rPr>
                      <a:rPr lang="en-GB" sz="2400" b="0" i="0" smtClean="0">
                        <a:latin typeface="Cambria Math" panose="02040503050406030204" pitchFamily="18" charset="0"/>
                      </a:rPr>
                      <m:t>Θ</m:t>
                    </m:r>
                    <m:r>
                      <a:rPr lang="en-GB" sz="2400" b="0" i="0" smtClean="0">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100</m:t>
                        </m:r>
                      </m:sup>
                    </m:sSup>
                    <m:r>
                      <a:rPr lang="en-GB" sz="2400" b="0" i="0" smtClean="0">
                        <a:latin typeface="Cambria Math" panose="02040503050406030204" pitchFamily="18" charset="0"/>
                      </a:rPr>
                      <m:t>)</m:t>
                    </m:r>
                  </m:oMath>
                </a14:m>
                <a:r>
                  <a:rPr lang="en-US" sz="2400" dirty="0"/>
                  <a:t> time algorithms also tractable?!</a:t>
                </a:r>
                <a:endParaRPr lang="en-GB" sz="2400" dirty="0"/>
              </a:p>
              <a:p>
                <a:r>
                  <a:rPr lang="en-GB" sz="2400" dirty="0"/>
                  <a:t>Being in </a:t>
                </a:r>
                <a:r>
                  <a:rPr lang="en-GB" sz="2400" b="1" dirty="0"/>
                  <a:t>P</a:t>
                </a:r>
                <a:r>
                  <a:rPr lang="en-GB" sz="2400" dirty="0"/>
                  <a:t> doesn’t mean a problem has efficient algorithms.</a:t>
                </a:r>
              </a:p>
              <a:p>
                <a:r>
                  <a:rPr lang="en-GB" sz="2400" dirty="0"/>
                  <a:t>Nonetheless:</a:t>
                </a:r>
              </a:p>
              <a:p>
                <a:pPr lvl="1"/>
                <a:r>
                  <a:rPr lang="en-GB" sz="2000" dirty="0"/>
                  <a:t>Problems not in </a:t>
                </a:r>
                <a:r>
                  <a:rPr lang="en-GB" sz="2000" b="1" dirty="0"/>
                  <a:t>P</a:t>
                </a:r>
                <a:r>
                  <a:rPr lang="en-GB" sz="2000" dirty="0"/>
                  <a:t> are definitely expensive to solve.</a:t>
                </a:r>
              </a:p>
              <a:p>
                <a:pPr lvl="1"/>
                <a:r>
                  <a:rPr lang="en-GB" sz="2000" dirty="0"/>
                  <a:t>Problems in </a:t>
                </a:r>
                <a:r>
                  <a:rPr lang="en-GB" sz="2000" b="1" dirty="0"/>
                  <a:t>P</a:t>
                </a:r>
                <a:r>
                  <a:rPr lang="en-GB" sz="2000" dirty="0"/>
                  <a:t> have “</a:t>
                </a:r>
                <a:r>
                  <a:rPr lang="en-GB" sz="2000" dirty="0">
                    <a:solidFill>
                      <a:schemeClr val="accent2">
                        <a:lumMod val="75000"/>
                      </a:schemeClr>
                    </a:solidFill>
                  </a:rPr>
                  <a:t>closure properties</a:t>
                </a:r>
                <a:r>
                  <a:rPr lang="en-GB" sz="2000" dirty="0"/>
                  <a:t>” for algorithm composition.</a:t>
                </a:r>
              </a:p>
              <a:p>
                <a:pPr lvl="1"/>
                <a:r>
                  <a:rPr lang="en-GB" sz="2000" dirty="0"/>
                  <a:t>The property of being in </a:t>
                </a:r>
                <a:r>
                  <a:rPr lang="en-GB" sz="2000" b="1" dirty="0"/>
                  <a:t>P</a:t>
                </a:r>
                <a:r>
                  <a:rPr lang="en-GB" sz="2000" dirty="0"/>
                  <a:t> is </a:t>
                </a:r>
                <a:r>
                  <a:rPr lang="en-GB" sz="2000" dirty="0">
                    <a:solidFill>
                      <a:schemeClr val="accent2">
                        <a:lumMod val="75000"/>
                      </a:schemeClr>
                    </a:solidFill>
                  </a:rPr>
                  <a:t>independent of computation models</a:t>
                </a:r>
                <a:r>
                  <a:rPr lang="en-GB" sz="2000" dirty="0"/>
                  <a:t>.</a:t>
                </a:r>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 note on size of input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8F493CB-EA8D-4F47-A8FB-D19A8B2D1A73}"/>
                  </a:ext>
                </a:extLst>
              </p:cNvPr>
              <p:cNvSpPr>
                <a:spLocks noGrp="1"/>
              </p:cNvSpPr>
              <p:nvPr>
                <p:ph idx="1"/>
              </p:nvPr>
            </p:nvSpPr>
            <p:spPr/>
            <p:txBody>
              <a:bodyPr>
                <a:noAutofit/>
              </a:bodyPr>
              <a:lstStyle/>
              <a:p>
                <a:r>
                  <a:rPr lang="en-GB" sz="2400" dirty="0"/>
                  <a:t>Recall decision problem </a:t>
                </a:r>
                <a14:m>
                  <m:oMath xmlns:m="http://schemas.openxmlformats.org/officeDocument/2006/math">
                    <m:r>
                      <a:rPr lang="en-GB" sz="2400" i="1">
                        <a:latin typeface="Cambria Math" panose="02040503050406030204" pitchFamily="18" charset="0"/>
                        <a:ea typeface="Cambria Math" panose="02040503050406030204" pitchFamily="18" charset="0"/>
                      </a:rPr>
                      <m:t>𝒫</m:t>
                    </m:r>
                    <m:r>
                      <a:rPr lang="en-GB" sz="2400" b="0" i="1" smtClean="0">
                        <a:latin typeface="Cambria Math" panose="02040503050406030204" pitchFamily="18" charset="0"/>
                        <a:ea typeface="Cambria Math" panose="02040503050406030204" pitchFamily="18" charset="0"/>
                      </a:rPr>
                      <m:t>∈</m:t>
                    </m:r>
                    <m:r>
                      <a:rPr lang="en-GB" sz="2400" b="1" i="0" smtClean="0">
                        <a:latin typeface="Cambria Math" panose="02040503050406030204" pitchFamily="18" charset="0"/>
                        <a:ea typeface="Cambria Math" panose="02040503050406030204" pitchFamily="18" charset="0"/>
                      </a:rPr>
                      <m:t>𝐏</m:t>
                    </m:r>
                  </m:oMath>
                </a14:m>
                <a:r>
                  <a:rPr lang="en-US" sz="2400" b="1" dirty="0"/>
                  <a:t> </a:t>
                </a:r>
                <a:r>
                  <a:rPr lang="en-US" sz="2400" dirty="0"/>
                  <a:t>if there exists an algorithm that can solve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US" sz="2400" b="1" dirty="0"/>
                  <a:t> </a:t>
                </a:r>
                <a:r>
                  <a:rPr lang="en-US" sz="2400" dirty="0"/>
                  <a:t>in </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m:t>
                        </m:r>
                        <m:r>
                          <a:rPr lang="en-GB" sz="2400" b="0" i="1" smtClean="0">
                            <a:latin typeface="Cambria Math" panose="02040503050406030204" pitchFamily="18" charset="0"/>
                          </a:rPr>
                          <m:t>𝐼</m:t>
                        </m:r>
                        <m:r>
                          <a:rPr lang="en-GB" sz="2400" b="0" i="1" smtClean="0">
                            <a:latin typeface="Cambria Math" panose="02040503050406030204" pitchFamily="18" charset="0"/>
                          </a:rPr>
                          <m:t>|)</m:t>
                        </m:r>
                      </m:e>
                      <m:sup>
                        <m:r>
                          <a:rPr lang="en-GB" sz="2400" b="0" i="1" smtClean="0">
                            <a:latin typeface="Cambria Math" panose="02040503050406030204" pitchFamily="18" charset="0"/>
                          </a:rPr>
                          <m:t>𝑂</m:t>
                        </m:r>
                        <m:r>
                          <a:rPr lang="en-GB" sz="2400" b="0" i="1" smtClean="0">
                            <a:latin typeface="Cambria Math" panose="02040503050406030204" pitchFamily="18" charset="0"/>
                          </a:rPr>
                          <m:t>(1)</m:t>
                        </m:r>
                      </m:sup>
                    </m:sSup>
                  </m:oMath>
                </a14:m>
                <a:r>
                  <a:rPr lang="en-US" sz="2400" b="1" dirty="0"/>
                  <a:t> </a:t>
                </a:r>
                <a:r>
                  <a:rPr lang="en-US" sz="2400" dirty="0"/>
                  <a:t>time for every instance </a:t>
                </a:r>
                <a14:m>
                  <m:oMath xmlns:m="http://schemas.openxmlformats.org/officeDocument/2006/math">
                    <m:r>
                      <a:rPr lang="en-GB" sz="2400" b="0" i="1" smtClean="0">
                        <a:latin typeface="Cambria Math" panose="02040503050406030204" pitchFamily="18" charset="0"/>
                      </a:rPr>
                      <m:t>𝐼</m:t>
                    </m:r>
                  </m:oMath>
                </a14:m>
                <a:r>
                  <a:rPr lang="en-US" sz="2400" dirty="0"/>
                  <a:t> of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US" sz="2400" dirty="0"/>
                  <a:t>.</a:t>
                </a:r>
              </a:p>
              <a:p>
                <a:endParaRPr lang="en-GB" sz="2400" dirty="0"/>
              </a:p>
              <a:p>
                <a:endParaRPr lang="en-GB" sz="2400" dirty="0"/>
              </a:p>
              <a:p>
                <a:endParaRPr lang="en-GB" sz="2400" dirty="0"/>
              </a:p>
              <a:p>
                <a:endParaRPr lang="en-GB" sz="2400" dirty="0"/>
              </a:p>
              <a:p>
                <a:r>
                  <a:rPr lang="en-GB" sz="2400" dirty="0"/>
                  <a:t>This algorithm has poly-</a:t>
                </a:r>
                <a14:m>
                  <m:oMath xmlns:m="http://schemas.openxmlformats.org/officeDocument/2006/math">
                    <m:r>
                      <a:rPr lang="en-US" sz="2400" b="0" i="1" smtClean="0">
                        <a:latin typeface="Cambria Math" panose="02040503050406030204" pitchFamily="18" charset="0"/>
                      </a:rPr>
                      <m:t>𝑛</m:t>
                    </m:r>
                  </m:oMath>
                </a14:m>
                <a:r>
                  <a:rPr lang="en-US" sz="2400" dirty="0"/>
                  <a:t> runtime, so </a:t>
                </a:r>
                <a14:m>
                  <m:oMath xmlns:m="http://schemas.openxmlformats.org/officeDocument/2006/math">
                    <m:r>
                      <a:rPr lang="en-GB" sz="2400" b="1" i="0" smtClean="0">
                        <a:latin typeface="Cambria Math" panose="02040503050406030204" pitchFamily="18" charset="0"/>
                      </a:rPr>
                      <m:t>𝐏𝐫𝐢𝐦𝐞𝐬</m:t>
                    </m:r>
                    <m:r>
                      <a:rPr lang="en-GB" sz="2400" b="0" i="1" smtClean="0">
                        <a:latin typeface="Cambria Math" panose="02040503050406030204" pitchFamily="18" charset="0"/>
                      </a:rPr>
                      <m:t>∈</m:t>
                    </m:r>
                    <m:r>
                      <a:rPr lang="en-GB" sz="2400" b="1" i="0" smtClean="0">
                        <a:latin typeface="Cambria Math" panose="02040503050406030204" pitchFamily="18" charset="0"/>
                      </a:rPr>
                      <m:t>𝐏</m:t>
                    </m:r>
                  </m:oMath>
                </a14:m>
                <a:r>
                  <a:rPr lang="en-US" sz="2400" dirty="0"/>
                  <a:t> ?</a:t>
                </a:r>
              </a:p>
              <a:p>
                <a:r>
                  <a:rPr lang="en-GB" sz="2400" b="1" dirty="0">
                    <a:solidFill>
                      <a:srgbClr val="C00000"/>
                    </a:solidFill>
                  </a:rPr>
                  <a:t>No!</a:t>
                </a:r>
                <a:r>
                  <a:rPr lang="en-GB" sz="2400" dirty="0">
                    <a:solidFill>
                      <a:srgbClr val="C00000"/>
                    </a:solidFill>
                  </a:rPr>
                  <a:t> The size of the input is </a:t>
                </a:r>
                <a14:m>
                  <m:oMath xmlns:m="http://schemas.openxmlformats.org/officeDocument/2006/math">
                    <m:r>
                      <a:rPr lang="en-GB" sz="2400" b="0" i="1" smtClean="0">
                        <a:solidFill>
                          <a:srgbClr val="C00000"/>
                        </a:solidFill>
                        <a:latin typeface="Cambria Math" panose="02040503050406030204" pitchFamily="18" charset="0"/>
                      </a:rPr>
                      <m:t>𝑂</m:t>
                    </m:r>
                    <m:r>
                      <a:rPr lang="en-GB" sz="2400" b="0" i="1" smtClean="0">
                        <a:solidFill>
                          <a:srgbClr val="C00000"/>
                        </a:solidFill>
                        <a:latin typeface="Cambria Math" panose="02040503050406030204" pitchFamily="18" charset="0"/>
                      </a:rPr>
                      <m:t>(</m:t>
                    </m:r>
                    <m:func>
                      <m:funcPr>
                        <m:ctrlPr>
                          <a:rPr lang="en-GB" sz="2400" b="0" i="1" smtClean="0">
                            <a:solidFill>
                              <a:srgbClr val="C00000"/>
                            </a:solidFill>
                            <a:latin typeface="Cambria Math" panose="02040503050406030204" pitchFamily="18" charset="0"/>
                          </a:rPr>
                        </m:ctrlPr>
                      </m:funcPr>
                      <m:fName>
                        <m:r>
                          <m:rPr>
                            <m:sty m:val="p"/>
                          </m:rPr>
                          <a:rPr lang="en-GB" sz="2400" b="0" i="0" smtClean="0">
                            <a:solidFill>
                              <a:srgbClr val="C00000"/>
                            </a:solidFill>
                            <a:latin typeface="Cambria Math" panose="02040503050406030204" pitchFamily="18" charset="0"/>
                          </a:rPr>
                          <m:t>log</m:t>
                        </m:r>
                      </m:fName>
                      <m:e>
                        <m:r>
                          <a:rPr lang="en-GB" sz="2400" b="0" i="1" smtClean="0">
                            <a:solidFill>
                              <a:srgbClr val="C00000"/>
                            </a:solidFill>
                            <a:latin typeface="Cambria Math" panose="02040503050406030204" pitchFamily="18" charset="0"/>
                          </a:rPr>
                          <m:t>𝑛</m:t>
                        </m:r>
                      </m:e>
                    </m:func>
                    <m:r>
                      <a:rPr lang="en-GB" sz="2400" b="0" i="1" smtClean="0">
                        <a:solidFill>
                          <a:srgbClr val="C00000"/>
                        </a:solidFill>
                        <a:latin typeface="Cambria Math" panose="02040503050406030204" pitchFamily="18" charset="0"/>
                      </a:rPr>
                      <m:t>)</m:t>
                    </m:r>
                  </m:oMath>
                </a14:m>
                <a:r>
                  <a:rPr lang="en-US" sz="2400" dirty="0">
                    <a:solidFill>
                      <a:srgbClr val="C00000"/>
                    </a:solidFill>
                  </a:rPr>
                  <a:t> with binary encoding.</a:t>
                </a:r>
              </a:p>
              <a:p>
                <a:pPr>
                  <a:spcBef>
                    <a:spcPts val="2400"/>
                  </a:spcBef>
                </a:pPr>
                <a:r>
                  <a:rPr lang="en-GB" sz="2400" dirty="0">
                    <a:solidFill>
                      <a:schemeClr val="accent2">
                        <a:lumMod val="75000"/>
                      </a:schemeClr>
                    </a:solidFill>
                  </a:rPr>
                  <a:t>Indeed </a:t>
                </a:r>
                <a14:m>
                  <m:oMath xmlns:m="http://schemas.openxmlformats.org/officeDocument/2006/math">
                    <m:r>
                      <a:rPr lang="en-GB" sz="2400" b="1" i="1">
                        <a:solidFill>
                          <a:schemeClr val="accent2">
                            <a:lumMod val="75000"/>
                          </a:schemeClr>
                        </a:solidFill>
                        <a:latin typeface="Cambria Math" panose="02040503050406030204" pitchFamily="18" charset="0"/>
                      </a:rPr>
                      <m:t>𝐏𝐫𝐢𝐦𝐞𝐬</m:t>
                    </m:r>
                    <m:r>
                      <a:rPr lang="en-GB" sz="2400" i="1">
                        <a:solidFill>
                          <a:schemeClr val="accent2">
                            <a:lumMod val="75000"/>
                          </a:schemeClr>
                        </a:solidFill>
                        <a:latin typeface="Cambria Math" panose="02040503050406030204" pitchFamily="18" charset="0"/>
                      </a:rPr>
                      <m:t>∈</m:t>
                    </m:r>
                    <m:r>
                      <a:rPr lang="en-GB" sz="2400" b="1">
                        <a:solidFill>
                          <a:schemeClr val="accent2">
                            <a:lumMod val="75000"/>
                          </a:schemeClr>
                        </a:solidFill>
                        <a:latin typeface="Cambria Math" panose="02040503050406030204" pitchFamily="18" charset="0"/>
                      </a:rPr>
                      <m:t>𝐏</m:t>
                    </m:r>
                  </m:oMath>
                </a14:m>
                <a:r>
                  <a:rPr lang="en-US" sz="2400" dirty="0">
                    <a:solidFill>
                      <a:schemeClr val="accent2">
                        <a:lumMod val="75000"/>
                      </a:schemeClr>
                    </a:solidFill>
                  </a:rPr>
                  <a:t>, but proved with a different algorithm…</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r="-10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117381E8-A6C2-4A36-BBE3-B1A480FFFAD9}"/>
                  </a:ext>
                </a:extLst>
              </p:cNvPr>
              <p:cNvSpPr/>
              <p:nvPr/>
            </p:nvSpPr>
            <p:spPr>
              <a:xfrm>
                <a:off x="3279058" y="2751240"/>
                <a:ext cx="2585884" cy="1512835"/>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u="sng" dirty="0">
                    <a:solidFill>
                      <a:schemeClr val="tx1"/>
                    </a:solidFill>
                  </a:rPr>
                  <a:t>IsPrime(</a:t>
                </a:r>
                <a14:m>
                  <m:oMath xmlns:m="http://schemas.openxmlformats.org/officeDocument/2006/math">
                    <m:r>
                      <a:rPr lang="en-GB" b="1" i="1" u="sng" smtClean="0">
                        <a:solidFill>
                          <a:schemeClr val="tx1"/>
                        </a:solidFill>
                        <a:latin typeface="Cambria Math" panose="02040503050406030204" pitchFamily="18" charset="0"/>
                      </a:rPr>
                      <m:t>𝒏</m:t>
                    </m:r>
                  </m:oMath>
                </a14:m>
                <a:r>
                  <a:rPr lang="en-GB" b="1" u="sng" dirty="0">
                    <a:solidFill>
                      <a:schemeClr val="tx1"/>
                    </a:solidFill>
                  </a:rPr>
                  <a:t>):</a:t>
                </a:r>
              </a:p>
              <a:p>
                <a:r>
                  <a:rPr lang="en-GB" dirty="0">
                    <a:solidFill>
                      <a:schemeClr val="tx1"/>
                    </a:solidFill>
                    <a:latin typeface="Courier New" panose="02070309020205020404" pitchFamily="49" charset="0"/>
                    <a:cs typeface="Courier New" panose="02070309020205020404" pitchFamily="49" charset="0"/>
                  </a:rPr>
                  <a:t>for (i=2 to n-1)</a:t>
                </a:r>
              </a:p>
              <a:p>
                <a:r>
                  <a:rPr lang="en-GB" dirty="0">
                    <a:solidFill>
                      <a:schemeClr val="tx1"/>
                    </a:solidFill>
                    <a:latin typeface="Courier New" panose="02070309020205020404" pitchFamily="49" charset="0"/>
                    <a:cs typeface="Courier New" panose="02070309020205020404" pitchFamily="49" charset="0"/>
                  </a:rPr>
                  <a:t>  if (</a:t>
                </a:r>
                <a:r>
                  <a:rPr lang="en-GB" dirty="0" err="1">
                    <a:solidFill>
                      <a:schemeClr val="tx1"/>
                    </a:solidFill>
                    <a:latin typeface="Courier New" panose="02070309020205020404" pitchFamily="49" charset="0"/>
                    <a:cs typeface="Courier New" panose="02070309020205020404" pitchFamily="49" charset="0"/>
                  </a:rPr>
                  <a:t>n%i</a:t>
                </a:r>
                <a:r>
                  <a:rPr lang="en-GB" dirty="0">
                    <a:solidFill>
                      <a:schemeClr val="tx1"/>
                    </a:solidFill>
                    <a:latin typeface="Courier New" panose="02070309020205020404" pitchFamily="49" charset="0"/>
                    <a:cs typeface="Courier New" panose="02070309020205020404" pitchFamily="49" charset="0"/>
                  </a:rPr>
                  <a:t> == 0)</a:t>
                </a:r>
              </a:p>
              <a:p>
                <a:r>
                  <a:rPr lang="en-GB" dirty="0">
                    <a:solidFill>
                      <a:schemeClr val="tx1"/>
                    </a:solidFill>
                    <a:latin typeface="Courier New" panose="02070309020205020404" pitchFamily="49" charset="0"/>
                    <a:cs typeface="Courier New" panose="02070309020205020404" pitchFamily="49" charset="0"/>
                  </a:rPr>
                  <a:t>    return false</a:t>
                </a:r>
              </a:p>
              <a:p>
                <a:r>
                  <a:rPr lang="en-GB" dirty="0">
                    <a:solidFill>
                      <a:schemeClr val="tx1"/>
                    </a:solidFill>
                    <a:latin typeface="Courier New" panose="02070309020205020404" pitchFamily="49" charset="0"/>
                    <a:cs typeface="Courier New" panose="02070309020205020404" pitchFamily="49" charset="0"/>
                  </a:rPr>
                  <a:t>return true</a:t>
                </a:r>
                <a:endParaRPr lang="en-US" dirty="0">
                  <a:solidFill>
                    <a:schemeClr val="tx1"/>
                  </a:solidFill>
                  <a:latin typeface="Courier New" panose="02070309020205020404" pitchFamily="49" charset="0"/>
                  <a:cs typeface="Courier New" panose="02070309020205020404" pitchFamily="49" charset="0"/>
                </a:endParaRPr>
              </a:p>
            </p:txBody>
          </p:sp>
        </mc:Choice>
        <mc:Fallback>
          <p:sp>
            <p:nvSpPr>
              <p:cNvPr id="4" name="矩形 3"/>
              <p:cNvSpPr>
                <a:spLocks noRot="1" noChangeAspect="1" noMove="1" noResize="1" noEditPoints="1" noAdjustHandles="1" noChangeArrowheads="1" noChangeShapeType="1" noTextEdit="1"/>
              </p:cNvSpPr>
              <p:nvPr/>
            </p:nvSpPr>
            <p:spPr>
              <a:xfrm>
                <a:off x="3279058" y="2751240"/>
                <a:ext cx="2585884" cy="1512835"/>
              </a:xfrm>
              <a:prstGeom prst="rect">
                <a:avLst/>
              </a:prstGeom>
              <a:blipFill rotWithShape="1">
                <a:blip r:embed="rId2"/>
                <a:stretch>
                  <a:fillRect l="-1874" t="-1594" b="-2390"/>
                </a:stretch>
              </a:blipFill>
              <a:ln w="19050">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8515350" cy="4802185"/>
              </a:xfrm>
            </p:spPr>
            <p:txBody>
              <a:bodyPr>
                <a:noAutofit/>
              </a:bodyPr>
              <a:lstStyle/>
              <a:p>
                <a:pPr>
                  <a:spcBef>
                    <a:spcPts val="6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a:t>
                </a:r>
                <a:br>
                  <a:rPr lang="en-US" sz="2400" dirty="0"/>
                </a:br>
                <a:r>
                  <a:rPr lang="en-US" sz="2400" dirty="0"/>
                  <a:t>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600"/>
                  </a:spcBef>
                </a:pPr>
                <a:r>
                  <a:rPr lang="en-US" sz="2400" b="1" dirty="0">
                    <a:solidFill>
                      <a:schemeClr val="accent1">
                        <a:lumMod val="75000"/>
                      </a:schemeClr>
                    </a:solidFill>
                  </a:rPr>
                  <a:t>Step 1: Characterize the structure of solution.</a:t>
                </a:r>
              </a:p>
              <a:p>
                <a:pPr lvl="1">
                  <a:spcBef>
                    <a:spcPts val="600"/>
                  </a:spcBef>
                </a:pPr>
                <a:r>
                  <a:rPr lang="en-US" sz="2000" dirty="0"/>
                  <a:t>If there is a solution </a:t>
                </a:r>
                <a14:m>
                  <m:oMath xmlns:m="http://schemas.openxmlformats.org/officeDocument/2006/math">
                    <m:r>
                      <a:rPr lang="en-US" sz="2000" i="1" dirty="0">
                        <a:latin typeface="Cambria Math" panose="02040503050406030204" pitchFamily="18" charset="0"/>
                      </a:rPr>
                      <m:t>𝑆</m:t>
                    </m:r>
                  </m:oMath>
                </a14:m>
                <a:r>
                  <a:rPr lang="en-US" sz="2000" dirty="0"/>
                  <a:t>, either </a:t>
                </a:r>
                <a14:m>
                  <m:oMath xmlns:m="http://schemas.openxmlformats.org/officeDocument/2006/math">
                    <m:r>
                      <a:rPr lang="en-US" sz="2000" i="1">
                        <a:latin typeface="Cambria Math" panose="02040503050406030204" pitchFamily="18" charset="0"/>
                      </a:rPr>
                      <m:t>𝑋</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is in it or not.</a:t>
                </a:r>
                <a:endParaRPr lang="en-US" sz="2000" dirty="0">
                  <a:solidFill>
                    <a:schemeClr val="tx2"/>
                  </a:solidFill>
                </a:endParaRPr>
              </a:p>
              <a:p>
                <a:pPr>
                  <a:spcBef>
                    <a:spcPts val="600"/>
                  </a:spcBef>
                </a:pPr>
                <a:r>
                  <a:rPr lang="en-US" sz="2400" b="1" dirty="0">
                    <a:solidFill>
                      <a:schemeClr val="accent1">
                        <a:lumMod val="75000"/>
                      </a:schemeClr>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solidFill>
                          <a:schemeClr val="accent2">
                            <a:lumMod val="75000"/>
                          </a:schemeClr>
                        </a:solidFill>
                        <a:latin typeface="Cambria Math" panose="02040503050406030204" pitchFamily="18" charset="0"/>
                      </a:rPr>
                      <m:t>𝑠𝑠</m:t>
                    </m:r>
                    <m:d>
                      <m:dPr>
                        <m:ctrlPr>
                          <a:rPr lang="en-US" sz="2000" b="0" i="1" smtClean="0">
                            <a:solidFill>
                              <a:schemeClr val="accent2">
                                <a:lumMod val="75000"/>
                              </a:schemeClr>
                            </a:solidFill>
                            <a:latin typeface="Cambria Math" panose="02040503050406030204" pitchFamily="18" charset="0"/>
                          </a:rPr>
                        </m:ctrlPr>
                      </m:dPr>
                      <m:e>
                        <m:r>
                          <a:rPr lang="en-US" sz="2000" b="0" i="1" smtClean="0">
                            <a:solidFill>
                              <a:schemeClr val="accent2">
                                <a:lumMod val="75000"/>
                              </a:schemeClr>
                            </a:solidFill>
                            <a:latin typeface="Cambria Math" panose="02040503050406030204" pitchFamily="18" charset="0"/>
                          </a:rPr>
                          <m:t>𝑖</m:t>
                        </m:r>
                        <m:r>
                          <a:rPr lang="en-US" sz="2000" b="0" i="1" smtClean="0">
                            <a:solidFill>
                              <a:schemeClr val="accent2">
                                <a:lumMod val="75000"/>
                              </a:schemeClr>
                            </a:solidFill>
                            <a:latin typeface="Cambria Math" panose="02040503050406030204" pitchFamily="18" charset="0"/>
                          </a:rPr>
                          <m:t>,</m:t>
                        </m:r>
                        <m:r>
                          <a:rPr lang="en-US" sz="2000" b="0" i="1" smtClean="0">
                            <a:solidFill>
                              <a:schemeClr val="accent2">
                                <a:lumMod val="75000"/>
                              </a:schemeClr>
                            </a:solidFill>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r>
                  <a:rPr lang="en-US" sz="2000" dirty="0"/>
                  <a:t> </a:t>
                </a:r>
                <a:r>
                  <a:rPr lang="en-US" sz="2000" dirty="0" err="1"/>
                  <a:t>iff</a:t>
                </a:r>
                <a:r>
                  <a:rPr lang="en-US" sz="2000" dirty="0"/>
                  <a:t> instance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𝑡</m:t>
                    </m:r>
                  </m:oMath>
                </a14:m>
                <a:r>
                  <a:rPr lang="en-US" sz="2000" dirty="0"/>
                  <a:t>” has a solution.</a:t>
                </a:r>
              </a:p>
              <a:p>
                <a:pPr lvl="1">
                  <a:spcBef>
                    <a:spcPts val="1200"/>
                  </a:spcBef>
                </a:pPr>
                <a14:m>
                  <m:oMath xmlns:m="http://schemas.openxmlformats.org/officeDocument/2006/math">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𝑡</m:t>
                                          </m:r>
                                          <m:r>
                                            <a:rPr lang="en-US" sz="2000" b="0" i="1" smtClean="0">
                                              <a:latin typeface="Cambria Math" panose="02040503050406030204" pitchFamily="18" charset="0"/>
                                            </a:rPr>
                                            <m:t>𝑟𝑢𝑒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e>
                                      </m:mr>
                                    </m:m>
                                  </m:e>
                                </m:m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𝑓</m:t>
                                          </m:r>
                                          <m:r>
                                            <a:rPr lang="en-US" sz="2000" b="0" i="1" smtClean="0">
                                              <a:latin typeface="Cambria Math" panose="02040503050406030204" pitchFamily="18" charset="0"/>
                                            </a:rPr>
                                            <m:t>𝑎𝑙𝑠𝑒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e>
                                      </m:mr>
                                    </m:m>
                                  </m:e>
                                </m:mr>
                              </m:m>
                            </m:e>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=0</m:t>
                                          </m:r>
                                        </m:e>
                                      </m:mr>
                                      <m:mr>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&lt;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mr>
                                    </m:m>
                                  </m:e>
                                </m:m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&gt;</m:t>
                                          </m:r>
                                          <m:r>
                                            <a:rPr lang="en-US" sz="2000" b="0" i="1" smtClean="0">
                                              <a:latin typeface="Cambria Math" panose="02040503050406030204" pitchFamily="18" charset="0"/>
                                            </a:rPr>
                                            <m:t>𝑛</m:t>
                                          </m:r>
                                        </m:e>
                                      </m:mr>
                                      <m:mr>
                                        <m:e>
                                          <m:r>
                                            <m:rPr>
                                              <m:sty m:val="p"/>
                                            </m:rPr>
                                            <a:rPr lang="en-US" sz="2000" b="0" i="0" smtClean="0">
                                              <a:latin typeface="Cambria Math" panose="02040503050406030204" pitchFamily="18" charset="0"/>
                                            </a:rPr>
                                            <m:t>otherwise</m:t>
                                          </m:r>
                                        </m:e>
                                      </m:mr>
                                    </m:m>
                                  </m:e>
                                </m:mr>
                              </m:m>
                            </m:e>
                          </m:mr>
                        </m:m>
                      </m:e>
                    </m:d>
                  </m:oMath>
                </a14:m>
                <a:endParaRPr lang="en-US" sz="2000" dirty="0"/>
              </a:p>
              <a:p>
                <a:pPr>
                  <a:spcBef>
                    <a:spcPts val="1200"/>
                  </a:spcBef>
                </a:pPr>
                <a:r>
                  <a:rPr lang="en-US" sz="2400" b="1" dirty="0">
                    <a:solidFill>
                      <a:schemeClr val="accent1">
                        <a:lumMod val="75000"/>
                      </a:schemeClr>
                    </a:solidFill>
                  </a:rPr>
                  <a:t>Step 3: Compute the value of an optimal solution (Bottom-Up).</a:t>
                </a:r>
                <a:endParaRPr lang="en-US" sz="2400" dirty="0">
                  <a:solidFill>
                    <a:schemeClr val="accent1">
                      <a:lumMod val="75000"/>
                    </a:schemeClr>
                  </a:solidFill>
                </a:endParaRPr>
              </a:p>
              <a:p>
                <a:pPr lvl="1">
                  <a:spcBef>
                    <a:spcPts val="600"/>
                  </a:spcBef>
                </a:pPr>
                <a:r>
                  <a:rPr lang="en-US" sz="2000" dirty="0">
                    <a:solidFill>
                      <a:schemeClr val="tx1"/>
                    </a:solidFill>
                  </a:rPr>
                  <a:t>Build an 2D array </a:t>
                </a:r>
                <a14:m>
                  <m:oMath xmlns:m="http://schemas.openxmlformats.org/officeDocument/2006/math">
                    <m:r>
                      <a:rPr lang="en-US" sz="2000" b="0" i="1" smtClean="0">
                        <a:solidFill>
                          <a:schemeClr val="tx1"/>
                        </a:solidFill>
                        <a:latin typeface="Cambria Math" panose="02040503050406030204" pitchFamily="18" charset="0"/>
                      </a:rPr>
                      <m:t>𝑠𝑠</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r>
                          <a:rPr lang="en-US" sz="2000" i="1">
                            <a:latin typeface="Cambria Math" panose="02040503050406030204" pitchFamily="18" charset="0"/>
                          </a:rPr>
                          <m:t>𝑛</m:t>
                        </m:r>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𝑇</m:t>
                        </m:r>
                      </m:e>
                    </m:d>
                  </m:oMath>
                </a14:m>
                <a:endParaRPr lang="en-US" sz="2000" dirty="0">
                  <a:solidFill>
                    <a:schemeClr val="tx1"/>
                  </a:solidFill>
                </a:endParaRPr>
              </a:p>
              <a:p>
                <a:pPr lvl="1">
                  <a:spcBef>
                    <a:spcPts val="600"/>
                  </a:spcBef>
                </a:pPr>
                <a:r>
                  <a:rPr lang="en-US" sz="2000" dirty="0">
                    <a:solidFill>
                      <a:schemeClr val="tx1"/>
                    </a:solidFill>
                  </a:rPr>
                  <a:t>Evaluation order: bottom row to top row; left to right within each row.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b="-2919"/>
                </a:stretch>
              </a:blipFill>
            </p:spPr>
            <p:txBody>
              <a:bodyPr/>
              <a:lstStyle/>
              <a:p>
                <a:r>
                  <a:rPr lang="en-US">
                    <a:noFill/>
                  </a:rPr>
                  <a:t> </a:t>
                </a:r>
                <a:endParaRPr lang="en-US">
                  <a:noFill/>
                </a:endParaRPr>
              </a:p>
            </p:txBody>
          </p:sp>
        </mc:Fallback>
      </mc:AlternateContent>
      <p:grpSp>
        <p:nvGrpSpPr>
          <p:cNvPr id="13" name="Group 12"/>
          <p:cNvGrpSpPr/>
          <p:nvPr/>
        </p:nvGrpSpPr>
        <p:grpSpPr>
          <a:xfrm>
            <a:off x="1376793" y="232709"/>
            <a:ext cx="6390414" cy="2915956"/>
            <a:chOff x="1376793" y="513044"/>
            <a:chExt cx="6390414" cy="2915956"/>
          </a:xfrm>
        </p:grpSpPr>
        <p:sp>
          <p:nvSpPr>
            <p:cNvPr id="4" name="矩形 4"/>
            <p:cNvSpPr/>
            <p:nvPr/>
          </p:nvSpPr>
          <p:spPr>
            <a:xfrm>
              <a:off x="1376793" y="513044"/>
              <a:ext cx="6390414" cy="29159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SubsetSumDP</a:t>
              </a:r>
              <a:r>
                <a:rPr lang="en-GB" b="1" u="sng" dirty="0">
                  <a:solidFill>
                    <a:schemeClr val="tx1"/>
                  </a:solidFill>
                </a:rPr>
                <a:t>(X,T):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ss[n,0] =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(t=1 to 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n,t</a:t>
              </a:r>
              <a:r>
                <a:rPr lang="en-US" dirty="0">
                  <a:solidFill>
                    <a:schemeClr val="tx1"/>
                  </a:solidFill>
                  <a:latin typeface="Courier New" pitchFamily="49" charset="0"/>
                  <a:cs typeface="Courier New" pitchFamily="49" charset="0"/>
                </a:rPr>
                <a:t>] = (X[n]==t)?</a:t>
              </a:r>
              <a:r>
                <a:rPr lang="en-US" dirty="0" err="1">
                  <a:solidFill>
                    <a:schemeClr val="tx1"/>
                  </a:solidFill>
                  <a:latin typeface="Courier New" pitchFamily="49" charset="0"/>
                  <a:cs typeface="Courier New" pitchFamily="49" charset="0"/>
                </a:rPr>
                <a:t>True:False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=n-1 </a:t>
              </a:r>
              <a:r>
                <a:rPr lang="en-US" dirty="0" err="1">
                  <a:solidFill>
                    <a:schemeClr val="tx1"/>
                  </a:solidFill>
                  <a:latin typeface="Courier New" pitchFamily="49" charset="0"/>
                  <a:cs typeface="Courier New" pitchFamily="49" charset="0"/>
                </a:rPr>
                <a:t>downto</a:t>
              </a:r>
              <a:r>
                <a:rPr lang="en-US" dirty="0">
                  <a:solidFill>
                    <a:schemeClr val="tx1"/>
                  </a:solidFill>
                  <a:latin typeface="Courier New" pitchFamily="49" charset="0"/>
                  <a:cs typeface="Courier New" pitchFamily="49" charset="0"/>
                </a:rPr>
                <a:t> 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ss[i,0] =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(t=1 to 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i,t</a:t>
              </a:r>
              <a:r>
                <a:rPr lang="en-US" dirty="0">
                  <a:solidFill>
                    <a:schemeClr val="tx1"/>
                  </a:solidFill>
                  <a:latin typeface="Courier New" pitchFamily="49" charset="0"/>
                  <a:cs typeface="Courier New" pitchFamily="49" charset="0"/>
                </a:rPr>
                <a:t>] = ss[i+1,t]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(t=X[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to 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i,t</a:t>
              </a:r>
              <a:r>
                <a:rPr lang="en-US" dirty="0">
                  <a:solidFill>
                    <a:schemeClr val="tx1"/>
                  </a:solidFill>
                  <a:latin typeface="Courier New" pitchFamily="49" charset="0"/>
                  <a:cs typeface="Courier New" pitchFamily="49" charset="0"/>
                </a:rPr>
                <a:t>] = Or( ss[i+1,t], ss[i+1,t-X[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a:t>
              </a:r>
              <a:endParaRPr lang="en-US"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return ss[1,T]</a:t>
              </a:r>
              <a:endParaRPr lang="en-GB"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2" name="Rectangle 11">
                  <a:extLst>
                    <a:ext uri="{FF2B5EF4-FFF2-40B4-BE49-F238E27FC236}">
                      <a14:artisticCrisscrossEtching id="{FB129C6B-2B38-44F8-9D32-4846009626B3}"/>
                    </a:ext>
                  </a:extLst>
                </p:cNvPr>
                <p:cNvSpPr/>
                <p:nvPr/>
              </p:nvSpPr>
              <p:spPr>
                <a:xfrm>
                  <a:off x="5254810" y="560004"/>
                  <a:ext cx="2449787" cy="461665"/>
                </a:xfrm>
                <a:prstGeom prst="rect">
                  <a:avLst/>
                </a:prstGeom>
              </p:spPr>
              <p:txBody>
                <a:bodyPr wrap="square">
                  <a:spAutoFit/>
                </a:bodyPr>
                <a:lstStyle/>
                <a:p>
                  <a:pPr algn="ctr"/>
                  <a:r>
                    <a:rPr lang="en-US" sz="2400" dirty="0">
                      <a:solidFill>
                        <a:srgbClr val="C00000"/>
                      </a:solidFill>
                    </a:rPr>
                    <a:t>Runtime is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𝑛𝑇</m:t>
                          </m:r>
                        </m:e>
                      </m:d>
                    </m:oMath>
                  </a14:m>
                  <a:endParaRPr lang="en-US" sz="2400" dirty="0">
                    <a:solidFill>
                      <a:srgbClr val="C000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5254810" y="560004"/>
                  <a:ext cx="2449787" cy="461665"/>
                </a:xfrm>
                <a:prstGeom prst="rect">
                  <a:avLst/>
                </a:prstGeom>
                <a:blipFill rotWithShape="1">
                  <a:blip r:embed="rId2"/>
                  <a:stretch>
                    <a:fillRect l="-2488" t="-10526" b="-28947"/>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7886700" cy="4802185"/>
              </a:xfrm>
            </p:spPr>
            <p:txBody>
              <a:bodyPr>
                <a:normAutofit/>
              </a:bodyPr>
              <a:lstStyle/>
              <a:p>
                <a:pPr>
                  <a:spcBef>
                    <a:spcPts val="18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1800"/>
                  </a:spcBef>
                </a:pPr>
                <a:r>
                  <a:rPr lang="en-US" sz="2400" b="1" dirty="0"/>
                  <a:t>Simple solution:</a:t>
                </a:r>
                <a:r>
                  <a:rPr lang="en-US" sz="2400" dirty="0"/>
                  <a:t> recursively enumerates all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subsets, leading to an algorithm costing </a:t>
                </a:r>
                <a14:m>
                  <m:oMath xmlns:m="http://schemas.openxmlformats.org/officeDocument/2006/math">
                    <m:r>
                      <a:rPr lang="en-US" sz="2400" b="0" i="1" smtClean="0">
                        <a:solidFill>
                          <a:schemeClr val="accent1">
                            <a:lumMod val="75000"/>
                          </a:schemeClr>
                        </a:solidFill>
                        <a:latin typeface="Cambria Math" panose="02040503050406030204" pitchFamily="18" charset="0"/>
                      </a:rPr>
                      <m:t>𝑂</m:t>
                    </m:r>
                    <m:d>
                      <m:dPr>
                        <m:ctrlPr>
                          <a:rPr lang="en-US" sz="2400" b="0" i="1" smtClean="0">
                            <a:solidFill>
                              <a:schemeClr val="accent1">
                                <a:lumMod val="75000"/>
                              </a:schemeClr>
                            </a:solidFill>
                            <a:latin typeface="Cambria Math" panose="02040503050406030204" pitchFamily="18" charset="0"/>
                          </a:rPr>
                        </m:ctrlPr>
                      </m:dPr>
                      <m:e>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2</m:t>
                            </m:r>
                          </m:e>
                          <m:sup>
                            <m:r>
                              <a:rPr lang="en-US" sz="2400" b="0" i="1" smtClean="0">
                                <a:solidFill>
                                  <a:schemeClr val="accent1">
                                    <a:lumMod val="75000"/>
                                  </a:schemeClr>
                                </a:solidFill>
                                <a:latin typeface="Cambria Math" panose="02040503050406030204" pitchFamily="18" charset="0"/>
                              </a:rPr>
                              <m:t>𝑛</m:t>
                            </m:r>
                          </m:sup>
                        </m:sSup>
                      </m:e>
                    </m:d>
                  </m:oMath>
                </a14:m>
                <a:r>
                  <a:rPr lang="en-US" sz="2400" dirty="0"/>
                  <a:t> time.</a:t>
                </a:r>
              </a:p>
              <a:p>
                <a:pPr>
                  <a:spcBef>
                    <a:spcPts val="1800"/>
                  </a:spcBef>
                </a:pPr>
                <a:r>
                  <a:rPr lang="en-US" sz="2400" b="1" dirty="0">
                    <a:solidFill>
                      <a:schemeClr val="tx1"/>
                    </a:solidFill>
                  </a:rPr>
                  <a:t>Dynamic programming:</a:t>
                </a:r>
                <a:r>
                  <a:rPr lang="en-US" sz="2400" dirty="0">
                    <a:solidFill>
                      <a:schemeClr val="tx1"/>
                    </a:solidFill>
                  </a:rPr>
                  <a:t> costing </a:t>
                </a:r>
                <a14:m>
                  <m:oMath xmlns:m="http://schemas.openxmlformats.org/officeDocument/2006/math">
                    <m:r>
                      <a:rPr lang="en-US" sz="2400" b="0" i="1" smtClean="0">
                        <a:solidFill>
                          <a:schemeClr val="accent1">
                            <a:lumMod val="75000"/>
                          </a:schemeClr>
                        </a:solidFill>
                        <a:latin typeface="Cambria Math" panose="02040503050406030204" pitchFamily="18" charset="0"/>
                      </a:rPr>
                      <m:t>𝑂</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𝑛𝑇</m:t>
                        </m:r>
                      </m:e>
                    </m:d>
                  </m:oMath>
                </a14:m>
                <a:r>
                  <a:rPr lang="en-US" sz="2400" dirty="0">
                    <a:solidFill>
                      <a:schemeClr val="tx1"/>
                    </a:solidFill>
                  </a:rPr>
                  <a:t> time.</a:t>
                </a:r>
              </a:p>
              <a:p>
                <a:pPr>
                  <a:spcBef>
                    <a:spcPts val="1800"/>
                  </a:spcBef>
                </a:pPr>
                <a:r>
                  <a:rPr lang="en-US" sz="2400" dirty="0">
                    <a:solidFill>
                      <a:srgbClr val="C00000"/>
                    </a:solidFill>
                  </a:rPr>
                  <a:t>Both algorithms are </a:t>
                </a:r>
                <a:r>
                  <a:rPr lang="en-US" sz="2400" b="1" i="1" dirty="0">
                    <a:solidFill>
                      <a:srgbClr val="C00000"/>
                    </a:solidFill>
                  </a:rPr>
                  <a:t>not</a:t>
                </a:r>
                <a:r>
                  <a:rPr lang="en-US" sz="2400" dirty="0">
                    <a:solidFill>
                      <a:srgbClr val="C00000"/>
                    </a:solidFill>
                  </a:rPr>
                  <a:t> polynomial time algorithms!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567924" y="1385419"/>
            <a:ext cx="64597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027718" y="917141"/>
            <a:ext cx="1896160" cy="923330"/>
          </a:xfrm>
          <a:prstGeom prst="rect">
            <a:avLst/>
          </a:prstGeom>
          <a:noFill/>
        </p:spPr>
        <p:txBody>
          <a:bodyPr wrap="none" rtlCol="0">
            <a:spAutoFit/>
          </a:bodyPr>
          <a:lstStyle/>
          <a:p>
            <a:r>
              <a:rPr lang="en-GB" dirty="0"/>
              <a:t>computational</a:t>
            </a:r>
            <a:br>
              <a:rPr lang="en-GB" dirty="0"/>
            </a:br>
            <a:r>
              <a:rPr lang="en-GB" dirty="0"/>
              <a:t>difficulty of</a:t>
            </a:r>
            <a:br>
              <a:rPr lang="en-GB" dirty="0"/>
            </a:br>
            <a:r>
              <a:rPr lang="en-GB" dirty="0"/>
              <a:t>decision problems</a:t>
            </a:r>
            <a:endParaRPr lang="en-US" dirty="0"/>
          </a:p>
        </p:txBody>
      </p:sp>
      <p:cxnSp>
        <p:nvCxnSpPr>
          <p:cNvPr id="6" name="直接连接符 5"/>
          <p:cNvCxnSpPr/>
          <p:nvPr/>
        </p:nvCxnSpPr>
        <p:spPr>
          <a:xfrm>
            <a:off x="5113583" y="1385418"/>
            <a:ext cx="0" cy="540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113583" y="1708584"/>
            <a:ext cx="1622323" cy="0"/>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28881" y="1655805"/>
            <a:ext cx="1391728" cy="369332"/>
          </a:xfrm>
          <a:prstGeom prst="rect">
            <a:avLst/>
          </a:prstGeom>
          <a:noFill/>
        </p:spPr>
        <p:txBody>
          <a:bodyPr wrap="none" rtlCol="0">
            <a:spAutoFit/>
          </a:bodyPr>
          <a:lstStyle/>
          <a:p>
            <a:pPr algn="ctr"/>
            <a:r>
              <a:rPr lang="en-GB" dirty="0"/>
              <a:t>undecidable</a:t>
            </a:r>
            <a:endParaRPr lang="en-US" dirty="0"/>
          </a:p>
        </p:txBody>
      </p:sp>
      <p:sp>
        <p:nvSpPr>
          <p:cNvPr id="9" name="文本框 8"/>
          <p:cNvSpPr txBox="1"/>
          <p:nvPr/>
        </p:nvSpPr>
        <p:spPr>
          <a:xfrm rot="949781">
            <a:off x="3463703" y="1319416"/>
            <a:ext cx="630301" cy="1200329"/>
          </a:xfrm>
          <a:prstGeom prst="rect">
            <a:avLst/>
          </a:prstGeom>
          <a:noFill/>
        </p:spPr>
        <p:txBody>
          <a:bodyPr wrap="none" rtlCol="0">
            <a:spAutoFit/>
          </a:bodyPr>
          <a:lstStyle/>
          <a:p>
            <a:r>
              <a:rPr lang="en-GB" sz="7200" dirty="0">
                <a:solidFill>
                  <a:srgbClr val="C00000"/>
                </a:solidFill>
                <a:latin typeface="Cooper Black" pitchFamily="18" charset="0"/>
              </a:rPr>
              <a:t>?</a:t>
            </a:r>
            <a:endParaRPr lang="en-US" sz="7200" dirty="0">
              <a:solidFill>
                <a:srgbClr val="C00000"/>
              </a:solidFill>
              <a:latin typeface="Cooper Black" pitchFamily="18" charset="0"/>
            </a:endParaRPr>
          </a:p>
        </p:txBody>
      </p:sp>
      <p:cxnSp>
        <p:nvCxnSpPr>
          <p:cNvPr id="10" name="直接连接符 9"/>
          <p:cNvCxnSpPr/>
          <p:nvPr/>
        </p:nvCxnSpPr>
        <p:spPr>
          <a:xfrm>
            <a:off x="2444125" y="1378806"/>
            <a:ext cx="0" cy="540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39905" y="1708584"/>
            <a:ext cx="1804220" cy="0"/>
          </a:xfrm>
          <a:prstGeom prst="straightConnector1">
            <a:avLst/>
          </a:prstGeom>
          <a:ln w="38100">
            <a:solidFill>
              <a:schemeClr val="accent6">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48306" y="1655805"/>
            <a:ext cx="308098" cy="369332"/>
          </a:xfrm>
          <a:prstGeom prst="rect">
            <a:avLst/>
          </a:prstGeom>
          <a:noFill/>
        </p:spPr>
        <p:txBody>
          <a:bodyPr wrap="none" rtlCol="0">
            <a:spAutoFit/>
          </a:bodyPr>
          <a:lstStyle/>
          <a:p>
            <a:pPr algn="ctr"/>
            <a:r>
              <a:rPr lang="en-GB" b="1" dirty="0">
                <a:solidFill>
                  <a:schemeClr val="accent6">
                    <a:lumMod val="75000"/>
                  </a:schemeClr>
                </a:solidFill>
              </a:rPr>
              <a:t>P</a:t>
            </a:r>
            <a:endParaRPr lang="en-US" b="1" dirty="0">
              <a:solidFill>
                <a:schemeClr val="accent6">
                  <a:lumMod val="75000"/>
                </a:schemeClr>
              </a:solidFill>
            </a:endParaRPr>
          </a:p>
        </p:txBody>
      </p:sp>
      <p:grpSp>
        <p:nvGrpSpPr>
          <p:cNvPr id="22" name="组合 21"/>
          <p:cNvGrpSpPr/>
          <p:nvPr/>
        </p:nvGrpSpPr>
        <p:grpSpPr>
          <a:xfrm>
            <a:off x="1061883" y="3426144"/>
            <a:ext cx="5427402" cy="2605541"/>
            <a:chOff x="1061883" y="3426144"/>
            <a:chExt cx="5427402" cy="2605541"/>
          </a:xfrm>
        </p:grpSpPr>
        <p:sp>
          <p:nvSpPr>
            <p:cNvPr id="14" name="矩形 13"/>
            <p:cNvSpPr/>
            <p:nvPr/>
          </p:nvSpPr>
          <p:spPr>
            <a:xfrm>
              <a:off x="1061883" y="3426144"/>
              <a:ext cx="5427402" cy="260554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rot="20836740">
              <a:off x="1133988" y="3695804"/>
              <a:ext cx="4456377" cy="2066218"/>
            </a:xfrm>
            <a:prstGeom prst="ellipse">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文本框 18"/>
            <p:cNvSpPr txBox="1"/>
            <p:nvPr/>
          </p:nvSpPr>
          <p:spPr>
            <a:xfrm>
              <a:off x="3499684" y="3593386"/>
              <a:ext cx="1095172" cy="369332"/>
            </a:xfrm>
            <a:prstGeom prst="rect">
              <a:avLst/>
            </a:prstGeom>
            <a:noFill/>
          </p:spPr>
          <p:txBody>
            <a:bodyPr wrap="none" rtlCol="0">
              <a:spAutoFit/>
            </a:bodyPr>
            <a:lstStyle/>
            <a:p>
              <a:pPr algn="ctr"/>
              <a:r>
                <a:rPr lang="en-GB" dirty="0">
                  <a:solidFill>
                    <a:schemeClr val="accent2">
                      <a:lumMod val="50000"/>
                    </a:schemeClr>
                  </a:solidFill>
                </a:rPr>
                <a:t>decidable</a:t>
              </a:r>
              <a:endParaRPr lang="en-US" dirty="0">
                <a:solidFill>
                  <a:schemeClr val="accent2">
                    <a:lumMod val="50000"/>
                  </a:schemeClr>
                </a:solidFill>
              </a:endParaRPr>
            </a:p>
          </p:txBody>
        </p:sp>
        <p:sp>
          <p:nvSpPr>
            <p:cNvPr id="20" name="椭圆 19"/>
            <p:cNvSpPr/>
            <p:nvPr/>
          </p:nvSpPr>
          <p:spPr>
            <a:xfrm rot="20836740">
              <a:off x="1604939" y="4599510"/>
              <a:ext cx="1622750" cy="752395"/>
            </a:xfrm>
            <a:prstGeom prst="ellipse">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P</a:t>
              </a:r>
              <a:endParaRPr lang="en-US" sz="2400" b="1"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C00000"/>
                </a:solidFill>
              </a:rPr>
              <a:t>Non-deterministic</a:t>
            </a:r>
            <a:r>
              <a:rPr lang="en-GB" dirty="0"/>
              <a:t> Turing Machine</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E47A19D-A7CA-4739-8D34-C8911928FBCD}"/>
                  </a:ext>
                </a:extLst>
              </p:cNvPr>
              <p:cNvSpPr>
                <a:spLocks noGrp="1"/>
              </p:cNvSpPr>
              <p:nvPr>
                <p:ph idx="1"/>
              </p:nvPr>
            </p:nvSpPr>
            <p:spPr>
              <a:xfrm>
                <a:off x="628650" y="1690689"/>
                <a:ext cx="7886700" cy="4802185"/>
              </a:xfrm>
            </p:spPr>
            <p:txBody>
              <a:bodyPr>
                <a:noAutofit/>
              </a:bodyPr>
              <a:lstStyle/>
              <a:p>
                <a:pPr>
                  <a:spcBef>
                    <a:spcPts val="600"/>
                  </a:spcBef>
                </a:pPr>
                <a:r>
                  <a:rPr lang="en-GB" sz="2400" dirty="0">
                    <a:solidFill>
                      <a:schemeClr val="tx1">
                        <a:lumMod val="50000"/>
                        <a:lumOff val="50000"/>
                      </a:schemeClr>
                    </a:solidFill>
                  </a:rPr>
                  <a:t>An </a:t>
                </a:r>
                <a:r>
                  <a:rPr lang="en-GB" sz="2400" i="1" dirty="0">
                    <a:solidFill>
                      <a:schemeClr val="tx1">
                        <a:lumMod val="50000"/>
                        <a:lumOff val="50000"/>
                      </a:schemeClr>
                    </a:solidFill>
                  </a:rPr>
                  <a:t>infinite</a:t>
                </a:r>
                <a:r>
                  <a:rPr lang="en-GB" sz="2400" dirty="0">
                    <a:solidFill>
                      <a:schemeClr val="tx1">
                        <a:lumMod val="50000"/>
                        <a:lumOff val="50000"/>
                      </a:schemeClr>
                    </a:solidFill>
                  </a:rPr>
                  <a:t> </a:t>
                </a:r>
                <a:r>
                  <a:rPr lang="en-GB" sz="2400" b="1" dirty="0">
                    <a:solidFill>
                      <a:schemeClr val="accent1">
                        <a:lumMod val="60000"/>
                        <a:lumOff val="40000"/>
                      </a:schemeClr>
                    </a:solidFill>
                  </a:rPr>
                  <a:t>tape</a:t>
                </a:r>
                <a:r>
                  <a:rPr lang="en-GB" sz="2400" dirty="0">
                    <a:solidFill>
                      <a:schemeClr val="tx1">
                        <a:lumMod val="50000"/>
                        <a:lumOff val="50000"/>
                      </a:schemeClr>
                    </a:solidFill>
                  </a:rPr>
                  <a:t> divided into cells.</a:t>
                </a:r>
              </a:p>
              <a:p>
                <a:pPr>
                  <a:spcBef>
                    <a:spcPts val="600"/>
                  </a:spcBef>
                </a:pPr>
                <a:r>
                  <a:rPr lang="en-GB" sz="2400" dirty="0">
                    <a:solidFill>
                      <a:schemeClr val="tx1">
                        <a:lumMod val="50000"/>
                        <a:lumOff val="50000"/>
                      </a:schemeClr>
                    </a:solidFill>
                  </a:rPr>
                  <a:t>A </a:t>
                </a:r>
                <a:r>
                  <a:rPr lang="en-GB" sz="2400" b="1" dirty="0">
                    <a:solidFill>
                      <a:schemeClr val="accent1">
                        <a:lumMod val="60000"/>
                        <a:lumOff val="40000"/>
                      </a:schemeClr>
                    </a:solidFill>
                  </a:rPr>
                  <a:t>head</a:t>
                </a:r>
                <a:r>
                  <a:rPr lang="en-GB" sz="2400" dirty="0">
                    <a:solidFill>
                      <a:schemeClr val="tx1">
                        <a:lumMod val="50000"/>
                        <a:lumOff val="50000"/>
                      </a:schemeClr>
                    </a:solidFill>
                  </a:rPr>
                  <a:t> that can read or write symbols on the tape, </a:t>
                </a:r>
                <a:br>
                  <a:rPr lang="en-GB" sz="2400" dirty="0">
                    <a:solidFill>
                      <a:schemeClr val="tx1">
                        <a:lumMod val="50000"/>
                        <a:lumOff val="50000"/>
                      </a:schemeClr>
                    </a:solidFill>
                  </a:rPr>
                </a:br>
                <a:r>
                  <a:rPr lang="en-GB" sz="2400" dirty="0">
                    <a:solidFill>
                      <a:schemeClr val="tx1">
                        <a:lumMod val="50000"/>
                        <a:lumOff val="50000"/>
                      </a:schemeClr>
                    </a:solidFill>
                  </a:rPr>
                  <a:t>and move the tape left or right </a:t>
                </a:r>
                <a:r>
                  <a:rPr lang="en-GB" sz="2400" i="1" dirty="0">
                    <a:solidFill>
                      <a:schemeClr val="tx1">
                        <a:lumMod val="50000"/>
                        <a:lumOff val="50000"/>
                      </a:schemeClr>
                    </a:solidFill>
                  </a:rPr>
                  <a:t>one cell at a time</a:t>
                </a:r>
                <a:r>
                  <a:rPr lang="en-GB" sz="2400" dirty="0">
                    <a:solidFill>
                      <a:schemeClr val="tx1">
                        <a:lumMod val="50000"/>
                        <a:lumOff val="50000"/>
                      </a:schemeClr>
                    </a:solidFill>
                  </a:rPr>
                  <a:t>.</a:t>
                </a:r>
              </a:p>
              <a:p>
                <a:pPr>
                  <a:spcBef>
                    <a:spcPts val="600"/>
                  </a:spcBef>
                </a:pPr>
                <a:r>
                  <a:rPr lang="en-GB" sz="2400" dirty="0">
                    <a:solidFill>
                      <a:schemeClr val="tx1">
                        <a:lumMod val="50000"/>
                        <a:lumOff val="50000"/>
                      </a:schemeClr>
                    </a:solidFill>
                  </a:rPr>
                  <a:t>A </a:t>
                </a:r>
                <a:r>
                  <a:rPr lang="en-GB" sz="2400" b="1" dirty="0">
                    <a:solidFill>
                      <a:schemeClr val="accent1">
                        <a:lumMod val="60000"/>
                        <a:lumOff val="40000"/>
                      </a:schemeClr>
                    </a:solidFill>
                  </a:rPr>
                  <a:t>state register</a:t>
                </a:r>
                <a:r>
                  <a:rPr lang="en-GB" sz="2400" b="1" dirty="0">
                    <a:solidFill>
                      <a:schemeClr val="tx1">
                        <a:lumMod val="50000"/>
                        <a:lumOff val="50000"/>
                      </a:schemeClr>
                    </a:solidFill>
                  </a:rPr>
                  <a:t> </a:t>
                </a:r>
                <a:r>
                  <a:rPr lang="en-GB" sz="2400" dirty="0">
                    <a:solidFill>
                      <a:schemeClr val="tx1">
                        <a:lumMod val="50000"/>
                        <a:lumOff val="50000"/>
                      </a:schemeClr>
                    </a:solidFill>
                  </a:rPr>
                  <a:t>storing current state of the machine, </a:t>
                </a:r>
                <a:br>
                  <a:rPr lang="en-GB" sz="2400" dirty="0">
                    <a:solidFill>
                      <a:schemeClr val="tx1">
                        <a:lumMod val="50000"/>
                        <a:lumOff val="50000"/>
                      </a:schemeClr>
                    </a:solidFill>
                  </a:rPr>
                </a:br>
                <a:r>
                  <a:rPr lang="en-GB" sz="2400" dirty="0">
                    <a:solidFill>
                      <a:schemeClr val="tx1">
                        <a:lumMod val="50000"/>
                        <a:lumOff val="50000"/>
                      </a:schemeClr>
                    </a:solidFill>
                  </a:rPr>
                  <a:t>among </a:t>
                </a:r>
                <a:r>
                  <a:rPr lang="en-GB" sz="2400" i="1" dirty="0">
                    <a:solidFill>
                      <a:schemeClr val="tx1">
                        <a:lumMod val="50000"/>
                        <a:lumOff val="50000"/>
                      </a:schemeClr>
                    </a:solidFill>
                  </a:rPr>
                  <a:t>finitely</a:t>
                </a:r>
                <a:r>
                  <a:rPr lang="en-GB" sz="2400" dirty="0">
                    <a:solidFill>
                      <a:schemeClr val="tx1">
                        <a:lumMod val="50000"/>
                        <a:lumOff val="50000"/>
                      </a:schemeClr>
                    </a:solidFill>
                  </a:rPr>
                  <a:t> many states.</a:t>
                </a:r>
              </a:p>
              <a:p>
                <a:pPr>
                  <a:spcBef>
                    <a:spcPts val="600"/>
                  </a:spcBef>
                </a:pPr>
                <a:r>
                  <a:rPr lang="en-GB" sz="2400" dirty="0"/>
                  <a:t>A </a:t>
                </a:r>
                <a:r>
                  <a:rPr lang="en-GB" sz="2400" i="1" dirty="0"/>
                  <a:t>finite</a:t>
                </a:r>
                <a:r>
                  <a:rPr lang="en-GB" sz="2400" dirty="0"/>
                  <a:t> </a:t>
                </a:r>
                <a:r>
                  <a:rPr lang="en-GB" sz="2400" b="1" dirty="0">
                    <a:solidFill>
                      <a:schemeClr val="accent1">
                        <a:lumMod val="75000"/>
                      </a:schemeClr>
                    </a:solidFill>
                  </a:rPr>
                  <a:t>table</a:t>
                </a:r>
                <a:r>
                  <a:rPr lang="en-GB" sz="2400" dirty="0"/>
                  <a:t> of instructions:</a:t>
                </a:r>
              </a:p>
              <a:p>
                <a:pPr lvl="1">
                  <a:spcBef>
                    <a:spcPts val="400"/>
                  </a:spcBef>
                </a:pPr>
                <a:r>
                  <a:rPr lang="en-GB" sz="2000" dirty="0"/>
                  <a:t>Given current state and current read symbol,</a:t>
                </a:r>
                <a:br>
                  <a:rPr lang="en-GB" sz="2000" dirty="0"/>
                </a:br>
                <a:r>
                  <a:rPr lang="en-GB" sz="2000" dirty="0"/>
                  <a:t>choose to execute an action among </a:t>
                </a:r>
                <a:r>
                  <a:rPr lang="en-GB" sz="2000" i="1" dirty="0">
                    <a:solidFill>
                      <a:schemeClr val="accent2">
                        <a:lumMod val="75000"/>
                      </a:schemeClr>
                    </a:solidFill>
                  </a:rPr>
                  <a:t>many</a:t>
                </a:r>
                <a:r>
                  <a:rPr lang="en-GB" sz="2000" dirty="0"/>
                  <a:t> actions.</a:t>
                </a:r>
              </a:p>
              <a:p>
                <a:pPr lvl="1">
                  <a:spcBef>
                    <a:spcPts val="400"/>
                  </a:spcBef>
                </a:pPr>
                <a:r>
                  <a:rPr lang="en-GB" sz="1800" b="1" dirty="0"/>
                  <a:t>E.g.:</a:t>
                </a:r>
                <a:r>
                  <a:rPr lang="en-GB" sz="1800" dirty="0"/>
                  <a:t> if currently in state 3 and read symbol X:</a:t>
                </a:r>
                <a:br>
                  <a:rPr lang="en-GB" sz="1800" dirty="0"/>
                </a:br>
                <a:r>
                  <a:rPr lang="en-GB" sz="1800" dirty="0">
                    <a:solidFill>
                      <a:schemeClr val="tx1">
                        <a:lumMod val="65000"/>
                        <a:lumOff val="35000"/>
                      </a:schemeClr>
                    </a:solidFill>
                  </a:rPr>
                  <a:t>write a Y, move left, and switch to state 5</a:t>
                </a:r>
                <a:r>
                  <a:rPr lang="en-GB" sz="1800" dirty="0"/>
                  <a:t>, </a:t>
                </a:r>
                <a:r>
                  <a:rPr lang="en-GB" sz="1800" b="1" dirty="0"/>
                  <a:t>or</a:t>
                </a:r>
                <a:br>
                  <a:rPr lang="en-GB" sz="1800" dirty="0"/>
                </a:br>
                <a:r>
                  <a:rPr lang="en-GB" sz="1800" dirty="0">
                    <a:solidFill>
                      <a:schemeClr val="tx1">
                        <a:lumMod val="65000"/>
                        <a:lumOff val="35000"/>
                      </a:schemeClr>
                    </a:solidFill>
                  </a:rPr>
                  <a:t>write an X, move right, and stay in state 3</a:t>
                </a:r>
                <a:r>
                  <a:rPr lang="en-GB" sz="1800" dirty="0"/>
                  <a:t>.</a:t>
                </a:r>
              </a:p>
              <a:p>
                <a:pPr>
                  <a:spcBef>
                    <a:spcPts val="600"/>
                  </a:spcBef>
                </a:pPr>
                <a:r>
                  <a:rPr lang="en-GB" sz="2400" dirty="0">
                    <a:solidFill>
                      <a:srgbClr val="C00000"/>
                    </a:solidFill>
                  </a:rPr>
                  <a:t>An NTM </a:t>
                </a:r>
                <a14:m>
                  <m:oMath xmlns:m="http://schemas.openxmlformats.org/officeDocument/2006/math">
                    <m:r>
                      <a:rPr lang="en-GB" sz="2400" b="0" i="1" smtClean="0">
                        <a:solidFill>
                          <a:srgbClr val="C00000"/>
                        </a:solidFill>
                        <a:latin typeface="Cambria Math" panose="02040503050406030204" pitchFamily="18" charset="0"/>
                      </a:rPr>
                      <m:t>𝑀</m:t>
                    </m:r>
                  </m:oMath>
                </a14:m>
                <a:r>
                  <a:rPr lang="en-GB" sz="2400" dirty="0">
                    <a:solidFill>
                      <a:srgbClr val="C00000"/>
                    </a:solidFill>
                  </a:rPr>
                  <a:t> on input </a:t>
                </a:r>
                <a14:m>
                  <m:oMath xmlns:m="http://schemas.openxmlformats.org/officeDocument/2006/math">
                    <m:r>
                      <a:rPr lang="en-GB" sz="2400" b="0" i="1" smtClean="0">
                        <a:solidFill>
                          <a:srgbClr val="C00000"/>
                        </a:solidFill>
                        <a:latin typeface="Cambria Math" panose="02040503050406030204" pitchFamily="18" charset="0"/>
                      </a:rPr>
                      <m:t>𝑥</m:t>
                    </m:r>
                  </m:oMath>
                </a14:m>
                <a:r>
                  <a:rPr lang="en-GB" sz="2400" dirty="0">
                    <a:solidFill>
                      <a:srgbClr val="C00000"/>
                    </a:solidFill>
                  </a:rPr>
                  <a:t> </a:t>
                </a:r>
                <a:r>
                  <a:rPr lang="en-GB" sz="2400" i="1" u="sng" dirty="0">
                    <a:solidFill>
                      <a:srgbClr val="C00000"/>
                    </a:solidFill>
                  </a:rPr>
                  <a:t>returns</a:t>
                </a:r>
                <a:r>
                  <a:rPr lang="en-GB" sz="2400" dirty="0">
                    <a:solidFill>
                      <a:srgbClr val="C00000"/>
                    </a:solidFill>
                  </a:rPr>
                  <a:t> “yes” </a:t>
                </a:r>
                <a:br>
                  <a:rPr lang="en-GB" sz="2400" dirty="0">
                    <a:solidFill>
                      <a:srgbClr val="C00000"/>
                    </a:solidFill>
                  </a:rPr>
                </a:br>
                <a:r>
                  <a:rPr lang="en-GB" sz="2400" dirty="0" err="1">
                    <a:solidFill>
                      <a:srgbClr val="C00000"/>
                    </a:solidFill>
                  </a:rPr>
                  <a:t>iff</a:t>
                </a:r>
                <a:r>
                  <a:rPr lang="en-GB" sz="2400" dirty="0">
                    <a:solidFill>
                      <a:srgbClr val="C00000"/>
                    </a:solidFill>
                  </a:rPr>
                  <a:t> </a:t>
                </a:r>
                <a:r>
                  <a:rPr lang="en-GB" sz="2400" i="1" u="sng" dirty="0">
                    <a:solidFill>
                      <a:srgbClr val="C00000"/>
                    </a:solidFill>
                  </a:rPr>
                  <a:t>some</a:t>
                </a:r>
                <a:r>
                  <a:rPr lang="en-GB" sz="2400" dirty="0">
                    <a:solidFill>
                      <a:srgbClr val="C00000"/>
                    </a:solidFill>
                  </a:rPr>
                  <a:t> execution of </a:t>
                </a:r>
                <a14:m>
                  <m:oMath xmlns:m="http://schemas.openxmlformats.org/officeDocument/2006/math">
                    <m:r>
                      <a:rPr lang="en-GB" sz="2400" i="1">
                        <a:solidFill>
                          <a:srgbClr val="C00000"/>
                        </a:solidFill>
                        <a:latin typeface="Cambria Math" panose="02040503050406030204" pitchFamily="18" charset="0"/>
                      </a:rPr>
                      <m:t>𝑀</m:t>
                    </m:r>
                    <m:r>
                      <a:rPr lang="en-GB" sz="2400" b="0" i="1" smtClean="0">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𝑥</m:t>
                    </m:r>
                    <m:r>
                      <a:rPr lang="en-GB" sz="2400" b="0" i="1" smtClean="0">
                        <a:solidFill>
                          <a:srgbClr val="C00000"/>
                        </a:solidFill>
                        <a:latin typeface="Cambria Math" panose="02040503050406030204" pitchFamily="18" charset="0"/>
                      </a:rPr>
                      <m:t>)</m:t>
                    </m:r>
                  </m:oMath>
                </a14:m>
                <a:r>
                  <a:rPr lang="en-GB" sz="2400" dirty="0">
                    <a:solidFill>
                      <a:srgbClr val="C00000"/>
                    </a:solidFill>
                  </a:rPr>
                  <a:t> halts with “yes”.</a:t>
                </a:r>
                <a:endParaRPr lang="en-US" sz="2400"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grpSp>
        <p:nvGrpSpPr>
          <p:cNvPr id="61" name="组合 60"/>
          <p:cNvGrpSpPr/>
          <p:nvPr/>
        </p:nvGrpSpPr>
        <p:grpSpPr>
          <a:xfrm>
            <a:off x="6401924" y="3804956"/>
            <a:ext cx="2334270" cy="1925159"/>
            <a:chOff x="6382259" y="3932775"/>
            <a:chExt cx="2334270" cy="1925159"/>
          </a:xfrm>
        </p:grpSpPr>
        <p:sp>
          <p:nvSpPr>
            <p:cNvPr id="4" name="椭圆 3"/>
            <p:cNvSpPr/>
            <p:nvPr/>
          </p:nvSpPr>
          <p:spPr>
            <a:xfrm>
              <a:off x="7872871"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p:cNvSpPr/>
            <p:nvPr/>
          </p:nvSpPr>
          <p:spPr>
            <a:xfrm>
              <a:off x="6816519"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a:off x="7447013" y="460470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8027731"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p:nvSpPr>
          <p:spPr>
            <a:xfrm>
              <a:off x="6549819" y="542502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7017875" y="5432169"/>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p:nvSpPr>
          <p:spPr>
            <a:xfrm>
              <a:off x="7447013"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7388019" y="39327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8202765"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1" idx="4"/>
              <a:endCxn id="6" idx="0"/>
            </p:cNvCxnSpPr>
            <p:nvPr/>
          </p:nvCxnSpPr>
          <p:spPr>
            <a:xfrm>
              <a:off x="7447013" y="4050763"/>
              <a:ext cx="58994" cy="553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5" idx="0"/>
            </p:cNvCxnSpPr>
            <p:nvPr/>
          </p:nvCxnSpPr>
          <p:spPr>
            <a:xfrm flipH="1">
              <a:off x="6875513" y="4033484"/>
              <a:ext cx="529785"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5"/>
              <a:endCxn id="7" idx="0"/>
            </p:cNvCxnSpPr>
            <p:nvPr/>
          </p:nvCxnSpPr>
          <p:spPr>
            <a:xfrm>
              <a:off x="7488728" y="4033484"/>
              <a:ext cx="597997"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8" idx="0"/>
            </p:cNvCxnSpPr>
            <p:nvPr/>
          </p:nvCxnSpPr>
          <p:spPr>
            <a:xfrm flipH="1">
              <a:off x="6608813" y="4706584"/>
              <a:ext cx="224985" cy="718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5"/>
              <a:endCxn id="9" idx="0"/>
            </p:cNvCxnSpPr>
            <p:nvPr/>
          </p:nvCxnSpPr>
          <p:spPr>
            <a:xfrm>
              <a:off x="6917228" y="4706584"/>
              <a:ext cx="159641" cy="725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4"/>
              <a:endCxn id="10" idx="0"/>
            </p:cNvCxnSpPr>
            <p:nvPr/>
          </p:nvCxnSpPr>
          <p:spPr>
            <a:xfrm>
              <a:off x="7506007" y="4722691"/>
              <a:ext cx="0" cy="701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3"/>
              <a:endCxn id="4" idx="0"/>
            </p:cNvCxnSpPr>
            <p:nvPr/>
          </p:nvCxnSpPr>
          <p:spPr>
            <a:xfrm flipH="1">
              <a:off x="7931865" y="4706584"/>
              <a:ext cx="113145"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5"/>
              <a:endCxn id="12" idx="0"/>
            </p:cNvCxnSpPr>
            <p:nvPr/>
          </p:nvCxnSpPr>
          <p:spPr>
            <a:xfrm>
              <a:off x="8128440" y="4706584"/>
              <a:ext cx="133319"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373165" y="4438488"/>
              <a:ext cx="343364" cy="369332"/>
            </a:xfrm>
            <a:prstGeom prst="rect">
              <a:avLst/>
            </a:prstGeom>
            <a:noFill/>
          </p:spPr>
          <p:txBody>
            <a:bodyPr wrap="none" rtlCol="0">
              <a:spAutoFit/>
            </a:bodyPr>
            <a:lstStyle/>
            <a:p>
              <a:r>
                <a:rPr lang="en-GB" dirty="0"/>
                <a:t>…</a:t>
              </a:r>
              <a:endParaRPr lang="en-US" dirty="0"/>
            </a:p>
          </p:txBody>
        </p:sp>
        <p:cxnSp>
          <p:nvCxnSpPr>
            <p:cNvPr id="40" name="直接箭头连接符 39"/>
            <p:cNvCxnSpPr>
              <a:stCxn id="11" idx="6"/>
              <a:endCxn id="39" idx="0"/>
            </p:cNvCxnSpPr>
            <p:nvPr/>
          </p:nvCxnSpPr>
          <p:spPr>
            <a:xfrm>
              <a:off x="7506007" y="3991769"/>
              <a:ext cx="1038840" cy="44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373165" y="4807820"/>
              <a:ext cx="343364" cy="369332"/>
            </a:xfrm>
            <a:prstGeom prst="rect">
              <a:avLst/>
            </a:prstGeom>
            <a:noFill/>
          </p:spPr>
          <p:txBody>
            <a:bodyPr wrap="none" rtlCol="0">
              <a:spAutoFit/>
            </a:bodyPr>
            <a:lstStyle/>
            <a:p>
              <a:r>
                <a:rPr lang="en-GB" dirty="0"/>
                <a:t>…</a:t>
              </a:r>
              <a:endParaRPr lang="en-US" dirty="0"/>
            </a:p>
          </p:txBody>
        </p:sp>
        <p:sp>
          <p:nvSpPr>
            <p:cNvPr id="53" name="文本框 52"/>
            <p:cNvSpPr txBox="1"/>
            <p:nvPr/>
          </p:nvSpPr>
          <p:spPr>
            <a:xfrm>
              <a:off x="7716531" y="5544029"/>
              <a:ext cx="418704" cy="307777"/>
            </a:xfrm>
            <a:prstGeom prst="rect">
              <a:avLst/>
            </a:prstGeom>
            <a:noFill/>
          </p:spPr>
          <p:txBody>
            <a:bodyPr wrap="none" rtlCol="0">
              <a:spAutoFit/>
            </a:bodyPr>
            <a:lstStyle/>
            <a:p>
              <a:pPr algn="ctr"/>
              <a:r>
                <a:rPr lang="en-GB" sz="1400" dirty="0"/>
                <a:t>NO</a:t>
              </a:r>
              <a:endParaRPr lang="en-US" dirty="0"/>
            </a:p>
          </p:txBody>
        </p:sp>
        <p:sp>
          <p:nvSpPr>
            <p:cNvPr id="55" name="文本框 54"/>
            <p:cNvSpPr txBox="1"/>
            <p:nvPr/>
          </p:nvSpPr>
          <p:spPr>
            <a:xfrm>
              <a:off x="8052407" y="5538436"/>
              <a:ext cx="418704" cy="307777"/>
            </a:xfrm>
            <a:prstGeom prst="rect">
              <a:avLst/>
            </a:prstGeom>
            <a:noFill/>
          </p:spPr>
          <p:txBody>
            <a:bodyPr wrap="none" rtlCol="0">
              <a:spAutoFit/>
            </a:bodyPr>
            <a:lstStyle/>
            <a:p>
              <a:pPr algn="ctr"/>
              <a:r>
                <a:rPr lang="en-GB" sz="1400" dirty="0"/>
                <a:t>NO</a:t>
              </a:r>
              <a:endParaRPr lang="en-US" dirty="0"/>
            </a:p>
          </p:txBody>
        </p:sp>
        <p:sp>
          <p:nvSpPr>
            <p:cNvPr id="56" name="文本框 55"/>
            <p:cNvSpPr txBox="1"/>
            <p:nvPr/>
          </p:nvSpPr>
          <p:spPr>
            <a:xfrm>
              <a:off x="6867517" y="5544307"/>
              <a:ext cx="418704" cy="307777"/>
            </a:xfrm>
            <a:prstGeom prst="rect">
              <a:avLst/>
            </a:prstGeom>
            <a:noFill/>
          </p:spPr>
          <p:txBody>
            <a:bodyPr wrap="none" rtlCol="0">
              <a:spAutoFit/>
            </a:bodyPr>
            <a:lstStyle/>
            <a:p>
              <a:pPr algn="ctr"/>
              <a:r>
                <a:rPr lang="en-GB" sz="1400" dirty="0"/>
                <a:t>NO</a:t>
              </a:r>
              <a:endParaRPr lang="en-US" dirty="0"/>
            </a:p>
          </p:txBody>
        </p:sp>
        <p:sp>
          <p:nvSpPr>
            <p:cNvPr id="57" name="文本框 56"/>
            <p:cNvSpPr txBox="1"/>
            <p:nvPr/>
          </p:nvSpPr>
          <p:spPr>
            <a:xfrm>
              <a:off x="6382259" y="5550157"/>
              <a:ext cx="441019" cy="307777"/>
            </a:xfrm>
            <a:prstGeom prst="rect">
              <a:avLst/>
            </a:prstGeom>
            <a:noFill/>
          </p:spPr>
          <p:txBody>
            <a:bodyPr wrap="none" rtlCol="0">
              <a:spAutoFit/>
            </a:bodyPr>
            <a:lstStyle/>
            <a:p>
              <a:pPr algn="ctr"/>
              <a:r>
                <a:rPr lang="en-GB" sz="1400" dirty="0">
                  <a:solidFill>
                    <a:srgbClr val="C00000"/>
                  </a:solidFill>
                </a:rPr>
                <a:t>YES</a:t>
              </a:r>
              <a:endParaRPr lang="en-US" dirty="0">
                <a:solidFill>
                  <a:srgbClr val="C00000"/>
                </a:solidFill>
              </a:endParaRPr>
            </a:p>
          </p:txBody>
        </p:sp>
        <p:sp>
          <p:nvSpPr>
            <p:cNvPr id="58" name="文本框 57"/>
            <p:cNvSpPr txBox="1"/>
            <p:nvPr/>
          </p:nvSpPr>
          <p:spPr>
            <a:xfrm>
              <a:off x="8369810" y="5246942"/>
              <a:ext cx="343364" cy="369332"/>
            </a:xfrm>
            <a:prstGeom prst="rect">
              <a:avLst/>
            </a:prstGeom>
            <a:noFill/>
          </p:spPr>
          <p:txBody>
            <a:bodyPr wrap="none" rtlCol="0">
              <a:spAutoFit/>
            </a:bodyPr>
            <a:lstStyle/>
            <a:p>
              <a:r>
                <a:rPr lang="en-GB" dirty="0"/>
                <a:t>…</a:t>
              </a:r>
              <a:endParaRPr lang="en-US" dirty="0"/>
            </a:p>
          </p:txBody>
        </p:sp>
        <p:sp>
          <p:nvSpPr>
            <p:cNvPr id="60" name="文本框 59"/>
            <p:cNvSpPr txBox="1"/>
            <p:nvPr/>
          </p:nvSpPr>
          <p:spPr>
            <a:xfrm>
              <a:off x="7289873" y="5538436"/>
              <a:ext cx="418704" cy="307777"/>
            </a:xfrm>
            <a:prstGeom prst="rect">
              <a:avLst/>
            </a:prstGeom>
            <a:noFill/>
          </p:spPr>
          <p:txBody>
            <a:bodyPr wrap="none" rtlCol="0">
              <a:spAutoFit/>
            </a:bodyPr>
            <a:lstStyle/>
            <a:p>
              <a:pPr algn="ctr"/>
              <a:r>
                <a:rPr lang="en-GB" sz="1400" dirty="0"/>
                <a:t>NO</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Class </a:t>
            </a:r>
            <a:r>
              <a:rPr lang="en-GB" b="1" dirty="0"/>
              <a:t>NP</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72B0EEB-2202-4FD7-A716-9D667695F8C0}"/>
                  </a:ext>
                </a:extLst>
              </p:cNvPr>
              <p:cNvSpPr>
                <a:spLocks noGrp="1"/>
              </p:cNvSpPr>
              <p:nvPr>
                <p:ph idx="1"/>
              </p:nvPr>
            </p:nvSpPr>
            <p:spPr>
              <a:xfrm>
                <a:off x="628650" y="1825625"/>
                <a:ext cx="7886700" cy="4351338"/>
              </a:xfrm>
            </p:spPr>
            <p:txBody>
              <a:bodyPr>
                <a:noAutofit/>
              </a:bodyPr>
              <a:lstStyle/>
              <a:p>
                <a:r>
                  <a:rPr lang="en-GB" sz="2400" dirty="0"/>
                  <a:t>An NTM </a:t>
                </a:r>
                <a14:m>
                  <m:oMath xmlns:m="http://schemas.openxmlformats.org/officeDocument/2006/math">
                    <m:r>
                      <a:rPr lang="en-GB" sz="2400" i="1">
                        <a:latin typeface="Cambria Math" panose="02040503050406030204" pitchFamily="18" charset="0"/>
                      </a:rPr>
                      <m:t>𝑀</m:t>
                    </m:r>
                  </m:oMath>
                </a14:m>
                <a:r>
                  <a:rPr lang="en-GB" sz="2400" dirty="0"/>
                  <a:t> on input </a:t>
                </a:r>
                <a14:m>
                  <m:oMath xmlns:m="http://schemas.openxmlformats.org/officeDocument/2006/math">
                    <m:r>
                      <a:rPr lang="en-GB" sz="2400" i="1">
                        <a:latin typeface="Cambria Math" panose="02040503050406030204" pitchFamily="18" charset="0"/>
                      </a:rPr>
                      <m:t>𝑥</m:t>
                    </m:r>
                  </m:oMath>
                </a14:m>
                <a:r>
                  <a:rPr lang="en-GB" sz="2400" dirty="0"/>
                  <a:t> </a:t>
                </a:r>
                <a:r>
                  <a:rPr lang="en-GB" sz="2400" i="1" dirty="0">
                    <a:solidFill>
                      <a:schemeClr val="accent2">
                        <a:lumMod val="75000"/>
                      </a:schemeClr>
                    </a:solidFill>
                  </a:rPr>
                  <a:t>returns</a:t>
                </a:r>
                <a:r>
                  <a:rPr lang="en-GB" sz="2400" dirty="0"/>
                  <a:t> “yes” </a:t>
                </a:r>
                <a:r>
                  <a:rPr lang="en-GB" sz="2400" dirty="0" err="1"/>
                  <a:t>iff</a:t>
                </a:r>
                <a:r>
                  <a:rPr lang="en-GB" sz="2400" dirty="0"/>
                  <a:t> </a:t>
                </a:r>
                <a:r>
                  <a:rPr lang="en-GB" sz="2400" i="1" dirty="0">
                    <a:solidFill>
                      <a:schemeClr val="accent2">
                        <a:lumMod val="75000"/>
                      </a:schemeClr>
                    </a:solidFill>
                  </a:rPr>
                  <a:t>some</a:t>
                </a:r>
                <a:r>
                  <a:rPr lang="en-GB" sz="2400" dirty="0"/>
                  <a:t> execution of </a:t>
                </a:r>
                <a14:m>
                  <m:oMath xmlns:m="http://schemas.openxmlformats.org/officeDocument/2006/math">
                    <m:r>
                      <a:rPr lang="en-GB" sz="2400" i="1">
                        <a:latin typeface="Cambria Math" panose="02040503050406030204" pitchFamily="18" charset="0"/>
                      </a:rPr>
                      <m:t>𝑀</m:t>
                    </m:r>
                    <m:r>
                      <a:rPr lang="en-GB" sz="2400" i="1">
                        <a:latin typeface="Cambria Math" panose="02040503050406030204" pitchFamily="18" charset="0"/>
                      </a:rPr>
                      <m:t>(</m:t>
                    </m:r>
                    <m:r>
                      <a:rPr lang="en-GB" sz="2400" i="1">
                        <a:latin typeface="Cambria Math" panose="02040503050406030204" pitchFamily="18" charset="0"/>
                      </a:rPr>
                      <m:t>𝑥</m:t>
                    </m:r>
                    <m:r>
                      <a:rPr lang="en-GB" sz="2400" i="1">
                        <a:latin typeface="Cambria Math" panose="02040503050406030204" pitchFamily="18" charset="0"/>
                      </a:rPr>
                      <m:t>)</m:t>
                    </m:r>
                  </m:oMath>
                </a14:m>
                <a:r>
                  <a:rPr lang="en-GB" sz="2400" dirty="0"/>
                  <a:t> halts in “yes” state.</a:t>
                </a:r>
              </a:p>
              <a:p>
                <a:r>
                  <a:rPr lang="en-GB" sz="2400" dirty="0"/>
                  <a:t>Informally, we say an NTM </a:t>
                </a:r>
                <a:r>
                  <a:rPr lang="en-GB" sz="2400" dirty="0">
                    <a:solidFill>
                      <a:srgbClr val="C00000"/>
                    </a:solidFill>
                  </a:rPr>
                  <a:t>solves</a:t>
                </a:r>
                <a:r>
                  <a:rPr lang="en-GB" sz="2400" dirty="0"/>
                  <a:t> (</a:t>
                </a:r>
                <a:r>
                  <a:rPr lang="en-GB" sz="2400" dirty="0">
                    <a:solidFill>
                      <a:srgbClr val="C00000"/>
                    </a:solidFill>
                  </a:rPr>
                  <a:t>decides</a:t>
                </a:r>
                <a:r>
                  <a:rPr lang="en-GB" sz="2400" dirty="0"/>
                  <a:t>) a decision problem </a:t>
                </a:r>
                <a14:m>
                  <m:oMath xmlns:m="http://schemas.openxmlformats.org/officeDocument/2006/math">
                    <m:r>
                      <a:rPr lang="en-GB" sz="2400" i="1" smtClean="0">
                        <a:latin typeface="Cambria Math" panose="02040503050406030204" pitchFamily="18" charset="0"/>
                        <a:ea typeface="Cambria Math" panose="02040503050406030204" pitchFamily="18" charset="0"/>
                      </a:rPr>
                      <m:t>𝒫</m:t>
                    </m:r>
                  </m:oMath>
                </a14:m>
                <a:r>
                  <a:rPr lang="en-US" sz="2400" dirty="0"/>
                  <a:t> in time </a:t>
                </a:r>
                <a14:m>
                  <m:oMath xmlns:m="http://schemas.openxmlformats.org/officeDocument/2006/math">
                    <m:r>
                      <a:rPr lang="en-GB" sz="2400" b="0" i="1" smtClean="0">
                        <a:latin typeface="Cambria Math" panose="02040503050406030204" pitchFamily="18" charset="0"/>
                      </a:rPr>
                      <m:t>𝑇</m:t>
                    </m:r>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m:t>
                    </m:r>
                  </m:oMath>
                </a14:m>
                <a:r>
                  <a:rPr lang="en-US" sz="2400" dirty="0"/>
                  <a:t> if for </a:t>
                </a:r>
                <a:r>
                  <a:rPr lang="en-US" sz="2400" i="1" u="sng" dirty="0"/>
                  <a:t>each</a:t>
                </a:r>
                <a:r>
                  <a:rPr lang="en-US" sz="2400" dirty="0"/>
                  <a:t> instance </a:t>
                </a:r>
                <a14:m>
                  <m:oMath xmlns:m="http://schemas.openxmlformats.org/officeDocument/2006/math">
                    <m:r>
                      <a:rPr lang="en-GB" sz="2400" b="0" i="1" smtClean="0">
                        <a:latin typeface="Cambria Math" panose="02040503050406030204" pitchFamily="18" charset="0"/>
                      </a:rPr>
                      <m:t>𝐼</m:t>
                    </m:r>
                  </m:oMath>
                </a14:m>
                <a:r>
                  <a:rPr lang="en-US" sz="2400" dirty="0"/>
                  <a:t> of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US" sz="2400" dirty="0"/>
                  <a:t>, within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d>
                          <m:dPr>
                            <m:begChr m:val="|"/>
                            <m:endChr m:val="|"/>
                            <m:ctrlPr>
                              <a:rPr lang="en-GB" sz="2400" b="0" i="1" smtClean="0">
                                <a:latin typeface="Cambria Math" panose="02040503050406030204" pitchFamily="18" charset="0"/>
                              </a:rPr>
                            </m:ctrlPr>
                          </m:dPr>
                          <m:e>
                            <m:r>
                              <a:rPr lang="en-GB" sz="2400" b="0" i="1" smtClean="0">
                                <a:latin typeface="Cambria Math" panose="02040503050406030204" pitchFamily="18" charset="0"/>
                              </a:rPr>
                              <m:t>𝐼</m:t>
                            </m:r>
                          </m:e>
                        </m:d>
                      </m:e>
                    </m:d>
                  </m:oMath>
                </a14:m>
                <a:r>
                  <a:rPr lang="en-US" sz="2400" dirty="0"/>
                  <a:t> steps, the NTM </a:t>
                </a:r>
                <a:r>
                  <a:rPr lang="en-US" sz="2400" i="1" u="sng" dirty="0"/>
                  <a:t>correctly</a:t>
                </a:r>
                <a:r>
                  <a:rPr lang="en-US" sz="2400" dirty="0"/>
                  <a:t> </a:t>
                </a:r>
                <a:r>
                  <a:rPr lang="en-GB" sz="2400" i="1" u="sng" dirty="0"/>
                  <a:t>returns</a:t>
                </a:r>
                <a:r>
                  <a:rPr lang="en-US" sz="2400" dirty="0"/>
                  <a:t> “yes” or “no”.</a:t>
                </a:r>
              </a:p>
              <a:p>
                <a:pPr>
                  <a:spcBef>
                    <a:spcPts val="600"/>
                  </a:spcBef>
                </a:pPr>
                <a:r>
                  <a:rPr lang="en-US" sz="2000" dirty="0">
                    <a:solidFill>
                      <a:schemeClr val="accent1">
                        <a:lumMod val="50000"/>
                      </a:schemeClr>
                    </a:solidFill>
                  </a:rPr>
                  <a:t>I.e., within </a:t>
                </a:r>
                <a14:m>
                  <m:oMath xmlns:m="http://schemas.openxmlformats.org/officeDocument/2006/math">
                    <m:r>
                      <a:rPr lang="en-GB" sz="2000" i="1">
                        <a:solidFill>
                          <a:schemeClr val="accent1">
                            <a:lumMod val="50000"/>
                          </a:schemeClr>
                        </a:solidFill>
                        <a:latin typeface="Cambria Math" panose="02040503050406030204" pitchFamily="18" charset="0"/>
                      </a:rPr>
                      <m:t>𝑇</m:t>
                    </m:r>
                    <m:d>
                      <m:dPr>
                        <m:ctrlPr>
                          <a:rPr lang="en-GB" sz="2000" i="1">
                            <a:solidFill>
                              <a:schemeClr val="accent1">
                                <a:lumMod val="50000"/>
                              </a:schemeClr>
                            </a:solidFill>
                            <a:latin typeface="Cambria Math" panose="02040503050406030204" pitchFamily="18" charset="0"/>
                          </a:rPr>
                        </m:ctrlPr>
                      </m:dPr>
                      <m:e>
                        <m:d>
                          <m:dPr>
                            <m:begChr m:val="|"/>
                            <m:endChr m:val="|"/>
                            <m:ctrlPr>
                              <a:rPr lang="en-GB" sz="2000" i="1">
                                <a:solidFill>
                                  <a:schemeClr val="accent1">
                                    <a:lumMod val="50000"/>
                                  </a:schemeClr>
                                </a:solidFill>
                                <a:latin typeface="Cambria Math" panose="02040503050406030204" pitchFamily="18" charset="0"/>
                              </a:rPr>
                            </m:ctrlPr>
                          </m:dPr>
                          <m:e>
                            <m:r>
                              <a:rPr lang="en-GB" sz="2000" i="1">
                                <a:solidFill>
                                  <a:schemeClr val="accent1">
                                    <a:lumMod val="50000"/>
                                  </a:schemeClr>
                                </a:solidFill>
                                <a:latin typeface="Cambria Math" panose="02040503050406030204" pitchFamily="18" charset="0"/>
                              </a:rPr>
                              <m:t>𝐼</m:t>
                            </m:r>
                          </m:e>
                        </m:d>
                      </m:e>
                    </m:d>
                  </m:oMath>
                </a14:m>
                <a:r>
                  <a:rPr lang="en-US" sz="2000" dirty="0">
                    <a:solidFill>
                      <a:schemeClr val="accent1">
                        <a:lumMod val="50000"/>
                      </a:schemeClr>
                    </a:solidFill>
                  </a:rPr>
                  <a:t> steps, </a:t>
                </a:r>
                <a14:m>
                  <m:oMath xmlns:m="http://schemas.openxmlformats.org/officeDocument/2006/math">
                    <m:r>
                      <a:rPr lang="en-GB" sz="2000" b="0" i="1" smtClean="0">
                        <a:solidFill>
                          <a:schemeClr val="accent1">
                            <a:lumMod val="50000"/>
                          </a:schemeClr>
                        </a:solidFill>
                        <a:latin typeface="Cambria Math" panose="02040503050406030204" pitchFamily="18" charset="0"/>
                      </a:rPr>
                      <m:t>≥1</m:t>
                    </m:r>
                  </m:oMath>
                </a14:m>
                <a:r>
                  <a:rPr lang="en-US" sz="2000" dirty="0">
                    <a:solidFill>
                      <a:schemeClr val="accent1">
                        <a:lumMod val="50000"/>
                      </a:schemeClr>
                    </a:solidFill>
                  </a:rPr>
                  <a:t> branch “yes”, or all branches </a:t>
                </a:r>
                <a:r>
                  <a:rPr lang="en-US" sz="2000" i="1" dirty="0">
                    <a:solidFill>
                      <a:schemeClr val="accent1">
                        <a:lumMod val="50000"/>
                      </a:schemeClr>
                    </a:solidFill>
                  </a:rPr>
                  <a:t>not</a:t>
                </a:r>
                <a:r>
                  <a:rPr lang="en-US" sz="2000" dirty="0">
                    <a:solidFill>
                      <a:schemeClr val="accent1">
                        <a:lumMod val="50000"/>
                      </a:schemeClr>
                    </a:solidFill>
                  </a:rPr>
                  <a:t> “yes”.</a:t>
                </a:r>
              </a:p>
              <a:p>
                <a:pPr>
                  <a:spcBef>
                    <a:spcPts val="2400"/>
                  </a:spcBef>
                </a:pPr>
                <a:r>
                  <a:rPr lang="en-GB" sz="2400" b="1" dirty="0">
                    <a:solidFill>
                      <a:srgbClr val="C00000"/>
                    </a:solidFill>
                  </a:rPr>
                  <a:t>NP </a:t>
                </a:r>
                <a:r>
                  <a:rPr lang="en-GB" sz="2400" dirty="0">
                    <a:solidFill>
                      <a:srgbClr val="C00000"/>
                    </a:solidFill>
                  </a:rPr>
                  <a:t>is the set of decision problems </a:t>
                </a:r>
                <a:br>
                  <a:rPr lang="en-GB" sz="2400" dirty="0">
                    <a:solidFill>
                      <a:srgbClr val="C00000"/>
                    </a:solidFill>
                  </a:rPr>
                </a:br>
                <a:r>
                  <a:rPr lang="en-GB" sz="2400" dirty="0">
                    <a:solidFill>
                      <a:srgbClr val="C00000"/>
                    </a:solidFill>
                  </a:rPr>
                  <a:t>each of which can be decided by </a:t>
                </a:r>
                <a:br>
                  <a:rPr lang="en-GB" sz="2400" dirty="0">
                    <a:solidFill>
                      <a:srgbClr val="C00000"/>
                    </a:solidFill>
                  </a:rPr>
                </a:br>
                <a:r>
                  <a:rPr lang="en-GB" sz="2400" dirty="0">
                    <a:solidFill>
                      <a:srgbClr val="C00000"/>
                    </a:solidFill>
                  </a:rPr>
                  <a:t>some NTM within polynomial time</a:t>
                </a:r>
                <a:r>
                  <a:rPr lang="en-US" sz="2400" dirty="0">
                    <a:solidFill>
                      <a:srgbClr val="C00000"/>
                    </a:solidFill>
                  </a:rPr>
                  <a:t>.</a:t>
                </a:r>
              </a:p>
              <a:p>
                <a:pPr>
                  <a:spcBef>
                    <a:spcPts val="600"/>
                  </a:spcBef>
                </a:pPr>
                <a:r>
                  <a:rPr lang="en-GB" sz="2000" b="1" dirty="0">
                    <a:solidFill>
                      <a:schemeClr val="accent1">
                        <a:lumMod val="50000"/>
                      </a:schemeClr>
                    </a:solidFill>
                  </a:rPr>
                  <a:t>NP</a:t>
                </a:r>
                <a:r>
                  <a:rPr lang="en-GB" sz="2000" dirty="0">
                    <a:solidFill>
                      <a:schemeClr val="accent1">
                        <a:lumMod val="50000"/>
                      </a:schemeClr>
                    </a:solidFill>
                  </a:rPr>
                  <a:t> means “non-deterministic polynomial time.”</a:t>
                </a:r>
                <a:endParaRPr lang="en-US" sz="2000" dirty="0">
                  <a:solidFill>
                    <a:schemeClr val="accent1">
                      <a:lumMod val="50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grpSp>
        <p:nvGrpSpPr>
          <p:cNvPr id="32" name="组合 31"/>
          <p:cNvGrpSpPr/>
          <p:nvPr/>
        </p:nvGrpSpPr>
        <p:grpSpPr>
          <a:xfrm>
            <a:off x="6181080" y="4251804"/>
            <a:ext cx="2334270" cy="1925159"/>
            <a:chOff x="6382259" y="3932775"/>
            <a:chExt cx="2334270" cy="1925159"/>
          </a:xfrm>
        </p:grpSpPr>
        <p:sp>
          <p:nvSpPr>
            <p:cNvPr id="33" name="椭圆 32"/>
            <p:cNvSpPr/>
            <p:nvPr/>
          </p:nvSpPr>
          <p:spPr>
            <a:xfrm>
              <a:off x="7872871"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椭圆 33"/>
            <p:cNvSpPr/>
            <p:nvPr/>
          </p:nvSpPr>
          <p:spPr>
            <a:xfrm>
              <a:off x="6816519"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7447013" y="460470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椭圆 35"/>
            <p:cNvSpPr/>
            <p:nvPr/>
          </p:nvSpPr>
          <p:spPr>
            <a:xfrm>
              <a:off x="8027731"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椭圆 36"/>
            <p:cNvSpPr/>
            <p:nvPr/>
          </p:nvSpPr>
          <p:spPr>
            <a:xfrm>
              <a:off x="6549819" y="542502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椭圆 37"/>
            <p:cNvSpPr/>
            <p:nvPr/>
          </p:nvSpPr>
          <p:spPr>
            <a:xfrm>
              <a:off x="7017875" y="5432169"/>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椭圆 38"/>
            <p:cNvSpPr/>
            <p:nvPr/>
          </p:nvSpPr>
          <p:spPr>
            <a:xfrm>
              <a:off x="7447013"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椭圆 39"/>
            <p:cNvSpPr/>
            <p:nvPr/>
          </p:nvSpPr>
          <p:spPr>
            <a:xfrm>
              <a:off x="7388019" y="39327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椭圆 40"/>
            <p:cNvSpPr/>
            <p:nvPr/>
          </p:nvSpPr>
          <p:spPr>
            <a:xfrm>
              <a:off x="8202765"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箭头连接符 41"/>
            <p:cNvCxnSpPr>
              <a:stCxn id="40" idx="4"/>
              <a:endCxn id="35" idx="0"/>
            </p:cNvCxnSpPr>
            <p:nvPr/>
          </p:nvCxnSpPr>
          <p:spPr>
            <a:xfrm>
              <a:off x="7447013" y="4050763"/>
              <a:ext cx="58994" cy="553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0" idx="3"/>
              <a:endCxn id="34" idx="0"/>
            </p:cNvCxnSpPr>
            <p:nvPr/>
          </p:nvCxnSpPr>
          <p:spPr>
            <a:xfrm flipH="1">
              <a:off x="6875513" y="4033484"/>
              <a:ext cx="529785"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0" idx="5"/>
              <a:endCxn id="36" idx="0"/>
            </p:cNvCxnSpPr>
            <p:nvPr/>
          </p:nvCxnSpPr>
          <p:spPr>
            <a:xfrm>
              <a:off x="7488728" y="4033484"/>
              <a:ext cx="597997"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4" idx="3"/>
              <a:endCxn id="37" idx="0"/>
            </p:cNvCxnSpPr>
            <p:nvPr/>
          </p:nvCxnSpPr>
          <p:spPr>
            <a:xfrm flipH="1">
              <a:off x="6608813" y="4706584"/>
              <a:ext cx="224985" cy="718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4" idx="5"/>
              <a:endCxn id="38" idx="0"/>
            </p:cNvCxnSpPr>
            <p:nvPr/>
          </p:nvCxnSpPr>
          <p:spPr>
            <a:xfrm>
              <a:off x="6917228" y="4706584"/>
              <a:ext cx="159641" cy="725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4"/>
              <a:endCxn id="39" idx="0"/>
            </p:cNvCxnSpPr>
            <p:nvPr/>
          </p:nvCxnSpPr>
          <p:spPr>
            <a:xfrm>
              <a:off x="7506007" y="4722691"/>
              <a:ext cx="0" cy="701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6" idx="3"/>
              <a:endCxn id="33" idx="0"/>
            </p:cNvCxnSpPr>
            <p:nvPr/>
          </p:nvCxnSpPr>
          <p:spPr>
            <a:xfrm flipH="1">
              <a:off x="7931865" y="4706584"/>
              <a:ext cx="113145"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5"/>
              <a:endCxn id="41" idx="0"/>
            </p:cNvCxnSpPr>
            <p:nvPr/>
          </p:nvCxnSpPr>
          <p:spPr>
            <a:xfrm>
              <a:off x="8128440" y="4706584"/>
              <a:ext cx="133319"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8373165" y="4438488"/>
              <a:ext cx="343364" cy="369332"/>
            </a:xfrm>
            <a:prstGeom prst="rect">
              <a:avLst/>
            </a:prstGeom>
            <a:noFill/>
          </p:spPr>
          <p:txBody>
            <a:bodyPr wrap="none" rtlCol="0">
              <a:spAutoFit/>
            </a:bodyPr>
            <a:lstStyle/>
            <a:p>
              <a:r>
                <a:rPr lang="en-GB" dirty="0"/>
                <a:t>…</a:t>
              </a:r>
              <a:endParaRPr lang="en-US" dirty="0"/>
            </a:p>
          </p:txBody>
        </p:sp>
        <p:cxnSp>
          <p:nvCxnSpPr>
            <p:cNvPr id="51" name="直接箭头连接符 50"/>
            <p:cNvCxnSpPr>
              <a:stCxn id="40" idx="6"/>
              <a:endCxn id="50" idx="0"/>
            </p:cNvCxnSpPr>
            <p:nvPr/>
          </p:nvCxnSpPr>
          <p:spPr>
            <a:xfrm>
              <a:off x="7506007" y="3991769"/>
              <a:ext cx="1038840" cy="44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8373165" y="4807820"/>
              <a:ext cx="343364" cy="369332"/>
            </a:xfrm>
            <a:prstGeom prst="rect">
              <a:avLst/>
            </a:prstGeom>
            <a:noFill/>
          </p:spPr>
          <p:txBody>
            <a:bodyPr wrap="none" rtlCol="0">
              <a:spAutoFit/>
            </a:bodyPr>
            <a:lstStyle/>
            <a:p>
              <a:r>
                <a:rPr lang="en-GB" dirty="0"/>
                <a:t>…</a:t>
              </a:r>
              <a:endParaRPr lang="en-US" dirty="0"/>
            </a:p>
          </p:txBody>
        </p:sp>
        <p:sp>
          <p:nvSpPr>
            <p:cNvPr id="53" name="文本框 52"/>
            <p:cNvSpPr txBox="1"/>
            <p:nvPr/>
          </p:nvSpPr>
          <p:spPr>
            <a:xfrm>
              <a:off x="7716531" y="5544029"/>
              <a:ext cx="418704" cy="307777"/>
            </a:xfrm>
            <a:prstGeom prst="rect">
              <a:avLst/>
            </a:prstGeom>
            <a:noFill/>
          </p:spPr>
          <p:txBody>
            <a:bodyPr wrap="none" rtlCol="0">
              <a:spAutoFit/>
            </a:bodyPr>
            <a:lstStyle/>
            <a:p>
              <a:pPr algn="ctr"/>
              <a:r>
                <a:rPr lang="en-GB" sz="1400" dirty="0"/>
                <a:t>NO</a:t>
              </a:r>
              <a:endParaRPr lang="en-US" dirty="0"/>
            </a:p>
          </p:txBody>
        </p:sp>
        <p:sp>
          <p:nvSpPr>
            <p:cNvPr id="54" name="文本框 53"/>
            <p:cNvSpPr txBox="1"/>
            <p:nvPr/>
          </p:nvSpPr>
          <p:spPr>
            <a:xfrm>
              <a:off x="8052407" y="5538436"/>
              <a:ext cx="418704" cy="307777"/>
            </a:xfrm>
            <a:prstGeom prst="rect">
              <a:avLst/>
            </a:prstGeom>
            <a:noFill/>
          </p:spPr>
          <p:txBody>
            <a:bodyPr wrap="none" rtlCol="0">
              <a:spAutoFit/>
            </a:bodyPr>
            <a:lstStyle/>
            <a:p>
              <a:pPr algn="ctr"/>
              <a:r>
                <a:rPr lang="en-GB" sz="1400" dirty="0"/>
                <a:t>NO</a:t>
              </a:r>
              <a:endParaRPr lang="en-US" dirty="0"/>
            </a:p>
          </p:txBody>
        </p:sp>
        <p:sp>
          <p:nvSpPr>
            <p:cNvPr id="55" name="文本框 54"/>
            <p:cNvSpPr txBox="1"/>
            <p:nvPr/>
          </p:nvSpPr>
          <p:spPr>
            <a:xfrm>
              <a:off x="6867517" y="5544307"/>
              <a:ext cx="418704" cy="307777"/>
            </a:xfrm>
            <a:prstGeom prst="rect">
              <a:avLst/>
            </a:prstGeom>
            <a:noFill/>
          </p:spPr>
          <p:txBody>
            <a:bodyPr wrap="none" rtlCol="0">
              <a:spAutoFit/>
            </a:bodyPr>
            <a:lstStyle/>
            <a:p>
              <a:pPr algn="ctr"/>
              <a:r>
                <a:rPr lang="en-GB" sz="1400" dirty="0"/>
                <a:t>NO</a:t>
              </a:r>
              <a:endParaRPr lang="en-US" dirty="0"/>
            </a:p>
          </p:txBody>
        </p:sp>
        <p:sp>
          <p:nvSpPr>
            <p:cNvPr id="56" name="文本框 55"/>
            <p:cNvSpPr txBox="1"/>
            <p:nvPr/>
          </p:nvSpPr>
          <p:spPr>
            <a:xfrm>
              <a:off x="6382259" y="5550157"/>
              <a:ext cx="441019" cy="307777"/>
            </a:xfrm>
            <a:prstGeom prst="rect">
              <a:avLst/>
            </a:prstGeom>
            <a:noFill/>
          </p:spPr>
          <p:txBody>
            <a:bodyPr wrap="none" rtlCol="0">
              <a:spAutoFit/>
            </a:bodyPr>
            <a:lstStyle/>
            <a:p>
              <a:pPr algn="ctr"/>
              <a:r>
                <a:rPr lang="en-GB" sz="1400" dirty="0">
                  <a:solidFill>
                    <a:srgbClr val="C00000"/>
                  </a:solidFill>
                </a:rPr>
                <a:t>YES</a:t>
              </a:r>
              <a:endParaRPr lang="en-US" dirty="0">
                <a:solidFill>
                  <a:srgbClr val="C00000"/>
                </a:solidFill>
              </a:endParaRPr>
            </a:p>
          </p:txBody>
        </p:sp>
        <p:sp>
          <p:nvSpPr>
            <p:cNvPr id="57" name="文本框 56"/>
            <p:cNvSpPr txBox="1"/>
            <p:nvPr/>
          </p:nvSpPr>
          <p:spPr>
            <a:xfrm>
              <a:off x="8369810" y="5246942"/>
              <a:ext cx="343364" cy="369332"/>
            </a:xfrm>
            <a:prstGeom prst="rect">
              <a:avLst/>
            </a:prstGeom>
            <a:noFill/>
          </p:spPr>
          <p:txBody>
            <a:bodyPr wrap="none" rtlCol="0">
              <a:spAutoFit/>
            </a:bodyPr>
            <a:lstStyle/>
            <a:p>
              <a:r>
                <a:rPr lang="en-GB" dirty="0"/>
                <a:t>…</a:t>
              </a:r>
              <a:endParaRPr lang="en-US" dirty="0"/>
            </a:p>
          </p:txBody>
        </p:sp>
        <p:sp>
          <p:nvSpPr>
            <p:cNvPr id="58" name="文本框 57"/>
            <p:cNvSpPr txBox="1"/>
            <p:nvPr/>
          </p:nvSpPr>
          <p:spPr>
            <a:xfrm>
              <a:off x="7289873" y="5538436"/>
              <a:ext cx="418704" cy="307777"/>
            </a:xfrm>
            <a:prstGeom prst="rect">
              <a:avLst/>
            </a:prstGeom>
            <a:noFill/>
          </p:spPr>
          <p:txBody>
            <a:bodyPr wrap="none" rtlCol="0">
              <a:spAutoFit/>
            </a:bodyPr>
            <a:lstStyle/>
            <a:p>
              <a:pPr algn="ctr"/>
              <a:r>
                <a:rPr lang="en-GB" sz="1400" dirty="0"/>
                <a:t>NO</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6570" y="629441"/>
            <a:ext cx="7570855" cy="707886"/>
          </a:xfrm>
          <a:prstGeom prst="rect">
            <a:avLst/>
          </a:prstGeom>
        </p:spPr>
        <p:txBody>
          <a:bodyPr wrap="none">
            <a:spAutoFit/>
          </a:bodyPr>
          <a:lstStyle/>
          <a:p>
            <a:pPr algn="ctr"/>
            <a:r>
              <a:rPr lang="en-GB" sz="4000" b="1" dirty="0">
                <a:solidFill>
                  <a:schemeClr val="accent1">
                    <a:lumMod val="50000"/>
                  </a:schemeClr>
                </a:solidFill>
              </a:rPr>
              <a:t>Can computers solve all problems?</a:t>
            </a:r>
            <a:endParaRPr lang="en-US" sz="4000" b="1" dirty="0">
              <a:solidFill>
                <a:schemeClr val="accent1">
                  <a:lumMod val="5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23339" y="1946647"/>
            <a:ext cx="2697318" cy="367234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文本框 7"/>
          <p:cNvSpPr txBox="1"/>
          <p:nvPr/>
        </p:nvSpPr>
        <p:spPr>
          <a:xfrm>
            <a:off x="3448134" y="5860562"/>
            <a:ext cx="2247731" cy="461665"/>
          </a:xfrm>
          <a:prstGeom prst="rect">
            <a:avLst/>
          </a:prstGeom>
          <a:noFill/>
        </p:spPr>
        <p:txBody>
          <a:bodyPr wrap="none" rtlCol="0">
            <a:spAutoFit/>
          </a:bodyPr>
          <a:lstStyle/>
          <a:p>
            <a:r>
              <a:rPr lang="en-GB" sz="2400" dirty="0">
                <a:latin typeface="Lucida Calligraphy" pitchFamily="2" charset="0"/>
              </a:rPr>
              <a:t>Alan Turing</a:t>
            </a:r>
            <a:endParaRPr lang="en-US" sz="2400" dirty="0">
              <a:latin typeface="Lucida Calligraphy"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Class </a:t>
            </a:r>
            <a:r>
              <a:rPr lang="en-GB" b="1" dirty="0"/>
              <a:t>NP</a:t>
            </a:r>
            <a:r>
              <a:rPr lang="en-GB" dirty="0"/>
              <a:t>, Take Two</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9070B835-FADD-413F-8917-5705A404F831}"/>
                  </a:ext>
                </a:extLst>
              </p:cNvPr>
              <p:cNvSpPr>
                <a:spLocks noGrp="1"/>
              </p:cNvSpPr>
              <p:nvPr>
                <p:ph idx="1"/>
              </p:nvPr>
            </p:nvSpPr>
            <p:spPr>
              <a:xfrm>
                <a:off x="628650" y="1690689"/>
                <a:ext cx="7886700" cy="4802185"/>
              </a:xfrm>
            </p:spPr>
            <p:txBody>
              <a:bodyPr>
                <a:noAutofit/>
              </a:bodyPr>
              <a:lstStyle/>
              <a:p>
                <a:pPr>
                  <a:spcBef>
                    <a:spcPts val="400"/>
                  </a:spcBef>
                </a:pPr>
                <a:r>
                  <a:rPr lang="en-GB" sz="2000" b="1" dirty="0"/>
                  <a:t>Non-deterministic Algorithm:</a:t>
                </a:r>
              </a:p>
              <a:p>
                <a:pPr>
                  <a:spcBef>
                    <a:spcPts val="400"/>
                  </a:spcBef>
                </a:pPr>
                <a:r>
                  <a:rPr lang="en-GB" sz="2000" dirty="0"/>
                  <a:t>A </a:t>
                </a:r>
                <a:r>
                  <a:rPr lang="en-GB" sz="2000" i="1" dirty="0">
                    <a:solidFill>
                      <a:schemeClr val="accent2">
                        <a:lumMod val="75000"/>
                      </a:schemeClr>
                    </a:solidFill>
                  </a:rPr>
                  <a:t>free</a:t>
                </a:r>
                <a:r>
                  <a:rPr lang="en-GB" sz="2000" dirty="0"/>
                  <a:t>, </a:t>
                </a:r>
                <a:r>
                  <a:rPr lang="en-GB" sz="2000" i="1" dirty="0">
                    <a:solidFill>
                      <a:schemeClr val="accent2">
                        <a:lumMod val="75000"/>
                      </a:schemeClr>
                    </a:solidFill>
                  </a:rPr>
                  <a:t>non-deterministic</a:t>
                </a:r>
                <a:r>
                  <a:rPr lang="en-GB" sz="2000" dirty="0"/>
                  <a:t> “guessing” phase.</a:t>
                </a:r>
                <a:br>
                  <a:rPr lang="en-GB" sz="2000" dirty="0"/>
                </a:br>
                <a:r>
                  <a:rPr lang="en-GB" sz="1800" dirty="0">
                    <a:solidFill>
                      <a:schemeClr val="tx1">
                        <a:lumMod val="65000"/>
                        <a:lumOff val="35000"/>
                      </a:schemeClr>
                    </a:solidFill>
                  </a:rPr>
                  <a:t>(Guess a proof, usually a solution.)</a:t>
                </a:r>
              </a:p>
              <a:p>
                <a:pPr>
                  <a:spcBef>
                    <a:spcPts val="400"/>
                  </a:spcBef>
                </a:pPr>
                <a:r>
                  <a:rPr lang="en-GB" sz="1800" b="1" dirty="0"/>
                  <a:t>E.g.:</a:t>
                </a:r>
                <a:r>
                  <a:rPr lang="en-GB" sz="1800" dirty="0">
                    <a:solidFill>
                      <a:schemeClr val="accent1">
                        <a:lumMod val="50000"/>
                      </a:schemeClr>
                    </a:solidFill>
                  </a:rPr>
                  <a:t> Consider the “</a:t>
                </a:r>
                <a14:m>
                  <m:oMath xmlns:m="http://schemas.openxmlformats.org/officeDocument/2006/math">
                    <m:r>
                      <a:rPr lang="en-GB" sz="1800" i="1" dirty="0" smtClean="0">
                        <a:solidFill>
                          <a:schemeClr val="accent1">
                            <a:lumMod val="50000"/>
                          </a:schemeClr>
                        </a:solidFill>
                        <a:latin typeface="Cambria Math" panose="02040503050406030204" pitchFamily="18" charset="0"/>
                      </a:rPr>
                      <m:t>𝑘</m:t>
                    </m:r>
                  </m:oMath>
                </a14:m>
                <a:r>
                  <a:rPr lang="en-GB" sz="1800" dirty="0">
                    <a:solidFill>
                      <a:schemeClr val="accent1">
                        <a:lumMod val="50000"/>
                      </a:schemeClr>
                    </a:solidFill>
                  </a:rPr>
                  <a:t>-colorable” problem,</a:t>
                </a:r>
                <a:br>
                  <a:rPr lang="en-GB" sz="1800" dirty="0">
                    <a:solidFill>
                      <a:schemeClr val="accent1">
                        <a:lumMod val="50000"/>
                      </a:schemeClr>
                    </a:solidFill>
                  </a:rPr>
                </a:br>
                <a:r>
                  <a:rPr lang="en-GB" sz="1800" dirty="0">
                    <a:solidFill>
                      <a:schemeClr val="accent1">
                        <a:lumMod val="50000"/>
                      </a:schemeClr>
                    </a:solidFill>
                  </a:rPr>
                  <a:t>so </a:t>
                </a:r>
                <a14:m>
                  <m:oMath xmlns:m="http://schemas.openxmlformats.org/officeDocument/2006/math">
                    <m:r>
                      <a:rPr lang="en-US" sz="1800" b="0" i="1" smtClean="0">
                        <a:solidFill>
                          <a:schemeClr val="accent1">
                            <a:lumMod val="50000"/>
                          </a:schemeClr>
                        </a:solidFill>
                        <a:latin typeface="Cambria Math" panose="02040503050406030204" pitchFamily="18" charset="0"/>
                      </a:rPr>
                      <m:t>𝑥</m:t>
                    </m:r>
                    <m:r>
                      <a:rPr lang="en-US" sz="1800" b="0" i="1" smtClean="0">
                        <a:solidFill>
                          <a:schemeClr val="accent1">
                            <a:lumMod val="50000"/>
                          </a:schemeClr>
                        </a:solidFill>
                        <a:latin typeface="Cambria Math" panose="02040503050406030204" pitchFamily="18" charset="0"/>
                      </a:rPr>
                      <m:t>=</m:t>
                    </m:r>
                    <m:d>
                      <m:dPr>
                        <m:ctrlPr>
                          <a:rPr lang="en-US" sz="1800" b="0" i="1" smtClean="0">
                            <a:solidFill>
                              <a:schemeClr val="accent1">
                                <a:lumMod val="50000"/>
                              </a:schemeClr>
                            </a:solidFill>
                            <a:latin typeface="Cambria Math" panose="02040503050406030204" pitchFamily="18" charset="0"/>
                          </a:rPr>
                        </m:ctrlPr>
                      </m:dPr>
                      <m:e>
                        <m:r>
                          <a:rPr lang="en-US" sz="1800" b="0" i="1" smtClean="0">
                            <a:solidFill>
                              <a:schemeClr val="accent1">
                                <a:lumMod val="50000"/>
                              </a:schemeClr>
                            </a:solidFill>
                            <a:latin typeface="Cambria Math" panose="02040503050406030204" pitchFamily="18" charset="0"/>
                          </a:rPr>
                          <m:t>𝐺</m:t>
                        </m:r>
                        <m:r>
                          <a:rPr lang="en-US" sz="1800" b="0" i="1" smtClean="0">
                            <a:solidFill>
                              <a:schemeClr val="accent1">
                                <a:lumMod val="50000"/>
                              </a:schemeClr>
                            </a:solidFill>
                            <a:latin typeface="Cambria Math" panose="02040503050406030204" pitchFamily="18" charset="0"/>
                          </a:rPr>
                          <m:t>,</m:t>
                        </m:r>
                        <m:r>
                          <a:rPr lang="en-US" sz="1800" b="0" i="1" smtClean="0">
                            <a:solidFill>
                              <a:schemeClr val="accent1">
                                <a:lumMod val="50000"/>
                              </a:schemeClr>
                            </a:solidFill>
                            <a:latin typeface="Cambria Math" panose="02040503050406030204" pitchFamily="18" charset="0"/>
                          </a:rPr>
                          <m:t>𝑘</m:t>
                        </m:r>
                      </m:e>
                    </m:d>
                  </m:oMath>
                </a14:m>
                <a:r>
                  <a:rPr lang="en-GB" sz="1800" dirty="0">
                    <a:solidFill>
                      <a:schemeClr val="accent1">
                        <a:lumMod val="50000"/>
                      </a:schemeClr>
                    </a:solidFill>
                  </a:rPr>
                  <a:t>, and </a:t>
                </a:r>
                <a14:m>
                  <m:oMath xmlns:m="http://schemas.openxmlformats.org/officeDocument/2006/math">
                    <m:r>
                      <a:rPr lang="en-US" sz="1800" b="0" i="1" smtClean="0">
                        <a:solidFill>
                          <a:schemeClr val="accent1">
                            <a:lumMod val="50000"/>
                          </a:schemeClr>
                        </a:solidFill>
                        <a:latin typeface="Cambria Math" panose="02040503050406030204" pitchFamily="18" charset="0"/>
                      </a:rPr>
                      <m:t>𝑐𝑒𝑟</m:t>
                    </m:r>
                  </m:oMath>
                </a14:m>
                <a:r>
                  <a:rPr lang="en-GB" sz="1800" dirty="0">
                    <a:solidFill>
                      <a:schemeClr val="accent1">
                        <a:lumMod val="50000"/>
                      </a:schemeClr>
                    </a:solidFill>
                  </a:rPr>
                  <a:t> is a coloring scheme.</a:t>
                </a:r>
              </a:p>
              <a:p>
                <a:pPr>
                  <a:spcBef>
                    <a:spcPts val="400"/>
                  </a:spcBef>
                </a:pPr>
                <a:r>
                  <a:rPr lang="en-GB" sz="2000" dirty="0"/>
                  <a:t>A deterministic “verification” phase.</a:t>
                </a:r>
                <a:br>
                  <a:rPr lang="en-GB" sz="2000" dirty="0"/>
                </a:br>
                <a:r>
                  <a:rPr lang="en-GB" sz="1800" dirty="0">
                    <a:solidFill>
                      <a:schemeClr val="tx1">
                        <a:lumMod val="65000"/>
                        <a:lumOff val="35000"/>
                      </a:schemeClr>
                    </a:solidFill>
                  </a:rPr>
                  <a:t>(Verify the correctness of the proof.)</a:t>
                </a:r>
              </a:p>
              <a:p>
                <a:pPr>
                  <a:spcBef>
                    <a:spcPts val="400"/>
                  </a:spcBef>
                </a:pPr>
                <a:r>
                  <a:rPr lang="en-GB" sz="1800" b="1" dirty="0"/>
                  <a:t>E.g.:</a:t>
                </a:r>
                <a:r>
                  <a:rPr lang="en-GB" sz="1800" dirty="0">
                    <a:solidFill>
                      <a:schemeClr val="accent1">
                        <a:lumMod val="50000"/>
                      </a:schemeClr>
                    </a:solidFill>
                  </a:rPr>
                  <a:t> Verify </a:t>
                </a:r>
                <a14:m>
                  <m:oMath xmlns:m="http://schemas.openxmlformats.org/officeDocument/2006/math">
                    <m:r>
                      <a:rPr lang="en-US" sz="1800" i="1">
                        <a:solidFill>
                          <a:schemeClr val="accent1">
                            <a:lumMod val="50000"/>
                          </a:schemeClr>
                        </a:solidFill>
                        <a:latin typeface="Cambria Math" panose="02040503050406030204" pitchFamily="18" charset="0"/>
                      </a:rPr>
                      <m:t>𝑐𝑒𝑟</m:t>
                    </m:r>
                  </m:oMath>
                </a14:m>
                <a:r>
                  <a:rPr lang="en-GB" sz="1800" dirty="0">
                    <a:solidFill>
                      <a:schemeClr val="accent1">
                        <a:lumMod val="50000"/>
                      </a:schemeClr>
                    </a:solidFill>
                  </a:rPr>
                  <a:t> is a valid </a:t>
                </a:r>
                <a14:m>
                  <m:oMath xmlns:m="http://schemas.openxmlformats.org/officeDocument/2006/math">
                    <m:r>
                      <a:rPr lang="en-US" sz="1800" b="0" i="1" dirty="0" smtClean="0">
                        <a:solidFill>
                          <a:schemeClr val="accent1">
                            <a:lumMod val="50000"/>
                          </a:schemeClr>
                        </a:solidFill>
                        <a:latin typeface="Cambria Math" panose="02040503050406030204" pitchFamily="18" charset="0"/>
                      </a:rPr>
                      <m:t>≤</m:t>
                    </m:r>
                    <m:r>
                      <a:rPr lang="en-GB" sz="1800" i="1" dirty="0">
                        <a:solidFill>
                          <a:schemeClr val="accent1">
                            <a:lumMod val="50000"/>
                          </a:schemeClr>
                        </a:solidFill>
                        <a:latin typeface="Cambria Math" panose="02040503050406030204" pitchFamily="18" charset="0"/>
                      </a:rPr>
                      <m:t>𝑘</m:t>
                    </m:r>
                  </m:oMath>
                </a14:m>
                <a:r>
                  <a:rPr lang="en-GB" sz="1800" dirty="0">
                    <a:solidFill>
                      <a:schemeClr val="accent1">
                        <a:lumMod val="50000"/>
                      </a:schemeClr>
                    </a:solidFill>
                  </a:rPr>
                  <a:t>-coloring of </a:t>
                </a:r>
                <a14:m>
                  <m:oMath xmlns:m="http://schemas.openxmlformats.org/officeDocument/2006/math">
                    <m:r>
                      <a:rPr lang="en-US" sz="1800" i="1">
                        <a:solidFill>
                          <a:schemeClr val="accent1">
                            <a:lumMod val="50000"/>
                          </a:schemeClr>
                        </a:solidFill>
                        <a:latin typeface="Cambria Math" panose="02040503050406030204" pitchFamily="18" charset="0"/>
                      </a:rPr>
                      <m:t>𝐺</m:t>
                    </m:r>
                  </m:oMath>
                </a14:m>
                <a:r>
                  <a:rPr lang="en-GB" sz="1800" dirty="0">
                    <a:solidFill>
                      <a:schemeClr val="accent1">
                        <a:lumMod val="50000"/>
                      </a:schemeClr>
                    </a:solidFill>
                  </a:rPr>
                  <a:t>.</a:t>
                </a:r>
              </a:p>
              <a:p>
                <a:pPr>
                  <a:spcBef>
                    <a:spcPts val="400"/>
                  </a:spcBef>
                </a:pPr>
                <a:r>
                  <a:rPr lang="en-GB" sz="2000" dirty="0"/>
                  <a:t>An output step.</a:t>
                </a:r>
              </a:p>
              <a:p>
                <a:pPr>
                  <a:spcBef>
                    <a:spcPts val="1200"/>
                  </a:spcBef>
                </a:pPr>
                <a:r>
                  <a:rPr lang="en-GB" sz="2000" b="1" dirty="0">
                    <a:solidFill>
                      <a:schemeClr val="accent1">
                        <a:lumMod val="75000"/>
                      </a:schemeClr>
                    </a:solidFill>
                  </a:rPr>
                  <a:t>return value</a:t>
                </a:r>
                <a:r>
                  <a:rPr lang="en-GB" sz="2000" dirty="0"/>
                  <a:t> of a non-deterministic algorithm </a:t>
                </a:r>
                <a14:m>
                  <m:oMath xmlns:m="http://schemas.openxmlformats.org/officeDocument/2006/math">
                    <m:r>
                      <a:rPr lang="en-GB" sz="2000" i="1" smtClean="0">
                        <a:latin typeface="Cambria Math" panose="02040503050406030204" pitchFamily="18" charset="0"/>
                        <a:ea typeface="Cambria Math" panose="02040503050406030204" pitchFamily="18" charset="0"/>
                      </a:rPr>
                      <m:t>𝒜</m:t>
                    </m:r>
                  </m:oMath>
                </a14:m>
                <a:r>
                  <a:rPr lang="en-GB" sz="2000" dirty="0"/>
                  <a:t> on input </a:t>
                </a:r>
                <a14:m>
                  <m:oMath xmlns:m="http://schemas.openxmlformats.org/officeDocument/2006/math">
                    <m:r>
                      <a:rPr lang="en-GB" sz="2000" b="0" i="1" smtClean="0">
                        <a:latin typeface="Cambria Math" panose="02040503050406030204" pitchFamily="18" charset="0"/>
                      </a:rPr>
                      <m:t>𝑥</m:t>
                    </m:r>
                  </m:oMath>
                </a14:m>
                <a:r>
                  <a:rPr lang="en-GB" sz="2000" dirty="0"/>
                  <a:t> is “yes” </a:t>
                </a:r>
                <a:br>
                  <a:rPr lang="en-GB" sz="2000" dirty="0"/>
                </a:br>
                <a:r>
                  <a:rPr lang="en-GB" sz="2000" dirty="0" err="1"/>
                  <a:t>iff</a:t>
                </a:r>
                <a:r>
                  <a:rPr lang="en-GB" sz="2000" dirty="0"/>
                  <a:t> </a:t>
                </a:r>
                <a:r>
                  <a:rPr lang="en-GB" sz="2000" i="1" dirty="0">
                    <a:solidFill>
                      <a:schemeClr val="accent2">
                        <a:lumMod val="75000"/>
                      </a:schemeClr>
                    </a:solidFill>
                  </a:rPr>
                  <a:t>some</a:t>
                </a:r>
                <a:r>
                  <a:rPr lang="en-GB" sz="2000" dirty="0"/>
                  <a:t> execution of </a:t>
                </a:r>
                <a14:m>
                  <m:oMath xmlns:m="http://schemas.openxmlformats.org/officeDocument/2006/math">
                    <m:r>
                      <a:rPr lang="en-GB" sz="2000" i="1">
                        <a:latin typeface="Cambria Math" panose="02040503050406030204" pitchFamily="18" charset="0"/>
                        <a:ea typeface="Cambria Math" panose="02040503050406030204" pitchFamily="18" charset="0"/>
                      </a:rPr>
                      <m:t>𝒜</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𝑥</m:t>
                    </m:r>
                    <m:r>
                      <a:rPr lang="en-GB" sz="2000" b="0" i="1" smtClean="0">
                        <a:latin typeface="Cambria Math" panose="02040503050406030204" pitchFamily="18" charset="0"/>
                        <a:ea typeface="Cambria Math" panose="02040503050406030204" pitchFamily="18" charset="0"/>
                      </a:rPr>
                      <m:t>)</m:t>
                    </m:r>
                  </m:oMath>
                </a14:m>
                <a:r>
                  <a:rPr lang="en-GB" sz="2000" dirty="0"/>
                  <a:t> </a:t>
                </a:r>
                <a:r>
                  <a:rPr lang="en-GB" sz="2000" i="1" dirty="0">
                    <a:solidFill>
                      <a:schemeClr val="accent2">
                        <a:lumMod val="75000"/>
                      </a:schemeClr>
                    </a:solidFill>
                  </a:rPr>
                  <a:t>outputs</a:t>
                </a:r>
                <a:r>
                  <a:rPr lang="en-GB" sz="2000" dirty="0"/>
                  <a:t> “yes”.</a:t>
                </a:r>
              </a:p>
              <a:p>
                <a:pPr>
                  <a:spcBef>
                    <a:spcPts val="600"/>
                  </a:spcBef>
                </a:pPr>
                <a:r>
                  <a:rPr lang="en-GB" sz="2000" dirty="0"/>
                  <a:t>Non-deterministic algorithm </a:t>
                </a:r>
                <a14:m>
                  <m:oMath xmlns:m="http://schemas.openxmlformats.org/officeDocument/2006/math">
                    <m:r>
                      <a:rPr lang="en-GB" sz="2000" i="1">
                        <a:latin typeface="Cambria Math" panose="02040503050406030204" pitchFamily="18" charset="0"/>
                        <a:ea typeface="Cambria Math" panose="02040503050406030204" pitchFamily="18" charset="0"/>
                      </a:rPr>
                      <m:t>𝒜</m:t>
                    </m:r>
                    <m:r>
                      <a:rPr lang="en-GB" sz="2000" i="1">
                        <a:latin typeface="Cambria Math" panose="02040503050406030204" pitchFamily="18" charset="0"/>
                        <a:ea typeface="Cambria Math" panose="02040503050406030204" pitchFamily="18" charset="0"/>
                      </a:rPr>
                      <m:t> </m:t>
                    </m:r>
                  </m:oMath>
                </a14:m>
                <a:r>
                  <a:rPr lang="en-GB" sz="2000" dirty="0"/>
                  <a:t>for </a:t>
                </a:r>
                <a14:m>
                  <m:oMath xmlns:m="http://schemas.openxmlformats.org/officeDocument/2006/math">
                    <m:r>
                      <a:rPr lang="en-GB" sz="2000" i="1">
                        <a:latin typeface="Cambria Math" panose="02040503050406030204" pitchFamily="18" charset="0"/>
                        <a:ea typeface="Cambria Math" panose="02040503050406030204" pitchFamily="18" charset="0"/>
                      </a:rPr>
                      <m:t>𝒫</m:t>
                    </m:r>
                  </m:oMath>
                </a14:m>
                <a:r>
                  <a:rPr lang="en-GB" sz="2000" dirty="0"/>
                  <a:t> is </a:t>
                </a:r>
                <a:r>
                  <a:rPr lang="en-GB" sz="2000" b="1" dirty="0">
                    <a:solidFill>
                      <a:schemeClr val="accent1">
                        <a:lumMod val="75000"/>
                      </a:schemeClr>
                    </a:solidFill>
                  </a:rPr>
                  <a:t>polynomially bounded</a:t>
                </a:r>
                <a:r>
                  <a:rPr lang="en-GB" sz="2000" dirty="0"/>
                  <a:t> if: </a:t>
                </a:r>
                <a:br>
                  <a:rPr lang="en-GB" sz="2000" dirty="0"/>
                </a:br>
                <a:r>
                  <a:rPr lang="en-GB" sz="2000" dirty="0"/>
                  <a:t>for each “yes” instance </a:t>
                </a:r>
                <a14:m>
                  <m:oMath xmlns:m="http://schemas.openxmlformats.org/officeDocument/2006/math">
                    <m:r>
                      <a:rPr lang="en-GB" sz="2000" b="0" i="1" smtClean="0">
                        <a:latin typeface="Cambria Math" panose="02040503050406030204" pitchFamily="18" charset="0"/>
                      </a:rPr>
                      <m:t>𝐼</m:t>
                    </m:r>
                  </m:oMath>
                </a14:m>
                <a:r>
                  <a:rPr lang="en-GB" sz="2000" dirty="0"/>
                  <a:t> of </a:t>
                </a:r>
                <a14:m>
                  <m:oMath xmlns:m="http://schemas.openxmlformats.org/officeDocument/2006/math">
                    <m:r>
                      <a:rPr lang="en-GB" sz="2000" i="1">
                        <a:latin typeface="Cambria Math" panose="02040503050406030204" pitchFamily="18" charset="0"/>
                        <a:ea typeface="Cambria Math" panose="02040503050406030204" pitchFamily="18" charset="0"/>
                      </a:rPr>
                      <m:t>𝒫</m:t>
                    </m:r>
                  </m:oMath>
                </a14:m>
                <a:r>
                  <a:rPr lang="en-GB" sz="2000" dirty="0"/>
                  <a:t>, </a:t>
                </a:r>
                <a14:m>
                  <m:oMath xmlns:m="http://schemas.openxmlformats.org/officeDocument/2006/math">
                    <m:r>
                      <a:rPr lang="en-GB" sz="2000" i="1">
                        <a:latin typeface="Cambria Math" panose="02040503050406030204" pitchFamily="18" charset="0"/>
                        <a:ea typeface="Cambria Math" panose="02040503050406030204" pitchFamily="18" charset="0"/>
                      </a:rPr>
                      <m:t>𝒜</m:t>
                    </m:r>
                    <m:r>
                      <a:rPr lang="en-GB" sz="2000" i="1">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𝐼</m:t>
                    </m:r>
                    <m:r>
                      <a:rPr lang="en-GB" sz="2000" i="1">
                        <a:latin typeface="Cambria Math" panose="02040503050406030204" pitchFamily="18" charset="0"/>
                        <a:ea typeface="Cambria Math" panose="02040503050406030204" pitchFamily="18" charset="0"/>
                      </a:rPr>
                      <m:t>)</m:t>
                    </m:r>
                  </m:oMath>
                </a14:m>
                <a:r>
                  <a:rPr lang="en-GB" sz="2000" dirty="0"/>
                  <a:t> </a:t>
                </a:r>
                <a:r>
                  <a:rPr lang="en-GB" sz="2000" i="1" dirty="0">
                    <a:solidFill>
                      <a:schemeClr val="accent2">
                        <a:lumMod val="75000"/>
                      </a:schemeClr>
                    </a:solidFill>
                  </a:rPr>
                  <a:t>returns</a:t>
                </a:r>
                <a:r>
                  <a:rPr lang="en-GB" sz="2000" dirty="0"/>
                  <a:t> “yes” in </a:t>
                </a:r>
                <a14:m>
                  <m:oMath xmlns:m="http://schemas.openxmlformats.org/officeDocument/2006/math">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𝐼</m:t>
                                </m:r>
                              </m:e>
                            </m:d>
                          </m:e>
                        </m:d>
                      </m:e>
                      <m:sup>
                        <m:r>
                          <a:rPr lang="en-GB" sz="2000" b="0" i="1" smtClean="0">
                            <a:latin typeface="Cambria Math" panose="02040503050406030204" pitchFamily="18" charset="0"/>
                          </a:rPr>
                          <m:t>𝑂</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sup>
                    </m:sSup>
                  </m:oMath>
                </a14:m>
                <a:r>
                  <a:rPr lang="en-GB" sz="2000" dirty="0"/>
                  <a:t> time.</a:t>
                </a:r>
              </a:p>
              <a:p>
                <a:pPr>
                  <a:spcBef>
                    <a:spcPts val="1200"/>
                  </a:spcBef>
                </a:pPr>
                <a:r>
                  <a:rPr lang="en-GB" sz="2400" b="1" dirty="0">
                    <a:solidFill>
                      <a:srgbClr val="C00000"/>
                    </a:solidFill>
                  </a:rPr>
                  <a:t>NP</a:t>
                </a:r>
                <a:r>
                  <a:rPr lang="en-GB" sz="2400" dirty="0">
                    <a:solidFill>
                      <a:srgbClr val="C00000"/>
                    </a:solidFill>
                  </a:rPr>
                  <a:t> is the set of decision problems that have polynomially bounded non-deterministic algorithms.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02185"/>
              </a:xfrm>
              <a:blipFill rotWithShape="1">
                <a:blip r:embed="rId1"/>
                <a:stretch>
                  <a:fillRect l="-1005" t="-1269" b="-355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FDA0222D-2C3C-473F-BDEE-28BEBA056AAE}"/>
                  </a:ext>
                </a:extLst>
              </p:cNvPr>
              <p:cNvSpPr/>
              <p:nvPr/>
            </p:nvSpPr>
            <p:spPr>
              <a:xfrm>
                <a:off x="5703324" y="1863879"/>
                <a:ext cx="3205317" cy="156512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a:solidFill>
                      <a:schemeClr val="tx1"/>
                    </a:solidFill>
                  </a:rPr>
                  <a:t>NonDetAlg(</a:t>
                </a:r>
                <a14:m>
                  <m:oMath xmlns:m="http://schemas.openxmlformats.org/officeDocument/2006/math">
                    <m:r>
                      <a:rPr lang="en-GB" b="1" i="1" u="sng" smtClean="0">
                        <a:solidFill>
                          <a:schemeClr val="tx1"/>
                        </a:solidFill>
                        <a:latin typeface="Cambria Math" panose="02040503050406030204" pitchFamily="18" charset="0"/>
                      </a:rPr>
                      <m:t>𝒙</m:t>
                    </m:r>
                  </m:oMath>
                </a14:m>
                <a:r>
                  <a:rPr lang="en-GB" b="1" u="sng" dirty="0">
                    <a:solidFill>
                      <a:schemeClr val="tx1"/>
                    </a:solidFill>
                  </a:rPr>
                  <a:t>):</a:t>
                </a:r>
              </a:p>
              <a:p>
                <a:r>
                  <a:rPr lang="en-GB" dirty="0" err="1">
                    <a:solidFill>
                      <a:schemeClr val="tx1"/>
                    </a:solidFill>
                    <a:latin typeface="Courier New" panose="02070309020205020404" pitchFamily="49" charset="0"/>
                    <a:cs typeface="Courier New" panose="02070309020205020404" pitchFamily="49" charset="0"/>
                  </a:rPr>
                  <a:t>cer</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GenRndCertFree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flag = Verify(</a:t>
                </a:r>
                <a:r>
                  <a:rPr lang="en-GB" dirty="0" err="1">
                    <a:solidFill>
                      <a:schemeClr val="tx1"/>
                    </a:solidFill>
                    <a:latin typeface="Courier New" panose="02070309020205020404" pitchFamily="49" charset="0"/>
                    <a:cs typeface="Courier New" panose="02070309020205020404" pitchFamily="49" charset="0"/>
                  </a:rPr>
                  <a:t>cer,x</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if (flag == 1)</a:t>
                </a:r>
              </a:p>
              <a:p>
                <a:r>
                  <a:rPr lang="en-GB" dirty="0">
                    <a:solidFill>
                      <a:schemeClr val="tx1"/>
                    </a:solidFill>
                    <a:latin typeface="Courier New" panose="02070309020205020404" pitchFamily="49" charset="0"/>
                    <a:cs typeface="Courier New" panose="02070309020205020404" pitchFamily="49" charset="0"/>
                  </a:rPr>
                  <a:t>  Output(“yes”)</a:t>
                </a:r>
              </a:p>
            </p:txBody>
          </p:sp>
        </mc:Choice>
        <mc:Fallback>
          <p:sp>
            <p:nvSpPr>
              <p:cNvPr id="4" name="矩形 3"/>
              <p:cNvSpPr>
                <a:spLocks noRot="1" noChangeAspect="1" noMove="1" noResize="1" noEditPoints="1" noAdjustHandles="1" noChangeArrowheads="1" noChangeShapeType="1" noTextEdit="1"/>
              </p:cNvSpPr>
              <p:nvPr/>
            </p:nvSpPr>
            <p:spPr>
              <a:xfrm>
                <a:off x="5703324" y="1863879"/>
                <a:ext cx="3205317" cy="1565121"/>
              </a:xfrm>
              <a:prstGeom prst="rect">
                <a:avLst/>
              </a:prstGeom>
              <a:blipFill rotWithShape="1">
                <a:blip r:embed="rId2"/>
                <a:stretch>
                  <a:fillRect l="-1515" t="-1923" r="-758" b="-3846"/>
                </a:stretch>
              </a:blipFill>
              <a:ln w="19050">
                <a:solidFill>
                  <a:schemeClr val="tx1"/>
                </a:solidFill>
              </a:ln>
            </p:spPr>
            <p:txBody>
              <a:bodyPr/>
              <a:lstStyle/>
              <a:p>
                <a:r>
                  <a:rPr lang="en-US">
                    <a:noFill/>
                  </a:rPr>
                  <a:t> </a:t>
                </a:r>
                <a:endParaRPr lang="en-US">
                  <a:noFill/>
                </a:endParaRPr>
              </a:p>
            </p:txBody>
          </p:sp>
        </mc:Fallback>
      </mc:AlternateContent>
      <p:sp>
        <p:nvSpPr>
          <p:cNvPr id="5" name="矩形: 圆角 12"/>
          <p:cNvSpPr/>
          <p:nvPr/>
        </p:nvSpPr>
        <p:spPr>
          <a:xfrm>
            <a:off x="5772150" y="2231923"/>
            <a:ext cx="3037553" cy="294968"/>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12"/>
          <p:cNvSpPr/>
          <p:nvPr/>
        </p:nvSpPr>
        <p:spPr>
          <a:xfrm>
            <a:off x="5757401" y="2502310"/>
            <a:ext cx="2826775" cy="294968"/>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圆角 12"/>
          <p:cNvSpPr/>
          <p:nvPr/>
        </p:nvSpPr>
        <p:spPr>
          <a:xfrm>
            <a:off x="5772150" y="2831742"/>
            <a:ext cx="2172315" cy="562794"/>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Different faces of </a:t>
            </a:r>
            <a:r>
              <a:rPr lang="en-GB" b="1" dirty="0"/>
              <a:t>NP</a:t>
            </a:r>
            <a:endParaRPr lang="en-US" b="1" dirty="0"/>
          </a:p>
        </p:txBody>
      </p:sp>
      <p:grpSp>
        <p:nvGrpSpPr>
          <p:cNvPr id="4" name="组合 3"/>
          <p:cNvGrpSpPr/>
          <p:nvPr/>
        </p:nvGrpSpPr>
        <p:grpSpPr>
          <a:xfrm>
            <a:off x="628650" y="2240809"/>
            <a:ext cx="2334270" cy="1925159"/>
            <a:chOff x="6382259" y="3932775"/>
            <a:chExt cx="2334270" cy="1925159"/>
          </a:xfrm>
        </p:grpSpPr>
        <p:sp>
          <p:nvSpPr>
            <p:cNvPr id="5" name="椭圆 4"/>
            <p:cNvSpPr/>
            <p:nvPr/>
          </p:nvSpPr>
          <p:spPr>
            <a:xfrm>
              <a:off x="7872871"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a:off x="6816519"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7447013" y="460470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p:nvSpPr>
          <p:spPr>
            <a:xfrm>
              <a:off x="8027731"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6549819" y="542502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p:nvSpPr>
          <p:spPr>
            <a:xfrm>
              <a:off x="7017875" y="5432169"/>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7447013"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7388019" y="39327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8202765"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2" idx="4"/>
              <a:endCxn id="7" idx="0"/>
            </p:cNvCxnSpPr>
            <p:nvPr/>
          </p:nvCxnSpPr>
          <p:spPr>
            <a:xfrm>
              <a:off x="7447013" y="4050763"/>
              <a:ext cx="58994" cy="553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3"/>
              <a:endCxn id="6" idx="0"/>
            </p:cNvCxnSpPr>
            <p:nvPr/>
          </p:nvCxnSpPr>
          <p:spPr>
            <a:xfrm flipH="1">
              <a:off x="6875513" y="4033484"/>
              <a:ext cx="529785"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5"/>
              <a:endCxn id="8" idx="0"/>
            </p:cNvCxnSpPr>
            <p:nvPr/>
          </p:nvCxnSpPr>
          <p:spPr>
            <a:xfrm>
              <a:off x="7488728" y="4033484"/>
              <a:ext cx="597997"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9" idx="0"/>
            </p:cNvCxnSpPr>
            <p:nvPr/>
          </p:nvCxnSpPr>
          <p:spPr>
            <a:xfrm flipH="1">
              <a:off x="6608813" y="4706584"/>
              <a:ext cx="224985" cy="718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5"/>
              <a:endCxn id="10" idx="0"/>
            </p:cNvCxnSpPr>
            <p:nvPr/>
          </p:nvCxnSpPr>
          <p:spPr>
            <a:xfrm>
              <a:off x="6917228" y="4706584"/>
              <a:ext cx="159641" cy="725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4"/>
              <a:endCxn id="11" idx="0"/>
            </p:cNvCxnSpPr>
            <p:nvPr/>
          </p:nvCxnSpPr>
          <p:spPr>
            <a:xfrm>
              <a:off x="7506007" y="4722691"/>
              <a:ext cx="0" cy="701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5" idx="0"/>
            </p:cNvCxnSpPr>
            <p:nvPr/>
          </p:nvCxnSpPr>
          <p:spPr>
            <a:xfrm flipH="1">
              <a:off x="7931865" y="4706584"/>
              <a:ext cx="113145"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5"/>
              <a:endCxn id="13" idx="0"/>
            </p:cNvCxnSpPr>
            <p:nvPr/>
          </p:nvCxnSpPr>
          <p:spPr>
            <a:xfrm>
              <a:off x="8128440" y="4706584"/>
              <a:ext cx="133319"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373165" y="4438488"/>
              <a:ext cx="343364" cy="369332"/>
            </a:xfrm>
            <a:prstGeom prst="rect">
              <a:avLst/>
            </a:prstGeom>
            <a:noFill/>
          </p:spPr>
          <p:txBody>
            <a:bodyPr wrap="none" rtlCol="0">
              <a:spAutoFit/>
            </a:bodyPr>
            <a:lstStyle/>
            <a:p>
              <a:r>
                <a:rPr lang="en-GB" dirty="0"/>
                <a:t>…</a:t>
              </a:r>
              <a:endParaRPr lang="en-US" dirty="0"/>
            </a:p>
          </p:txBody>
        </p:sp>
        <p:cxnSp>
          <p:nvCxnSpPr>
            <p:cNvPr id="23" name="直接箭头连接符 22"/>
            <p:cNvCxnSpPr>
              <a:stCxn id="12" idx="6"/>
              <a:endCxn id="22" idx="0"/>
            </p:cNvCxnSpPr>
            <p:nvPr/>
          </p:nvCxnSpPr>
          <p:spPr>
            <a:xfrm>
              <a:off x="7506007" y="3991769"/>
              <a:ext cx="1038840" cy="44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73165" y="4807820"/>
              <a:ext cx="343364" cy="369332"/>
            </a:xfrm>
            <a:prstGeom prst="rect">
              <a:avLst/>
            </a:prstGeom>
            <a:noFill/>
          </p:spPr>
          <p:txBody>
            <a:bodyPr wrap="none" rtlCol="0">
              <a:spAutoFit/>
            </a:bodyPr>
            <a:lstStyle/>
            <a:p>
              <a:r>
                <a:rPr lang="en-GB" dirty="0"/>
                <a:t>…</a:t>
              </a:r>
              <a:endParaRPr lang="en-US" dirty="0"/>
            </a:p>
          </p:txBody>
        </p:sp>
        <p:sp>
          <p:nvSpPr>
            <p:cNvPr id="25" name="文本框 24"/>
            <p:cNvSpPr txBox="1"/>
            <p:nvPr/>
          </p:nvSpPr>
          <p:spPr>
            <a:xfrm>
              <a:off x="7716531" y="5544029"/>
              <a:ext cx="418704" cy="307777"/>
            </a:xfrm>
            <a:prstGeom prst="rect">
              <a:avLst/>
            </a:prstGeom>
            <a:noFill/>
          </p:spPr>
          <p:txBody>
            <a:bodyPr wrap="none" rtlCol="0">
              <a:spAutoFit/>
            </a:bodyPr>
            <a:lstStyle/>
            <a:p>
              <a:pPr algn="ctr"/>
              <a:r>
                <a:rPr lang="en-GB" sz="1400" dirty="0"/>
                <a:t>NO</a:t>
              </a:r>
              <a:endParaRPr lang="en-US" dirty="0"/>
            </a:p>
          </p:txBody>
        </p:sp>
        <p:sp>
          <p:nvSpPr>
            <p:cNvPr id="26" name="文本框 25"/>
            <p:cNvSpPr txBox="1"/>
            <p:nvPr/>
          </p:nvSpPr>
          <p:spPr>
            <a:xfrm>
              <a:off x="8052407" y="5538436"/>
              <a:ext cx="418704" cy="307777"/>
            </a:xfrm>
            <a:prstGeom prst="rect">
              <a:avLst/>
            </a:prstGeom>
            <a:noFill/>
          </p:spPr>
          <p:txBody>
            <a:bodyPr wrap="none" rtlCol="0">
              <a:spAutoFit/>
            </a:bodyPr>
            <a:lstStyle/>
            <a:p>
              <a:pPr algn="ctr"/>
              <a:r>
                <a:rPr lang="en-GB" sz="1400" dirty="0"/>
                <a:t>NO</a:t>
              </a:r>
              <a:endParaRPr lang="en-US" dirty="0"/>
            </a:p>
          </p:txBody>
        </p:sp>
        <p:sp>
          <p:nvSpPr>
            <p:cNvPr id="27" name="文本框 26"/>
            <p:cNvSpPr txBox="1"/>
            <p:nvPr/>
          </p:nvSpPr>
          <p:spPr>
            <a:xfrm>
              <a:off x="6867517" y="5544307"/>
              <a:ext cx="418704" cy="307777"/>
            </a:xfrm>
            <a:prstGeom prst="rect">
              <a:avLst/>
            </a:prstGeom>
            <a:noFill/>
          </p:spPr>
          <p:txBody>
            <a:bodyPr wrap="none" rtlCol="0">
              <a:spAutoFit/>
            </a:bodyPr>
            <a:lstStyle/>
            <a:p>
              <a:pPr algn="ctr"/>
              <a:r>
                <a:rPr lang="en-GB" sz="1400" dirty="0"/>
                <a:t>NO</a:t>
              </a:r>
              <a:endParaRPr lang="en-US" dirty="0"/>
            </a:p>
          </p:txBody>
        </p:sp>
        <p:sp>
          <p:nvSpPr>
            <p:cNvPr id="28" name="文本框 27"/>
            <p:cNvSpPr txBox="1"/>
            <p:nvPr/>
          </p:nvSpPr>
          <p:spPr>
            <a:xfrm>
              <a:off x="6382259" y="5550157"/>
              <a:ext cx="441019" cy="307777"/>
            </a:xfrm>
            <a:prstGeom prst="rect">
              <a:avLst/>
            </a:prstGeom>
            <a:noFill/>
          </p:spPr>
          <p:txBody>
            <a:bodyPr wrap="none" rtlCol="0">
              <a:spAutoFit/>
            </a:bodyPr>
            <a:lstStyle/>
            <a:p>
              <a:pPr algn="ctr"/>
              <a:r>
                <a:rPr lang="en-GB" sz="1400" dirty="0">
                  <a:solidFill>
                    <a:srgbClr val="C00000"/>
                  </a:solidFill>
                </a:rPr>
                <a:t>YES</a:t>
              </a:r>
              <a:endParaRPr lang="en-US" dirty="0">
                <a:solidFill>
                  <a:srgbClr val="C00000"/>
                </a:solidFill>
              </a:endParaRPr>
            </a:p>
          </p:txBody>
        </p:sp>
        <p:sp>
          <p:nvSpPr>
            <p:cNvPr id="29" name="文本框 28"/>
            <p:cNvSpPr txBox="1"/>
            <p:nvPr/>
          </p:nvSpPr>
          <p:spPr>
            <a:xfrm>
              <a:off x="8369810" y="5246942"/>
              <a:ext cx="343364" cy="369332"/>
            </a:xfrm>
            <a:prstGeom prst="rect">
              <a:avLst/>
            </a:prstGeom>
            <a:noFill/>
          </p:spPr>
          <p:txBody>
            <a:bodyPr wrap="none" rtlCol="0">
              <a:spAutoFit/>
            </a:bodyPr>
            <a:lstStyle/>
            <a:p>
              <a:r>
                <a:rPr lang="en-GB" dirty="0"/>
                <a:t>…</a:t>
              </a:r>
              <a:endParaRPr lang="en-US" dirty="0"/>
            </a:p>
          </p:txBody>
        </p:sp>
        <p:sp>
          <p:nvSpPr>
            <p:cNvPr id="30" name="文本框 29"/>
            <p:cNvSpPr txBox="1"/>
            <p:nvPr/>
          </p:nvSpPr>
          <p:spPr>
            <a:xfrm>
              <a:off x="7289873" y="5538436"/>
              <a:ext cx="418704" cy="307777"/>
            </a:xfrm>
            <a:prstGeom prst="rect">
              <a:avLst/>
            </a:prstGeom>
            <a:noFill/>
          </p:spPr>
          <p:txBody>
            <a:bodyPr wrap="none" rtlCol="0">
              <a:spAutoFit/>
            </a:bodyPr>
            <a:lstStyle/>
            <a:p>
              <a:pPr algn="ctr"/>
              <a:r>
                <a:rPr lang="en-GB" sz="1400" dirty="0"/>
                <a:t>NO</a:t>
              </a:r>
              <a:endParaRPr lang="en-US" dirty="0"/>
            </a:p>
          </p:txBody>
        </p:sp>
      </p:grpSp>
      <p:sp>
        <p:nvSpPr>
          <p:cNvPr id="32" name="文本框 31"/>
          <p:cNvSpPr txBox="1"/>
          <p:nvPr/>
        </p:nvSpPr>
        <p:spPr>
          <a:xfrm>
            <a:off x="628650" y="1690689"/>
            <a:ext cx="2242986" cy="400110"/>
          </a:xfrm>
          <a:prstGeom prst="rect">
            <a:avLst/>
          </a:prstGeom>
          <a:noFill/>
        </p:spPr>
        <p:txBody>
          <a:bodyPr wrap="none" rtlCol="0">
            <a:spAutoFit/>
          </a:bodyPr>
          <a:lstStyle/>
          <a:p>
            <a:r>
              <a:rPr lang="en-GB" sz="2000" b="1" dirty="0">
                <a:solidFill>
                  <a:schemeClr val="accent1">
                    <a:lumMod val="50000"/>
                  </a:schemeClr>
                </a:solidFill>
              </a:rPr>
              <a:t>The NTM Approach</a:t>
            </a:r>
            <a:endParaRPr lang="en-US" sz="2000" b="1" dirty="0">
              <a:solidFill>
                <a:schemeClr val="accent1">
                  <a:lumMod val="50000"/>
                </a:schemeClr>
              </a:solidFill>
            </a:endParaRPr>
          </a:p>
        </p:txBody>
      </p:sp>
      <p:sp>
        <p:nvSpPr>
          <p:cNvPr id="33" name="文本框 32"/>
          <p:cNvSpPr txBox="1"/>
          <p:nvPr/>
        </p:nvSpPr>
        <p:spPr>
          <a:xfrm>
            <a:off x="4421521" y="1690689"/>
            <a:ext cx="4768678" cy="400110"/>
          </a:xfrm>
          <a:prstGeom prst="rect">
            <a:avLst/>
          </a:prstGeom>
          <a:noFill/>
        </p:spPr>
        <p:txBody>
          <a:bodyPr wrap="none" rtlCol="0">
            <a:spAutoFit/>
          </a:bodyPr>
          <a:lstStyle/>
          <a:p>
            <a:pPr algn="ctr"/>
            <a:r>
              <a:rPr lang="en-GB" sz="2000" b="1" dirty="0">
                <a:solidFill>
                  <a:schemeClr val="accent1">
                    <a:lumMod val="50000"/>
                  </a:schemeClr>
                </a:solidFill>
              </a:rPr>
              <a:t>The Non-deterministic Algorithm Approach</a:t>
            </a:r>
            <a:endParaRPr lang="en-US" sz="2000" b="1" dirty="0">
              <a:solidFill>
                <a:schemeClr val="accent1">
                  <a:lumMod val="50000"/>
                </a:schemeClr>
              </a:solidFill>
            </a:endParaRPr>
          </a:p>
        </p:txBody>
      </p:sp>
      <p:sp>
        <p:nvSpPr>
          <p:cNvPr id="34" name="矩形 33"/>
          <p:cNvSpPr/>
          <p:nvPr/>
        </p:nvSpPr>
        <p:spPr>
          <a:xfrm>
            <a:off x="628650" y="4254184"/>
            <a:ext cx="3839070" cy="1015663"/>
          </a:xfrm>
          <a:prstGeom prst="rect">
            <a:avLst/>
          </a:prstGeom>
        </p:spPr>
        <p:txBody>
          <a:bodyPr wrap="square">
            <a:spAutoFit/>
          </a:bodyPr>
          <a:lstStyle/>
          <a:p>
            <a:r>
              <a:rPr lang="en-GB" sz="2000" b="1" dirty="0"/>
              <a:t>NP </a:t>
            </a:r>
            <a:r>
              <a:rPr lang="en-GB" sz="2000" dirty="0"/>
              <a:t>is the set of decision problems that can be decided by NTM within polynomial time</a:t>
            </a:r>
            <a:r>
              <a:rPr lang="en-US" sz="2000" dirty="0"/>
              <a:t>.</a:t>
            </a:r>
            <a:endParaRPr lang="en-US" sz="2000" dirty="0"/>
          </a:p>
        </p:txBody>
      </p:sp>
      <p:sp>
        <p:nvSpPr>
          <p:cNvPr id="35" name="矩形 34"/>
          <p:cNvSpPr/>
          <p:nvPr/>
        </p:nvSpPr>
        <p:spPr>
          <a:xfrm>
            <a:off x="4780415" y="4254183"/>
            <a:ext cx="4050890" cy="1015663"/>
          </a:xfrm>
          <a:prstGeom prst="rect">
            <a:avLst/>
          </a:prstGeom>
        </p:spPr>
        <p:txBody>
          <a:bodyPr wrap="square">
            <a:spAutoFit/>
          </a:bodyPr>
          <a:lstStyle/>
          <a:p>
            <a:pPr>
              <a:spcBef>
                <a:spcPts val="600"/>
              </a:spcBef>
            </a:pPr>
            <a:r>
              <a:rPr lang="en-GB" sz="2000" b="1" dirty="0"/>
              <a:t>NP</a:t>
            </a:r>
            <a:r>
              <a:rPr lang="en-GB" sz="2000" dirty="0"/>
              <a:t> is the set of decision problems that have polynomially bounded non-deterministic algorithms.</a:t>
            </a:r>
            <a:endParaRPr lang="en-GB" sz="2000" dirty="0"/>
          </a:p>
        </p:txBody>
      </p:sp>
      <p:sp>
        <p:nvSpPr>
          <p:cNvPr id="36" name="矩形 35"/>
          <p:cNvSpPr/>
          <p:nvPr/>
        </p:nvSpPr>
        <p:spPr>
          <a:xfrm>
            <a:off x="422633" y="5479772"/>
            <a:ext cx="8298733" cy="830997"/>
          </a:xfrm>
          <a:prstGeom prst="rect">
            <a:avLst/>
          </a:prstGeom>
          <a:ln w="19050">
            <a:solidFill>
              <a:srgbClr val="C00000"/>
            </a:solidFill>
          </a:ln>
        </p:spPr>
        <p:txBody>
          <a:bodyPr wrap="square">
            <a:spAutoFit/>
          </a:bodyPr>
          <a:lstStyle/>
          <a:p>
            <a:pPr algn="ctr"/>
            <a:r>
              <a:rPr lang="en-GB" sz="2400" b="1" dirty="0"/>
              <a:t>NP </a:t>
            </a:r>
            <a:r>
              <a:rPr lang="en-GB" sz="2400" dirty="0"/>
              <a:t>is the set of decision problems that </a:t>
            </a:r>
            <a:br>
              <a:rPr lang="en-GB" sz="2400" dirty="0"/>
            </a:br>
            <a:r>
              <a:rPr lang="en-GB" sz="2400" dirty="0"/>
              <a:t>“yes” instances have </a:t>
            </a:r>
            <a:r>
              <a:rPr lang="en-GB" sz="2400" dirty="0">
                <a:solidFill>
                  <a:srgbClr val="C00000"/>
                </a:solidFill>
              </a:rPr>
              <a:t>short proofs</a:t>
            </a:r>
            <a:r>
              <a:rPr lang="en-GB" sz="2400" dirty="0"/>
              <a:t> that are </a:t>
            </a:r>
            <a:r>
              <a:rPr lang="en-GB" sz="2400" dirty="0">
                <a:solidFill>
                  <a:srgbClr val="C00000"/>
                </a:solidFill>
              </a:rPr>
              <a:t>efficiently verifiable</a:t>
            </a:r>
            <a:r>
              <a:rPr lang="en-GB" sz="2400" dirty="0"/>
              <a:t>.</a:t>
            </a:r>
            <a:endParaRPr lang="en-US" sz="2400" dirty="0"/>
          </a:p>
        </p:txBody>
      </p:sp>
      <mc:AlternateContent xmlns:mc="http://schemas.openxmlformats.org/markup-compatibility/2006">
        <mc:Choice xmlns:a14="http://schemas.microsoft.com/office/drawing/2010/main" Requires="a14">
          <p:sp>
            <p:nvSpPr>
              <p:cNvPr id="37" name="矩形 3">
                <a:extLst>
                  <a:ext uri="{FF2B5EF4-FFF2-40B4-BE49-F238E27FC236}">
                    <a14:artisticCrisscrossEtching id="{B5D2B0BB-A732-4834-80FA-FDF0513C742B}"/>
                  </a:ext>
                </a:extLst>
              </p:cNvPr>
              <p:cNvSpPr/>
              <p:nvPr/>
            </p:nvSpPr>
            <p:spPr>
              <a:xfrm>
                <a:off x="4875773" y="2359187"/>
                <a:ext cx="3205317" cy="156512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a:solidFill>
                      <a:schemeClr val="tx1"/>
                    </a:solidFill>
                  </a:rPr>
                  <a:t>NonDetAlg(</a:t>
                </a:r>
                <a14:m>
                  <m:oMath xmlns:m="http://schemas.openxmlformats.org/officeDocument/2006/math">
                    <m:r>
                      <a:rPr lang="en-GB" b="1" i="1" u="sng" smtClean="0">
                        <a:solidFill>
                          <a:schemeClr val="tx1"/>
                        </a:solidFill>
                        <a:latin typeface="Cambria Math" panose="02040503050406030204" pitchFamily="18" charset="0"/>
                      </a:rPr>
                      <m:t>𝒙</m:t>
                    </m:r>
                  </m:oMath>
                </a14:m>
                <a:r>
                  <a:rPr lang="en-GB" b="1" u="sng" dirty="0">
                    <a:solidFill>
                      <a:schemeClr val="tx1"/>
                    </a:solidFill>
                  </a:rPr>
                  <a:t>):</a:t>
                </a:r>
              </a:p>
              <a:p>
                <a:r>
                  <a:rPr lang="en-GB" dirty="0" err="1">
                    <a:solidFill>
                      <a:schemeClr val="tx1"/>
                    </a:solidFill>
                    <a:latin typeface="Courier New" panose="02070309020205020404" pitchFamily="49" charset="0"/>
                    <a:cs typeface="Courier New" panose="02070309020205020404" pitchFamily="49" charset="0"/>
                  </a:rPr>
                  <a:t>cer</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GenRndCertFree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flag = Verify(</a:t>
                </a:r>
                <a:r>
                  <a:rPr lang="en-GB" dirty="0" err="1">
                    <a:solidFill>
                      <a:schemeClr val="tx1"/>
                    </a:solidFill>
                    <a:latin typeface="Courier New" panose="02070309020205020404" pitchFamily="49" charset="0"/>
                    <a:cs typeface="Courier New" panose="02070309020205020404" pitchFamily="49" charset="0"/>
                  </a:rPr>
                  <a:t>cer,x</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if (flag == 1)</a:t>
                </a:r>
              </a:p>
              <a:p>
                <a:r>
                  <a:rPr lang="en-GB" dirty="0">
                    <a:solidFill>
                      <a:schemeClr val="tx1"/>
                    </a:solidFill>
                    <a:latin typeface="Courier New" panose="02070309020205020404" pitchFamily="49" charset="0"/>
                    <a:cs typeface="Courier New" panose="02070309020205020404" pitchFamily="49" charset="0"/>
                  </a:rPr>
                  <a:t>  Output(“yes”)</a:t>
                </a:r>
              </a:p>
            </p:txBody>
          </p:sp>
        </mc:Choice>
        <mc:Fallback>
          <p:sp>
            <p:nvSpPr>
              <p:cNvPr id="37" name="矩形 3"/>
              <p:cNvSpPr>
                <a:spLocks noRot="1" noChangeAspect="1" noMove="1" noResize="1" noEditPoints="1" noAdjustHandles="1" noChangeArrowheads="1" noChangeShapeType="1" noTextEdit="1"/>
              </p:cNvSpPr>
              <p:nvPr/>
            </p:nvSpPr>
            <p:spPr>
              <a:xfrm>
                <a:off x="4875773" y="2359187"/>
                <a:ext cx="3205317" cy="1565121"/>
              </a:xfrm>
              <a:prstGeom prst="rect">
                <a:avLst/>
              </a:prstGeom>
              <a:blipFill rotWithShape="1">
                <a:blip r:embed="rId1"/>
                <a:stretch>
                  <a:fillRect l="-1512" t="-1538" r="-567" b="-3846"/>
                </a:stretch>
              </a:blipFill>
              <a:ln w="19050">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b="1" dirty="0"/>
              <a:t>SAT</a:t>
            </a:r>
            <a:r>
              <a:rPr lang="en-GB" dirty="0"/>
              <a:t>: A Problem in </a:t>
            </a:r>
            <a:r>
              <a:rPr lang="en-GB" b="1" dirty="0"/>
              <a:t>NP</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2344B1A-F402-4E77-B09C-A8C45500FA35}"/>
                  </a:ext>
                </a:extLst>
              </p:cNvPr>
              <p:cNvSpPr>
                <a:spLocks noGrp="1"/>
              </p:cNvSpPr>
              <p:nvPr>
                <p:ph idx="1"/>
              </p:nvPr>
            </p:nvSpPr>
            <p:spPr>
              <a:xfrm>
                <a:off x="628650" y="1590648"/>
                <a:ext cx="7886700" cy="4351338"/>
              </a:xfrm>
            </p:spPr>
            <p:txBody>
              <a:bodyPr>
                <a:normAutofit/>
              </a:bodyPr>
              <a:lstStyle/>
              <a:p>
                <a:r>
                  <a:rPr lang="en-GB" sz="2400" dirty="0"/>
                  <a:t>Given a Boolean formula </a:t>
                </a:r>
                <a14:m>
                  <m:oMath xmlns:m="http://schemas.openxmlformats.org/officeDocument/2006/math">
                    <m:r>
                      <a:rPr lang="en-GB" sz="2400" b="0" i="1" smtClean="0">
                        <a:latin typeface="Cambria Math" panose="02040503050406030204" pitchFamily="18" charset="0"/>
                      </a:rPr>
                      <m:t>𝜙</m:t>
                    </m:r>
                  </m:oMath>
                </a14:m>
                <a:r>
                  <a:rPr lang="en-GB" sz="2400" dirty="0"/>
                  <a:t> in CNF, is </a:t>
                </a:r>
                <a14:m>
                  <m:oMath xmlns:m="http://schemas.openxmlformats.org/officeDocument/2006/math">
                    <m:r>
                      <a:rPr lang="en-GB" sz="2400" i="1">
                        <a:latin typeface="Cambria Math" panose="02040503050406030204" pitchFamily="18" charset="0"/>
                      </a:rPr>
                      <m:t>𝜙</m:t>
                    </m:r>
                  </m:oMath>
                </a14:m>
                <a:r>
                  <a:rPr lang="en-GB" sz="2400" dirty="0"/>
                  <a:t> satisfiable? </a:t>
                </a:r>
              </a:p>
              <a:p>
                <a:r>
                  <a:rPr lang="en-GB" sz="2400" b="1" dirty="0">
                    <a:solidFill>
                      <a:schemeClr val="accent1">
                        <a:lumMod val="75000"/>
                      </a:schemeClr>
                    </a:solidFill>
                  </a:rPr>
                  <a:t>Example:</a:t>
                </a:r>
                <a:r>
                  <a:rPr lang="en-GB" sz="2400" b="1" dirty="0">
                    <a:solidFill>
                      <a:schemeClr val="accent1"/>
                    </a:solidFill>
                  </a:rPr>
                  <a:t> </a:t>
                </a:r>
                <a14:m>
                  <m:oMath xmlns:m="http://schemas.openxmlformats.org/officeDocument/2006/math">
                    <m:r>
                      <a:rPr lang="en-GB" sz="2400" b="0" i="1" smtClean="0">
                        <a:latin typeface="Cambria Math" panose="02040503050406030204" pitchFamily="18" charset="0"/>
                      </a:rPr>
                      <m:t>𝜙</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e>
                    </m:d>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r>
                          <a:rPr lang="en-GB" sz="2400" b="0" i="1" smtClean="0">
                            <a:latin typeface="Cambria Math" panose="02040503050406030204" pitchFamily="18" charset="0"/>
                          </a:rPr>
                          <m:t>∨</m:t>
                        </m:r>
                        <m:bar>
                          <m:barPr>
                            <m:pos m:val="top"/>
                            <m:ctrlPr>
                              <a:rPr lang="en-GB" sz="2400" b="0" i="1" smtClean="0">
                                <a:latin typeface="Cambria Math" panose="02040503050406030204" pitchFamily="18" charset="0"/>
                              </a:rPr>
                            </m:ctrlPr>
                          </m:bar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e>
                        </m:bar>
                      </m:e>
                    </m:d>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e>
                        </m:bar>
                        <m:r>
                          <a:rPr lang="en-GB" sz="2400" b="0" i="1" smtClean="0">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b="0" i="1" smtClean="0">
                                    <a:latin typeface="Cambria Math" panose="02040503050406030204" pitchFamily="18" charset="0"/>
                                  </a:rPr>
                                  <m:t>2</m:t>
                                </m:r>
                              </m:sub>
                            </m:sSub>
                          </m:e>
                        </m:bar>
                      </m:e>
                    </m:d>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4</m:t>
                            </m:r>
                          </m:sub>
                        </m:sSub>
                      </m:e>
                    </m:d>
                  </m:oMath>
                </a14:m>
                <a:endParaRPr 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590648"/>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grpSp>
        <p:nvGrpSpPr>
          <p:cNvPr id="4" name="组合 3"/>
          <p:cNvGrpSpPr/>
          <p:nvPr/>
        </p:nvGrpSpPr>
        <p:grpSpPr>
          <a:xfrm>
            <a:off x="628650" y="2891629"/>
            <a:ext cx="2334270" cy="1925159"/>
            <a:chOff x="6382259" y="3932775"/>
            <a:chExt cx="2334270" cy="1925159"/>
          </a:xfrm>
        </p:grpSpPr>
        <p:sp>
          <p:nvSpPr>
            <p:cNvPr id="5" name="椭圆 4"/>
            <p:cNvSpPr/>
            <p:nvPr/>
          </p:nvSpPr>
          <p:spPr>
            <a:xfrm>
              <a:off x="7872871"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a:off x="6816519"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7447013" y="460470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p:nvSpPr>
          <p:spPr>
            <a:xfrm>
              <a:off x="8027731"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6549819" y="542502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p:nvSpPr>
          <p:spPr>
            <a:xfrm>
              <a:off x="7017875" y="5432169"/>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7447013"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7388019" y="39327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8202765"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2" idx="4"/>
              <a:endCxn id="7" idx="0"/>
            </p:cNvCxnSpPr>
            <p:nvPr/>
          </p:nvCxnSpPr>
          <p:spPr>
            <a:xfrm>
              <a:off x="7447013" y="4050763"/>
              <a:ext cx="58994" cy="553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3"/>
              <a:endCxn id="6" idx="0"/>
            </p:cNvCxnSpPr>
            <p:nvPr/>
          </p:nvCxnSpPr>
          <p:spPr>
            <a:xfrm flipH="1">
              <a:off x="6875513" y="4033484"/>
              <a:ext cx="529785"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5"/>
              <a:endCxn id="8" idx="0"/>
            </p:cNvCxnSpPr>
            <p:nvPr/>
          </p:nvCxnSpPr>
          <p:spPr>
            <a:xfrm>
              <a:off x="7488728" y="4033484"/>
              <a:ext cx="597997"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9" idx="0"/>
            </p:cNvCxnSpPr>
            <p:nvPr/>
          </p:nvCxnSpPr>
          <p:spPr>
            <a:xfrm flipH="1">
              <a:off x="6608813" y="4706584"/>
              <a:ext cx="224985" cy="718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5"/>
              <a:endCxn id="10" idx="0"/>
            </p:cNvCxnSpPr>
            <p:nvPr/>
          </p:nvCxnSpPr>
          <p:spPr>
            <a:xfrm>
              <a:off x="6917228" y="4706584"/>
              <a:ext cx="159641" cy="725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4"/>
              <a:endCxn id="11" idx="0"/>
            </p:cNvCxnSpPr>
            <p:nvPr/>
          </p:nvCxnSpPr>
          <p:spPr>
            <a:xfrm>
              <a:off x="7506007" y="4722691"/>
              <a:ext cx="0" cy="701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5" idx="0"/>
            </p:cNvCxnSpPr>
            <p:nvPr/>
          </p:nvCxnSpPr>
          <p:spPr>
            <a:xfrm flipH="1">
              <a:off x="7931865" y="4706584"/>
              <a:ext cx="113145"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5"/>
              <a:endCxn id="13" idx="0"/>
            </p:cNvCxnSpPr>
            <p:nvPr/>
          </p:nvCxnSpPr>
          <p:spPr>
            <a:xfrm>
              <a:off x="8128440" y="4706584"/>
              <a:ext cx="133319"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373165" y="4438488"/>
              <a:ext cx="343364" cy="369332"/>
            </a:xfrm>
            <a:prstGeom prst="rect">
              <a:avLst/>
            </a:prstGeom>
            <a:noFill/>
          </p:spPr>
          <p:txBody>
            <a:bodyPr wrap="none" rtlCol="0">
              <a:spAutoFit/>
            </a:bodyPr>
            <a:lstStyle/>
            <a:p>
              <a:r>
                <a:rPr lang="en-GB" dirty="0"/>
                <a:t>…</a:t>
              </a:r>
              <a:endParaRPr lang="en-US" dirty="0"/>
            </a:p>
          </p:txBody>
        </p:sp>
        <p:cxnSp>
          <p:nvCxnSpPr>
            <p:cNvPr id="23" name="直接箭头连接符 22"/>
            <p:cNvCxnSpPr>
              <a:stCxn id="12" idx="6"/>
              <a:endCxn id="22" idx="0"/>
            </p:cNvCxnSpPr>
            <p:nvPr/>
          </p:nvCxnSpPr>
          <p:spPr>
            <a:xfrm>
              <a:off x="7506007" y="3991769"/>
              <a:ext cx="1038840" cy="44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73165" y="4807820"/>
              <a:ext cx="343364" cy="369332"/>
            </a:xfrm>
            <a:prstGeom prst="rect">
              <a:avLst/>
            </a:prstGeom>
            <a:noFill/>
          </p:spPr>
          <p:txBody>
            <a:bodyPr wrap="none" rtlCol="0">
              <a:spAutoFit/>
            </a:bodyPr>
            <a:lstStyle/>
            <a:p>
              <a:r>
                <a:rPr lang="en-GB" dirty="0"/>
                <a:t>…</a:t>
              </a:r>
              <a:endParaRPr lang="en-US" dirty="0"/>
            </a:p>
          </p:txBody>
        </p:sp>
        <p:sp>
          <p:nvSpPr>
            <p:cNvPr id="25" name="文本框 24"/>
            <p:cNvSpPr txBox="1"/>
            <p:nvPr/>
          </p:nvSpPr>
          <p:spPr>
            <a:xfrm>
              <a:off x="7716531" y="5544029"/>
              <a:ext cx="418704" cy="307777"/>
            </a:xfrm>
            <a:prstGeom prst="rect">
              <a:avLst/>
            </a:prstGeom>
            <a:noFill/>
          </p:spPr>
          <p:txBody>
            <a:bodyPr wrap="none" rtlCol="0">
              <a:spAutoFit/>
            </a:bodyPr>
            <a:lstStyle/>
            <a:p>
              <a:pPr algn="ctr"/>
              <a:r>
                <a:rPr lang="en-GB" sz="1400" dirty="0"/>
                <a:t>NO</a:t>
              </a:r>
              <a:endParaRPr lang="en-US" dirty="0"/>
            </a:p>
          </p:txBody>
        </p:sp>
        <p:sp>
          <p:nvSpPr>
            <p:cNvPr id="26" name="文本框 25"/>
            <p:cNvSpPr txBox="1"/>
            <p:nvPr/>
          </p:nvSpPr>
          <p:spPr>
            <a:xfrm>
              <a:off x="8052407" y="5538436"/>
              <a:ext cx="418704" cy="307777"/>
            </a:xfrm>
            <a:prstGeom prst="rect">
              <a:avLst/>
            </a:prstGeom>
            <a:noFill/>
          </p:spPr>
          <p:txBody>
            <a:bodyPr wrap="none" rtlCol="0">
              <a:spAutoFit/>
            </a:bodyPr>
            <a:lstStyle/>
            <a:p>
              <a:pPr algn="ctr"/>
              <a:r>
                <a:rPr lang="en-GB" sz="1400" dirty="0"/>
                <a:t>NO</a:t>
              </a:r>
              <a:endParaRPr lang="en-US" dirty="0"/>
            </a:p>
          </p:txBody>
        </p:sp>
        <p:sp>
          <p:nvSpPr>
            <p:cNvPr id="27" name="文本框 26"/>
            <p:cNvSpPr txBox="1"/>
            <p:nvPr/>
          </p:nvSpPr>
          <p:spPr>
            <a:xfrm>
              <a:off x="6867517" y="5544307"/>
              <a:ext cx="418704" cy="307777"/>
            </a:xfrm>
            <a:prstGeom prst="rect">
              <a:avLst/>
            </a:prstGeom>
            <a:noFill/>
          </p:spPr>
          <p:txBody>
            <a:bodyPr wrap="none" rtlCol="0">
              <a:spAutoFit/>
            </a:bodyPr>
            <a:lstStyle/>
            <a:p>
              <a:pPr algn="ctr"/>
              <a:r>
                <a:rPr lang="en-GB" sz="1400" dirty="0"/>
                <a:t>NO</a:t>
              </a:r>
              <a:endParaRPr lang="en-US" dirty="0"/>
            </a:p>
          </p:txBody>
        </p:sp>
        <p:sp>
          <p:nvSpPr>
            <p:cNvPr id="28" name="文本框 27"/>
            <p:cNvSpPr txBox="1"/>
            <p:nvPr/>
          </p:nvSpPr>
          <p:spPr>
            <a:xfrm>
              <a:off x="6382259" y="5550157"/>
              <a:ext cx="441019" cy="307777"/>
            </a:xfrm>
            <a:prstGeom prst="rect">
              <a:avLst/>
            </a:prstGeom>
            <a:noFill/>
          </p:spPr>
          <p:txBody>
            <a:bodyPr wrap="none" rtlCol="0">
              <a:spAutoFit/>
            </a:bodyPr>
            <a:lstStyle/>
            <a:p>
              <a:pPr algn="ctr"/>
              <a:r>
                <a:rPr lang="en-GB" sz="1400" dirty="0">
                  <a:solidFill>
                    <a:srgbClr val="C00000"/>
                  </a:solidFill>
                </a:rPr>
                <a:t>YES</a:t>
              </a:r>
              <a:endParaRPr lang="en-US" dirty="0">
                <a:solidFill>
                  <a:srgbClr val="C00000"/>
                </a:solidFill>
              </a:endParaRPr>
            </a:p>
          </p:txBody>
        </p:sp>
        <p:sp>
          <p:nvSpPr>
            <p:cNvPr id="29" name="文本框 28"/>
            <p:cNvSpPr txBox="1"/>
            <p:nvPr/>
          </p:nvSpPr>
          <p:spPr>
            <a:xfrm>
              <a:off x="8369810" y="5246942"/>
              <a:ext cx="343364" cy="369332"/>
            </a:xfrm>
            <a:prstGeom prst="rect">
              <a:avLst/>
            </a:prstGeom>
            <a:noFill/>
          </p:spPr>
          <p:txBody>
            <a:bodyPr wrap="none" rtlCol="0">
              <a:spAutoFit/>
            </a:bodyPr>
            <a:lstStyle/>
            <a:p>
              <a:r>
                <a:rPr lang="en-GB" dirty="0"/>
                <a:t>…</a:t>
              </a:r>
              <a:endParaRPr lang="en-US" dirty="0"/>
            </a:p>
          </p:txBody>
        </p:sp>
        <p:sp>
          <p:nvSpPr>
            <p:cNvPr id="30" name="文本框 29"/>
            <p:cNvSpPr txBox="1"/>
            <p:nvPr/>
          </p:nvSpPr>
          <p:spPr>
            <a:xfrm>
              <a:off x="7289873" y="5538436"/>
              <a:ext cx="418704" cy="307777"/>
            </a:xfrm>
            <a:prstGeom prst="rect">
              <a:avLst/>
            </a:prstGeom>
            <a:noFill/>
          </p:spPr>
          <p:txBody>
            <a:bodyPr wrap="none" rtlCol="0">
              <a:spAutoFit/>
            </a:bodyPr>
            <a:lstStyle/>
            <a:p>
              <a:pPr algn="ctr"/>
              <a:r>
                <a:rPr lang="en-GB" sz="1400" dirty="0"/>
                <a:t>NO</a:t>
              </a:r>
              <a:endParaRPr lang="en-US" dirty="0"/>
            </a:p>
          </p:txBody>
        </p:sp>
      </p:grpSp>
      <p:sp>
        <p:nvSpPr>
          <p:cNvPr id="32" name="文本框 31"/>
          <p:cNvSpPr txBox="1"/>
          <p:nvPr/>
        </p:nvSpPr>
        <p:spPr>
          <a:xfrm>
            <a:off x="628650" y="2491519"/>
            <a:ext cx="2203552" cy="400110"/>
          </a:xfrm>
          <a:prstGeom prst="rect">
            <a:avLst/>
          </a:prstGeom>
          <a:noFill/>
        </p:spPr>
        <p:txBody>
          <a:bodyPr wrap="none" rtlCol="0">
            <a:spAutoFit/>
          </a:bodyPr>
          <a:lstStyle/>
          <a:p>
            <a:r>
              <a:rPr lang="en-GB" sz="2000" dirty="0">
                <a:solidFill>
                  <a:schemeClr val="accent1">
                    <a:lumMod val="50000"/>
                  </a:schemeClr>
                </a:solidFill>
              </a:rPr>
              <a:t>The NTM Approach</a:t>
            </a:r>
            <a:endParaRPr lang="en-US" sz="2000" dirty="0">
              <a:solidFill>
                <a:schemeClr val="accent1">
                  <a:lumMod val="50000"/>
                </a:schemeClr>
              </a:solidFill>
            </a:endParaRPr>
          </a:p>
        </p:txBody>
      </p:sp>
      <p:sp>
        <p:nvSpPr>
          <p:cNvPr id="33" name="文本框 32"/>
          <p:cNvSpPr txBox="1"/>
          <p:nvPr/>
        </p:nvSpPr>
        <p:spPr>
          <a:xfrm>
            <a:off x="4484943" y="2491519"/>
            <a:ext cx="4676280" cy="400110"/>
          </a:xfrm>
          <a:prstGeom prst="rect">
            <a:avLst/>
          </a:prstGeom>
          <a:noFill/>
        </p:spPr>
        <p:txBody>
          <a:bodyPr wrap="none" rtlCol="0">
            <a:spAutoFit/>
          </a:bodyPr>
          <a:lstStyle/>
          <a:p>
            <a:pPr algn="ctr"/>
            <a:r>
              <a:rPr lang="en-GB" sz="2000" dirty="0">
                <a:solidFill>
                  <a:schemeClr val="accent1">
                    <a:lumMod val="50000"/>
                  </a:schemeClr>
                </a:solidFill>
              </a:rPr>
              <a:t>The Non-deterministic Algorithm Approach</a:t>
            </a:r>
            <a:endParaRPr lang="en-US" sz="2000" dirty="0">
              <a:solidFill>
                <a:schemeClr val="accent1">
                  <a:lumMod val="50000"/>
                </a:schemeClr>
              </a:solidFill>
            </a:endParaRPr>
          </a:p>
        </p:txBody>
      </p:sp>
      <p:sp>
        <p:nvSpPr>
          <p:cNvPr id="35" name="文本框 34"/>
          <p:cNvSpPr txBox="1"/>
          <p:nvPr/>
        </p:nvSpPr>
        <p:spPr>
          <a:xfrm>
            <a:off x="628650" y="4822081"/>
            <a:ext cx="3338286" cy="646331"/>
          </a:xfrm>
          <a:prstGeom prst="rect">
            <a:avLst/>
          </a:prstGeom>
          <a:noFill/>
        </p:spPr>
        <p:txBody>
          <a:bodyPr wrap="none" rtlCol="0">
            <a:spAutoFit/>
          </a:bodyPr>
          <a:lstStyle/>
          <a:p>
            <a:r>
              <a:rPr lang="en-GB" dirty="0"/>
              <a:t>Each branch is a truth assignment</a:t>
            </a:r>
            <a:br>
              <a:rPr lang="en-GB" dirty="0"/>
            </a:br>
            <a:r>
              <a:rPr lang="en-GB" dirty="0"/>
              <a:t>for a Boolean variable.</a:t>
            </a:r>
            <a:endParaRPr lang="en-US" dirty="0"/>
          </a:p>
        </p:txBody>
      </p:sp>
      <mc:AlternateContent xmlns:mc="http://schemas.openxmlformats.org/markup-compatibility/2006">
        <mc:Choice xmlns:a14="http://schemas.microsoft.com/office/drawing/2010/main" Requires="a14">
          <p:sp>
            <p:nvSpPr>
              <p:cNvPr id="36" name="文本框 35">
                <a:extLst>
                  <a:ext uri="{FF2B5EF4-FFF2-40B4-BE49-F238E27FC236}">
                    <a14:artisticCrisscrossEtching id="{559B05A2-F805-40FE-A54B-5D64A03BFC08}"/>
                  </a:ext>
                </a:extLst>
              </p:cNvPr>
              <p:cNvSpPr txBox="1"/>
              <p:nvPr/>
            </p:nvSpPr>
            <p:spPr>
              <a:xfrm>
                <a:off x="4484943" y="4822080"/>
                <a:ext cx="4047630" cy="646331"/>
              </a:xfrm>
              <a:prstGeom prst="rect">
                <a:avLst/>
              </a:prstGeom>
              <a:noFill/>
            </p:spPr>
            <p:txBody>
              <a:bodyPr wrap="square" rtlCol="0">
                <a:spAutoFit/>
              </a:bodyPr>
              <a:lstStyle/>
              <a:p>
                <a:r>
                  <a:rPr lang="en-GB" dirty="0"/>
                  <a:t>Each </a:t>
                </a:r>
                <a14:m>
                  <m:oMath xmlns:m="http://schemas.openxmlformats.org/officeDocument/2006/math">
                    <m:r>
                      <a:rPr lang="en-GB" i="1" dirty="0" smtClean="0">
                        <a:latin typeface="Cambria Math" panose="02040503050406030204" pitchFamily="18" charset="0"/>
                      </a:rPr>
                      <m:t>𝑐𝑒𝑟</m:t>
                    </m:r>
                  </m:oMath>
                </a14:m>
                <a:r>
                  <a:rPr lang="en-GB" dirty="0"/>
                  <a:t> contains a truth assignment </a:t>
                </a:r>
                <a:br>
                  <a:rPr lang="en-GB" dirty="0"/>
                </a:br>
                <a:r>
                  <a:rPr lang="en-GB" dirty="0"/>
                  <a:t>for all Boolean variables.</a:t>
                </a:r>
                <a:endParaRPr lang="en-US" dirty="0"/>
              </a:p>
            </p:txBody>
          </p:sp>
        </mc:Choice>
        <mc:Fallback>
          <p:sp>
            <p:nvSpPr>
              <p:cNvPr id="36" name="文本框 35"/>
              <p:cNvSpPr txBox="1">
                <a:spLocks noRot="1" noChangeAspect="1" noMove="1" noResize="1" noEditPoints="1" noAdjustHandles="1" noChangeArrowheads="1" noChangeShapeType="1" noTextEdit="1"/>
              </p:cNvSpPr>
              <p:nvPr/>
            </p:nvSpPr>
            <p:spPr>
              <a:xfrm>
                <a:off x="4484943" y="4822080"/>
                <a:ext cx="4047630" cy="646331"/>
              </a:xfrm>
              <a:prstGeom prst="rect">
                <a:avLst/>
              </a:prstGeom>
              <a:blipFill rotWithShape="1">
                <a:blip r:embed="rId2"/>
                <a:stretch>
                  <a:fillRect l="-1355" t="-4717" b="-14151"/>
                </a:stretch>
              </a:blipFill>
            </p:spPr>
            <p:txBody>
              <a:bodyPr/>
              <a:lstStyle/>
              <a:p>
                <a:r>
                  <a:rPr lang="en-US">
                    <a:noFill/>
                  </a:rPr>
                  <a:t> </a:t>
                </a:r>
                <a:endParaRPr lang="en-US">
                  <a:noFill/>
                </a:endParaRPr>
              </a:p>
            </p:txBody>
          </p:sp>
        </mc:Fallback>
      </mc:AlternateContent>
      <p:sp>
        <p:nvSpPr>
          <p:cNvPr id="37" name="矩形 36"/>
          <p:cNvSpPr/>
          <p:nvPr/>
        </p:nvSpPr>
        <p:spPr>
          <a:xfrm>
            <a:off x="1050353" y="5879537"/>
            <a:ext cx="7043294" cy="707886"/>
          </a:xfrm>
          <a:prstGeom prst="rect">
            <a:avLst/>
          </a:prstGeom>
          <a:ln w="19050">
            <a:solidFill>
              <a:srgbClr val="C00000"/>
            </a:solidFill>
          </a:ln>
        </p:spPr>
        <p:txBody>
          <a:bodyPr wrap="square">
            <a:spAutoFit/>
          </a:bodyPr>
          <a:lstStyle/>
          <a:p>
            <a:pPr algn="ctr"/>
            <a:r>
              <a:rPr lang="en-GB" sz="2000" b="1" dirty="0"/>
              <a:t>NP </a:t>
            </a:r>
            <a:r>
              <a:rPr lang="en-GB" sz="2000" dirty="0"/>
              <a:t>is the set of decision problems that </a:t>
            </a:r>
            <a:br>
              <a:rPr lang="en-GB" sz="2000" dirty="0"/>
            </a:br>
            <a:r>
              <a:rPr lang="en-GB" sz="2000" dirty="0"/>
              <a:t>“yes” instances have </a:t>
            </a:r>
            <a:r>
              <a:rPr lang="en-GB" sz="2000" dirty="0">
                <a:solidFill>
                  <a:srgbClr val="C00000"/>
                </a:solidFill>
              </a:rPr>
              <a:t>short proofs</a:t>
            </a:r>
            <a:r>
              <a:rPr lang="en-GB" sz="2000" dirty="0"/>
              <a:t> that are </a:t>
            </a:r>
            <a:r>
              <a:rPr lang="en-GB" sz="2000" dirty="0">
                <a:solidFill>
                  <a:srgbClr val="C00000"/>
                </a:solidFill>
              </a:rPr>
              <a:t>efficiently verifiable</a:t>
            </a:r>
            <a:r>
              <a:rPr lang="en-GB" sz="2000" dirty="0"/>
              <a:t>.</a:t>
            </a:r>
            <a:endParaRPr lang="en-US" sz="2000" dirty="0"/>
          </a:p>
        </p:txBody>
      </p:sp>
      <p:sp>
        <p:nvSpPr>
          <p:cNvPr id="38" name="文本框 37"/>
          <p:cNvSpPr txBox="1"/>
          <p:nvPr/>
        </p:nvSpPr>
        <p:spPr>
          <a:xfrm>
            <a:off x="628650" y="5416110"/>
            <a:ext cx="6609823" cy="369332"/>
          </a:xfrm>
          <a:prstGeom prst="rect">
            <a:avLst/>
          </a:prstGeom>
          <a:noFill/>
        </p:spPr>
        <p:txBody>
          <a:bodyPr wrap="none" rtlCol="0">
            <a:spAutoFit/>
          </a:bodyPr>
          <a:lstStyle/>
          <a:p>
            <a:r>
              <a:rPr lang="en-GB" dirty="0">
                <a:solidFill>
                  <a:schemeClr val="accent1">
                    <a:lumMod val="50000"/>
                  </a:schemeClr>
                </a:solidFill>
              </a:rPr>
              <a:t>Correctness of truth assignment can be verified in polynomial time.</a:t>
            </a:r>
            <a:endParaRPr lang="en-US" dirty="0">
              <a:solidFill>
                <a:schemeClr val="accent1">
                  <a:lumMod val="50000"/>
                </a:schemeClr>
              </a:solidFill>
            </a:endParaRPr>
          </a:p>
        </p:txBody>
      </p:sp>
      <mc:AlternateContent xmlns:mc="http://schemas.openxmlformats.org/markup-compatibility/2006">
        <mc:Choice xmlns:a14="http://schemas.microsoft.com/office/drawing/2010/main" Requires="a14">
          <p:sp>
            <p:nvSpPr>
              <p:cNvPr id="39" name="矩形 3">
                <a:extLst>
                  <a:ext uri="{FF2B5EF4-FFF2-40B4-BE49-F238E27FC236}">
                    <a14:artisticCrisscrossEtching id="{EF0D756E-1E2A-4C61-9EF1-2C7F55AEF4DB}"/>
                  </a:ext>
                </a:extLst>
              </p:cNvPr>
              <p:cNvSpPr/>
              <p:nvPr/>
            </p:nvSpPr>
            <p:spPr>
              <a:xfrm>
                <a:off x="4674417" y="3097778"/>
                <a:ext cx="3205317" cy="156512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a:solidFill>
                      <a:schemeClr val="tx1"/>
                    </a:solidFill>
                  </a:rPr>
                  <a:t>NonDetAlg(</a:t>
                </a:r>
                <a14:m>
                  <m:oMath xmlns:m="http://schemas.openxmlformats.org/officeDocument/2006/math">
                    <m:r>
                      <a:rPr lang="en-GB" b="1" i="1" u="sng" smtClean="0">
                        <a:solidFill>
                          <a:schemeClr val="tx1"/>
                        </a:solidFill>
                        <a:latin typeface="Cambria Math" panose="02040503050406030204" pitchFamily="18" charset="0"/>
                      </a:rPr>
                      <m:t>𝒙</m:t>
                    </m:r>
                  </m:oMath>
                </a14:m>
                <a:r>
                  <a:rPr lang="en-GB" b="1" u="sng" dirty="0">
                    <a:solidFill>
                      <a:schemeClr val="tx1"/>
                    </a:solidFill>
                  </a:rPr>
                  <a:t>):</a:t>
                </a:r>
              </a:p>
              <a:p>
                <a:r>
                  <a:rPr lang="en-GB" dirty="0" err="1">
                    <a:solidFill>
                      <a:schemeClr val="tx1"/>
                    </a:solidFill>
                    <a:latin typeface="Courier New" panose="02070309020205020404" pitchFamily="49" charset="0"/>
                    <a:cs typeface="Courier New" panose="02070309020205020404" pitchFamily="49" charset="0"/>
                  </a:rPr>
                  <a:t>cer</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GenRndCertFree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flag = Verify(</a:t>
                </a:r>
                <a:r>
                  <a:rPr lang="en-GB" dirty="0" err="1">
                    <a:solidFill>
                      <a:schemeClr val="tx1"/>
                    </a:solidFill>
                    <a:latin typeface="Courier New" panose="02070309020205020404" pitchFamily="49" charset="0"/>
                    <a:cs typeface="Courier New" panose="02070309020205020404" pitchFamily="49" charset="0"/>
                  </a:rPr>
                  <a:t>cer,x</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if (flag == 1)</a:t>
                </a:r>
              </a:p>
              <a:p>
                <a:r>
                  <a:rPr lang="en-GB" dirty="0">
                    <a:solidFill>
                      <a:schemeClr val="tx1"/>
                    </a:solidFill>
                    <a:latin typeface="Courier New" panose="02070309020205020404" pitchFamily="49" charset="0"/>
                    <a:cs typeface="Courier New" panose="02070309020205020404" pitchFamily="49" charset="0"/>
                  </a:rPr>
                  <a:t>  Output(“yes”)</a:t>
                </a:r>
              </a:p>
            </p:txBody>
          </p:sp>
        </mc:Choice>
        <mc:Fallback>
          <p:sp>
            <p:nvSpPr>
              <p:cNvPr id="39" name="矩形 3"/>
              <p:cNvSpPr>
                <a:spLocks noRot="1" noChangeAspect="1" noMove="1" noResize="1" noEditPoints="1" noAdjustHandles="1" noChangeArrowheads="1" noChangeShapeType="1" noTextEdit="1"/>
              </p:cNvSpPr>
              <p:nvPr/>
            </p:nvSpPr>
            <p:spPr>
              <a:xfrm>
                <a:off x="4674417" y="3097778"/>
                <a:ext cx="3205317" cy="1565121"/>
              </a:xfrm>
              <a:prstGeom prst="rect">
                <a:avLst/>
              </a:prstGeom>
              <a:blipFill rotWithShape="1">
                <a:blip r:embed="rId3"/>
                <a:stretch>
                  <a:fillRect l="-1512" t="-1538" r="-567" b="-3846"/>
                </a:stretch>
              </a:blipFill>
              <a:ln w="19050">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6" grpId="0"/>
      <p:bldP spid="37" grpId="0" animBg="1"/>
      <p:bldP spid="38" grpId="0"/>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标题 3">
                <a:extLst>
                  <a:ext uri="{FF2B5EF4-FFF2-40B4-BE49-F238E27FC236}">
                    <a14:artisticCrisscrossEtching id="{CFB132F1-A094-4319-9465-FFA31CE42F02}"/>
                  </a:ext>
                </a:extLst>
              </p:cNvPr>
              <p:cNvSpPr>
                <a:spLocks noGrp="1"/>
              </p:cNvSpPr>
              <p:nvPr>
                <p:ph type="title"/>
              </p:nvPr>
            </p:nvSpPr>
            <p:spPr/>
            <p:txBody>
              <a:bodyPr/>
              <a:lstStyle/>
              <a:p>
                <a14:m>
                  <m:oMath xmlns:m="http://schemas.openxmlformats.org/officeDocument/2006/math">
                    <m:r>
                      <a:rPr lang="en-GB" b="1" i="0" smtClean="0">
                        <a:latin typeface="Cambria Math" panose="02040503050406030204" pitchFamily="18" charset="0"/>
                      </a:rPr>
                      <m:t>𝐏</m:t>
                    </m:r>
                    <m:r>
                      <a:rPr lang="en-GB" b="1" i="0" smtClean="0">
                        <a:latin typeface="Cambria Math" panose="02040503050406030204" pitchFamily="18" charset="0"/>
                      </a:rPr>
                      <m:t>⊆</m:t>
                    </m:r>
                    <m:r>
                      <a:rPr lang="en-GB" b="1" i="0" smtClean="0">
                        <a:latin typeface="Cambria Math" panose="02040503050406030204" pitchFamily="18" charset="0"/>
                      </a:rPr>
                      <m:t>𝐍𝐏</m:t>
                    </m:r>
                  </m:oMath>
                </a14:m>
                <a:r>
                  <a:rPr lang="en-US" b="1" dirty="0"/>
                  <a:t> </a:t>
                </a:r>
              </a:p>
            </p:txBody>
          </p:sp>
        </mc:Choice>
        <mc:Fallback>
          <p:sp>
            <p:nvSpPr>
              <p:cNvPr id="4" name="标题 3"/>
              <p:cNvSpPr>
                <a:spLocks noGrp="1" noRot="1" noChangeAspect="1" noMove="1" noResize="1" noEditPoints="1" noAdjustHandles="1" noChangeArrowheads="1" noChangeShapeType="1" noTextEdit="1"/>
              </p:cNvSpPr>
              <p:nvPr>
                <p:ph type="title"/>
              </p:nvPr>
            </p:nvSpPr>
            <p:spPr>
              <a:blipFill rotWithShape="1">
                <a:blip r:embed="rId1"/>
                <a:stretch>
                  <a:fillRect/>
                </a:stretch>
              </a:blipFill>
            </p:spPr>
            <p:txBody>
              <a:bodyPr/>
              <a:lstStyle/>
              <a:p>
                <a:r>
                  <a:rPr lang="en-US">
                    <a:noFill/>
                  </a:rPr>
                  <a:t> </a:t>
                </a:r>
                <a:endParaRPr lang="en-US">
                  <a:noFill/>
                </a:endParaRPr>
              </a:p>
            </p:txBody>
          </p:sp>
        </mc:Fallback>
      </mc:AlternateContent>
      <p:sp>
        <p:nvSpPr>
          <p:cNvPr id="5" name="内容占位符 4"/>
          <p:cNvSpPr>
            <a:spLocks noGrp="1"/>
          </p:cNvSpPr>
          <p:nvPr>
            <p:ph idx="1"/>
          </p:nvPr>
        </p:nvSpPr>
        <p:spPr>
          <a:xfrm>
            <a:off x="628650" y="1690688"/>
            <a:ext cx="7886700" cy="4802185"/>
          </a:xfrm>
        </p:spPr>
        <p:txBody>
          <a:bodyPr>
            <a:normAutofit/>
          </a:bodyPr>
          <a:lstStyle/>
          <a:p>
            <a:pPr>
              <a:spcBef>
                <a:spcPts val="600"/>
              </a:spcBef>
            </a:pPr>
            <a:r>
              <a:rPr lang="en-GB" sz="2400" b="1" dirty="0"/>
              <a:t>P </a:t>
            </a:r>
            <a:r>
              <a:rPr lang="en-GB" sz="2400" dirty="0"/>
              <a:t>is the set of decision problems that have </a:t>
            </a:r>
            <a:r>
              <a:rPr lang="en-US" sz="2400" dirty="0"/>
              <a:t>polynomially bounded algorithms.</a:t>
            </a:r>
            <a:endParaRPr lang="en-GB" sz="2400" dirty="0"/>
          </a:p>
          <a:p>
            <a:pPr>
              <a:spcBef>
                <a:spcPts val="600"/>
              </a:spcBef>
              <a:spcAft>
                <a:spcPts val="1200"/>
              </a:spcAft>
            </a:pPr>
            <a:r>
              <a:rPr lang="en-GB" sz="2400" b="1" dirty="0"/>
              <a:t>P </a:t>
            </a:r>
            <a:r>
              <a:rPr lang="en-GB" sz="2400" dirty="0"/>
              <a:t>is the set of decision problems that can be decided by (deterministic) TM within polynomial time</a:t>
            </a:r>
            <a:r>
              <a:rPr lang="en-US" sz="2400" dirty="0"/>
              <a:t>.</a:t>
            </a:r>
            <a:endParaRPr lang="en-GB" sz="1800" dirty="0"/>
          </a:p>
          <a:p>
            <a:pPr>
              <a:spcBef>
                <a:spcPts val="600"/>
              </a:spcBef>
            </a:pPr>
            <a:r>
              <a:rPr lang="en-GB" sz="2400" b="1" dirty="0"/>
              <a:t>NP</a:t>
            </a:r>
            <a:r>
              <a:rPr lang="en-GB" sz="2400" dirty="0"/>
              <a:t> is the set of decision problems that have polynomially bounded non-deterministic algorithms.</a:t>
            </a:r>
            <a:endParaRPr lang="en-GB" sz="2400" b="1" dirty="0"/>
          </a:p>
          <a:p>
            <a:pPr>
              <a:spcBef>
                <a:spcPts val="600"/>
              </a:spcBef>
              <a:spcAft>
                <a:spcPts val="1200"/>
              </a:spcAft>
            </a:pPr>
            <a:r>
              <a:rPr lang="en-GB" sz="2400" b="1" dirty="0"/>
              <a:t>NP </a:t>
            </a:r>
            <a:r>
              <a:rPr lang="en-GB" sz="2400" dirty="0"/>
              <a:t>is the set of decision problems that can be decided by NTM within polynomial time</a:t>
            </a:r>
            <a:r>
              <a:rPr lang="en-US" sz="2400" dirty="0"/>
              <a:t>.</a:t>
            </a:r>
            <a:endParaRPr lang="en-US" sz="2400" dirty="0"/>
          </a:p>
          <a:p>
            <a:pPr>
              <a:spcBef>
                <a:spcPts val="600"/>
              </a:spcBef>
            </a:pPr>
            <a:r>
              <a:rPr lang="en-GB" sz="2400" dirty="0">
                <a:solidFill>
                  <a:srgbClr val="C00000"/>
                </a:solidFill>
              </a:rPr>
              <a:t>Any algorithm is also a special non-deterministic algorithm,</a:t>
            </a:r>
            <a:br>
              <a:rPr lang="en-GB" sz="2400" dirty="0">
                <a:solidFill>
                  <a:srgbClr val="C00000"/>
                </a:solidFill>
              </a:rPr>
            </a:br>
            <a:r>
              <a:rPr lang="en-GB" sz="2400" dirty="0">
                <a:solidFill>
                  <a:srgbClr val="C00000"/>
                </a:solidFill>
              </a:rPr>
              <a:t>any TM is also a special NTM.</a:t>
            </a:r>
            <a:endParaRPr lang="en-US" sz="2400" dirty="0">
              <a:solidFill>
                <a:srgbClr val="C00000"/>
              </a:solidFill>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3252204" y="375902"/>
              <a:ext cx="146644" cy="536124"/>
            </p14:xfrm>
          </p:contentPart>
        </mc:Choice>
        <mc:Fallback xmlns="">
          <p:pic>
            <p:nvPicPr>
              <p:cNvPr id="2" name="墨迹 1"/>
            </p:nvPicPr>
            <p:blipFill>
              <a:blip/>
            </p:blipFill>
            <p:spPr>
              <a:xfrm>
                <a:off x="3252204" y="375902"/>
                <a:ext cx="146644" cy="53612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552345" y="310684"/>
              <a:ext cx="20557" cy="182303"/>
            </p14:xfrm>
          </p:contentPart>
        </mc:Choice>
        <mc:Fallback xmlns="">
          <p:pic>
            <p:nvPicPr>
              <p:cNvPr id="3" name="墨迹 2"/>
            </p:nvPicPr>
            <p:blipFill>
              <a:blip/>
            </p:blipFill>
            <p:spPr>
              <a:xfrm>
                <a:off x="3552345" y="310684"/>
                <a:ext cx="20557" cy="18230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3516026" y="297675"/>
              <a:ext cx="236412" cy="489735"/>
            </p14:xfrm>
          </p:contentPart>
        </mc:Choice>
        <mc:Fallback xmlns="">
          <p:pic>
            <p:nvPicPr>
              <p:cNvPr id="6" name="墨迹 5"/>
            </p:nvPicPr>
            <p:blipFill>
              <a:blip/>
            </p:blipFill>
            <p:spPr>
              <a:xfrm>
                <a:off x="3516026" y="297675"/>
                <a:ext cx="236412" cy="4897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958014" y="290314"/>
              <a:ext cx="205576" cy="54777"/>
            </p14:xfrm>
          </p:contentPart>
        </mc:Choice>
        <mc:Fallback xmlns="">
          <p:pic>
            <p:nvPicPr>
              <p:cNvPr id="7" name="墨迹 6"/>
            </p:nvPicPr>
            <p:blipFill>
              <a:blip/>
            </p:blipFill>
            <p:spPr>
              <a:xfrm>
                <a:off x="3958014" y="290314"/>
                <a:ext cx="205576" cy="5477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982683" y="251971"/>
              <a:ext cx="156237" cy="284837"/>
            </p14:xfrm>
          </p:contentPart>
        </mc:Choice>
        <mc:Fallback xmlns="">
          <p:pic>
            <p:nvPicPr>
              <p:cNvPr id="8" name="墨迹 7"/>
            </p:nvPicPr>
            <p:blipFill>
              <a:blip/>
            </p:blipFill>
            <p:spPr>
              <a:xfrm>
                <a:off x="3982683" y="251971"/>
                <a:ext cx="156237" cy="28483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4036646" y="447112"/>
              <a:ext cx="188616" cy="285008"/>
            </p14:xfrm>
          </p:contentPart>
        </mc:Choice>
        <mc:Fallback xmlns="">
          <p:pic>
            <p:nvPicPr>
              <p:cNvPr id="9" name="墨迹 8"/>
            </p:nvPicPr>
            <p:blipFill>
              <a:blip/>
            </p:blipFill>
            <p:spPr>
              <a:xfrm>
                <a:off x="4036646" y="447112"/>
                <a:ext cx="188616" cy="28500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4377388" y="175284"/>
              <a:ext cx="172684" cy="416300"/>
            </p14:xfrm>
          </p:contentPart>
        </mc:Choice>
        <mc:Fallback xmlns="">
          <p:pic>
            <p:nvPicPr>
              <p:cNvPr id="10" name="墨迹 9"/>
            </p:nvPicPr>
            <p:blipFill>
              <a:blip/>
            </p:blipFill>
            <p:spPr>
              <a:xfrm>
                <a:off x="4377388" y="175284"/>
                <a:ext cx="172684" cy="4163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4388009" y="388912"/>
              <a:ext cx="214827" cy="499149"/>
            </p14:xfrm>
          </p:contentPart>
        </mc:Choice>
        <mc:Fallback xmlns="">
          <p:pic>
            <p:nvPicPr>
              <p:cNvPr id="11" name="墨迹 10"/>
            </p:nvPicPr>
            <p:blipFill>
              <a:blip/>
            </p:blipFill>
            <p:spPr>
              <a:xfrm>
                <a:off x="4388009" y="388912"/>
                <a:ext cx="214827" cy="49914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725496" y="317018"/>
              <a:ext cx="312475" cy="351082"/>
            </p14:xfrm>
          </p:contentPart>
        </mc:Choice>
        <mc:Fallback xmlns="">
          <p:pic>
            <p:nvPicPr>
              <p:cNvPr id="12" name="墨迹 11"/>
            </p:nvPicPr>
            <p:blipFill>
              <a:blip/>
            </p:blipFill>
            <p:spPr>
              <a:xfrm>
                <a:off x="4725496" y="317018"/>
                <a:ext cx="312475" cy="35108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4972187" y="624450"/>
              <a:ext cx="95935" cy="36460"/>
            </p14:xfrm>
          </p:contentPart>
        </mc:Choice>
        <mc:Fallback xmlns="">
          <p:pic>
            <p:nvPicPr>
              <p:cNvPr id="13" name="墨迹 12"/>
            </p:nvPicPr>
            <p:blipFill>
              <a:blip/>
            </p:blipFill>
            <p:spPr>
              <a:xfrm>
                <a:off x="4972187" y="624450"/>
                <a:ext cx="95935" cy="364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5196949" y="421777"/>
              <a:ext cx="134310" cy="5478"/>
            </p14:xfrm>
          </p:contentPart>
        </mc:Choice>
        <mc:Fallback xmlns="">
          <p:pic>
            <p:nvPicPr>
              <p:cNvPr id="14" name="墨迹 13"/>
            </p:nvPicPr>
            <p:blipFill>
              <a:blip/>
            </p:blipFill>
            <p:spPr>
              <a:xfrm>
                <a:off x="5196949" y="421777"/>
                <a:ext cx="134310" cy="547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5152065" y="330883"/>
              <a:ext cx="242237" cy="410138"/>
            </p14:xfrm>
          </p:contentPart>
        </mc:Choice>
        <mc:Fallback xmlns="">
          <p:pic>
            <p:nvPicPr>
              <p:cNvPr id="15" name="墨迹 14"/>
            </p:nvPicPr>
            <p:blipFill>
              <a:blip/>
            </p:blipFill>
            <p:spPr>
              <a:xfrm>
                <a:off x="5152065" y="330883"/>
                <a:ext cx="242237" cy="41013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5344964" y="288260"/>
              <a:ext cx="112381" cy="81480"/>
            </p14:xfrm>
          </p:contentPart>
        </mc:Choice>
        <mc:Fallback xmlns="">
          <p:pic>
            <p:nvPicPr>
              <p:cNvPr id="16" name="墨迹 15"/>
            </p:nvPicPr>
            <p:blipFill>
              <a:blip/>
            </p:blipFill>
            <p:spPr>
              <a:xfrm>
                <a:off x="5344964" y="288260"/>
                <a:ext cx="112381" cy="814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613582" y="361523"/>
              <a:ext cx="346738" cy="257449"/>
            </p14:xfrm>
          </p:contentPart>
        </mc:Choice>
        <mc:Fallback xmlns="">
          <p:pic>
            <p:nvPicPr>
              <p:cNvPr id="17" name="墨迹 16"/>
            </p:nvPicPr>
            <p:blipFill>
              <a:blip/>
            </p:blipFill>
            <p:spPr>
              <a:xfrm>
                <a:off x="5613582" y="361523"/>
                <a:ext cx="346738" cy="25744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5834747" y="284837"/>
              <a:ext cx="115979" cy="419039"/>
            </p14:xfrm>
          </p:contentPart>
        </mc:Choice>
        <mc:Fallback xmlns="">
          <p:pic>
            <p:nvPicPr>
              <p:cNvPr id="18" name="墨迹 17"/>
            </p:nvPicPr>
            <p:blipFill>
              <a:blip/>
            </p:blipFill>
            <p:spPr>
              <a:xfrm>
                <a:off x="5834747" y="284837"/>
                <a:ext cx="115979" cy="41903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6096000" y="224583"/>
              <a:ext cx="63042" cy="19171"/>
            </p14:xfrm>
          </p:contentPart>
        </mc:Choice>
        <mc:Fallback xmlns="">
          <p:pic>
            <p:nvPicPr>
              <p:cNvPr id="19" name="墨迹 18"/>
            </p:nvPicPr>
            <p:blipFill>
              <a:blip/>
            </p:blipFill>
            <p:spPr>
              <a:xfrm>
                <a:off x="6096000" y="224583"/>
                <a:ext cx="63042" cy="1917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6068590" y="388912"/>
              <a:ext cx="38374" cy="227835"/>
            </p14:xfrm>
          </p:contentPart>
        </mc:Choice>
        <mc:Fallback xmlns="">
          <p:pic>
            <p:nvPicPr>
              <p:cNvPr id="20" name="墨迹 19"/>
            </p:nvPicPr>
            <p:blipFill>
              <a:blip/>
            </p:blipFill>
            <p:spPr>
              <a:xfrm>
                <a:off x="6068590" y="388912"/>
                <a:ext cx="38374" cy="2278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6216604" y="142418"/>
              <a:ext cx="180906" cy="506681"/>
            </p14:xfrm>
          </p:contentPart>
        </mc:Choice>
        <mc:Fallback xmlns="">
          <p:pic>
            <p:nvPicPr>
              <p:cNvPr id="21" name="墨迹 20"/>
            </p:nvPicPr>
            <p:blipFill>
              <a:blip/>
            </p:blipFill>
            <p:spPr>
              <a:xfrm>
                <a:off x="6216604" y="142418"/>
                <a:ext cx="180906" cy="506681"/>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6223457" y="367001"/>
              <a:ext cx="113751" cy="154059"/>
            </p14:xfrm>
          </p:contentPart>
        </mc:Choice>
        <mc:Fallback xmlns="">
          <p:pic>
            <p:nvPicPr>
              <p:cNvPr id="22" name="墨迹 21"/>
            </p:nvPicPr>
            <p:blipFill>
              <a:blip/>
            </p:blipFill>
            <p:spPr>
              <a:xfrm>
                <a:off x="6223457" y="367001"/>
                <a:ext cx="113751" cy="15405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6575162" y="104075"/>
              <a:ext cx="284379" cy="427255"/>
            </p14:xfrm>
          </p:contentPart>
        </mc:Choice>
        <mc:Fallback xmlns="">
          <p:pic>
            <p:nvPicPr>
              <p:cNvPr id="23" name="墨迹 22"/>
            </p:nvPicPr>
            <p:blipFill>
              <a:blip/>
            </p:blipFill>
            <p:spPr>
              <a:xfrm>
                <a:off x="6575162" y="104075"/>
                <a:ext cx="284379" cy="42725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6688057" y="465599"/>
              <a:ext cx="30151" cy="62992"/>
            </p14:xfrm>
          </p:contentPart>
        </mc:Choice>
        <mc:Fallback xmlns="">
          <p:pic>
            <p:nvPicPr>
              <p:cNvPr id="24" name="墨迹 23"/>
            </p:nvPicPr>
            <p:blipFill>
              <a:blip/>
            </p:blipFill>
            <p:spPr>
              <a:xfrm>
                <a:off x="6688057" y="465599"/>
                <a:ext cx="30151" cy="6299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6748359" y="427255"/>
              <a:ext cx="68525" cy="337731"/>
            </p14:xfrm>
          </p:contentPart>
        </mc:Choice>
        <mc:Fallback xmlns="">
          <p:pic>
            <p:nvPicPr>
              <p:cNvPr id="25" name="墨迹 24"/>
            </p:nvPicPr>
            <p:blipFill>
              <a:blip/>
            </p:blipFill>
            <p:spPr>
              <a:xfrm>
                <a:off x="6748359" y="427255"/>
                <a:ext cx="68525" cy="33773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6973122" y="279359"/>
              <a:ext cx="41115" cy="323180"/>
            </p14:xfrm>
          </p:contentPart>
        </mc:Choice>
        <mc:Fallback xmlns="">
          <p:pic>
            <p:nvPicPr>
              <p:cNvPr id="26" name="墨迹 25"/>
            </p:nvPicPr>
            <p:blipFill>
              <a:blip/>
            </p:blipFill>
            <p:spPr>
              <a:xfrm>
                <a:off x="6973122" y="279359"/>
                <a:ext cx="41115" cy="3231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7104690" y="306747"/>
              <a:ext cx="142532" cy="10955"/>
            </p14:xfrm>
          </p:contentPart>
        </mc:Choice>
        <mc:Fallback xmlns="">
          <p:pic>
            <p:nvPicPr>
              <p:cNvPr id="27" name="墨迹 26"/>
            </p:nvPicPr>
            <p:blipFill>
              <a:blip/>
            </p:blipFill>
            <p:spPr>
              <a:xfrm>
                <a:off x="7104690" y="306747"/>
                <a:ext cx="142532" cy="1095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7137582" y="279359"/>
              <a:ext cx="142533" cy="369740"/>
            </p14:xfrm>
          </p:contentPart>
        </mc:Choice>
        <mc:Fallback xmlns="">
          <p:pic>
            <p:nvPicPr>
              <p:cNvPr id="28" name="墨迹 27"/>
            </p:nvPicPr>
            <p:blipFill>
              <a:blip/>
            </p:blipFill>
            <p:spPr>
              <a:xfrm>
                <a:off x="7137582" y="279359"/>
                <a:ext cx="142533" cy="3697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7521323" y="57172"/>
              <a:ext cx="213799" cy="507709"/>
            </p14:xfrm>
          </p:contentPart>
        </mc:Choice>
        <mc:Fallback xmlns="">
          <p:pic>
            <p:nvPicPr>
              <p:cNvPr id="29" name="墨迹 28"/>
            </p:nvPicPr>
            <p:blipFill>
              <a:blip/>
            </p:blipFill>
            <p:spPr>
              <a:xfrm>
                <a:off x="7521323" y="57172"/>
                <a:ext cx="213799" cy="50770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7764759" y="16432"/>
              <a:ext cx="211572" cy="678543"/>
            </p14:xfrm>
          </p:contentPart>
        </mc:Choice>
        <mc:Fallback xmlns="">
          <p:pic>
            <p:nvPicPr>
              <p:cNvPr id="30" name="墨迹 29"/>
            </p:nvPicPr>
            <p:blipFill>
              <a:blip/>
            </p:blipFill>
            <p:spPr>
              <a:xfrm>
                <a:off x="7764759" y="16432"/>
                <a:ext cx="211572" cy="67854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8053079" y="180077"/>
              <a:ext cx="287805" cy="319757"/>
            </p14:xfrm>
          </p:contentPart>
        </mc:Choice>
        <mc:Fallback xmlns="">
          <p:pic>
            <p:nvPicPr>
              <p:cNvPr id="31" name="墨迹 30"/>
            </p:nvPicPr>
            <p:blipFill>
              <a:blip/>
            </p:blipFill>
            <p:spPr>
              <a:xfrm>
                <a:off x="8053079" y="180077"/>
                <a:ext cx="287805" cy="31975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8244949" y="427255"/>
              <a:ext cx="46597" cy="93120"/>
            </p14:xfrm>
          </p:contentPart>
        </mc:Choice>
        <mc:Fallback xmlns="">
          <p:pic>
            <p:nvPicPr>
              <p:cNvPr id="32" name="墨迹 31"/>
            </p:nvPicPr>
            <p:blipFill>
              <a:blip/>
            </p:blipFill>
            <p:spPr>
              <a:xfrm>
                <a:off x="8244949" y="427255"/>
                <a:ext cx="46597" cy="9312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2932877" y="1254378"/>
              <a:ext cx="131569" cy="302297"/>
            </p14:xfrm>
          </p:contentPart>
        </mc:Choice>
        <mc:Fallback xmlns="">
          <p:pic>
            <p:nvPicPr>
              <p:cNvPr id="33" name="墨迹 32"/>
            </p:nvPicPr>
            <p:blipFill>
              <a:blip/>
            </p:blipFill>
            <p:spPr>
              <a:xfrm>
                <a:off x="2932877" y="1254378"/>
                <a:ext cx="131569" cy="30229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3020589" y="1232468"/>
              <a:ext cx="216540" cy="265665"/>
            </p14:xfrm>
          </p:contentPart>
        </mc:Choice>
        <mc:Fallback xmlns="">
          <p:pic>
            <p:nvPicPr>
              <p:cNvPr id="34" name="墨迹 33"/>
            </p:nvPicPr>
            <p:blipFill>
              <a:blip/>
            </p:blipFill>
            <p:spPr>
              <a:xfrm>
                <a:off x="3020589" y="1232468"/>
                <a:ext cx="216540" cy="2656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3272762" y="1183169"/>
              <a:ext cx="43856" cy="470905"/>
            </p14:xfrm>
          </p:contentPart>
        </mc:Choice>
        <mc:Fallback xmlns="">
          <p:pic>
            <p:nvPicPr>
              <p:cNvPr id="35" name="墨迹 34"/>
            </p:nvPicPr>
            <p:blipFill>
              <a:blip/>
            </p:blipFill>
            <p:spPr>
              <a:xfrm>
                <a:off x="3272762" y="1183169"/>
                <a:ext cx="43856" cy="47090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3305654" y="1188646"/>
              <a:ext cx="134824" cy="194799"/>
            </p14:xfrm>
          </p:contentPart>
        </mc:Choice>
        <mc:Fallback xmlns="">
          <p:pic>
            <p:nvPicPr>
              <p:cNvPr id="36" name="墨迹 35"/>
            </p:nvPicPr>
            <p:blipFill>
              <a:blip/>
            </p:blipFill>
            <p:spPr>
              <a:xfrm>
                <a:off x="3305654" y="1188646"/>
                <a:ext cx="134824" cy="19479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3585237" y="1084571"/>
              <a:ext cx="21928" cy="275080"/>
            </p14:xfrm>
          </p:contentPart>
        </mc:Choice>
        <mc:Fallback xmlns="">
          <p:pic>
            <p:nvPicPr>
              <p:cNvPr id="37" name="墨迹 36"/>
            </p:nvPicPr>
            <p:blipFill>
              <a:blip/>
            </p:blipFill>
            <p:spPr>
              <a:xfrm>
                <a:off x="3585237" y="1084571"/>
                <a:ext cx="21928" cy="2750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3552345" y="1125483"/>
              <a:ext cx="279582" cy="463031"/>
            </p14:xfrm>
          </p:contentPart>
        </mc:Choice>
        <mc:Fallback xmlns="">
          <p:pic>
            <p:nvPicPr>
              <p:cNvPr id="38" name="墨迹 37"/>
            </p:nvPicPr>
            <p:blipFill>
              <a:blip/>
            </p:blipFill>
            <p:spPr>
              <a:xfrm>
                <a:off x="3552345" y="1125483"/>
                <a:ext cx="279582" cy="46303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3990906" y="1131131"/>
              <a:ext cx="156237" cy="13694"/>
            </p14:xfrm>
          </p:contentPart>
        </mc:Choice>
        <mc:Fallback xmlns="">
          <p:pic>
            <p:nvPicPr>
              <p:cNvPr id="39" name="墨迹 38"/>
            </p:nvPicPr>
            <p:blipFill>
              <a:blip/>
            </p:blipFill>
            <p:spPr>
              <a:xfrm>
                <a:off x="3990906" y="1131131"/>
                <a:ext cx="156237" cy="1369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3910732" y="1107851"/>
              <a:ext cx="293973" cy="455329"/>
            </p14:xfrm>
          </p:contentPart>
        </mc:Choice>
        <mc:Fallback xmlns="">
          <p:pic>
            <p:nvPicPr>
              <p:cNvPr id="40" name="墨迹 39"/>
            </p:nvPicPr>
            <p:blipFill>
              <a:blip/>
            </p:blipFill>
            <p:spPr>
              <a:xfrm>
                <a:off x="3910732" y="1107851"/>
                <a:ext cx="293973" cy="45532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4245820" y="1089364"/>
              <a:ext cx="156237" cy="590044"/>
            </p14:xfrm>
          </p:contentPart>
        </mc:Choice>
        <mc:Fallback xmlns="">
          <p:pic>
            <p:nvPicPr>
              <p:cNvPr id="41" name="墨迹 40"/>
            </p:nvPicPr>
            <p:blipFill>
              <a:blip/>
            </p:blipFill>
            <p:spPr>
              <a:xfrm>
                <a:off x="4245820" y="1089364"/>
                <a:ext cx="156237" cy="59004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4303381" y="1457051"/>
              <a:ext cx="71266" cy="71209"/>
            </p14:xfrm>
          </p:contentPart>
        </mc:Choice>
        <mc:Fallback xmlns="">
          <p:pic>
            <p:nvPicPr>
              <p:cNvPr id="42" name="墨迹 41"/>
            </p:nvPicPr>
            <p:blipFill>
              <a:blip/>
            </p:blipFill>
            <p:spPr>
              <a:xfrm>
                <a:off x="4303381" y="1457051"/>
                <a:ext cx="71266" cy="7120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4593927" y="1161258"/>
              <a:ext cx="281296" cy="343037"/>
            </p14:xfrm>
          </p:contentPart>
        </mc:Choice>
        <mc:Fallback xmlns="">
          <p:pic>
            <p:nvPicPr>
              <p:cNvPr id="43" name="墨迹 42"/>
            </p:nvPicPr>
            <p:blipFill>
              <a:blip/>
            </p:blipFill>
            <p:spPr>
              <a:xfrm>
                <a:off x="4593927" y="1161258"/>
                <a:ext cx="281296" cy="34303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4829654" y="1424185"/>
              <a:ext cx="120605" cy="52037"/>
            </p14:xfrm>
          </p:contentPart>
        </mc:Choice>
        <mc:Fallback xmlns="">
          <p:pic>
            <p:nvPicPr>
              <p:cNvPr id="44" name="墨迹 43"/>
            </p:nvPicPr>
            <p:blipFill>
              <a:blip/>
            </p:blipFill>
            <p:spPr>
              <a:xfrm>
                <a:off x="4829654" y="1424185"/>
                <a:ext cx="120605" cy="5203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5054417" y="1205079"/>
              <a:ext cx="139791" cy="73948"/>
            </p14:xfrm>
          </p:contentPart>
        </mc:Choice>
        <mc:Fallback xmlns="">
          <p:pic>
            <p:nvPicPr>
              <p:cNvPr id="45" name="墨迹 44"/>
            </p:nvPicPr>
            <p:blipFill>
              <a:blip/>
            </p:blipFill>
            <p:spPr>
              <a:xfrm>
                <a:off x="5054417" y="1205079"/>
                <a:ext cx="139791" cy="7394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5027007" y="1186935"/>
              <a:ext cx="241209" cy="442832"/>
            </p14:xfrm>
          </p:contentPart>
        </mc:Choice>
        <mc:Fallback xmlns="">
          <p:pic>
            <p:nvPicPr>
              <p:cNvPr id="46" name="墨迹 45"/>
            </p:nvPicPr>
            <p:blipFill>
              <a:blip/>
            </p:blipFill>
            <p:spPr>
              <a:xfrm>
                <a:off x="5027007" y="1186935"/>
                <a:ext cx="241209" cy="44283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5180503" y="1090049"/>
              <a:ext cx="82230" cy="158851"/>
            </p14:xfrm>
          </p:contentPart>
        </mc:Choice>
        <mc:Fallback xmlns="">
          <p:pic>
            <p:nvPicPr>
              <p:cNvPr id="47" name="墨迹 46"/>
            </p:nvPicPr>
            <p:blipFill>
              <a:blip/>
            </p:blipFill>
            <p:spPr>
              <a:xfrm>
                <a:off x="5180503" y="1090049"/>
                <a:ext cx="82230" cy="15885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5388820" y="1224251"/>
              <a:ext cx="337829" cy="165185"/>
            </p14:xfrm>
          </p:contentPart>
        </mc:Choice>
        <mc:Fallback xmlns="">
          <p:pic>
            <p:nvPicPr>
              <p:cNvPr id="48" name="墨迹 47"/>
            </p:nvPicPr>
            <p:blipFill>
              <a:blip/>
            </p:blipFill>
            <p:spPr>
              <a:xfrm>
                <a:off x="5388820" y="1224251"/>
                <a:ext cx="337829" cy="16518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5608100" y="1128392"/>
              <a:ext cx="117863" cy="417670"/>
            </p14:xfrm>
          </p:contentPart>
        </mc:Choice>
        <mc:Fallback xmlns="">
          <p:pic>
            <p:nvPicPr>
              <p:cNvPr id="49" name="墨迹 48"/>
            </p:nvPicPr>
            <p:blipFill>
              <a:blip/>
            </p:blipFill>
            <p:spPr>
              <a:xfrm>
                <a:off x="5608100" y="1128392"/>
                <a:ext cx="117863" cy="4176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5904129" y="1095527"/>
              <a:ext cx="87713" cy="24649"/>
            </p14:xfrm>
          </p:contentPart>
        </mc:Choice>
        <mc:Fallback xmlns="">
          <p:pic>
            <p:nvPicPr>
              <p:cNvPr id="50" name="墨迹 49"/>
            </p:nvPicPr>
            <p:blipFill>
              <a:blip/>
            </p:blipFill>
            <p:spPr>
              <a:xfrm>
                <a:off x="5904129" y="1095527"/>
                <a:ext cx="87713" cy="24649"/>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5887683" y="1254378"/>
              <a:ext cx="32892" cy="104075"/>
            </p14:xfrm>
          </p:contentPart>
        </mc:Choice>
        <mc:Fallback xmlns="">
          <p:pic>
            <p:nvPicPr>
              <p:cNvPr id="51" name="墨迹 50"/>
            </p:nvPicPr>
            <p:blipFill>
              <a:blip/>
            </p:blipFill>
            <p:spPr>
              <a:xfrm>
                <a:off x="5887683" y="1254378"/>
                <a:ext cx="32892" cy="10407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6074072" y="964063"/>
              <a:ext cx="158978" cy="523799"/>
            </p14:xfrm>
          </p:contentPart>
        </mc:Choice>
        <mc:Fallback xmlns="">
          <p:pic>
            <p:nvPicPr>
              <p:cNvPr id="52" name="墨迹 51"/>
            </p:nvPicPr>
            <p:blipFill>
              <a:blip/>
            </p:blipFill>
            <p:spPr>
              <a:xfrm>
                <a:off x="6074072" y="964063"/>
                <a:ext cx="158978" cy="523799"/>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6035697" y="1150303"/>
              <a:ext cx="131569" cy="93805"/>
            </p14:xfrm>
          </p:contentPart>
        </mc:Choice>
        <mc:Fallback xmlns="">
          <p:pic>
            <p:nvPicPr>
              <p:cNvPr id="53" name="墨迹 52"/>
            </p:nvPicPr>
            <p:blipFill>
              <a:blip/>
            </p:blipFill>
            <p:spPr>
              <a:xfrm>
                <a:off x="6035697" y="1150303"/>
                <a:ext cx="131569" cy="9380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6345431" y="805212"/>
              <a:ext cx="352904" cy="564196"/>
            </p14:xfrm>
          </p:contentPart>
        </mc:Choice>
        <mc:Fallback xmlns="">
          <p:pic>
            <p:nvPicPr>
              <p:cNvPr id="54" name="墨迹 53"/>
            </p:nvPicPr>
            <p:blipFill>
              <a:blip/>
            </p:blipFill>
            <p:spPr>
              <a:xfrm>
                <a:off x="6345431" y="805212"/>
                <a:ext cx="352904" cy="564196"/>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6507151" y="1232468"/>
              <a:ext cx="41115" cy="162274"/>
            </p14:xfrm>
          </p:contentPart>
        </mc:Choice>
        <mc:Fallback xmlns="">
          <p:pic>
            <p:nvPicPr>
              <p:cNvPr id="55" name="墨迹 54"/>
            </p:nvPicPr>
            <p:blipFill>
              <a:blip/>
            </p:blipFill>
            <p:spPr>
              <a:xfrm>
                <a:off x="6507151" y="1232468"/>
                <a:ext cx="41115" cy="16227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6603086" y="1188646"/>
              <a:ext cx="35633" cy="462861"/>
            </p14:xfrm>
          </p:contentPart>
        </mc:Choice>
        <mc:Fallback xmlns="">
          <p:pic>
            <p:nvPicPr>
              <p:cNvPr id="56" name="墨迹 55"/>
            </p:nvPicPr>
            <p:blipFill>
              <a:blip/>
            </p:blipFill>
            <p:spPr>
              <a:xfrm>
                <a:off x="6603086" y="1188646"/>
                <a:ext cx="35633" cy="46286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6863481" y="1095527"/>
              <a:ext cx="41972" cy="98597"/>
            </p14:xfrm>
          </p:contentPart>
        </mc:Choice>
        <mc:Fallback xmlns="">
          <p:pic>
            <p:nvPicPr>
              <p:cNvPr id="57" name="墨迹 56"/>
            </p:nvPicPr>
            <p:blipFill>
              <a:blip/>
            </p:blipFill>
            <p:spPr>
              <a:xfrm>
                <a:off x="6863481" y="1095527"/>
                <a:ext cx="41972" cy="98597"/>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6854745" y="1226990"/>
              <a:ext cx="60816" cy="111264"/>
            </p14:xfrm>
          </p:contentPart>
        </mc:Choice>
        <mc:Fallback xmlns="">
          <p:pic>
            <p:nvPicPr>
              <p:cNvPr id="58" name="墨迹 57"/>
            </p:nvPicPr>
            <p:blipFill>
              <a:blip/>
            </p:blipFill>
            <p:spPr>
              <a:xfrm>
                <a:off x="6854745" y="1226990"/>
                <a:ext cx="60816" cy="11126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7022460" y="1046228"/>
              <a:ext cx="90454" cy="32866"/>
            </p14:xfrm>
          </p:contentPart>
        </mc:Choice>
        <mc:Fallback xmlns="">
          <p:pic>
            <p:nvPicPr>
              <p:cNvPr id="59" name="墨迹 58"/>
            </p:nvPicPr>
            <p:blipFill>
              <a:blip/>
            </p:blipFill>
            <p:spPr>
              <a:xfrm>
                <a:off x="7022460" y="1046228"/>
                <a:ext cx="90454" cy="32866"/>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6995050" y="1029795"/>
              <a:ext cx="131568" cy="339613"/>
            </p14:xfrm>
          </p:contentPart>
        </mc:Choice>
        <mc:Fallback xmlns="">
          <p:pic>
            <p:nvPicPr>
              <p:cNvPr id="60" name="墨迹 59"/>
            </p:nvPicPr>
            <p:blipFill>
              <a:blip/>
            </p:blipFill>
            <p:spPr>
              <a:xfrm>
                <a:off x="6995050" y="1029795"/>
                <a:ext cx="131568" cy="33961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7289708" y="942153"/>
              <a:ext cx="284551" cy="290315"/>
            </p14:xfrm>
          </p:contentPart>
        </mc:Choice>
        <mc:Fallback xmlns="">
          <p:pic>
            <p:nvPicPr>
              <p:cNvPr id="61" name="墨迹 60"/>
            </p:nvPicPr>
            <p:blipFill>
              <a:blip/>
            </p:blipFill>
            <p:spPr>
              <a:xfrm>
                <a:off x="7289708" y="942153"/>
                <a:ext cx="284551" cy="29031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7463077" y="849033"/>
              <a:ext cx="52765" cy="408084"/>
            </p14:xfrm>
          </p:contentPart>
        </mc:Choice>
        <mc:Fallback xmlns="">
          <p:pic>
            <p:nvPicPr>
              <p:cNvPr id="62" name="墨迹 61"/>
            </p:nvPicPr>
            <p:blipFill>
              <a:blip/>
            </p:blipFill>
            <p:spPr>
              <a:xfrm>
                <a:off x="7463077" y="849033"/>
                <a:ext cx="52765" cy="408084"/>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7592590" y="947630"/>
              <a:ext cx="38374" cy="198907"/>
            </p14:xfrm>
          </p:contentPart>
        </mc:Choice>
        <mc:Fallback xmlns="">
          <p:pic>
            <p:nvPicPr>
              <p:cNvPr id="63" name="墨迹 62"/>
            </p:nvPicPr>
            <p:blipFill>
              <a:blip/>
            </p:blipFill>
            <p:spPr>
              <a:xfrm>
                <a:off x="7592590" y="947630"/>
                <a:ext cx="38374" cy="19890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7605438" y="920242"/>
              <a:ext cx="80345" cy="496240"/>
            </p14:xfrm>
          </p:contentPart>
        </mc:Choice>
        <mc:Fallback xmlns="">
          <p:pic>
            <p:nvPicPr>
              <p:cNvPr id="64" name="墨迹 63"/>
            </p:nvPicPr>
            <p:blipFill>
              <a:blip/>
            </p:blipFill>
            <p:spPr>
              <a:xfrm>
                <a:off x="7605438" y="920242"/>
                <a:ext cx="80345" cy="4962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7921510" y="832600"/>
              <a:ext cx="27410" cy="93120"/>
            </p14:xfrm>
          </p:contentPart>
        </mc:Choice>
        <mc:Fallback xmlns="">
          <p:pic>
            <p:nvPicPr>
              <p:cNvPr id="65" name="墨迹 64"/>
            </p:nvPicPr>
            <p:blipFill>
              <a:blip/>
            </p:blipFill>
            <p:spPr>
              <a:xfrm>
                <a:off x="7921510" y="832600"/>
                <a:ext cx="27410" cy="9312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7828316" y="909287"/>
              <a:ext cx="41115" cy="241701"/>
            </p14:xfrm>
          </p:contentPart>
        </mc:Choice>
        <mc:Fallback xmlns="">
          <p:pic>
            <p:nvPicPr>
              <p:cNvPr id="66" name="墨迹 65"/>
            </p:nvPicPr>
            <p:blipFill>
              <a:blip/>
            </p:blipFill>
            <p:spPr>
              <a:xfrm>
                <a:off x="7828316" y="909287"/>
                <a:ext cx="41115" cy="24170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7877654" y="964063"/>
              <a:ext cx="131569" cy="60254"/>
            </p14:xfrm>
          </p:contentPart>
        </mc:Choice>
        <mc:Fallback xmlns="">
          <p:pic>
            <p:nvPicPr>
              <p:cNvPr id="67" name="墨迹 66"/>
            </p:nvPicPr>
            <p:blipFill>
              <a:blip/>
            </p:blipFill>
            <p:spPr>
              <a:xfrm>
                <a:off x="7877654" y="964063"/>
                <a:ext cx="131569" cy="6025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7844762" y="1051706"/>
              <a:ext cx="216540" cy="316333"/>
            </p14:xfrm>
          </p:contentPart>
        </mc:Choice>
        <mc:Fallback xmlns="">
          <p:pic>
            <p:nvPicPr>
              <p:cNvPr id="68" name="墨迹 67"/>
            </p:nvPicPr>
            <p:blipFill>
              <a:blip/>
            </p:blipFill>
            <p:spPr>
              <a:xfrm>
                <a:off x="7844762" y="1051706"/>
                <a:ext cx="216540" cy="31633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8233985" y="1040750"/>
              <a:ext cx="101417" cy="27388"/>
            </p14:xfrm>
          </p:contentPart>
        </mc:Choice>
        <mc:Fallback xmlns="">
          <p:pic>
            <p:nvPicPr>
              <p:cNvPr id="69" name="墨迹 68"/>
            </p:nvPicPr>
            <p:blipFill>
              <a:blip/>
            </p:blipFill>
            <p:spPr>
              <a:xfrm>
                <a:off x="8233985" y="1040750"/>
                <a:ext cx="101417" cy="2738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8540978" y="858619"/>
              <a:ext cx="104158" cy="102706"/>
            </p14:xfrm>
          </p:contentPart>
        </mc:Choice>
        <mc:Fallback xmlns="">
          <p:pic>
            <p:nvPicPr>
              <p:cNvPr id="70" name="墨迹 69"/>
            </p:nvPicPr>
            <p:blipFill>
              <a:blip/>
            </p:blipFill>
            <p:spPr>
              <a:xfrm>
                <a:off x="8540978" y="858619"/>
                <a:ext cx="104158" cy="102706"/>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8527273" y="1013362"/>
              <a:ext cx="68526" cy="271143"/>
            </p14:xfrm>
          </p:contentPart>
        </mc:Choice>
        <mc:Fallback xmlns="">
          <p:pic>
            <p:nvPicPr>
              <p:cNvPr id="71" name="墨迹 70"/>
            </p:nvPicPr>
            <p:blipFill>
              <a:blip/>
            </p:blipFill>
            <p:spPr>
              <a:xfrm>
                <a:off x="8527273" y="1013362"/>
                <a:ext cx="68526" cy="27114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7981812" y="1572081"/>
              <a:ext cx="199066" cy="530988"/>
            </p14:xfrm>
          </p:contentPart>
        </mc:Choice>
        <mc:Fallback xmlns="">
          <p:pic>
            <p:nvPicPr>
              <p:cNvPr id="72" name="墨迹 71"/>
            </p:nvPicPr>
            <p:blipFill>
              <a:blip/>
            </p:blipFill>
            <p:spPr>
              <a:xfrm>
                <a:off x="7981812" y="1572081"/>
                <a:ext cx="199066" cy="530988"/>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8153982" y="1648768"/>
              <a:ext cx="222535" cy="632667"/>
            </p14:xfrm>
          </p:contentPart>
        </mc:Choice>
        <mc:Fallback xmlns="">
          <p:pic>
            <p:nvPicPr>
              <p:cNvPr id="73" name="墨迹 72"/>
            </p:nvPicPr>
            <p:blipFill>
              <a:blip/>
            </p:blipFill>
            <p:spPr>
              <a:xfrm>
                <a:off x="8153982" y="1648768"/>
                <a:ext cx="222535" cy="63266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B501921-E548-4942-AB90-00F19DE0779C}"/>
                  </a:ext>
                </a:extLst>
              </p:cNvPr>
              <p:cNvSpPr>
                <a:spLocks noGrp="1"/>
              </p:cNvSpPr>
              <p:nvPr>
                <p:ph type="title"/>
              </p:nvPr>
            </p:nvSpPr>
            <p:spPr/>
            <p:txBody>
              <a:bodyPr/>
              <a:lstStyle/>
              <a:p>
                <a:r>
                  <a:rPr lang="en-GB" dirty="0"/>
                  <a:t>The big question: </a:t>
                </a:r>
                <a14:m>
                  <m:oMath xmlns:m="http://schemas.openxmlformats.org/officeDocument/2006/math">
                    <m:r>
                      <a:rPr lang="en-GB" b="1" i="0" smtClean="0">
                        <a:latin typeface="Cambria Math" panose="02040503050406030204" pitchFamily="18" charset="0"/>
                      </a:rPr>
                      <m:t>𝐏</m:t>
                    </m:r>
                    <m:r>
                      <a:rPr lang="en-GB" b="0" i="0" smtClean="0">
                        <a:latin typeface="Cambria Math" panose="02040503050406030204" pitchFamily="18" charset="0"/>
                      </a:rPr>
                      <m:t>≠</m:t>
                    </m:r>
                    <m:r>
                      <a:rPr lang="en-GB" b="1" i="0" smtClean="0">
                        <a:latin typeface="Cambria Math" panose="02040503050406030204" pitchFamily="18" charset="0"/>
                      </a:rPr>
                      <m:t>𝐍𝐏</m:t>
                    </m:r>
                  </m:oMath>
                </a14:m>
                <a:r>
                  <a:rPr lang="en-US" b="1" dirty="0"/>
                  <a:t>?</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1C4323BA-C4FA-49FC-BC05-48021070F380}"/>
                  </a:ext>
                </a:extLst>
              </p:cNvPr>
              <p:cNvSpPr>
                <a:spLocks noGrp="1"/>
              </p:cNvSpPr>
              <p:nvPr>
                <p:ph idx="1"/>
              </p:nvPr>
            </p:nvSpPr>
            <p:spPr>
              <a:xfrm>
                <a:off x="628650" y="1690689"/>
                <a:ext cx="8515350" cy="4667249"/>
              </a:xfrm>
            </p:spPr>
            <p:txBody>
              <a:bodyPr>
                <a:noAutofit/>
              </a:bodyPr>
              <a:lstStyle/>
              <a:p>
                <a:pPr>
                  <a:spcBef>
                    <a:spcPts val="600"/>
                  </a:spcBef>
                </a:pPr>
                <a:r>
                  <a:rPr lang="en-GB" sz="2400" dirty="0"/>
                  <a:t>Most people believe </a:t>
                </a:r>
                <a14:m>
                  <m:oMath xmlns:m="http://schemas.openxmlformats.org/officeDocument/2006/math">
                    <m:r>
                      <a:rPr lang="en-GB" sz="2400" b="1" i="0" smtClean="0">
                        <a:latin typeface="Cambria Math" panose="02040503050406030204" pitchFamily="18" charset="0"/>
                      </a:rPr>
                      <m:t>𝐏</m:t>
                    </m:r>
                    <m:r>
                      <a:rPr lang="en-GB" sz="2400" b="0" i="1" smtClean="0">
                        <a:latin typeface="Cambria Math" panose="02040503050406030204" pitchFamily="18" charset="0"/>
                      </a:rPr>
                      <m:t>≠</m:t>
                    </m:r>
                    <m:r>
                      <a:rPr lang="en-GB" sz="2400" b="1" i="0" smtClean="0">
                        <a:latin typeface="Cambria Math" panose="02040503050406030204" pitchFamily="18" charset="0"/>
                      </a:rPr>
                      <m:t>𝐍𝐏</m:t>
                    </m:r>
                  </m:oMath>
                </a14:m>
                <a:r>
                  <a:rPr lang="en-GB" sz="2400" dirty="0"/>
                  <a:t>.</a:t>
                </a:r>
              </a:p>
              <a:p>
                <a:pPr>
                  <a:spcBef>
                    <a:spcPts val="600"/>
                  </a:spcBef>
                </a:pPr>
                <a:r>
                  <a:rPr lang="en-GB" sz="2400" dirty="0"/>
                  <a:t>Informally, NTM and non-deterministic algorithm allows </a:t>
                </a:r>
                <a:br>
                  <a:rPr lang="en-GB" sz="2400" dirty="0"/>
                </a:br>
                <a:r>
                  <a:rPr lang="en-GB" sz="2400" i="1" dirty="0">
                    <a:solidFill>
                      <a:schemeClr val="accent2">
                        <a:lumMod val="75000"/>
                      </a:schemeClr>
                    </a:solidFill>
                  </a:rPr>
                  <a:t>exponential</a:t>
                </a:r>
                <a:r>
                  <a:rPr lang="en-GB" sz="2400" dirty="0"/>
                  <a:t> “trials” within </a:t>
                </a:r>
                <a:r>
                  <a:rPr lang="en-GB" sz="2400" i="1" dirty="0">
                    <a:solidFill>
                      <a:schemeClr val="accent2">
                        <a:lumMod val="75000"/>
                      </a:schemeClr>
                    </a:solidFill>
                  </a:rPr>
                  <a:t>polynomial</a:t>
                </a:r>
                <a:r>
                  <a:rPr lang="en-GB" sz="2400" dirty="0"/>
                  <a:t> time.</a:t>
                </a:r>
              </a:p>
              <a:p>
                <a:pPr>
                  <a:spcBef>
                    <a:spcPts val="600"/>
                  </a:spcBef>
                </a:pPr>
                <a:endParaRPr lang="en-GB" sz="2400" dirty="0"/>
              </a:p>
              <a:p>
                <a:pPr>
                  <a:spcBef>
                    <a:spcPts val="600"/>
                  </a:spcBef>
                </a:pPr>
                <a:endParaRPr lang="en-GB" sz="2400" dirty="0"/>
              </a:p>
              <a:p>
                <a:pPr>
                  <a:spcBef>
                    <a:spcPts val="600"/>
                  </a:spcBef>
                </a:pPr>
                <a:endParaRPr lang="en-GB" sz="2400" dirty="0"/>
              </a:p>
              <a:p>
                <a:pPr marL="0" indent="0">
                  <a:spcBef>
                    <a:spcPts val="600"/>
                  </a:spcBef>
                  <a:buNone/>
                </a:pPr>
                <a:endParaRPr lang="en-GB" sz="2400" dirty="0"/>
              </a:p>
              <a:p>
                <a:pPr>
                  <a:spcBef>
                    <a:spcPts val="1800"/>
                  </a:spcBef>
                </a:pPr>
                <a:r>
                  <a:rPr lang="en-GB" sz="2400" b="1" dirty="0"/>
                  <a:t>P</a:t>
                </a:r>
                <a:r>
                  <a:rPr lang="en-US" sz="2400" dirty="0"/>
                  <a:t> is the set of decision problems efficiently </a:t>
                </a:r>
                <a:r>
                  <a:rPr lang="en-US" sz="2400" dirty="0">
                    <a:solidFill>
                      <a:schemeClr val="accent1">
                        <a:lumMod val="75000"/>
                      </a:schemeClr>
                    </a:solidFill>
                  </a:rPr>
                  <a:t>solvable</a:t>
                </a:r>
                <a:r>
                  <a:rPr lang="en-US" sz="2400" dirty="0"/>
                  <a:t>.</a:t>
                </a:r>
              </a:p>
              <a:p>
                <a:pPr>
                  <a:spcBef>
                    <a:spcPts val="600"/>
                  </a:spcBef>
                </a:pPr>
                <a:r>
                  <a:rPr lang="en-GB" sz="2400" b="1" dirty="0"/>
                  <a:t>N</a:t>
                </a:r>
                <a:r>
                  <a:rPr lang="en-US" sz="2400" b="1" dirty="0"/>
                  <a:t>P</a:t>
                </a:r>
                <a:r>
                  <a:rPr lang="en-US" sz="2400" dirty="0"/>
                  <a:t> is the set of decision problems efficiently </a:t>
                </a:r>
                <a:r>
                  <a:rPr lang="en-US" sz="2400" dirty="0">
                    <a:solidFill>
                      <a:schemeClr val="accent1">
                        <a:lumMod val="75000"/>
                      </a:schemeClr>
                    </a:solidFill>
                  </a:rPr>
                  <a:t>verifiable</a:t>
                </a:r>
                <a:r>
                  <a:rPr lang="en-US" sz="2400" dirty="0"/>
                  <a:t>.</a:t>
                </a:r>
              </a:p>
              <a:p>
                <a:pPr>
                  <a:spcBef>
                    <a:spcPts val="600"/>
                  </a:spcBef>
                </a:pPr>
                <a:r>
                  <a:rPr lang="en-GB" sz="2400" b="1" dirty="0">
                    <a:solidFill>
                      <a:schemeClr val="accent2">
                        <a:lumMod val="75000"/>
                      </a:schemeClr>
                    </a:solidFill>
                  </a:rPr>
                  <a:t>Solving a problem should be harder than verifying an answer!</a:t>
                </a:r>
              </a:p>
              <a:p>
                <a:pPr>
                  <a:spcBef>
                    <a:spcPts val="600"/>
                  </a:spcBef>
                </a:pPr>
                <a:r>
                  <a:rPr lang="en-GB" sz="2400" dirty="0">
                    <a:solidFill>
                      <a:srgbClr val="C00000"/>
                    </a:solidFill>
                  </a:rPr>
                  <a:t>Yet we haven't found any </a:t>
                </a:r>
                <a14:m>
                  <m:oMath xmlns:m="http://schemas.openxmlformats.org/officeDocument/2006/math">
                    <m:r>
                      <a:rPr lang="en-GB" sz="2400" i="1" smtClean="0">
                        <a:solidFill>
                          <a:srgbClr val="C00000"/>
                        </a:solidFill>
                        <a:latin typeface="Cambria Math" panose="02040503050406030204" pitchFamily="18" charset="0"/>
                        <a:ea typeface="Cambria Math" panose="02040503050406030204" pitchFamily="18" charset="0"/>
                      </a:rPr>
                      <m:t>𝒫</m:t>
                    </m:r>
                    <m:r>
                      <a:rPr lang="en-GB" sz="2400" b="0" i="1" smtClean="0">
                        <a:solidFill>
                          <a:srgbClr val="C00000"/>
                        </a:solidFill>
                        <a:latin typeface="Cambria Math" panose="02040503050406030204" pitchFamily="18" charset="0"/>
                        <a:ea typeface="Cambria Math" panose="02040503050406030204" pitchFamily="18" charset="0"/>
                      </a:rPr>
                      <m:t>∈</m:t>
                    </m:r>
                    <m:r>
                      <a:rPr lang="en-GB" sz="2400" b="1" i="0" smtClean="0">
                        <a:solidFill>
                          <a:srgbClr val="C00000"/>
                        </a:solidFill>
                        <a:latin typeface="Cambria Math" panose="02040503050406030204" pitchFamily="18" charset="0"/>
                        <a:ea typeface="Cambria Math" panose="02040503050406030204" pitchFamily="18" charset="0"/>
                      </a:rPr>
                      <m:t>𝐍𝐏</m:t>
                    </m:r>
                  </m:oMath>
                </a14:m>
                <a:r>
                  <a:rPr lang="en-GB" sz="2400" dirty="0">
                    <a:solidFill>
                      <a:srgbClr val="C00000"/>
                    </a:solidFill>
                  </a:rPr>
                  <a:t> while </a:t>
                </a:r>
                <a14:m>
                  <m:oMath xmlns:m="http://schemas.openxmlformats.org/officeDocument/2006/math">
                    <m:r>
                      <a:rPr lang="en-GB" sz="2400" i="1">
                        <a:solidFill>
                          <a:srgbClr val="C00000"/>
                        </a:solidFill>
                        <a:latin typeface="Cambria Math" panose="02040503050406030204" pitchFamily="18" charset="0"/>
                        <a:ea typeface="Cambria Math" panose="02040503050406030204" pitchFamily="18" charset="0"/>
                      </a:rPr>
                      <m:t>𝒫</m:t>
                    </m:r>
                    <m:r>
                      <a:rPr lang="en-GB" sz="2400" b="0" i="1" smtClean="0">
                        <a:solidFill>
                          <a:srgbClr val="C00000"/>
                        </a:solidFill>
                        <a:latin typeface="Cambria Math" panose="02040503050406030204" pitchFamily="18" charset="0"/>
                        <a:ea typeface="Cambria Math" panose="02040503050406030204" pitchFamily="18" charset="0"/>
                      </a:rPr>
                      <m:t>∉</m:t>
                    </m:r>
                    <m:r>
                      <a:rPr lang="en-GB" sz="2400" b="1" i="0" smtClean="0">
                        <a:solidFill>
                          <a:srgbClr val="C00000"/>
                        </a:solidFill>
                        <a:latin typeface="Cambria Math" panose="02040503050406030204" pitchFamily="18" charset="0"/>
                        <a:ea typeface="Cambria Math" panose="02040503050406030204" pitchFamily="18" charset="0"/>
                      </a:rPr>
                      <m:t>𝐏</m:t>
                    </m:r>
                  </m:oMath>
                </a14:m>
                <a:r>
                  <a:rPr lang="en-GB"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4667249"/>
              </a:xfrm>
              <a:blipFill rotWithShape="1">
                <a:blip r:embed="rId2"/>
                <a:stretch>
                  <a:fillRect l="-931" t="-1828" b="-392"/>
                </a:stretch>
              </a:blipFill>
            </p:spPr>
            <p:txBody>
              <a:bodyPr/>
              <a:lstStyle/>
              <a:p>
                <a:r>
                  <a:rPr lang="en-US">
                    <a:noFill/>
                  </a:rPr>
                  <a:t> </a:t>
                </a:r>
                <a:endParaRPr lang="en-US">
                  <a:noFill/>
                </a:endParaRPr>
              </a:p>
            </p:txBody>
          </p:sp>
        </mc:Fallback>
      </mc:AlternateContent>
      <p:grpSp>
        <p:nvGrpSpPr>
          <p:cNvPr id="4" name="组合 3"/>
          <p:cNvGrpSpPr/>
          <p:nvPr/>
        </p:nvGrpSpPr>
        <p:grpSpPr>
          <a:xfrm>
            <a:off x="1152816" y="2877076"/>
            <a:ext cx="1964011" cy="1619793"/>
            <a:chOff x="6382259" y="3932775"/>
            <a:chExt cx="2334270" cy="1925159"/>
          </a:xfrm>
        </p:grpSpPr>
        <p:sp>
          <p:nvSpPr>
            <p:cNvPr id="5" name="椭圆 4"/>
            <p:cNvSpPr/>
            <p:nvPr/>
          </p:nvSpPr>
          <p:spPr>
            <a:xfrm>
              <a:off x="7872871"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a:off x="6816519"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7447013" y="460470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p:nvSpPr>
          <p:spPr>
            <a:xfrm>
              <a:off x="8027731" y="46058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6549819" y="542502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p:nvSpPr>
          <p:spPr>
            <a:xfrm>
              <a:off x="7017875" y="5432169"/>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7447013"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7388019" y="3932775"/>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8202765" y="5423853"/>
              <a:ext cx="117988" cy="117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2" idx="4"/>
              <a:endCxn id="7" idx="0"/>
            </p:cNvCxnSpPr>
            <p:nvPr/>
          </p:nvCxnSpPr>
          <p:spPr>
            <a:xfrm>
              <a:off x="7447013" y="4050763"/>
              <a:ext cx="58994" cy="553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3"/>
              <a:endCxn id="6" idx="0"/>
            </p:cNvCxnSpPr>
            <p:nvPr/>
          </p:nvCxnSpPr>
          <p:spPr>
            <a:xfrm flipH="1">
              <a:off x="6875513" y="4033484"/>
              <a:ext cx="529785"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5"/>
              <a:endCxn id="8" idx="0"/>
            </p:cNvCxnSpPr>
            <p:nvPr/>
          </p:nvCxnSpPr>
          <p:spPr>
            <a:xfrm>
              <a:off x="7488728" y="4033484"/>
              <a:ext cx="597997" cy="5723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9" idx="0"/>
            </p:cNvCxnSpPr>
            <p:nvPr/>
          </p:nvCxnSpPr>
          <p:spPr>
            <a:xfrm flipH="1">
              <a:off x="6608813" y="4706584"/>
              <a:ext cx="224985" cy="718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5"/>
              <a:endCxn id="10" idx="0"/>
            </p:cNvCxnSpPr>
            <p:nvPr/>
          </p:nvCxnSpPr>
          <p:spPr>
            <a:xfrm>
              <a:off x="6917228" y="4706584"/>
              <a:ext cx="159641" cy="725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4"/>
              <a:endCxn id="11" idx="0"/>
            </p:cNvCxnSpPr>
            <p:nvPr/>
          </p:nvCxnSpPr>
          <p:spPr>
            <a:xfrm>
              <a:off x="7506007" y="4722691"/>
              <a:ext cx="0" cy="701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5" idx="0"/>
            </p:cNvCxnSpPr>
            <p:nvPr/>
          </p:nvCxnSpPr>
          <p:spPr>
            <a:xfrm flipH="1">
              <a:off x="7931865" y="4706584"/>
              <a:ext cx="113145"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5"/>
              <a:endCxn id="13" idx="0"/>
            </p:cNvCxnSpPr>
            <p:nvPr/>
          </p:nvCxnSpPr>
          <p:spPr>
            <a:xfrm>
              <a:off x="8128440" y="4706584"/>
              <a:ext cx="133319" cy="7172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373165" y="4438488"/>
              <a:ext cx="343364" cy="369332"/>
            </a:xfrm>
            <a:prstGeom prst="rect">
              <a:avLst/>
            </a:prstGeom>
            <a:noFill/>
          </p:spPr>
          <p:txBody>
            <a:bodyPr wrap="none" rtlCol="0">
              <a:spAutoFit/>
            </a:bodyPr>
            <a:lstStyle/>
            <a:p>
              <a:r>
                <a:rPr lang="en-GB" dirty="0"/>
                <a:t>…</a:t>
              </a:r>
              <a:endParaRPr lang="en-US" dirty="0"/>
            </a:p>
          </p:txBody>
        </p:sp>
        <p:cxnSp>
          <p:nvCxnSpPr>
            <p:cNvPr id="23" name="直接箭头连接符 22"/>
            <p:cNvCxnSpPr>
              <a:stCxn id="12" idx="6"/>
              <a:endCxn id="22" idx="0"/>
            </p:cNvCxnSpPr>
            <p:nvPr/>
          </p:nvCxnSpPr>
          <p:spPr>
            <a:xfrm>
              <a:off x="7506007" y="3991769"/>
              <a:ext cx="1038840" cy="446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73165" y="4807820"/>
              <a:ext cx="343364" cy="369332"/>
            </a:xfrm>
            <a:prstGeom prst="rect">
              <a:avLst/>
            </a:prstGeom>
            <a:noFill/>
          </p:spPr>
          <p:txBody>
            <a:bodyPr wrap="none" rtlCol="0">
              <a:spAutoFit/>
            </a:bodyPr>
            <a:lstStyle/>
            <a:p>
              <a:r>
                <a:rPr lang="en-GB" dirty="0"/>
                <a:t>…</a:t>
              </a:r>
              <a:endParaRPr lang="en-US" dirty="0"/>
            </a:p>
          </p:txBody>
        </p:sp>
        <p:sp>
          <p:nvSpPr>
            <p:cNvPr id="25" name="文本框 24"/>
            <p:cNvSpPr txBox="1"/>
            <p:nvPr/>
          </p:nvSpPr>
          <p:spPr>
            <a:xfrm>
              <a:off x="7716531" y="5544029"/>
              <a:ext cx="418704" cy="307777"/>
            </a:xfrm>
            <a:prstGeom prst="rect">
              <a:avLst/>
            </a:prstGeom>
            <a:noFill/>
          </p:spPr>
          <p:txBody>
            <a:bodyPr wrap="none" rtlCol="0">
              <a:spAutoFit/>
            </a:bodyPr>
            <a:lstStyle/>
            <a:p>
              <a:pPr algn="ctr"/>
              <a:r>
                <a:rPr lang="en-GB" sz="1400" dirty="0"/>
                <a:t>NO</a:t>
              </a:r>
              <a:endParaRPr lang="en-US" dirty="0"/>
            </a:p>
          </p:txBody>
        </p:sp>
        <p:sp>
          <p:nvSpPr>
            <p:cNvPr id="26" name="文本框 25"/>
            <p:cNvSpPr txBox="1"/>
            <p:nvPr/>
          </p:nvSpPr>
          <p:spPr>
            <a:xfrm>
              <a:off x="8052407" y="5538436"/>
              <a:ext cx="418704" cy="307777"/>
            </a:xfrm>
            <a:prstGeom prst="rect">
              <a:avLst/>
            </a:prstGeom>
            <a:noFill/>
          </p:spPr>
          <p:txBody>
            <a:bodyPr wrap="none" rtlCol="0">
              <a:spAutoFit/>
            </a:bodyPr>
            <a:lstStyle/>
            <a:p>
              <a:pPr algn="ctr"/>
              <a:r>
                <a:rPr lang="en-GB" sz="1400" dirty="0"/>
                <a:t>NO</a:t>
              </a:r>
              <a:endParaRPr lang="en-US" dirty="0"/>
            </a:p>
          </p:txBody>
        </p:sp>
        <p:sp>
          <p:nvSpPr>
            <p:cNvPr id="27" name="文本框 26"/>
            <p:cNvSpPr txBox="1"/>
            <p:nvPr/>
          </p:nvSpPr>
          <p:spPr>
            <a:xfrm>
              <a:off x="6867517" y="5544307"/>
              <a:ext cx="418704" cy="307777"/>
            </a:xfrm>
            <a:prstGeom prst="rect">
              <a:avLst/>
            </a:prstGeom>
            <a:noFill/>
          </p:spPr>
          <p:txBody>
            <a:bodyPr wrap="none" rtlCol="0">
              <a:spAutoFit/>
            </a:bodyPr>
            <a:lstStyle/>
            <a:p>
              <a:pPr algn="ctr"/>
              <a:r>
                <a:rPr lang="en-GB" sz="1400" dirty="0"/>
                <a:t>NO</a:t>
              </a:r>
              <a:endParaRPr lang="en-US" dirty="0"/>
            </a:p>
          </p:txBody>
        </p:sp>
        <p:sp>
          <p:nvSpPr>
            <p:cNvPr id="28" name="文本框 27"/>
            <p:cNvSpPr txBox="1"/>
            <p:nvPr/>
          </p:nvSpPr>
          <p:spPr>
            <a:xfrm>
              <a:off x="6382259" y="5550157"/>
              <a:ext cx="441019" cy="307777"/>
            </a:xfrm>
            <a:prstGeom prst="rect">
              <a:avLst/>
            </a:prstGeom>
            <a:noFill/>
          </p:spPr>
          <p:txBody>
            <a:bodyPr wrap="none" rtlCol="0">
              <a:spAutoFit/>
            </a:bodyPr>
            <a:lstStyle/>
            <a:p>
              <a:pPr algn="ctr"/>
              <a:r>
                <a:rPr lang="en-GB" sz="1400" dirty="0">
                  <a:solidFill>
                    <a:srgbClr val="C00000"/>
                  </a:solidFill>
                </a:rPr>
                <a:t>YES</a:t>
              </a:r>
              <a:endParaRPr lang="en-US" dirty="0">
                <a:solidFill>
                  <a:srgbClr val="C00000"/>
                </a:solidFill>
              </a:endParaRPr>
            </a:p>
          </p:txBody>
        </p:sp>
        <p:sp>
          <p:nvSpPr>
            <p:cNvPr id="29" name="文本框 28"/>
            <p:cNvSpPr txBox="1"/>
            <p:nvPr/>
          </p:nvSpPr>
          <p:spPr>
            <a:xfrm>
              <a:off x="8369810" y="5246942"/>
              <a:ext cx="343364" cy="369332"/>
            </a:xfrm>
            <a:prstGeom prst="rect">
              <a:avLst/>
            </a:prstGeom>
            <a:noFill/>
          </p:spPr>
          <p:txBody>
            <a:bodyPr wrap="none" rtlCol="0">
              <a:spAutoFit/>
            </a:bodyPr>
            <a:lstStyle/>
            <a:p>
              <a:r>
                <a:rPr lang="en-GB" dirty="0"/>
                <a:t>…</a:t>
              </a:r>
              <a:endParaRPr lang="en-US" dirty="0"/>
            </a:p>
          </p:txBody>
        </p:sp>
        <p:sp>
          <p:nvSpPr>
            <p:cNvPr id="30" name="文本框 29"/>
            <p:cNvSpPr txBox="1"/>
            <p:nvPr/>
          </p:nvSpPr>
          <p:spPr>
            <a:xfrm>
              <a:off x="7289873" y="5538436"/>
              <a:ext cx="418704" cy="307777"/>
            </a:xfrm>
            <a:prstGeom prst="rect">
              <a:avLst/>
            </a:prstGeom>
            <a:noFill/>
          </p:spPr>
          <p:txBody>
            <a:bodyPr wrap="none" rtlCol="0">
              <a:spAutoFit/>
            </a:bodyPr>
            <a:lstStyle/>
            <a:p>
              <a:pPr algn="ctr"/>
              <a:r>
                <a:rPr lang="en-GB" sz="1400" dirty="0"/>
                <a:t>NO</a:t>
              </a:r>
              <a:endParaRPr lang="en-US" dirty="0"/>
            </a:p>
          </p:txBody>
        </p:sp>
      </p:grpSp>
      <mc:AlternateContent xmlns:mc="http://schemas.openxmlformats.org/markup-compatibility/2006">
        <mc:Choice xmlns:a14="http://schemas.microsoft.com/office/drawing/2010/main" Requires="a14">
          <p:sp>
            <p:nvSpPr>
              <p:cNvPr id="32" name="矩形 3">
                <a:extLst>
                  <a:ext uri="{FF2B5EF4-FFF2-40B4-BE49-F238E27FC236}">
                    <a14:artisticCrisscrossEtching id="{3C47A2E1-4AB0-42B8-9C11-EA414632703D}"/>
                  </a:ext>
                </a:extLst>
              </p:cNvPr>
              <p:cNvSpPr/>
              <p:nvPr/>
            </p:nvSpPr>
            <p:spPr>
              <a:xfrm>
                <a:off x="4749050" y="2956790"/>
                <a:ext cx="2876756" cy="140073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NonDetAlg(</a:t>
                </a:r>
                <a14:m>
                  <m:oMath xmlns:m="http://schemas.openxmlformats.org/officeDocument/2006/math">
                    <m:r>
                      <a:rPr lang="en-GB" sz="1600" b="1" i="1" u="sng" smtClean="0">
                        <a:solidFill>
                          <a:schemeClr val="tx1"/>
                        </a:solidFill>
                        <a:latin typeface="Cambria Math" panose="02040503050406030204" pitchFamily="18" charset="0"/>
                      </a:rPr>
                      <m:t>𝒙</m:t>
                    </m:r>
                  </m:oMath>
                </a14:m>
                <a:r>
                  <a:rPr lang="en-GB" sz="1600" b="1" u="sng" dirty="0">
                    <a:solidFill>
                      <a:schemeClr val="tx1"/>
                    </a:solidFill>
                  </a:rPr>
                  <a:t>):</a:t>
                </a:r>
              </a:p>
              <a:p>
                <a:r>
                  <a:rPr lang="en-GB" sz="1600" dirty="0" err="1">
                    <a:solidFill>
                      <a:schemeClr val="tx1"/>
                    </a:solidFill>
                    <a:latin typeface="Courier New" panose="02070309020205020404" pitchFamily="49" charset="0"/>
                    <a:cs typeface="Courier New" panose="02070309020205020404" pitchFamily="49" charset="0"/>
                  </a:rPr>
                  <a:t>cer</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GenRndCertFree</a:t>
                </a:r>
                <a:r>
                  <a:rPr lang="en-GB" sz="1600" dirty="0">
                    <a:solidFill>
                      <a:schemeClr val="tx1"/>
                    </a:solidFill>
                    <a:latin typeface="Courier New" panose="02070309020205020404" pitchFamily="49" charset="0"/>
                    <a:cs typeface="Courier New" panose="02070309020205020404" pitchFamily="49" charset="0"/>
                  </a:rPr>
                  <a:t>()</a:t>
                </a:r>
              </a:p>
              <a:p>
                <a:r>
                  <a:rPr lang="en-GB" sz="1600" dirty="0">
                    <a:solidFill>
                      <a:schemeClr val="tx1"/>
                    </a:solidFill>
                    <a:latin typeface="Courier New" panose="02070309020205020404" pitchFamily="49" charset="0"/>
                    <a:cs typeface="Courier New" panose="02070309020205020404" pitchFamily="49" charset="0"/>
                  </a:rPr>
                  <a:t>flag = Verify(</a:t>
                </a:r>
                <a:r>
                  <a:rPr lang="en-GB" sz="1600" dirty="0" err="1">
                    <a:solidFill>
                      <a:schemeClr val="tx1"/>
                    </a:solidFill>
                    <a:latin typeface="Courier New" panose="02070309020205020404" pitchFamily="49" charset="0"/>
                    <a:cs typeface="Courier New" panose="02070309020205020404" pitchFamily="49" charset="0"/>
                  </a:rPr>
                  <a:t>cer,x</a:t>
                </a:r>
                <a:r>
                  <a:rPr lang="en-GB" sz="1600" dirty="0">
                    <a:solidFill>
                      <a:schemeClr val="tx1"/>
                    </a:solidFill>
                    <a:latin typeface="Courier New" panose="02070309020205020404" pitchFamily="49" charset="0"/>
                    <a:cs typeface="Courier New" panose="02070309020205020404" pitchFamily="49" charset="0"/>
                  </a:rPr>
                  <a:t>)</a:t>
                </a:r>
              </a:p>
              <a:p>
                <a:r>
                  <a:rPr lang="en-GB" sz="1600" dirty="0">
                    <a:solidFill>
                      <a:schemeClr val="tx1"/>
                    </a:solidFill>
                    <a:latin typeface="Courier New" panose="02070309020205020404" pitchFamily="49" charset="0"/>
                    <a:cs typeface="Courier New" panose="02070309020205020404" pitchFamily="49" charset="0"/>
                  </a:rPr>
                  <a:t>if (flag == 1)</a:t>
                </a:r>
              </a:p>
              <a:p>
                <a:r>
                  <a:rPr lang="en-GB" sz="1600" dirty="0">
                    <a:solidFill>
                      <a:schemeClr val="tx1"/>
                    </a:solidFill>
                    <a:latin typeface="Courier New" panose="02070309020205020404" pitchFamily="49" charset="0"/>
                    <a:cs typeface="Courier New" panose="02070309020205020404" pitchFamily="49" charset="0"/>
                  </a:rPr>
                  <a:t>  Output(“yes”)</a:t>
                </a:r>
              </a:p>
            </p:txBody>
          </p:sp>
        </mc:Choice>
        <mc:Fallback>
          <p:sp>
            <p:nvSpPr>
              <p:cNvPr id="32" name="矩形 3"/>
              <p:cNvSpPr>
                <a:spLocks noRot="1" noChangeAspect="1" noMove="1" noResize="1" noEditPoints="1" noAdjustHandles="1" noChangeArrowheads="1" noChangeShapeType="1" noTextEdit="1"/>
              </p:cNvSpPr>
              <p:nvPr/>
            </p:nvSpPr>
            <p:spPr>
              <a:xfrm>
                <a:off x="4749050" y="2956790"/>
                <a:ext cx="2876756" cy="1400738"/>
              </a:xfrm>
              <a:prstGeom prst="rect">
                <a:avLst/>
              </a:prstGeom>
              <a:blipFill rotWithShape="1">
                <a:blip r:embed="rId3"/>
                <a:stretch>
                  <a:fillRect l="-842" t="-858" r="-632" b="-3863"/>
                </a:stretch>
              </a:blipFill>
              <a:ln w="19050">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4" p14:bwMode="auto">
            <p14:nvContentPartPr>
              <p14:cNvPr id="31" name="墨迹 30"/>
              <p14:cNvContentPartPr/>
              <p14:nvPr/>
            </p14:nvContentPartPr>
            <p14:xfrm>
              <a:off x="3390533" y="4198326"/>
              <a:ext cx="25587" cy="423130"/>
            </p14:xfrm>
          </p:contentPart>
        </mc:Choice>
        <mc:Fallback xmlns="">
          <p:pic>
            <p:nvPicPr>
              <p:cNvPr id="31" name="墨迹 30"/>
            </p:nvPicPr>
            <p:blipFill>
              <a:blip/>
            </p:blipFill>
            <p:spPr>
              <a:xfrm>
                <a:off x="3390533" y="4198326"/>
                <a:ext cx="25587" cy="4231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3" name="墨迹 32"/>
              <p14:cNvContentPartPr/>
              <p14:nvPr/>
            </p14:nvContentPartPr>
            <p14:xfrm>
              <a:off x="3363057" y="4203822"/>
              <a:ext cx="142875" cy="186836"/>
            </p14:xfrm>
          </p:contentPart>
        </mc:Choice>
        <mc:Fallback xmlns="">
          <p:pic>
            <p:nvPicPr>
              <p:cNvPr id="33" name="墨迹 32"/>
            </p:nvPicPr>
            <p:blipFill>
              <a:blip/>
            </p:blipFill>
            <p:spPr>
              <a:xfrm>
                <a:off x="3363057" y="4203822"/>
                <a:ext cx="142875" cy="18683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4" name="墨迹 33"/>
              <p14:cNvContentPartPr/>
              <p14:nvPr/>
            </p14:nvContentPartPr>
            <p14:xfrm>
              <a:off x="3681778" y="4456600"/>
              <a:ext cx="5496" cy="21981"/>
            </p14:xfrm>
          </p:contentPart>
        </mc:Choice>
        <mc:Fallback xmlns="">
          <p:pic>
            <p:nvPicPr>
              <p:cNvPr id="34" name="墨迹 33"/>
            </p:nvPicPr>
            <p:blipFill>
              <a:blip/>
            </p:blipFill>
            <p:spPr>
              <a:xfrm>
                <a:off x="3681778" y="4456600"/>
                <a:ext cx="5496" cy="2198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5" name="墨迹 34"/>
              <p14:cNvContentPartPr/>
              <p14:nvPr/>
            </p14:nvContentPartPr>
            <p14:xfrm>
              <a:off x="3703759" y="4357687"/>
              <a:ext cx="32971" cy="5495"/>
            </p14:xfrm>
          </p:contentPart>
        </mc:Choice>
        <mc:Fallback xmlns="">
          <p:pic>
            <p:nvPicPr>
              <p:cNvPr id="35" name="墨迹 34"/>
            </p:nvPicPr>
            <p:blipFill>
              <a:blip/>
            </p:blipFill>
            <p:spPr>
              <a:xfrm>
                <a:off x="3703759" y="4357687"/>
                <a:ext cx="32971" cy="549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6" name="墨迹 35"/>
              <p14:cNvContentPartPr/>
              <p14:nvPr/>
            </p14:nvContentPartPr>
            <p14:xfrm>
              <a:off x="3800612" y="4264269"/>
              <a:ext cx="76246" cy="321640"/>
            </p14:xfrm>
          </p:contentPart>
        </mc:Choice>
        <mc:Fallback xmlns="">
          <p:pic>
            <p:nvPicPr>
              <p:cNvPr id="36" name="墨迹 35"/>
            </p:nvPicPr>
            <p:blipFill>
              <a:blip/>
            </p:blipFill>
            <p:spPr>
              <a:xfrm>
                <a:off x="3800612" y="4264269"/>
                <a:ext cx="76246" cy="3216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37" name="墨迹 36"/>
              <p14:cNvContentPartPr/>
              <p14:nvPr/>
            </p14:nvContentPartPr>
            <p14:xfrm>
              <a:off x="3876171" y="4236793"/>
              <a:ext cx="186149" cy="145966"/>
            </p14:xfrm>
          </p:contentPart>
        </mc:Choice>
        <mc:Fallback xmlns="">
          <p:pic>
            <p:nvPicPr>
              <p:cNvPr id="37" name="墨迹 36"/>
            </p:nvPicPr>
            <p:blipFill>
              <a:blip/>
            </p:blipFill>
            <p:spPr>
              <a:xfrm>
                <a:off x="3876171" y="4236793"/>
                <a:ext cx="186149" cy="14596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8" name="墨迹 37"/>
              <p14:cNvContentPartPr/>
              <p14:nvPr/>
            </p14:nvContentPartPr>
            <p14:xfrm>
              <a:off x="3940052" y="4170850"/>
              <a:ext cx="140815" cy="445111"/>
            </p14:xfrm>
          </p:contentPart>
        </mc:Choice>
        <mc:Fallback xmlns="">
          <p:pic>
            <p:nvPicPr>
              <p:cNvPr id="38" name="墨迹 37"/>
            </p:nvPicPr>
            <p:blipFill>
              <a:blip/>
            </p:blipFill>
            <p:spPr>
              <a:xfrm>
                <a:off x="3940052" y="4170850"/>
                <a:ext cx="140815" cy="44511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39" name="墨迹 38"/>
              <p14:cNvContentPartPr/>
              <p14:nvPr/>
            </p14:nvContentPartPr>
            <p14:xfrm>
              <a:off x="3967528" y="4145263"/>
              <a:ext cx="82428" cy="6354"/>
            </p14:xfrm>
          </p:contentPart>
        </mc:Choice>
        <mc:Fallback xmlns="">
          <p:pic>
            <p:nvPicPr>
              <p:cNvPr id="39" name="墨迹 38"/>
            </p:nvPicPr>
            <p:blipFill>
              <a:blip/>
            </p:blipFill>
            <p:spPr>
              <a:xfrm>
                <a:off x="3967528" y="4145263"/>
                <a:ext cx="82428" cy="635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40" name="墨迹 39"/>
              <p14:cNvContentPartPr/>
              <p14:nvPr/>
            </p14:nvContentPartPr>
            <p14:xfrm>
              <a:off x="4143375" y="4187336"/>
              <a:ext cx="120894" cy="426565"/>
            </p14:xfrm>
          </p:contentPart>
        </mc:Choice>
        <mc:Fallback xmlns="">
          <p:pic>
            <p:nvPicPr>
              <p:cNvPr id="40" name="墨迹 39"/>
            </p:nvPicPr>
            <p:blipFill>
              <a:blip/>
            </p:blipFill>
            <p:spPr>
              <a:xfrm>
                <a:off x="4143375" y="4187336"/>
                <a:ext cx="120894" cy="4265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1" name="墨迹 40"/>
              <p14:cNvContentPartPr/>
              <p14:nvPr/>
            </p14:nvContentPartPr>
            <p14:xfrm>
              <a:off x="4286250" y="4201761"/>
              <a:ext cx="208817" cy="298801"/>
            </p14:xfrm>
          </p:contentPart>
        </mc:Choice>
        <mc:Fallback xmlns="">
          <p:pic>
            <p:nvPicPr>
              <p:cNvPr id="41" name="墨迹 40"/>
            </p:nvPicPr>
            <p:blipFill>
              <a:blip/>
            </p:blipFill>
            <p:spPr>
              <a:xfrm>
                <a:off x="4286250" y="4201761"/>
                <a:ext cx="208817" cy="29880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2" name="墨迹 41"/>
              <p14:cNvContentPartPr/>
              <p14:nvPr/>
            </p14:nvContentPartPr>
            <p14:xfrm>
              <a:off x="4393406" y="4203822"/>
              <a:ext cx="8243" cy="211564"/>
            </p14:xfrm>
          </p:contentPart>
        </mc:Choice>
        <mc:Fallback xmlns="">
          <p:pic>
            <p:nvPicPr>
              <p:cNvPr id="42" name="墨迹 41"/>
            </p:nvPicPr>
            <p:blipFill>
              <a:blip/>
            </p:blipFill>
            <p:spPr>
              <a:xfrm>
                <a:off x="4393406" y="4203822"/>
                <a:ext cx="8243" cy="21156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3" name="墨迹 42"/>
              <p14:cNvContentPartPr/>
              <p14:nvPr/>
            </p14:nvContentPartPr>
            <p14:xfrm>
              <a:off x="4566504" y="4324716"/>
              <a:ext cx="195938" cy="206585"/>
            </p14:xfrm>
          </p:contentPart>
        </mc:Choice>
        <mc:Fallback xmlns="">
          <p:pic>
            <p:nvPicPr>
              <p:cNvPr id="43" name="墨迹 42"/>
            </p:nvPicPr>
            <p:blipFill>
              <a:blip/>
            </p:blipFill>
            <p:spPr>
              <a:xfrm>
                <a:off x="4566504" y="4324716"/>
                <a:ext cx="195938" cy="20658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44" name="墨迹 43"/>
              <p14:cNvContentPartPr/>
              <p14:nvPr/>
            </p14:nvContentPartPr>
            <p14:xfrm>
              <a:off x="4681903" y="4269764"/>
              <a:ext cx="109904" cy="387755"/>
            </p14:xfrm>
          </p:contentPart>
        </mc:Choice>
        <mc:Fallback xmlns="">
          <p:pic>
            <p:nvPicPr>
              <p:cNvPr id="44" name="墨迹 43"/>
            </p:nvPicPr>
            <p:blipFill>
              <a:blip/>
            </p:blipFill>
            <p:spPr>
              <a:xfrm>
                <a:off x="4681903" y="4269764"/>
                <a:ext cx="109904" cy="3877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5" name="墨迹 44"/>
              <p14:cNvContentPartPr/>
              <p14:nvPr/>
            </p14:nvContentPartPr>
            <p14:xfrm>
              <a:off x="4835769" y="4304109"/>
              <a:ext cx="64568" cy="291417"/>
            </p14:xfrm>
          </p:contentPart>
        </mc:Choice>
        <mc:Fallback xmlns="">
          <p:pic>
            <p:nvPicPr>
              <p:cNvPr id="45" name="墨迹 44"/>
            </p:nvPicPr>
            <p:blipFill>
              <a:blip/>
            </p:blipFill>
            <p:spPr>
              <a:xfrm>
                <a:off x="4835769" y="4304109"/>
                <a:ext cx="64568" cy="29141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46" name="墨迹 45"/>
              <p14:cNvContentPartPr/>
              <p14:nvPr/>
            </p14:nvContentPartPr>
            <p14:xfrm>
              <a:off x="4934682" y="4280754"/>
              <a:ext cx="159361" cy="359935"/>
            </p14:xfrm>
          </p:contentPart>
        </mc:Choice>
        <mc:Fallback xmlns="">
          <p:pic>
            <p:nvPicPr>
              <p:cNvPr id="46" name="墨迹 45"/>
            </p:nvPicPr>
            <p:blipFill>
              <a:blip/>
            </p:blipFill>
            <p:spPr>
              <a:xfrm>
                <a:off x="4934682" y="4280754"/>
                <a:ext cx="159361" cy="3599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7" name="墨迹 46"/>
              <p14:cNvContentPartPr/>
              <p14:nvPr/>
            </p14:nvContentPartPr>
            <p14:xfrm>
              <a:off x="4918197" y="4407144"/>
              <a:ext cx="123641" cy="146481"/>
            </p14:xfrm>
          </p:contentPart>
        </mc:Choice>
        <mc:Fallback xmlns="">
          <p:pic>
            <p:nvPicPr>
              <p:cNvPr id="47" name="墨迹 46"/>
            </p:nvPicPr>
            <p:blipFill>
              <a:blip/>
            </p:blipFill>
            <p:spPr>
              <a:xfrm>
                <a:off x="4918197" y="4407144"/>
                <a:ext cx="123641" cy="146481"/>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48" name="墨迹 47"/>
              <p14:cNvContentPartPr/>
              <p14:nvPr/>
            </p14:nvContentPartPr>
            <p14:xfrm>
              <a:off x="5214937" y="4335706"/>
              <a:ext cx="131885" cy="27476"/>
            </p14:xfrm>
          </p:contentPart>
        </mc:Choice>
        <mc:Fallback xmlns="">
          <p:pic>
            <p:nvPicPr>
              <p:cNvPr id="48" name="墨迹 47"/>
            </p:nvPicPr>
            <p:blipFill>
              <a:blip/>
            </p:blipFill>
            <p:spPr>
              <a:xfrm>
                <a:off x="5214937" y="4335706"/>
                <a:ext cx="131885" cy="2747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49" name="墨迹 48"/>
              <p14:cNvContentPartPr/>
              <p14:nvPr/>
            </p14:nvContentPartPr>
            <p14:xfrm>
              <a:off x="5174410" y="4302735"/>
              <a:ext cx="191645" cy="318721"/>
            </p14:xfrm>
          </p:contentPart>
        </mc:Choice>
        <mc:Fallback xmlns="">
          <p:pic>
            <p:nvPicPr>
              <p:cNvPr id="49" name="墨迹 48"/>
            </p:nvPicPr>
            <p:blipFill>
              <a:blip/>
            </p:blipFill>
            <p:spPr>
              <a:xfrm>
                <a:off x="5174410" y="4302735"/>
                <a:ext cx="191645" cy="31872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50" name="墨迹 49"/>
              <p14:cNvContentPartPr/>
              <p14:nvPr/>
            </p14:nvContentPartPr>
            <p14:xfrm>
              <a:off x="5346822" y="4258774"/>
              <a:ext cx="112651" cy="59073"/>
            </p14:xfrm>
          </p:contentPart>
        </mc:Choice>
        <mc:Fallback xmlns="">
          <p:pic>
            <p:nvPicPr>
              <p:cNvPr id="50" name="墨迹 49"/>
            </p:nvPicPr>
            <p:blipFill>
              <a:blip/>
            </p:blipFill>
            <p:spPr>
              <a:xfrm>
                <a:off x="5346822" y="4258774"/>
                <a:ext cx="112651" cy="5907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1" name="墨迹 50"/>
              <p14:cNvContentPartPr/>
              <p14:nvPr/>
            </p14:nvContentPartPr>
            <p14:xfrm>
              <a:off x="5487636" y="4269764"/>
              <a:ext cx="128450" cy="342763"/>
            </p14:xfrm>
          </p:contentPart>
        </mc:Choice>
        <mc:Fallback xmlns="">
          <p:pic>
            <p:nvPicPr>
              <p:cNvPr id="51" name="墨迹 50"/>
            </p:nvPicPr>
            <p:blipFill>
              <a:blip/>
            </p:blipFill>
            <p:spPr>
              <a:xfrm>
                <a:off x="5487636" y="4269764"/>
                <a:ext cx="128450" cy="34276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52" name="墨迹 51"/>
              <p14:cNvContentPartPr/>
              <p14:nvPr/>
            </p14:nvContentPartPr>
            <p14:xfrm>
              <a:off x="5660048" y="4275259"/>
              <a:ext cx="157986" cy="450606"/>
            </p14:xfrm>
          </p:contentPart>
        </mc:Choice>
        <mc:Fallback xmlns="">
          <p:pic>
            <p:nvPicPr>
              <p:cNvPr id="52" name="墨迹 51"/>
            </p:nvPicPr>
            <p:blipFill>
              <a:blip/>
            </p:blipFill>
            <p:spPr>
              <a:xfrm>
                <a:off x="5660048" y="4275259"/>
                <a:ext cx="157986" cy="45060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3" name="墨迹 52"/>
              <p14:cNvContentPartPr/>
              <p14:nvPr/>
            </p14:nvContentPartPr>
            <p14:xfrm>
              <a:off x="6382322" y="4370910"/>
              <a:ext cx="357531" cy="341217"/>
            </p14:xfrm>
          </p:contentPart>
        </mc:Choice>
        <mc:Fallback xmlns="">
          <p:pic>
            <p:nvPicPr>
              <p:cNvPr id="53" name="墨迹 52"/>
            </p:nvPicPr>
            <p:blipFill>
              <a:blip/>
            </p:blipFill>
            <p:spPr>
              <a:xfrm>
                <a:off x="6382322" y="4370910"/>
                <a:ext cx="357531" cy="34121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54" name="墨迹 53"/>
              <p14:cNvContentPartPr/>
              <p14:nvPr/>
            </p14:nvContentPartPr>
            <p14:xfrm>
              <a:off x="6836019" y="4412639"/>
              <a:ext cx="5495" cy="10990"/>
            </p14:xfrm>
          </p:contentPart>
        </mc:Choice>
        <mc:Fallback xmlns="">
          <p:pic>
            <p:nvPicPr>
              <p:cNvPr id="54" name="墨迹 53"/>
            </p:nvPicPr>
            <p:blipFill>
              <a:blip/>
            </p:blipFill>
            <p:spPr>
              <a:xfrm>
                <a:off x="6836019" y="4412639"/>
                <a:ext cx="5495" cy="109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墨迹 54"/>
              <p14:cNvContentPartPr/>
              <p14:nvPr/>
            </p14:nvContentPartPr>
            <p14:xfrm>
              <a:off x="6847009" y="4467591"/>
              <a:ext cx="5496" cy="35719"/>
            </p14:xfrm>
          </p:contentPart>
        </mc:Choice>
        <mc:Fallback xmlns="">
          <p:pic>
            <p:nvPicPr>
              <p:cNvPr id="55" name="墨迹 54"/>
            </p:nvPicPr>
            <p:blipFill>
              <a:blip/>
            </p:blipFill>
            <p:spPr>
              <a:xfrm>
                <a:off x="6847009" y="4467591"/>
                <a:ext cx="5496" cy="3571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56" name="墨迹 55"/>
              <p14:cNvContentPartPr/>
              <p14:nvPr/>
            </p14:nvContentPartPr>
            <p14:xfrm>
              <a:off x="6947812" y="4319221"/>
              <a:ext cx="231656" cy="283002"/>
            </p14:xfrm>
          </p:contentPart>
        </mc:Choice>
        <mc:Fallback xmlns="">
          <p:pic>
            <p:nvPicPr>
              <p:cNvPr id="56" name="墨迹 55"/>
            </p:nvPicPr>
            <p:blipFill>
              <a:blip/>
            </p:blipFill>
            <p:spPr>
              <a:xfrm>
                <a:off x="6947812" y="4319221"/>
                <a:ext cx="231656" cy="28300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7" name="墨迹 56"/>
              <p14:cNvContentPartPr/>
              <p14:nvPr/>
            </p14:nvContentPartPr>
            <p14:xfrm>
              <a:off x="7176721" y="4319221"/>
              <a:ext cx="101660" cy="109904"/>
            </p14:xfrm>
          </p:contentPart>
        </mc:Choice>
        <mc:Fallback xmlns="">
          <p:pic>
            <p:nvPicPr>
              <p:cNvPr id="57" name="墨迹 56"/>
            </p:nvPicPr>
            <p:blipFill>
              <a:blip/>
            </p:blipFill>
            <p:spPr>
              <a:xfrm>
                <a:off x="7176721" y="4319221"/>
                <a:ext cx="101660" cy="10990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58" name="墨迹 57"/>
              <p14:cNvContentPartPr/>
              <p14:nvPr/>
            </p14:nvContentPartPr>
            <p14:xfrm>
              <a:off x="7141002" y="4418134"/>
              <a:ext cx="127076" cy="245910"/>
            </p14:xfrm>
          </p:contentPart>
        </mc:Choice>
        <mc:Fallback xmlns="">
          <p:pic>
            <p:nvPicPr>
              <p:cNvPr id="58" name="墨迹 57"/>
            </p:nvPicPr>
            <p:blipFill>
              <a:blip/>
            </p:blipFill>
            <p:spPr>
              <a:xfrm>
                <a:off x="7141002" y="4418134"/>
                <a:ext cx="127076" cy="2459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9" name="墨迹 58"/>
              <p14:cNvContentPartPr/>
              <p14:nvPr/>
            </p14:nvContentPartPr>
            <p14:xfrm>
              <a:off x="7358062" y="4407144"/>
              <a:ext cx="175846" cy="82428"/>
            </p14:xfrm>
          </p:contentPart>
        </mc:Choice>
        <mc:Fallback xmlns="">
          <p:pic>
            <p:nvPicPr>
              <p:cNvPr id="59" name="墨迹 58"/>
            </p:nvPicPr>
            <p:blipFill>
              <a:blip/>
            </p:blipFill>
            <p:spPr>
              <a:xfrm>
                <a:off x="7358062" y="4407144"/>
                <a:ext cx="175846" cy="8242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60" name="墨迹 59"/>
              <p14:cNvContentPartPr/>
              <p14:nvPr/>
            </p14:nvContentPartPr>
            <p14:xfrm>
              <a:off x="7566879" y="4383446"/>
              <a:ext cx="121581" cy="265486"/>
            </p14:xfrm>
          </p:contentPart>
        </mc:Choice>
        <mc:Fallback xmlns="">
          <p:pic>
            <p:nvPicPr>
              <p:cNvPr id="60" name="墨迹 59"/>
            </p:nvPicPr>
            <p:blipFill>
              <a:blip/>
            </p:blipFill>
            <p:spPr>
              <a:xfrm>
                <a:off x="7566879" y="4383446"/>
                <a:ext cx="121581" cy="26548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61" name="墨迹 60"/>
              <p14:cNvContentPartPr/>
              <p14:nvPr/>
            </p14:nvContentPartPr>
            <p14:xfrm>
              <a:off x="7781192" y="4297240"/>
              <a:ext cx="170351" cy="348258"/>
            </p14:xfrm>
          </p:contentPart>
        </mc:Choice>
        <mc:Fallback xmlns="">
          <p:pic>
            <p:nvPicPr>
              <p:cNvPr id="61" name="墨迹 60"/>
            </p:nvPicPr>
            <p:blipFill>
              <a:blip/>
            </p:blipFill>
            <p:spPr>
              <a:xfrm>
                <a:off x="7781192" y="4297240"/>
                <a:ext cx="170351" cy="34825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62" name="墨迹 61"/>
              <p14:cNvContentPartPr/>
              <p14:nvPr/>
            </p14:nvContentPartPr>
            <p14:xfrm>
              <a:off x="7833053" y="4457116"/>
              <a:ext cx="47052" cy="153178"/>
            </p14:xfrm>
          </p:contentPart>
        </mc:Choice>
        <mc:Fallback xmlns="">
          <p:pic>
            <p:nvPicPr>
              <p:cNvPr id="62" name="墨迹 61"/>
            </p:nvPicPr>
            <p:blipFill>
              <a:blip/>
            </p:blipFill>
            <p:spPr>
              <a:xfrm>
                <a:off x="7833053" y="4457116"/>
                <a:ext cx="47052" cy="15317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63" name="墨迹 62"/>
              <p14:cNvContentPartPr/>
              <p14:nvPr/>
            </p14:nvContentPartPr>
            <p14:xfrm>
              <a:off x="7945532" y="4278007"/>
              <a:ext cx="170866" cy="257587"/>
            </p14:xfrm>
          </p:contentPart>
        </mc:Choice>
        <mc:Fallback xmlns="">
          <p:pic>
            <p:nvPicPr>
              <p:cNvPr id="63" name="墨迹 62"/>
            </p:nvPicPr>
            <p:blipFill>
              <a:blip/>
            </p:blipFill>
            <p:spPr>
              <a:xfrm>
                <a:off x="7945532" y="4278007"/>
                <a:ext cx="170866" cy="25758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64" name="墨迹 63"/>
              <p14:cNvContentPartPr/>
              <p14:nvPr/>
            </p14:nvContentPartPr>
            <p14:xfrm>
              <a:off x="8030365" y="4379668"/>
              <a:ext cx="20091" cy="384663"/>
            </p14:xfrm>
          </p:contentPart>
        </mc:Choice>
        <mc:Fallback xmlns="">
          <p:pic>
            <p:nvPicPr>
              <p:cNvPr id="64" name="墨迹 63"/>
            </p:nvPicPr>
            <p:blipFill>
              <a:blip/>
            </p:blipFill>
            <p:spPr>
              <a:xfrm>
                <a:off x="8030365" y="4379668"/>
                <a:ext cx="20091" cy="38466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5" name="墨迹 64"/>
              <p14:cNvContentPartPr/>
              <p14:nvPr/>
            </p14:nvContentPartPr>
            <p14:xfrm>
              <a:off x="8143875" y="4599475"/>
              <a:ext cx="27476" cy="76933"/>
            </p14:xfrm>
          </p:contentPart>
        </mc:Choice>
        <mc:Fallback xmlns="">
          <p:pic>
            <p:nvPicPr>
              <p:cNvPr id="65" name="墨迹 64"/>
            </p:nvPicPr>
            <p:blipFill>
              <a:blip/>
            </p:blipFill>
            <p:spPr>
              <a:xfrm>
                <a:off x="8143875" y="4599475"/>
                <a:ext cx="27476" cy="7693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66" name="墨迹 65"/>
              <p14:cNvContentPartPr/>
              <p14:nvPr/>
            </p14:nvContentPartPr>
            <p14:xfrm>
              <a:off x="8263223" y="4352192"/>
              <a:ext cx="105955" cy="199887"/>
            </p14:xfrm>
          </p:contentPart>
        </mc:Choice>
        <mc:Fallback xmlns="">
          <p:pic>
            <p:nvPicPr>
              <p:cNvPr id="66" name="墨迹 65"/>
            </p:nvPicPr>
            <p:blipFill>
              <a:blip/>
            </p:blipFill>
            <p:spPr>
              <a:xfrm>
                <a:off x="8263223" y="4352192"/>
                <a:ext cx="105955" cy="199887"/>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7" name="墨迹 66"/>
              <p14:cNvContentPartPr/>
              <p14:nvPr/>
            </p14:nvContentPartPr>
            <p14:xfrm>
              <a:off x="8364369" y="4346697"/>
              <a:ext cx="198514" cy="102348"/>
            </p14:xfrm>
          </p:contentPart>
        </mc:Choice>
        <mc:Fallback xmlns="">
          <p:pic>
            <p:nvPicPr>
              <p:cNvPr id="67" name="墨迹 66"/>
            </p:nvPicPr>
            <p:blipFill>
              <a:blip/>
            </p:blipFill>
            <p:spPr>
              <a:xfrm>
                <a:off x="8364369" y="4346697"/>
                <a:ext cx="198514" cy="10234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68" name="墨迹 67"/>
              <p14:cNvContentPartPr/>
              <p14:nvPr/>
            </p14:nvContentPartPr>
            <p14:xfrm>
              <a:off x="8421382" y="4286250"/>
              <a:ext cx="165714" cy="360622"/>
            </p14:xfrm>
          </p:contentPart>
        </mc:Choice>
        <mc:Fallback xmlns="">
          <p:pic>
            <p:nvPicPr>
              <p:cNvPr id="68" name="墨迹 67"/>
            </p:nvPicPr>
            <p:blipFill>
              <a:blip/>
            </p:blipFill>
            <p:spPr>
              <a:xfrm>
                <a:off x="8421382" y="4286250"/>
                <a:ext cx="165714" cy="36062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9" name="墨迹 68"/>
              <p14:cNvContentPartPr/>
              <p14:nvPr/>
            </p14:nvContentPartPr>
            <p14:xfrm>
              <a:off x="8495567" y="4251561"/>
              <a:ext cx="60447" cy="59417"/>
            </p14:xfrm>
          </p:contentPart>
        </mc:Choice>
        <mc:Fallback xmlns="">
          <p:pic>
            <p:nvPicPr>
              <p:cNvPr id="69" name="墨迹 68"/>
            </p:nvPicPr>
            <p:blipFill>
              <a:blip/>
            </p:blipFill>
            <p:spPr>
              <a:xfrm>
                <a:off x="8495567" y="4251561"/>
                <a:ext cx="60447" cy="5941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70" name="墨迹 69"/>
              <p14:cNvContentPartPr/>
              <p14:nvPr/>
            </p14:nvContentPartPr>
            <p14:xfrm>
              <a:off x="8654927" y="4299472"/>
              <a:ext cx="97540" cy="363198"/>
            </p14:xfrm>
          </p:contentPart>
        </mc:Choice>
        <mc:Fallback xmlns="">
          <p:pic>
            <p:nvPicPr>
              <p:cNvPr id="70" name="墨迹 69"/>
            </p:nvPicPr>
            <p:blipFill>
              <a:blip/>
            </p:blipFill>
            <p:spPr>
              <a:xfrm>
                <a:off x="8654927" y="4299472"/>
                <a:ext cx="97540" cy="36319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71" name="墨迹 70"/>
              <p14:cNvContentPartPr/>
              <p14:nvPr/>
            </p14:nvContentPartPr>
            <p14:xfrm>
              <a:off x="8734607" y="4335706"/>
              <a:ext cx="181342" cy="254840"/>
            </p14:xfrm>
          </p:contentPart>
        </mc:Choice>
        <mc:Fallback xmlns="">
          <p:pic>
            <p:nvPicPr>
              <p:cNvPr id="71" name="墨迹 70"/>
            </p:nvPicPr>
            <p:blipFill>
              <a:blip/>
            </p:blipFill>
            <p:spPr>
              <a:xfrm>
                <a:off x="8734607" y="4335706"/>
                <a:ext cx="181342" cy="25484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72" name="墨迹 71"/>
              <p14:cNvContentPartPr/>
              <p14:nvPr/>
            </p14:nvContentPartPr>
            <p14:xfrm>
              <a:off x="8822531" y="4297240"/>
              <a:ext cx="24728" cy="230798"/>
            </p14:xfrm>
          </p:contentPart>
        </mc:Choice>
        <mc:Fallback xmlns="">
          <p:pic>
            <p:nvPicPr>
              <p:cNvPr id="72" name="墨迹 71"/>
            </p:nvPicPr>
            <p:blipFill>
              <a:blip/>
            </p:blipFill>
            <p:spPr>
              <a:xfrm>
                <a:off x="8822531" y="4297240"/>
                <a:ext cx="24728" cy="230798"/>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73" name="墨迹 72"/>
              <p14:cNvContentPartPr/>
              <p14:nvPr/>
            </p14:nvContentPartPr>
            <p14:xfrm>
              <a:off x="7737230" y="4835769"/>
              <a:ext cx="258274" cy="390158"/>
            </p14:xfrm>
          </p:contentPart>
        </mc:Choice>
        <mc:Fallback xmlns="">
          <p:pic>
            <p:nvPicPr>
              <p:cNvPr id="73" name="墨迹 72"/>
            </p:nvPicPr>
            <p:blipFill>
              <a:blip/>
            </p:blipFill>
            <p:spPr>
              <a:xfrm>
                <a:off x="7737230" y="4835769"/>
                <a:ext cx="258274" cy="39015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74" name="墨迹 73"/>
              <p14:cNvContentPartPr/>
              <p14:nvPr/>
            </p14:nvContentPartPr>
            <p14:xfrm>
              <a:off x="8050456" y="4885225"/>
              <a:ext cx="79680" cy="252436"/>
            </p14:xfrm>
          </p:contentPart>
        </mc:Choice>
        <mc:Fallback xmlns="">
          <p:pic>
            <p:nvPicPr>
              <p:cNvPr id="74" name="墨迹 73"/>
            </p:nvPicPr>
            <p:blipFill>
              <a:blip/>
            </p:blipFill>
            <p:spPr>
              <a:xfrm>
                <a:off x="8050456" y="4885225"/>
                <a:ext cx="79680" cy="25243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75" name="墨迹 74"/>
              <p14:cNvContentPartPr/>
              <p14:nvPr/>
            </p14:nvContentPartPr>
            <p14:xfrm>
              <a:off x="8138379" y="4780817"/>
              <a:ext cx="247284" cy="368864"/>
            </p14:xfrm>
          </p:contentPart>
        </mc:Choice>
        <mc:Fallback xmlns="">
          <p:pic>
            <p:nvPicPr>
              <p:cNvPr id="75" name="墨迹 74"/>
            </p:nvPicPr>
            <p:blipFill>
              <a:blip/>
            </p:blipFill>
            <p:spPr>
              <a:xfrm>
                <a:off x="8138379" y="4780817"/>
                <a:ext cx="247284" cy="368864"/>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76" name="墨迹 75"/>
              <p14:cNvContentPartPr/>
              <p14:nvPr/>
            </p14:nvContentPartPr>
            <p14:xfrm>
              <a:off x="8550519" y="4775322"/>
              <a:ext cx="98913" cy="360"/>
            </p14:xfrm>
          </p:contentPart>
        </mc:Choice>
        <mc:Fallback xmlns="">
          <p:pic>
            <p:nvPicPr>
              <p:cNvPr id="76" name="墨迹 75"/>
            </p:nvPicPr>
            <p:blipFill>
              <a:blip/>
            </p:blipFill>
            <p:spPr>
              <a:xfrm>
                <a:off x="8550519" y="4775322"/>
                <a:ext cx="98913"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77" name="墨迹 76"/>
              <p14:cNvContentPartPr/>
              <p14:nvPr/>
            </p14:nvContentPartPr>
            <p14:xfrm>
              <a:off x="8490072" y="4813788"/>
              <a:ext cx="190957" cy="291245"/>
            </p14:xfrm>
          </p:contentPart>
        </mc:Choice>
        <mc:Fallback xmlns="">
          <p:pic>
            <p:nvPicPr>
              <p:cNvPr id="77" name="墨迹 76"/>
            </p:nvPicPr>
            <p:blipFill>
              <a:blip/>
            </p:blipFill>
            <p:spPr>
              <a:xfrm>
                <a:off x="8490072" y="4813788"/>
                <a:ext cx="190957" cy="29124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78" name="墨迹 77"/>
              <p14:cNvContentPartPr/>
              <p14:nvPr/>
            </p14:nvContentPartPr>
            <p14:xfrm>
              <a:off x="7929562" y="5286375"/>
              <a:ext cx="227020" cy="247283"/>
            </p14:xfrm>
          </p:contentPart>
        </mc:Choice>
        <mc:Fallback xmlns="">
          <p:pic>
            <p:nvPicPr>
              <p:cNvPr id="78" name="墨迹 77"/>
            </p:nvPicPr>
            <p:blipFill>
              <a:blip/>
            </p:blipFill>
            <p:spPr>
              <a:xfrm>
                <a:off x="7929562" y="5286375"/>
                <a:ext cx="227020" cy="24728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79" name="墨迹 78"/>
              <p14:cNvContentPartPr/>
              <p14:nvPr/>
            </p14:nvContentPartPr>
            <p14:xfrm>
              <a:off x="8127389" y="5236918"/>
              <a:ext cx="261021" cy="137379"/>
            </p14:xfrm>
          </p:contentPart>
        </mc:Choice>
        <mc:Fallback xmlns="">
          <p:pic>
            <p:nvPicPr>
              <p:cNvPr id="79" name="墨迹 78"/>
            </p:nvPicPr>
            <p:blipFill>
              <a:blip/>
            </p:blipFill>
            <p:spPr>
              <a:xfrm>
                <a:off x="8127389" y="5236918"/>
                <a:ext cx="261021" cy="13737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80" name="墨迹 79"/>
              <p14:cNvContentPartPr/>
              <p14:nvPr/>
            </p14:nvContentPartPr>
            <p14:xfrm>
              <a:off x="8157097" y="5313851"/>
              <a:ext cx="201090" cy="199887"/>
            </p14:xfrm>
          </p:contentPart>
        </mc:Choice>
        <mc:Fallback xmlns="">
          <p:pic>
            <p:nvPicPr>
              <p:cNvPr id="80" name="墨迹 79"/>
            </p:nvPicPr>
            <p:blipFill>
              <a:blip/>
            </p:blipFill>
            <p:spPr>
              <a:xfrm>
                <a:off x="8157097" y="5313851"/>
                <a:ext cx="201090" cy="19988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81" name="墨迹 80"/>
              <p14:cNvContentPartPr/>
              <p14:nvPr/>
            </p14:nvContentPartPr>
            <p14:xfrm>
              <a:off x="8473586" y="5286375"/>
              <a:ext cx="32971" cy="13738"/>
            </p14:xfrm>
          </p:contentPart>
        </mc:Choice>
        <mc:Fallback xmlns="">
          <p:pic>
            <p:nvPicPr>
              <p:cNvPr id="81" name="墨迹 80"/>
            </p:nvPicPr>
            <p:blipFill>
              <a:blip/>
            </p:blipFill>
            <p:spPr>
              <a:xfrm>
                <a:off x="8473586" y="5286375"/>
                <a:ext cx="32971" cy="1373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82" name="墨迹 81"/>
              <p14:cNvContentPartPr/>
              <p14:nvPr/>
            </p14:nvContentPartPr>
            <p14:xfrm>
              <a:off x="8450232" y="5264394"/>
              <a:ext cx="230111" cy="235606"/>
            </p14:xfrm>
          </p:contentPart>
        </mc:Choice>
        <mc:Fallback xmlns="">
          <p:pic>
            <p:nvPicPr>
              <p:cNvPr id="82" name="墨迹 81"/>
            </p:nvPicPr>
            <p:blipFill>
              <a:blip/>
            </p:blipFill>
            <p:spPr>
              <a:xfrm>
                <a:off x="8450232" y="5264394"/>
                <a:ext cx="230111" cy="23560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83" name="墨迹 82"/>
              <p14:cNvContentPartPr/>
              <p14:nvPr/>
            </p14:nvContentPartPr>
            <p14:xfrm>
              <a:off x="8588985" y="5366055"/>
              <a:ext cx="184090" cy="127076"/>
            </p14:xfrm>
          </p:contentPart>
        </mc:Choice>
        <mc:Fallback xmlns="">
          <p:pic>
            <p:nvPicPr>
              <p:cNvPr id="83" name="墨迹 82"/>
            </p:nvPicPr>
            <p:blipFill>
              <a:blip/>
            </p:blipFill>
            <p:spPr>
              <a:xfrm>
                <a:off x="8588985" y="5366055"/>
                <a:ext cx="184090" cy="12707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标题 3">
                <a:extLst>
                  <a:ext uri="{FF2B5EF4-FFF2-40B4-BE49-F238E27FC236}">
                    <a14:artisticCrisscrossEtching id="{8BFAF28D-828C-4D31-A96E-B2F76FA0FC10}"/>
                  </a:ext>
                </a:extLst>
              </p:cNvPr>
              <p:cNvSpPr>
                <a:spLocks noGrp="1"/>
              </p:cNvSpPr>
              <p:nvPr>
                <p:ph type="title"/>
              </p:nvPr>
            </p:nvSpPr>
            <p:spPr/>
            <p:txBody>
              <a:bodyPr/>
              <a:lstStyle/>
              <a:p>
                <a:r>
                  <a:rPr lang="en-GB" dirty="0"/>
                  <a:t>If indeed </a:t>
                </a:r>
                <a14:m>
                  <m:oMath xmlns:m="http://schemas.openxmlformats.org/officeDocument/2006/math">
                    <m:r>
                      <a:rPr lang="en-GB" b="1">
                        <a:latin typeface="Cambria Math" panose="02040503050406030204" pitchFamily="18" charset="0"/>
                      </a:rPr>
                      <m:t>𝐏</m:t>
                    </m:r>
                    <m:r>
                      <a:rPr lang="en-GB">
                        <a:latin typeface="Cambria Math" panose="02040503050406030204" pitchFamily="18" charset="0"/>
                      </a:rPr>
                      <m:t>≠</m:t>
                    </m:r>
                    <m:r>
                      <a:rPr lang="en-GB" b="1">
                        <a:latin typeface="Cambria Math" panose="02040503050406030204" pitchFamily="18" charset="0"/>
                      </a:rPr>
                      <m:t>𝐍𝐏</m:t>
                    </m:r>
                  </m:oMath>
                </a14:m>
                <a:r>
                  <a:rPr lang="en-US" dirty="0"/>
                  <a:t> …</a:t>
                </a:r>
              </a:p>
            </p:txBody>
          </p:sp>
        </mc:Choice>
        <mc:Fallback>
          <p:sp>
            <p:nvSpPr>
              <p:cNvPr id="4" name="标题 3"/>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p:grpSp>
        <p:nvGrpSpPr>
          <p:cNvPr id="27" name="组合 26"/>
          <p:cNvGrpSpPr/>
          <p:nvPr/>
        </p:nvGrpSpPr>
        <p:grpSpPr>
          <a:xfrm>
            <a:off x="394023" y="1688601"/>
            <a:ext cx="8355954" cy="1321065"/>
            <a:chOff x="545687" y="1730651"/>
            <a:chExt cx="8355954" cy="1321065"/>
          </a:xfrm>
        </p:grpSpPr>
        <p:cxnSp>
          <p:nvCxnSpPr>
            <p:cNvPr id="8" name="直接箭头连接符 7"/>
            <p:cNvCxnSpPr/>
            <p:nvPr/>
          </p:nvCxnSpPr>
          <p:spPr>
            <a:xfrm>
              <a:off x="5091346" y="2251707"/>
              <a:ext cx="1622323" cy="0"/>
            </a:xfrm>
            <a:prstGeom prst="straightConnector1">
              <a:avLst/>
            </a:prstGeom>
            <a:ln w="38100">
              <a:solidFill>
                <a:srgbClr val="FF00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39904" y="2708907"/>
              <a:ext cx="2740629" cy="0"/>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617668" y="2251707"/>
              <a:ext cx="1804220" cy="0"/>
            </a:xfrm>
            <a:prstGeom prst="straightConnector1">
              <a:avLst/>
            </a:prstGeom>
            <a:ln w="38100">
              <a:solidFill>
                <a:schemeClr val="accent6">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45687" y="1928542"/>
              <a:ext cx="64597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05481" y="1730651"/>
              <a:ext cx="1896160" cy="923330"/>
            </a:xfrm>
            <a:prstGeom prst="rect">
              <a:avLst/>
            </a:prstGeom>
            <a:noFill/>
          </p:spPr>
          <p:txBody>
            <a:bodyPr wrap="none" rtlCol="0">
              <a:spAutoFit/>
            </a:bodyPr>
            <a:lstStyle/>
            <a:p>
              <a:r>
                <a:rPr lang="en-GB" dirty="0"/>
                <a:t>computational</a:t>
              </a:r>
              <a:br>
                <a:rPr lang="en-GB" dirty="0"/>
              </a:br>
              <a:r>
                <a:rPr lang="en-GB" dirty="0"/>
                <a:t>difficulty of</a:t>
              </a:r>
              <a:br>
                <a:rPr lang="en-GB" dirty="0"/>
              </a:br>
              <a:r>
                <a:rPr lang="en-GB" dirty="0"/>
                <a:t>decision problems</a:t>
              </a:r>
              <a:endParaRPr lang="en-US" dirty="0"/>
            </a:p>
          </p:txBody>
        </p:sp>
        <p:cxnSp>
          <p:nvCxnSpPr>
            <p:cNvPr id="7" name="直接连接符 6"/>
            <p:cNvCxnSpPr/>
            <p:nvPr/>
          </p:nvCxnSpPr>
          <p:spPr>
            <a:xfrm>
              <a:off x="5091346" y="1928541"/>
              <a:ext cx="0" cy="540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206644" y="2198928"/>
              <a:ext cx="1391728" cy="369332"/>
            </a:xfrm>
            <a:prstGeom prst="rect">
              <a:avLst/>
            </a:prstGeom>
            <a:noFill/>
          </p:spPr>
          <p:txBody>
            <a:bodyPr wrap="none" rtlCol="0">
              <a:spAutoFit/>
            </a:bodyPr>
            <a:lstStyle/>
            <a:p>
              <a:pPr algn="ctr"/>
              <a:r>
                <a:rPr lang="en-GB" dirty="0">
                  <a:solidFill>
                    <a:srgbClr val="FF0000"/>
                  </a:solidFill>
                </a:rPr>
                <a:t>undecidable</a:t>
              </a:r>
              <a:endParaRPr lang="en-US" dirty="0">
                <a:solidFill>
                  <a:srgbClr val="FF0000"/>
                </a:solidFill>
              </a:endParaRPr>
            </a:p>
          </p:txBody>
        </p:sp>
        <p:cxnSp>
          <p:nvCxnSpPr>
            <p:cNvPr id="11" name="直接连接符 10"/>
            <p:cNvCxnSpPr/>
            <p:nvPr/>
          </p:nvCxnSpPr>
          <p:spPr>
            <a:xfrm>
              <a:off x="2421888" y="1921929"/>
              <a:ext cx="0" cy="540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26069" y="2198928"/>
              <a:ext cx="308098" cy="369332"/>
            </a:xfrm>
            <a:prstGeom prst="rect">
              <a:avLst/>
            </a:prstGeom>
            <a:noFill/>
          </p:spPr>
          <p:txBody>
            <a:bodyPr wrap="none" rtlCol="0">
              <a:spAutoFit/>
            </a:bodyPr>
            <a:lstStyle/>
            <a:p>
              <a:pPr algn="ctr"/>
              <a:r>
                <a:rPr lang="en-GB" b="1" dirty="0">
                  <a:solidFill>
                    <a:schemeClr val="accent6">
                      <a:lumMod val="75000"/>
                    </a:schemeClr>
                  </a:solidFill>
                </a:rPr>
                <a:t>P</a:t>
              </a:r>
              <a:endParaRPr lang="en-US" b="1" dirty="0">
                <a:solidFill>
                  <a:schemeClr val="accent6">
                    <a:lumMod val="75000"/>
                  </a:schemeClr>
                </a:solidFill>
              </a:endParaRPr>
            </a:p>
          </p:txBody>
        </p:sp>
        <p:cxnSp>
          <p:nvCxnSpPr>
            <p:cNvPr id="20" name="直接连接符 19"/>
            <p:cNvCxnSpPr/>
            <p:nvPr/>
          </p:nvCxnSpPr>
          <p:spPr>
            <a:xfrm>
              <a:off x="3380533" y="1921929"/>
              <a:ext cx="0" cy="10462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727367" y="2682384"/>
              <a:ext cx="565701" cy="369332"/>
            </a:xfrm>
            <a:prstGeom prst="rect">
              <a:avLst/>
            </a:prstGeom>
            <a:noFill/>
          </p:spPr>
          <p:txBody>
            <a:bodyPr wrap="square" rtlCol="0">
              <a:spAutoFit/>
            </a:bodyPr>
            <a:lstStyle/>
            <a:p>
              <a:pPr algn="ctr"/>
              <a:r>
                <a:rPr lang="en-GB" b="1" dirty="0">
                  <a:solidFill>
                    <a:schemeClr val="accent1"/>
                  </a:solidFill>
                </a:rPr>
                <a:t>NP</a:t>
              </a:r>
              <a:endParaRPr lang="en-US" b="1" dirty="0">
                <a:solidFill>
                  <a:schemeClr val="accent1"/>
                </a:solidFill>
              </a:endParaRPr>
            </a:p>
          </p:txBody>
        </p:sp>
      </p:grpSp>
      <p:grpSp>
        <p:nvGrpSpPr>
          <p:cNvPr id="26" name="组合 25"/>
          <p:cNvGrpSpPr/>
          <p:nvPr/>
        </p:nvGrpSpPr>
        <p:grpSpPr>
          <a:xfrm>
            <a:off x="1858299" y="3470307"/>
            <a:ext cx="5427402" cy="2605541"/>
            <a:chOff x="1061883" y="3426144"/>
            <a:chExt cx="5427402" cy="2605541"/>
          </a:xfrm>
        </p:grpSpPr>
        <p:sp>
          <p:nvSpPr>
            <p:cNvPr id="15" name="矩形 14"/>
            <p:cNvSpPr/>
            <p:nvPr/>
          </p:nvSpPr>
          <p:spPr>
            <a:xfrm>
              <a:off x="1061883" y="3426144"/>
              <a:ext cx="5427402" cy="260554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rot="20836740">
              <a:off x="1133988" y="3695804"/>
              <a:ext cx="4456377" cy="2066218"/>
            </a:xfrm>
            <a:prstGeom prst="ellipse">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p:cNvSpPr txBox="1"/>
            <p:nvPr/>
          </p:nvSpPr>
          <p:spPr>
            <a:xfrm>
              <a:off x="3499684" y="3593386"/>
              <a:ext cx="1095172" cy="369332"/>
            </a:xfrm>
            <a:prstGeom prst="rect">
              <a:avLst/>
            </a:prstGeom>
            <a:noFill/>
          </p:spPr>
          <p:txBody>
            <a:bodyPr wrap="none" rtlCol="0">
              <a:spAutoFit/>
            </a:bodyPr>
            <a:lstStyle/>
            <a:p>
              <a:pPr algn="ctr"/>
              <a:r>
                <a:rPr lang="en-GB" dirty="0">
                  <a:solidFill>
                    <a:schemeClr val="accent2">
                      <a:lumMod val="50000"/>
                    </a:schemeClr>
                  </a:solidFill>
                </a:rPr>
                <a:t>decidable</a:t>
              </a:r>
              <a:endParaRPr lang="en-US" dirty="0">
                <a:solidFill>
                  <a:schemeClr val="accent2">
                    <a:lumMod val="50000"/>
                  </a:schemeClr>
                </a:solidFill>
              </a:endParaRPr>
            </a:p>
          </p:txBody>
        </p:sp>
        <p:sp>
          <p:nvSpPr>
            <p:cNvPr id="25" name="椭圆 24"/>
            <p:cNvSpPr/>
            <p:nvPr/>
          </p:nvSpPr>
          <p:spPr>
            <a:xfrm rot="20836740">
              <a:off x="1525314" y="4157357"/>
              <a:ext cx="3398337" cy="1280202"/>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                     </a:t>
              </a:r>
              <a:r>
                <a:rPr lang="en-GB" sz="2400" b="1" dirty="0">
                  <a:solidFill>
                    <a:schemeClr val="accent1">
                      <a:lumMod val="75000"/>
                    </a:schemeClr>
                  </a:solidFill>
                </a:rPr>
                <a:t>NP</a:t>
              </a:r>
              <a:endParaRPr lang="en-US" sz="2400" b="1" dirty="0">
                <a:solidFill>
                  <a:schemeClr val="accent1">
                    <a:lumMod val="75000"/>
                  </a:schemeClr>
                </a:solidFill>
              </a:endParaRPr>
            </a:p>
          </p:txBody>
        </p:sp>
        <p:sp>
          <p:nvSpPr>
            <p:cNvPr id="19" name="椭圆 18"/>
            <p:cNvSpPr/>
            <p:nvPr/>
          </p:nvSpPr>
          <p:spPr>
            <a:xfrm rot="20836740">
              <a:off x="1604939" y="4599510"/>
              <a:ext cx="1622750" cy="752395"/>
            </a:xfrm>
            <a:prstGeom prst="ellipse">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P</a:t>
              </a:r>
              <a:endParaRPr lang="en-US" sz="2400" b="1" dirty="0">
                <a:solidFill>
                  <a:schemeClr val="accent6">
                    <a:lumMod val="75000"/>
                  </a:schemeClr>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pPr>
              <a:spcBef>
                <a:spcPts val="600"/>
              </a:spcBef>
            </a:pPr>
            <a:r>
              <a:rPr lang="en-GB" dirty="0"/>
              <a:t>[CLRS] Ch.34 (34.1-34.2)</a:t>
            </a:r>
            <a:endParaRPr lang="en-GB" dirty="0"/>
          </a:p>
          <a:p>
            <a:pPr>
              <a:spcBef>
                <a:spcPts val="1800"/>
              </a:spcBef>
            </a:pPr>
            <a:r>
              <a:rPr lang="en-GB" sz="2000" dirty="0"/>
              <a:t>Other great books:</a:t>
            </a:r>
            <a:endParaRPr lang="en-GB" sz="2000" dirty="0"/>
          </a:p>
          <a:p>
            <a:pPr>
              <a:spcBef>
                <a:spcPts val="600"/>
              </a:spcBef>
            </a:pPr>
            <a:r>
              <a:rPr lang="en-US" sz="2000" b="1" i="1" dirty="0"/>
              <a:t>Michael </a:t>
            </a:r>
            <a:r>
              <a:rPr lang="en-US" sz="2000" b="1" i="1" dirty="0" err="1"/>
              <a:t>Sipser</a:t>
            </a:r>
            <a:r>
              <a:rPr lang="en-US" sz="2000" dirty="0"/>
              <a:t>, Introduction to the Theory of Computation (3ed)</a:t>
            </a:r>
            <a:endParaRPr lang="en-US" sz="2000" dirty="0"/>
          </a:p>
          <a:p>
            <a:pPr>
              <a:spcBef>
                <a:spcPts val="600"/>
              </a:spcBef>
            </a:pPr>
            <a:r>
              <a:rPr lang="en-US" sz="2000" b="1" i="1" dirty="0"/>
              <a:t>Arora</a:t>
            </a:r>
            <a:r>
              <a:rPr lang="en-US" sz="2000" i="1" dirty="0"/>
              <a:t> and </a:t>
            </a:r>
            <a:r>
              <a:rPr lang="en-US" sz="2000" b="1" i="1" dirty="0"/>
              <a:t>Barak</a:t>
            </a:r>
            <a:r>
              <a:rPr lang="en-US" sz="2000" dirty="0"/>
              <a:t>, Computational Complexity: A Modern Approach</a:t>
            </a:r>
            <a:endParaRPr lang="en-GB" sz="2000" dirty="0"/>
          </a:p>
        </p:txBody>
      </p:sp>
      <p:pic>
        <p:nvPicPr>
          <p:cNvPr id="6" name="Picture 2" descr="Computational Complexity: A Modern Approa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4421" y="4162470"/>
            <a:ext cx="1410929" cy="201449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图片 7"/>
          <p:cNvPicPr>
            <a:picLocks noChangeAspect="1"/>
          </p:cNvPicPr>
          <p:nvPr/>
        </p:nvPicPr>
        <p:blipFill>
          <a:blip r:embed="rId2"/>
          <a:stretch>
            <a:fillRect/>
          </a:stretch>
        </p:blipFill>
        <p:spPr>
          <a:xfrm>
            <a:off x="4851746" y="4152219"/>
            <a:ext cx="1410929" cy="203499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Model for Computation</a:t>
            </a:r>
            <a:br>
              <a:rPr lang="en-GB" dirty="0"/>
            </a:br>
            <a:r>
              <a:rPr lang="en-GB" dirty="0"/>
              <a:t>Turing Machine</a:t>
            </a:r>
            <a:endParaRPr lang="en-US" dirty="0"/>
          </a:p>
        </p:txBody>
      </p:sp>
      <p:sp>
        <p:nvSpPr>
          <p:cNvPr id="3" name="内容占位符 2"/>
          <p:cNvSpPr>
            <a:spLocks noGrp="1"/>
          </p:cNvSpPr>
          <p:nvPr>
            <p:ph idx="1"/>
          </p:nvPr>
        </p:nvSpPr>
        <p:spPr>
          <a:xfrm>
            <a:off x="628650" y="1825625"/>
            <a:ext cx="7886700" cy="4351338"/>
          </a:xfrm>
        </p:spPr>
        <p:txBody>
          <a:bodyPr>
            <a:normAutofit/>
          </a:bodyPr>
          <a:lstStyle/>
          <a:p>
            <a:r>
              <a:rPr lang="en-GB" sz="2400" dirty="0"/>
              <a:t>An </a:t>
            </a:r>
            <a:r>
              <a:rPr lang="en-GB" sz="2400" i="1" dirty="0"/>
              <a:t>infinite</a:t>
            </a:r>
            <a:r>
              <a:rPr lang="en-GB" sz="2400" dirty="0"/>
              <a:t> </a:t>
            </a:r>
            <a:r>
              <a:rPr lang="en-GB" sz="2400" b="1" dirty="0">
                <a:solidFill>
                  <a:schemeClr val="accent1">
                    <a:lumMod val="75000"/>
                  </a:schemeClr>
                </a:solidFill>
              </a:rPr>
              <a:t>tape</a:t>
            </a:r>
            <a:r>
              <a:rPr lang="en-GB" sz="2400" dirty="0"/>
              <a:t> divided into cells.</a:t>
            </a:r>
            <a:endParaRPr lang="en-GB" sz="2400" dirty="0"/>
          </a:p>
          <a:p>
            <a:r>
              <a:rPr lang="en-GB" sz="2400" dirty="0"/>
              <a:t>A </a:t>
            </a:r>
            <a:r>
              <a:rPr lang="en-GB" sz="2400" b="1" dirty="0">
                <a:solidFill>
                  <a:schemeClr val="accent1">
                    <a:lumMod val="75000"/>
                  </a:schemeClr>
                </a:solidFill>
              </a:rPr>
              <a:t>head</a:t>
            </a:r>
            <a:r>
              <a:rPr lang="en-GB" sz="2400" dirty="0"/>
              <a:t> that can read or write symbols on the tape, </a:t>
            </a:r>
            <a:br>
              <a:rPr lang="en-GB" sz="2400" dirty="0"/>
            </a:br>
            <a:r>
              <a:rPr lang="en-GB" sz="2400" dirty="0"/>
              <a:t>and move the tape left or right </a:t>
            </a:r>
            <a:r>
              <a:rPr lang="en-GB" sz="2400" i="1" dirty="0"/>
              <a:t>one cell at a time</a:t>
            </a:r>
            <a:r>
              <a:rPr lang="en-GB" sz="2400" dirty="0"/>
              <a:t>.</a:t>
            </a:r>
            <a:endParaRPr lang="en-GB" sz="2400" dirty="0"/>
          </a:p>
          <a:p>
            <a:r>
              <a:rPr lang="en-GB" sz="2400" dirty="0"/>
              <a:t>A </a:t>
            </a:r>
            <a:r>
              <a:rPr lang="en-GB" sz="2400" b="1" dirty="0">
                <a:solidFill>
                  <a:schemeClr val="accent1">
                    <a:lumMod val="75000"/>
                  </a:schemeClr>
                </a:solidFill>
              </a:rPr>
              <a:t>state register</a:t>
            </a:r>
            <a:r>
              <a:rPr lang="en-GB" sz="2400" b="1" dirty="0">
                <a:solidFill>
                  <a:schemeClr val="accent1"/>
                </a:solidFill>
              </a:rPr>
              <a:t> </a:t>
            </a:r>
            <a:r>
              <a:rPr lang="en-GB" sz="2400" dirty="0"/>
              <a:t>storing current state of the machine, </a:t>
            </a:r>
            <a:br>
              <a:rPr lang="en-GB" sz="2400" dirty="0"/>
            </a:br>
            <a:r>
              <a:rPr lang="en-GB" sz="2400" dirty="0"/>
              <a:t>among </a:t>
            </a:r>
            <a:r>
              <a:rPr lang="en-GB" sz="2400" i="1" dirty="0"/>
              <a:t>finitely</a:t>
            </a:r>
            <a:r>
              <a:rPr lang="en-GB" sz="2400" dirty="0"/>
              <a:t> many states.</a:t>
            </a:r>
            <a:endParaRPr lang="en-GB" sz="2400" dirty="0"/>
          </a:p>
          <a:p>
            <a:r>
              <a:rPr lang="en-GB" sz="2400" dirty="0"/>
              <a:t>A </a:t>
            </a:r>
            <a:r>
              <a:rPr lang="en-GB" sz="2400" i="1" dirty="0"/>
              <a:t>finite</a:t>
            </a:r>
            <a:r>
              <a:rPr lang="en-GB" sz="2400" dirty="0"/>
              <a:t> </a:t>
            </a:r>
            <a:r>
              <a:rPr lang="en-GB" sz="2400" b="1" dirty="0">
                <a:solidFill>
                  <a:schemeClr val="accent1">
                    <a:lumMod val="75000"/>
                  </a:schemeClr>
                </a:solidFill>
              </a:rPr>
              <a:t>table of instructions</a:t>
            </a:r>
            <a:r>
              <a:rPr lang="en-GB" sz="2400" dirty="0"/>
              <a:t>:</a:t>
            </a:r>
            <a:endParaRPr lang="en-GB" sz="2400" dirty="0"/>
          </a:p>
          <a:p>
            <a:pPr lvl="1">
              <a:lnSpc>
                <a:spcPct val="100000"/>
              </a:lnSpc>
              <a:spcBef>
                <a:spcPts val="0"/>
              </a:spcBef>
            </a:pPr>
            <a:r>
              <a:rPr lang="en-GB" sz="2200" dirty="0">
                <a:solidFill>
                  <a:schemeClr val="accent1">
                    <a:lumMod val="50000"/>
                  </a:schemeClr>
                </a:solidFill>
              </a:rPr>
              <a:t>Given current state and current read symbol:</a:t>
            </a:r>
            <a:br>
              <a:rPr lang="en-GB" sz="2000" dirty="0"/>
            </a:br>
            <a:r>
              <a:rPr lang="en-GB" sz="2000" dirty="0"/>
              <a:t>Either erase or write a symbol;</a:t>
            </a:r>
            <a:br>
              <a:rPr lang="en-GB" sz="2000" dirty="0"/>
            </a:br>
            <a:r>
              <a:rPr lang="en-GB" sz="2000" dirty="0"/>
              <a:t>Move the head (left, right, or remain stationary);</a:t>
            </a:r>
            <a:br>
              <a:rPr lang="en-GB" sz="2000" dirty="0"/>
            </a:br>
            <a:r>
              <a:rPr lang="en-GB" sz="2000" dirty="0"/>
              <a:t>Assume the same or a new state.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5550" y="1895204"/>
            <a:ext cx="6832896" cy="646331"/>
          </a:xfrm>
          <a:prstGeom prst="rect">
            <a:avLst/>
          </a:prstGeom>
        </p:spPr>
        <p:txBody>
          <a:bodyPr wrap="none">
            <a:spAutoFit/>
          </a:bodyPr>
          <a:lstStyle/>
          <a:p>
            <a:pPr algn="ctr"/>
            <a:r>
              <a:rPr lang="en-GB" sz="3600" b="1" dirty="0">
                <a:solidFill>
                  <a:schemeClr val="accent1">
                    <a:lumMod val="50000"/>
                  </a:schemeClr>
                </a:solidFill>
              </a:rPr>
              <a:t>Can computers solve all problems?</a:t>
            </a:r>
            <a:endParaRPr lang="en-US" sz="3600" b="1" dirty="0">
              <a:solidFill>
                <a:schemeClr val="accent1">
                  <a:lumMod val="50000"/>
                </a:schemeClr>
              </a:solidFill>
            </a:endParaRPr>
          </a:p>
        </p:txBody>
      </p:sp>
      <p:sp>
        <p:nvSpPr>
          <p:cNvPr id="6" name="矩形 5"/>
          <p:cNvSpPr/>
          <p:nvPr/>
        </p:nvSpPr>
        <p:spPr>
          <a:xfrm>
            <a:off x="1610995" y="3075057"/>
            <a:ext cx="5922006" cy="1323439"/>
          </a:xfrm>
          <a:prstGeom prst="rect">
            <a:avLst/>
          </a:prstGeom>
        </p:spPr>
        <p:txBody>
          <a:bodyPr wrap="none">
            <a:spAutoFit/>
          </a:bodyPr>
          <a:lstStyle/>
          <a:p>
            <a:pPr algn="ctr"/>
            <a:r>
              <a:rPr lang="en-GB" sz="4000" dirty="0"/>
              <a:t>For each </a:t>
            </a:r>
            <a:r>
              <a:rPr lang="en-GB" sz="4000" dirty="0">
                <a:solidFill>
                  <a:srgbClr val="C00000"/>
                </a:solidFill>
              </a:rPr>
              <a:t>problem</a:t>
            </a:r>
            <a:r>
              <a:rPr lang="en-GB" sz="4000" dirty="0"/>
              <a:t>, </a:t>
            </a:r>
            <a:br>
              <a:rPr lang="en-GB" sz="4000" dirty="0"/>
            </a:br>
            <a:r>
              <a:rPr lang="en-GB" sz="4000" dirty="0"/>
              <a:t>there exist a TM to solve it?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Decision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65AB3C2-44C9-462F-8040-3AE700F2A5DC}"/>
                  </a:ext>
                </a:extLst>
              </p:cNvPr>
              <p:cNvSpPr>
                <a:spLocks noGrp="1"/>
              </p:cNvSpPr>
              <p:nvPr>
                <p:ph idx="1"/>
              </p:nvPr>
            </p:nvSpPr>
            <p:spPr>
              <a:xfrm>
                <a:off x="628650" y="1825625"/>
                <a:ext cx="8515350" cy="4351338"/>
              </a:xfrm>
            </p:spPr>
            <p:txBody>
              <a:bodyPr>
                <a:normAutofit/>
              </a:bodyPr>
              <a:lstStyle/>
              <a:p>
                <a:r>
                  <a:rPr lang="en-GB" sz="2400" dirty="0"/>
                  <a:t>Problems that expect a </a:t>
                </a:r>
                <a:r>
                  <a:rPr lang="en-GB" sz="2400" b="1" dirty="0"/>
                  <a:t>YES</a:t>
                </a:r>
                <a:r>
                  <a:rPr lang="en-GB" sz="2400" dirty="0"/>
                  <a:t> or </a:t>
                </a:r>
                <a:r>
                  <a:rPr lang="en-GB" sz="2400" b="1" dirty="0"/>
                  <a:t>NO</a:t>
                </a:r>
                <a:r>
                  <a:rPr lang="en-GB" sz="2400" dirty="0"/>
                  <a:t> answer.</a:t>
                </a:r>
              </a:p>
              <a:p>
                <a:r>
                  <a:rPr lang="en-GB" sz="2400" dirty="0"/>
                  <a:t>An </a:t>
                </a:r>
                <a:r>
                  <a:rPr lang="en-GB" sz="2400" b="1" dirty="0">
                    <a:solidFill>
                      <a:schemeClr val="accent1">
                        <a:lumMod val="75000"/>
                      </a:schemeClr>
                    </a:solidFill>
                  </a:rPr>
                  <a:t>instance</a:t>
                </a:r>
                <a:r>
                  <a:rPr lang="en-GB" sz="2400" dirty="0"/>
                  <a:t> of a problem conceptually contains two parts:</a:t>
                </a:r>
              </a:p>
              <a:p>
                <a:pPr lvl="1"/>
                <a:r>
                  <a:rPr lang="en-GB" sz="2000" dirty="0">
                    <a:solidFill>
                      <a:schemeClr val="accent2">
                        <a:lumMod val="75000"/>
                      </a:schemeClr>
                    </a:solidFill>
                  </a:rPr>
                  <a:t>Instance description</a:t>
                </a:r>
                <a:r>
                  <a:rPr lang="en-GB" sz="2000" dirty="0"/>
                  <a:t>;</a:t>
                </a:r>
              </a:p>
              <a:p>
                <a:pPr lvl="1"/>
                <a:r>
                  <a:rPr lang="en-GB" sz="2000" dirty="0">
                    <a:solidFill>
                      <a:schemeClr val="accent4">
                        <a:lumMod val="50000"/>
                      </a:schemeClr>
                    </a:solidFill>
                  </a:rPr>
                  <a:t>The question itself</a:t>
                </a:r>
                <a:r>
                  <a:rPr lang="en-GB" sz="2000" dirty="0"/>
                  <a:t>.</a:t>
                </a:r>
                <a:endParaRPr lang="en-US" sz="2000" dirty="0"/>
              </a:p>
              <a:p>
                <a:endParaRPr lang="en-GB" sz="2400" dirty="0"/>
              </a:p>
              <a:p>
                <a:r>
                  <a:rPr lang="en-GB" sz="2400" b="1" dirty="0"/>
                  <a:t>Example:</a:t>
                </a:r>
                <a:r>
                  <a:rPr lang="en-GB" sz="2400" dirty="0">
                    <a:solidFill>
                      <a:schemeClr val="tx1"/>
                    </a:solidFill>
                  </a:rPr>
                  <a:t> </a:t>
                </a:r>
                <a:r>
                  <a:rPr lang="en-GB" sz="2400" dirty="0">
                    <a:solidFill>
                      <a:schemeClr val="accent2">
                        <a:lumMod val="75000"/>
                      </a:schemeClr>
                    </a:solidFill>
                  </a:rPr>
                  <a:t>Given a </a:t>
                </a:r>
                <a:r>
                  <a:rPr lang="en-US" sz="2400" dirty="0">
                    <a:solidFill>
                      <a:schemeClr val="accent2">
                        <a:lumMod val="75000"/>
                      </a:schemeClr>
                    </a:solidFill>
                  </a:rPr>
                  <a:t>graph </a:t>
                </a:r>
                <a14:m>
                  <m:oMath xmlns:m="http://schemas.openxmlformats.org/officeDocument/2006/math">
                    <m:r>
                      <a:rPr lang="en-US" sz="2400" i="1" dirty="0" smtClean="0">
                        <a:solidFill>
                          <a:schemeClr val="accent2">
                            <a:lumMod val="75000"/>
                          </a:schemeClr>
                        </a:solidFill>
                        <a:latin typeface="Cambria Math" panose="02040503050406030204" pitchFamily="18" charset="0"/>
                      </a:rPr>
                      <m:t>𝐺</m:t>
                    </m:r>
                  </m:oMath>
                </a14:m>
                <a:r>
                  <a:rPr lang="en-US" sz="2400" dirty="0">
                    <a:solidFill>
                      <a:schemeClr val="accent2">
                        <a:lumMod val="75000"/>
                      </a:schemeClr>
                    </a:solidFill>
                  </a:rPr>
                  <a:t>, a pair of nodes </a:t>
                </a:r>
                <a14:m>
                  <m:oMath xmlns:m="http://schemas.openxmlformats.org/officeDocument/2006/math">
                    <m:r>
                      <a:rPr lang="en-GB" sz="2400" b="0" i="1" smtClean="0">
                        <a:solidFill>
                          <a:schemeClr val="accent2">
                            <a:lumMod val="75000"/>
                          </a:schemeClr>
                        </a:solidFill>
                        <a:latin typeface="Cambria Math" panose="02040503050406030204" pitchFamily="18" charset="0"/>
                      </a:rPr>
                      <m:t>(</m:t>
                    </m:r>
                    <m:r>
                      <a:rPr lang="en-GB" sz="2400" b="0" i="1" smtClean="0">
                        <a:solidFill>
                          <a:schemeClr val="accent2">
                            <a:lumMod val="75000"/>
                          </a:schemeClr>
                        </a:solidFill>
                        <a:latin typeface="Cambria Math" panose="02040503050406030204" pitchFamily="18" charset="0"/>
                      </a:rPr>
                      <m:t>𝑢</m:t>
                    </m:r>
                    <m:r>
                      <a:rPr lang="en-GB" sz="2400" b="0" i="1" smtClean="0">
                        <a:solidFill>
                          <a:schemeClr val="accent2">
                            <a:lumMod val="75000"/>
                          </a:schemeClr>
                        </a:solidFill>
                        <a:latin typeface="Cambria Math" panose="02040503050406030204" pitchFamily="18" charset="0"/>
                      </a:rPr>
                      <m:t>,</m:t>
                    </m:r>
                    <m:r>
                      <a:rPr lang="en-GB" sz="2400" b="0" i="1" smtClean="0">
                        <a:solidFill>
                          <a:schemeClr val="accent2">
                            <a:lumMod val="75000"/>
                          </a:schemeClr>
                        </a:solidFill>
                        <a:latin typeface="Cambria Math" panose="02040503050406030204" pitchFamily="18" charset="0"/>
                      </a:rPr>
                      <m:t>𝑣</m:t>
                    </m:r>
                    <m:r>
                      <a:rPr lang="en-GB" sz="2400" b="0" i="1" smtClean="0">
                        <a:solidFill>
                          <a:schemeClr val="accent2">
                            <a:lumMod val="75000"/>
                          </a:schemeClr>
                        </a:solidFill>
                        <a:latin typeface="Cambria Math" panose="02040503050406030204" pitchFamily="18" charset="0"/>
                      </a:rPr>
                      <m:t>)</m:t>
                    </m:r>
                  </m:oMath>
                </a14:m>
                <a:r>
                  <a:rPr lang="en-US" sz="2400" dirty="0">
                    <a:solidFill>
                      <a:schemeClr val="accent2">
                        <a:lumMod val="75000"/>
                      </a:schemeClr>
                    </a:solidFill>
                  </a:rPr>
                  <a:t>, an integer </a:t>
                </a:r>
                <a14:m>
                  <m:oMath xmlns:m="http://schemas.openxmlformats.org/officeDocument/2006/math">
                    <m:r>
                      <a:rPr lang="en-GB" sz="2400" b="0" i="1" smtClean="0">
                        <a:solidFill>
                          <a:schemeClr val="accent2">
                            <a:lumMod val="75000"/>
                          </a:schemeClr>
                        </a:solidFill>
                        <a:latin typeface="Cambria Math" panose="02040503050406030204" pitchFamily="18" charset="0"/>
                      </a:rPr>
                      <m:t>𝑘</m:t>
                    </m:r>
                  </m:oMath>
                </a14:m>
                <a:r>
                  <a:rPr lang="en-GB" sz="2400" dirty="0">
                    <a:solidFill>
                      <a:schemeClr val="tx1"/>
                    </a:solidFill>
                  </a:rPr>
                  <a:t>, </a:t>
                </a:r>
                <a:br>
                  <a:rPr lang="en-GB" sz="2400" dirty="0">
                    <a:solidFill>
                      <a:schemeClr val="tx1"/>
                    </a:solidFill>
                  </a:rPr>
                </a:br>
                <a:r>
                  <a:rPr lang="en-GB" sz="2400" dirty="0">
                    <a:solidFill>
                      <a:schemeClr val="accent4">
                        <a:lumMod val="50000"/>
                      </a:schemeClr>
                    </a:solidFill>
                  </a:rPr>
                  <a:t>is every path between </a:t>
                </a:r>
                <a14:m>
                  <m:oMath xmlns:m="http://schemas.openxmlformats.org/officeDocument/2006/math">
                    <m:r>
                      <a:rPr lang="en-GB" sz="2400" i="1">
                        <a:solidFill>
                          <a:schemeClr val="accent4">
                            <a:lumMod val="50000"/>
                          </a:schemeClr>
                        </a:solidFill>
                        <a:latin typeface="Cambria Math" panose="02040503050406030204" pitchFamily="18" charset="0"/>
                      </a:rPr>
                      <m:t>(</m:t>
                    </m:r>
                    <m:r>
                      <a:rPr lang="en-GB" sz="2400" i="1">
                        <a:solidFill>
                          <a:schemeClr val="accent4">
                            <a:lumMod val="50000"/>
                          </a:schemeClr>
                        </a:solidFill>
                        <a:latin typeface="Cambria Math" panose="02040503050406030204" pitchFamily="18" charset="0"/>
                      </a:rPr>
                      <m:t>𝑢</m:t>
                    </m:r>
                    <m:r>
                      <a:rPr lang="en-GB" sz="2400" i="1">
                        <a:solidFill>
                          <a:schemeClr val="accent4">
                            <a:lumMod val="50000"/>
                          </a:schemeClr>
                        </a:solidFill>
                        <a:latin typeface="Cambria Math" panose="02040503050406030204" pitchFamily="18" charset="0"/>
                      </a:rPr>
                      <m:t>,</m:t>
                    </m:r>
                    <m:r>
                      <a:rPr lang="en-GB" sz="2400" i="1">
                        <a:solidFill>
                          <a:schemeClr val="accent4">
                            <a:lumMod val="50000"/>
                          </a:schemeClr>
                        </a:solidFill>
                        <a:latin typeface="Cambria Math" panose="02040503050406030204" pitchFamily="18" charset="0"/>
                      </a:rPr>
                      <m:t>𝑣</m:t>
                    </m:r>
                    <m:r>
                      <a:rPr lang="en-GB" sz="2400" i="1">
                        <a:solidFill>
                          <a:schemeClr val="accent4">
                            <a:lumMod val="50000"/>
                          </a:schemeClr>
                        </a:solidFill>
                        <a:latin typeface="Cambria Math" panose="02040503050406030204" pitchFamily="18" charset="0"/>
                      </a:rPr>
                      <m:t>)</m:t>
                    </m:r>
                  </m:oMath>
                </a14:m>
                <a:r>
                  <a:rPr lang="en-GB" sz="2400" dirty="0">
                    <a:solidFill>
                      <a:schemeClr val="accent4">
                        <a:lumMod val="50000"/>
                      </a:schemeClr>
                    </a:solidFill>
                  </a:rPr>
                  <a:t> of length at least </a:t>
                </a:r>
                <a14:m>
                  <m:oMath xmlns:m="http://schemas.openxmlformats.org/officeDocument/2006/math">
                    <m:r>
                      <a:rPr lang="en-GB" sz="2400" i="1">
                        <a:solidFill>
                          <a:schemeClr val="accent4">
                            <a:lumMod val="50000"/>
                          </a:schemeClr>
                        </a:solidFill>
                        <a:latin typeface="Cambria Math" panose="02040503050406030204" pitchFamily="18" charset="0"/>
                      </a:rPr>
                      <m:t>𝑘</m:t>
                    </m:r>
                  </m:oMath>
                </a14:m>
                <a:r>
                  <a:rPr lang="en-GB" sz="2400" dirty="0">
                    <a:solidFill>
                      <a:schemeClr val="tx1"/>
                    </a:solidFill>
                  </a:rPr>
                  <a:t>?</a:t>
                </a:r>
              </a:p>
              <a:p>
                <a:r>
                  <a:rPr lang="en-GB" sz="2400" b="1" dirty="0"/>
                  <a:t>Example:</a:t>
                </a:r>
                <a:r>
                  <a:rPr lang="en-GB" sz="2400" dirty="0">
                    <a:solidFill>
                      <a:schemeClr val="tx1"/>
                    </a:solidFill>
                  </a:rPr>
                  <a:t> </a:t>
                </a:r>
                <a:r>
                  <a:rPr lang="en-GB" sz="2400" dirty="0">
                    <a:solidFill>
                      <a:schemeClr val="accent2">
                        <a:lumMod val="75000"/>
                      </a:schemeClr>
                    </a:solidFill>
                  </a:rPr>
                  <a:t>Given a multiset </a:t>
                </a:r>
                <a14:m>
                  <m:oMath xmlns:m="http://schemas.openxmlformats.org/officeDocument/2006/math">
                    <m:r>
                      <a:rPr lang="en-GB" sz="2400" b="0" i="1" smtClean="0">
                        <a:solidFill>
                          <a:schemeClr val="accent2">
                            <a:lumMod val="75000"/>
                          </a:schemeClr>
                        </a:solidFill>
                        <a:latin typeface="Cambria Math" panose="02040503050406030204" pitchFamily="18" charset="0"/>
                      </a:rPr>
                      <m:t>𝑆</m:t>
                    </m:r>
                  </m:oMath>
                </a14:m>
                <a:r>
                  <a:rPr lang="en-GB" sz="2400" dirty="0">
                    <a:solidFill>
                      <a:schemeClr val="tx1"/>
                    </a:solidFill>
                  </a:rPr>
                  <a:t>,</a:t>
                </a:r>
                <a:br>
                  <a:rPr lang="en-GB" sz="2400" dirty="0">
                    <a:solidFill>
                      <a:schemeClr val="tx1"/>
                    </a:solidFill>
                  </a:rPr>
                </a:br>
                <a:r>
                  <a:rPr lang="en-GB" sz="2400" dirty="0">
                    <a:solidFill>
                      <a:schemeClr val="accent4">
                        <a:lumMod val="50000"/>
                      </a:schemeClr>
                    </a:solidFill>
                  </a:rPr>
                  <a:t>is there a way to partition </a:t>
                </a:r>
                <a14:m>
                  <m:oMath xmlns:m="http://schemas.openxmlformats.org/officeDocument/2006/math">
                    <m:r>
                      <a:rPr lang="en-GB" sz="2400" i="1">
                        <a:solidFill>
                          <a:schemeClr val="accent4">
                            <a:lumMod val="50000"/>
                          </a:schemeClr>
                        </a:solidFill>
                        <a:latin typeface="Cambria Math" panose="02040503050406030204" pitchFamily="18" charset="0"/>
                      </a:rPr>
                      <m:t>𝑆</m:t>
                    </m:r>
                    <m:r>
                      <a:rPr lang="en-GB" sz="2400" i="1">
                        <a:solidFill>
                          <a:schemeClr val="accent4">
                            <a:lumMod val="50000"/>
                          </a:schemeClr>
                        </a:solidFill>
                        <a:latin typeface="Cambria Math" panose="02040503050406030204" pitchFamily="18" charset="0"/>
                      </a:rPr>
                      <m:t> </m:t>
                    </m:r>
                  </m:oMath>
                </a14:m>
                <a:r>
                  <a:rPr lang="en-GB" sz="2400" dirty="0">
                    <a:solidFill>
                      <a:schemeClr val="accent4">
                        <a:lumMod val="50000"/>
                      </a:schemeClr>
                    </a:solidFill>
                  </a:rPr>
                  <a:t>into two subsets of equal sum</a:t>
                </a:r>
                <a:r>
                  <a:rPr lang="en-GB" sz="2400" dirty="0">
                    <a:solidFill>
                      <a:schemeClr val="tx1"/>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8515350" cy="4351338"/>
              </a:xfrm>
              <a:blipFill rotWithShape="1">
                <a:blip r:embed="rId1"/>
                <a:stretch>
                  <a:fillRect l="-931"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Optimization vs Decision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99DA160F-0044-47D6-A8F0-0D8295CD624A}"/>
                  </a:ext>
                </a:extLst>
              </p:cNvPr>
              <p:cNvSpPr>
                <a:spLocks noGrp="1"/>
              </p:cNvSpPr>
              <p:nvPr>
                <p:ph idx="1"/>
              </p:nvPr>
            </p:nvSpPr>
            <p:spPr/>
            <p:txBody>
              <a:bodyPr>
                <a:normAutofit/>
              </a:bodyPr>
              <a:lstStyle/>
              <a:p>
                <a:r>
                  <a:rPr lang="en-GB" sz="2400" dirty="0"/>
                  <a:t>In an </a:t>
                </a:r>
                <a:r>
                  <a:rPr lang="en-GB" sz="2400" b="1" dirty="0">
                    <a:solidFill>
                      <a:schemeClr val="accent1">
                        <a:lumMod val="75000"/>
                      </a:schemeClr>
                    </a:solidFill>
                  </a:rPr>
                  <a:t>optimization problem</a:t>
                </a:r>
                <a:r>
                  <a:rPr lang="en-GB" sz="2400" dirty="0"/>
                  <a:t>, among all </a:t>
                </a:r>
                <a:r>
                  <a:rPr lang="en-US" sz="2400" dirty="0"/>
                  <a:t>feasible solutions, we find one that </a:t>
                </a:r>
                <a:r>
                  <a:rPr lang="en-US" sz="2400" i="1" dirty="0">
                    <a:solidFill>
                      <a:schemeClr val="accent2">
                        <a:lumMod val="75000"/>
                      </a:schemeClr>
                    </a:solidFill>
                  </a:rPr>
                  <a:t>maximizes</a:t>
                </a:r>
                <a:r>
                  <a:rPr lang="en-US" sz="2400" dirty="0"/>
                  <a:t> (or </a:t>
                </a:r>
                <a:r>
                  <a:rPr lang="en-US" sz="2400" i="1" dirty="0">
                    <a:solidFill>
                      <a:schemeClr val="accent2">
                        <a:lumMod val="75000"/>
                      </a:schemeClr>
                    </a:solidFill>
                  </a:rPr>
                  <a:t>minimizes</a:t>
                </a:r>
                <a:r>
                  <a:rPr lang="en-US" sz="2400" dirty="0"/>
                  <a:t>) a given </a:t>
                </a:r>
                <a:r>
                  <a:rPr lang="en-US" sz="2400" i="1" dirty="0">
                    <a:solidFill>
                      <a:schemeClr val="accent2">
                        <a:lumMod val="75000"/>
                      </a:schemeClr>
                    </a:solidFill>
                  </a:rPr>
                  <a:t>objective</a:t>
                </a:r>
                <a:r>
                  <a:rPr lang="en-US" sz="2400" dirty="0"/>
                  <a:t>.</a:t>
                </a:r>
              </a:p>
              <a:p>
                <a:r>
                  <a:rPr lang="en-GB" sz="2400" b="1" dirty="0"/>
                  <a:t>Example:</a:t>
                </a:r>
                <a:r>
                  <a:rPr lang="en-GB" sz="2400" dirty="0"/>
                  <a:t> </a:t>
                </a:r>
                <a:r>
                  <a:rPr lang="en-GB" sz="2000" dirty="0">
                    <a:solidFill>
                      <a:schemeClr val="tx1">
                        <a:lumMod val="65000"/>
                        <a:lumOff val="35000"/>
                      </a:schemeClr>
                    </a:solidFill>
                  </a:rPr>
                  <a:t>Given </a:t>
                </a:r>
                <a:r>
                  <a:rPr lang="en-US" sz="2000" dirty="0">
                    <a:solidFill>
                      <a:schemeClr val="tx1">
                        <a:lumMod val="65000"/>
                        <a:lumOff val="35000"/>
                      </a:schemeClr>
                    </a:solidFill>
                  </a:rPr>
                  <a:t>a graph </a:t>
                </a:r>
                <a14:m>
                  <m:oMath xmlns:m="http://schemas.openxmlformats.org/officeDocument/2006/math">
                    <m:r>
                      <a:rPr lang="en-US" sz="2000" i="1" dirty="0">
                        <a:solidFill>
                          <a:schemeClr val="tx1">
                            <a:lumMod val="65000"/>
                            <a:lumOff val="35000"/>
                          </a:schemeClr>
                        </a:solidFill>
                        <a:latin typeface="Cambria Math" panose="02040503050406030204" pitchFamily="18" charset="0"/>
                      </a:rPr>
                      <m:t>𝐺</m:t>
                    </m:r>
                  </m:oMath>
                </a14:m>
                <a:r>
                  <a:rPr lang="en-US" sz="2000" dirty="0">
                    <a:solidFill>
                      <a:schemeClr val="tx1">
                        <a:lumMod val="65000"/>
                        <a:lumOff val="35000"/>
                      </a:schemeClr>
                    </a:solidFill>
                  </a:rPr>
                  <a:t>, a pair of nodes </a:t>
                </a:r>
                <a14:m>
                  <m:oMath xmlns:m="http://schemas.openxmlformats.org/officeDocument/2006/math">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𝑢</m:t>
                    </m:r>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𝑣</m:t>
                    </m:r>
                    <m:r>
                      <a:rPr lang="en-GB" sz="2000" i="1">
                        <a:solidFill>
                          <a:schemeClr val="tx1">
                            <a:lumMod val="65000"/>
                            <a:lumOff val="35000"/>
                          </a:schemeClr>
                        </a:solidFill>
                        <a:latin typeface="Cambria Math" panose="02040503050406030204" pitchFamily="18" charset="0"/>
                      </a:rPr>
                      <m:t>)</m:t>
                    </m:r>
                  </m:oMath>
                </a14:m>
                <a:r>
                  <a:rPr lang="en-US" sz="2000" dirty="0">
                    <a:solidFill>
                      <a:schemeClr val="tx1">
                        <a:lumMod val="65000"/>
                        <a:lumOff val="35000"/>
                      </a:schemeClr>
                    </a:solidFill>
                  </a:rPr>
                  <a:t>, </a:t>
                </a:r>
                <a:br>
                  <a:rPr lang="en-US" sz="2000" dirty="0">
                    <a:solidFill>
                      <a:schemeClr val="tx1">
                        <a:lumMod val="65000"/>
                        <a:lumOff val="35000"/>
                      </a:schemeClr>
                    </a:solidFill>
                  </a:rPr>
                </a:br>
                <a:r>
                  <a:rPr lang="en-GB" sz="2000" dirty="0">
                    <a:solidFill>
                      <a:schemeClr val="tx1">
                        <a:lumMod val="65000"/>
                        <a:lumOff val="35000"/>
                      </a:schemeClr>
                    </a:solidFill>
                  </a:rPr>
                  <a:t>what is the length of the shortest path between </a:t>
                </a:r>
                <a14:m>
                  <m:oMath xmlns:m="http://schemas.openxmlformats.org/officeDocument/2006/math">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𝑢</m:t>
                    </m:r>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𝑣</m:t>
                    </m:r>
                    <m:r>
                      <a:rPr lang="en-GB" sz="2000" i="1">
                        <a:solidFill>
                          <a:schemeClr val="tx1">
                            <a:lumMod val="65000"/>
                            <a:lumOff val="35000"/>
                          </a:schemeClr>
                        </a:solidFill>
                        <a:latin typeface="Cambria Math" panose="02040503050406030204" pitchFamily="18" charset="0"/>
                      </a:rPr>
                      <m:t>)</m:t>
                    </m:r>
                  </m:oMath>
                </a14:m>
                <a:r>
                  <a:rPr lang="en-US" sz="2000" dirty="0">
                    <a:solidFill>
                      <a:schemeClr val="tx1">
                        <a:lumMod val="65000"/>
                        <a:lumOff val="35000"/>
                      </a:schemeClr>
                    </a:solidFill>
                  </a:rPr>
                  <a:t>?</a:t>
                </a:r>
                <a:endParaRPr lang="en-US" sz="2000" dirty="0"/>
              </a:p>
              <a:p>
                <a:r>
                  <a:rPr lang="en-GB" sz="2400" dirty="0">
                    <a:solidFill>
                      <a:srgbClr val="C00000"/>
                    </a:solidFill>
                  </a:rPr>
                  <a:t>If we have an efficient algorithm for a decision problem, then we can usually solve the corresponding optimization problem efficiently, and vice versa.</a:t>
                </a:r>
              </a:p>
              <a:p>
                <a:r>
                  <a:rPr lang="en-GB" sz="2400" b="1" dirty="0"/>
                  <a:t>Recall:</a:t>
                </a:r>
                <a:r>
                  <a:rPr lang="en-GB" sz="2400" b="1" dirty="0">
                    <a:solidFill>
                      <a:schemeClr val="accent1"/>
                    </a:solidFill>
                  </a:rPr>
                  <a:t> </a:t>
                </a:r>
                <a:r>
                  <a:rPr lang="en-GB" sz="2000" dirty="0">
                    <a:solidFill>
                      <a:schemeClr val="tx1">
                        <a:lumMod val="65000"/>
                        <a:lumOff val="35000"/>
                      </a:schemeClr>
                    </a:solidFill>
                  </a:rPr>
                  <a:t>Given </a:t>
                </a:r>
                <a:r>
                  <a:rPr lang="en-US" sz="2000" dirty="0">
                    <a:solidFill>
                      <a:schemeClr val="tx1">
                        <a:lumMod val="65000"/>
                        <a:lumOff val="35000"/>
                      </a:schemeClr>
                    </a:solidFill>
                  </a:rPr>
                  <a:t>a graph </a:t>
                </a:r>
                <a14:m>
                  <m:oMath xmlns:m="http://schemas.openxmlformats.org/officeDocument/2006/math">
                    <m:r>
                      <a:rPr lang="en-US" sz="2000" i="1" dirty="0">
                        <a:solidFill>
                          <a:schemeClr val="tx1">
                            <a:lumMod val="65000"/>
                            <a:lumOff val="35000"/>
                          </a:schemeClr>
                        </a:solidFill>
                        <a:latin typeface="Cambria Math" panose="02040503050406030204" pitchFamily="18" charset="0"/>
                      </a:rPr>
                      <m:t>𝐺</m:t>
                    </m:r>
                  </m:oMath>
                </a14:m>
                <a:r>
                  <a:rPr lang="en-US" sz="2000" dirty="0">
                    <a:solidFill>
                      <a:schemeClr val="tx1">
                        <a:lumMod val="65000"/>
                        <a:lumOff val="35000"/>
                      </a:schemeClr>
                    </a:solidFill>
                  </a:rPr>
                  <a:t>, a pair of nodes </a:t>
                </a:r>
                <a14:m>
                  <m:oMath xmlns:m="http://schemas.openxmlformats.org/officeDocument/2006/math">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𝑢</m:t>
                    </m:r>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𝑣</m:t>
                    </m:r>
                    <m:r>
                      <a:rPr lang="en-GB" sz="2000" i="1">
                        <a:solidFill>
                          <a:schemeClr val="tx1">
                            <a:lumMod val="65000"/>
                            <a:lumOff val="35000"/>
                          </a:schemeClr>
                        </a:solidFill>
                        <a:latin typeface="Cambria Math" panose="02040503050406030204" pitchFamily="18" charset="0"/>
                      </a:rPr>
                      <m:t>)</m:t>
                    </m:r>
                  </m:oMath>
                </a14:m>
                <a:r>
                  <a:rPr lang="en-US" sz="2000" dirty="0">
                    <a:solidFill>
                      <a:schemeClr val="tx1">
                        <a:lumMod val="65000"/>
                        <a:lumOff val="35000"/>
                      </a:schemeClr>
                    </a:solidFill>
                  </a:rPr>
                  <a:t>, an integer </a:t>
                </a:r>
                <a14:m>
                  <m:oMath xmlns:m="http://schemas.openxmlformats.org/officeDocument/2006/math">
                    <m:r>
                      <a:rPr lang="en-GB" sz="2000" i="1">
                        <a:solidFill>
                          <a:schemeClr val="tx1">
                            <a:lumMod val="65000"/>
                            <a:lumOff val="35000"/>
                          </a:schemeClr>
                        </a:solidFill>
                        <a:latin typeface="Cambria Math" panose="02040503050406030204" pitchFamily="18" charset="0"/>
                      </a:rPr>
                      <m:t>𝑘</m:t>
                    </m:r>
                  </m:oMath>
                </a14:m>
                <a:r>
                  <a:rPr lang="en-GB" sz="2000" dirty="0">
                    <a:solidFill>
                      <a:schemeClr val="tx1">
                        <a:lumMod val="65000"/>
                        <a:lumOff val="35000"/>
                      </a:schemeClr>
                    </a:solidFill>
                  </a:rPr>
                  <a:t>,</a:t>
                </a:r>
                <a:br>
                  <a:rPr lang="en-GB" sz="2000" dirty="0">
                    <a:solidFill>
                      <a:schemeClr val="tx1">
                        <a:lumMod val="65000"/>
                        <a:lumOff val="35000"/>
                      </a:schemeClr>
                    </a:solidFill>
                  </a:rPr>
                </a:br>
                <a:r>
                  <a:rPr lang="en-GB" sz="2000" dirty="0">
                    <a:solidFill>
                      <a:schemeClr val="tx1">
                        <a:lumMod val="65000"/>
                        <a:lumOff val="35000"/>
                      </a:schemeClr>
                    </a:solidFill>
                  </a:rPr>
                  <a:t>is every path between </a:t>
                </a:r>
                <a14:m>
                  <m:oMath xmlns:m="http://schemas.openxmlformats.org/officeDocument/2006/math">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𝑢</m:t>
                    </m:r>
                    <m:r>
                      <a:rPr lang="en-GB" sz="2000" i="1">
                        <a:solidFill>
                          <a:schemeClr val="tx1">
                            <a:lumMod val="65000"/>
                            <a:lumOff val="35000"/>
                          </a:schemeClr>
                        </a:solidFill>
                        <a:latin typeface="Cambria Math" panose="02040503050406030204" pitchFamily="18" charset="0"/>
                      </a:rPr>
                      <m:t>,</m:t>
                    </m:r>
                    <m:r>
                      <a:rPr lang="en-GB" sz="2000" i="1">
                        <a:solidFill>
                          <a:schemeClr val="tx1">
                            <a:lumMod val="65000"/>
                            <a:lumOff val="35000"/>
                          </a:schemeClr>
                        </a:solidFill>
                        <a:latin typeface="Cambria Math" panose="02040503050406030204" pitchFamily="18" charset="0"/>
                      </a:rPr>
                      <m:t>𝑣</m:t>
                    </m:r>
                    <m:r>
                      <a:rPr lang="en-GB" sz="2000" i="1">
                        <a:solidFill>
                          <a:schemeClr val="tx1">
                            <a:lumMod val="65000"/>
                            <a:lumOff val="35000"/>
                          </a:schemeClr>
                        </a:solidFill>
                        <a:latin typeface="Cambria Math" panose="02040503050406030204" pitchFamily="18" charset="0"/>
                      </a:rPr>
                      <m:t>)</m:t>
                    </m:r>
                  </m:oMath>
                </a14:m>
                <a:r>
                  <a:rPr lang="en-GB" sz="2000" dirty="0">
                    <a:solidFill>
                      <a:schemeClr val="tx1">
                        <a:lumMod val="65000"/>
                        <a:lumOff val="35000"/>
                      </a:schemeClr>
                    </a:solidFill>
                  </a:rPr>
                  <a:t> of length at least </a:t>
                </a:r>
                <a14:m>
                  <m:oMath xmlns:m="http://schemas.openxmlformats.org/officeDocument/2006/math">
                    <m:r>
                      <a:rPr lang="en-GB" sz="2000" i="1">
                        <a:solidFill>
                          <a:schemeClr val="tx1">
                            <a:lumMod val="65000"/>
                            <a:lumOff val="35000"/>
                          </a:schemeClr>
                        </a:solidFill>
                        <a:latin typeface="Cambria Math" panose="02040503050406030204" pitchFamily="18" charset="0"/>
                      </a:rPr>
                      <m:t>𝑘</m:t>
                    </m:r>
                  </m:oMath>
                </a14:m>
                <a:r>
                  <a:rPr lang="en-GB" sz="2000" dirty="0">
                    <a:solidFill>
                      <a:schemeClr val="tx1">
                        <a:lumMod val="65000"/>
                        <a:lumOff val="35000"/>
                      </a:schemeClr>
                    </a:solidFill>
                  </a:rPr>
                  <a:t>?</a:t>
                </a:r>
                <a:endParaRPr lang="en-GB" sz="2000" dirty="0"/>
              </a:p>
              <a:p>
                <a:r>
                  <a:rPr lang="en-GB" sz="2400" b="1" dirty="0">
                    <a:solidFill>
                      <a:schemeClr val="accent2">
                        <a:lumMod val="75000"/>
                      </a:schemeClr>
                    </a:solidFill>
                  </a:rPr>
                  <a:t>Another example</a:t>
                </a:r>
                <a:r>
                  <a:rPr lang="en-GB" sz="2400" b="1" dirty="0"/>
                  <a:t>:</a:t>
                </a:r>
                <a:r>
                  <a:rPr lang="en-GB" sz="2400" dirty="0"/>
                  <a:t> chromatic number vs </a:t>
                </a:r>
                <a14:m>
                  <m:oMath xmlns:m="http://schemas.openxmlformats.org/officeDocument/2006/math">
                    <m:r>
                      <a:rPr lang="en-GB" sz="2400" b="0" i="1" smtClean="0">
                        <a:latin typeface="Cambria Math" panose="02040503050406030204" pitchFamily="18" charset="0"/>
                      </a:rPr>
                      <m:t>𝑘</m:t>
                    </m:r>
                  </m:oMath>
                </a14:m>
                <a:r>
                  <a:rPr lang="en-US" sz="2400" dirty="0"/>
                  <a:t>-colorable.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r="-54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5550" y="1777218"/>
            <a:ext cx="6832896" cy="646331"/>
          </a:xfrm>
          <a:prstGeom prst="rect">
            <a:avLst/>
          </a:prstGeom>
        </p:spPr>
        <p:txBody>
          <a:bodyPr wrap="none">
            <a:spAutoFit/>
          </a:bodyPr>
          <a:lstStyle/>
          <a:p>
            <a:pPr algn="ctr"/>
            <a:r>
              <a:rPr lang="en-GB" sz="3600" b="1" dirty="0">
                <a:solidFill>
                  <a:schemeClr val="accent1">
                    <a:lumMod val="50000"/>
                  </a:schemeClr>
                </a:solidFill>
              </a:rPr>
              <a:t>Can computers solve all problems?</a:t>
            </a:r>
            <a:endParaRPr lang="en-US" sz="3600" b="1" dirty="0">
              <a:solidFill>
                <a:schemeClr val="accent1">
                  <a:lumMod val="50000"/>
                </a:schemeClr>
              </a:solidFill>
            </a:endParaRPr>
          </a:p>
        </p:txBody>
      </p:sp>
      <p:sp>
        <p:nvSpPr>
          <p:cNvPr id="6" name="矩形 5"/>
          <p:cNvSpPr/>
          <p:nvPr/>
        </p:nvSpPr>
        <p:spPr>
          <a:xfrm>
            <a:off x="1510807" y="2767280"/>
            <a:ext cx="6122382" cy="1323439"/>
          </a:xfrm>
          <a:prstGeom prst="rect">
            <a:avLst/>
          </a:prstGeom>
        </p:spPr>
        <p:txBody>
          <a:bodyPr wrap="none">
            <a:spAutoFit/>
          </a:bodyPr>
          <a:lstStyle/>
          <a:p>
            <a:pPr algn="ctr"/>
            <a:r>
              <a:rPr lang="en-GB" sz="4000" dirty="0"/>
              <a:t>For each decision problem,</a:t>
            </a:r>
            <a:br>
              <a:rPr lang="en-GB" sz="4000" dirty="0"/>
            </a:br>
            <a:r>
              <a:rPr lang="en-GB" sz="4000" dirty="0"/>
              <a:t>there exists a TM to </a:t>
            </a:r>
            <a:r>
              <a:rPr lang="en-GB" sz="4000" dirty="0">
                <a:solidFill>
                  <a:srgbClr val="C00000"/>
                </a:solidFill>
              </a:rPr>
              <a:t>solve</a:t>
            </a:r>
            <a:r>
              <a:rPr lang="en-GB" sz="4000" dirty="0"/>
              <a:t> it?</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Turing Machine</a:t>
            </a:r>
            <a:endParaRPr lang="en-US" dirty="0"/>
          </a:p>
        </p:txBody>
      </p:sp>
      <p:sp>
        <p:nvSpPr>
          <p:cNvPr id="3" name="内容占位符 2"/>
          <p:cNvSpPr>
            <a:spLocks noGrp="1"/>
          </p:cNvSpPr>
          <p:nvPr>
            <p:ph idx="1"/>
          </p:nvPr>
        </p:nvSpPr>
        <p:spPr/>
        <p:txBody>
          <a:bodyPr>
            <a:normAutofit/>
          </a:bodyPr>
          <a:lstStyle/>
          <a:p>
            <a:r>
              <a:rPr lang="en-GB" sz="2400" dirty="0"/>
              <a:t>An </a:t>
            </a:r>
            <a:r>
              <a:rPr lang="en-GB" sz="2400" i="1" dirty="0"/>
              <a:t>infinite</a:t>
            </a:r>
            <a:r>
              <a:rPr lang="en-GB" sz="2400" dirty="0"/>
              <a:t> </a:t>
            </a:r>
            <a:r>
              <a:rPr lang="en-GB" sz="2400" b="1" dirty="0">
                <a:solidFill>
                  <a:schemeClr val="accent1">
                    <a:lumMod val="75000"/>
                  </a:schemeClr>
                </a:solidFill>
              </a:rPr>
              <a:t>tape</a:t>
            </a:r>
            <a:r>
              <a:rPr lang="en-GB" sz="2400" dirty="0"/>
              <a:t> divided into cells.</a:t>
            </a:r>
            <a:endParaRPr lang="en-GB" sz="2400" dirty="0"/>
          </a:p>
          <a:p>
            <a:r>
              <a:rPr lang="en-GB" sz="2400" dirty="0"/>
              <a:t>A </a:t>
            </a:r>
            <a:r>
              <a:rPr lang="en-GB" sz="2400" b="1" dirty="0">
                <a:solidFill>
                  <a:schemeClr val="accent1">
                    <a:lumMod val="75000"/>
                  </a:schemeClr>
                </a:solidFill>
              </a:rPr>
              <a:t>head</a:t>
            </a:r>
            <a:r>
              <a:rPr lang="en-GB" sz="2400" dirty="0"/>
              <a:t> that can read or write symbols on the tape, </a:t>
            </a:r>
            <a:br>
              <a:rPr lang="en-GB" sz="2400" dirty="0"/>
            </a:br>
            <a:r>
              <a:rPr lang="en-GB" sz="2400" dirty="0"/>
              <a:t>and move the tape left or right </a:t>
            </a:r>
            <a:r>
              <a:rPr lang="en-GB" sz="2400" i="1" dirty="0"/>
              <a:t>one cell at a time</a:t>
            </a:r>
            <a:r>
              <a:rPr lang="en-GB" sz="2400" dirty="0"/>
              <a:t>.</a:t>
            </a:r>
            <a:endParaRPr lang="en-GB" sz="2400" dirty="0"/>
          </a:p>
          <a:p>
            <a:r>
              <a:rPr lang="en-GB" sz="2400" dirty="0"/>
              <a:t>A </a:t>
            </a:r>
            <a:r>
              <a:rPr lang="en-GB" sz="2400" b="1" dirty="0">
                <a:solidFill>
                  <a:schemeClr val="accent1">
                    <a:lumMod val="75000"/>
                  </a:schemeClr>
                </a:solidFill>
              </a:rPr>
              <a:t>state register </a:t>
            </a:r>
            <a:r>
              <a:rPr lang="en-GB" sz="2400" dirty="0"/>
              <a:t>storing current state of the machine, </a:t>
            </a:r>
            <a:br>
              <a:rPr lang="en-GB" sz="2400" dirty="0"/>
            </a:br>
            <a:r>
              <a:rPr lang="en-GB" sz="2400" dirty="0"/>
              <a:t>among </a:t>
            </a:r>
            <a:r>
              <a:rPr lang="en-GB" sz="2400" i="1" dirty="0"/>
              <a:t>finitely</a:t>
            </a:r>
            <a:r>
              <a:rPr lang="en-GB" sz="2400" dirty="0"/>
              <a:t> many states.</a:t>
            </a:r>
            <a:endParaRPr lang="en-GB" sz="2400" dirty="0"/>
          </a:p>
          <a:p>
            <a:r>
              <a:rPr lang="en-GB" sz="2400" dirty="0"/>
              <a:t>A </a:t>
            </a:r>
            <a:r>
              <a:rPr lang="en-GB" sz="2400" i="1" dirty="0"/>
              <a:t>finite</a:t>
            </a:r>
            <a:r>
              <a:rPr lang="en-GB" sz="2400" dirty="0"/>
              <a:t> </a:t>
            </a:r>
            <a:r>
              <a:rPr lang="en-GB" sz="2400" b="1" dirty="0">
                <a:solidFill>
                  <a:schemeClr val="accent1">
                    <a:lumMod val="75000"/>
                  </a:schemeClr>
                </a:solidFill>
              </a:rPr>
              <a:t>table</a:t>
            </a:r>
            <a:r>
              <a:rPr lang="en-GB" sz="2400" dirty="0"/>
              <a:t> of instructions.</a:t>
            </a:r>
            <a:endParaRPr lang="en-GB" sz="2400" dirty="0"/>
          </a:p>
          <a:p>
            <a:pPr>
              <a:spcBef>
                <a:spcPts val="2400"/>
              </a:spcBef>
            </a:pPr>
            <a:r>
              <a:rPr lang="en-GB" sz="2400" dirty="0"/>
              <a:t>Informally, we say a TM </a:t>
            </a:r>
            <a:r>
              <a:rPr lang="en-GB" sz="2400" dirty="0">
                <a:solidFill>
                  <a:srgbClr val="C00000"/>
                </a:solidFill>
              </a:rPr>
              <a:t>solves</a:t>
            </a:r>
            <a:r>
              <a:rPr lang="en-GB" sz="2400" dirty="0"/>
              <a:t> (</a:t>
            </a:r>
            <a:r>
              <a:rPr lang="en-GB" sz="2400" dirty="0">
                <a:solidFill>
                  <a:srgbClr val="C00000"/>
                </a:solidFill>
              </a:rPr>
              <a:t>decides</a:t>
            </a:r>
            <a:r>
              <a:rPr lang="en-GB" sz="2400" dirty="0"/>
              <a:t>) a decision problem</a:t>
            </a:r>
            <a:r>
              <a:rPr lang="en-US" sz="2400" dirty="0"/>
              <a:t> if for </a:t>
            </a:r>
            <a:r>
              <a:rPr lang="en-US" sz="2400" i="1" u="sng" dirty="0"/>
              <a:t>each</a:t>
            </a:r>
            <a:r>
              <a:rPr lang="en-US" sz="2400" dirty="0"/>
              <a:t> instance of the problem, within </a:t>
            </a:r>
            <a:r>
              <a:rPr lang="en-US" sz="2400" i="1" u="sng" dirty="0"/>
              <a:t>finite</a:t>
            </a:r>
            <a:r>
              <a:rPr lang="en-US" sz="2400" dirty="0"/>
              <a:t> steps, the TM </a:t>
            </a:r>
            <a:r>
              <a:rPr lang="en-US" sz="2400" i="1" u="sng" dirty="0"/>
              <a:t>correctly</a:t>
            </a:r>
            <a:r>
              <a:rPr lang="en-US" sz="2400" dirty="0"/>
              <a:t> outputs “yes” or “no” and then </a:t>
            </a:r>
            <a:r>
              <a:rPr lang="en-US" sz="2400" i="1" u="sng" dirty="0"/>
              <a:t>halts</a:t>
            </a:r>
            <a:r>
              <a:rPr lang="en-US"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5551" y="1651769"/>
            <a:ext cx="6832896" cy="646331"/>
          </a:xfrm>
          <a:prstGeom prst="rect">
            <a:avLst/>
          </a:prstGeom>
        </p:spPr>
        <p:txBody>
          <a:bodyPr wrap="none">
            <a:spAutoFit/>
          </a:bodyPr>
          <a:lstStyle/>
          <a:p>
            <a:pPr algn="ctr"/>
            <a:r>
              <a:rPr lang="en-GB" sz="3600" b="1" dirty="0">
                <a:solidFill>
                  <a:schemeClr val="accent1">
                    <a:lumMod val="50000"/>
                  </a:schemeClr>
                </a:solidFill>
              </a:rPr>
              <a:t>Can computers solve all problems?</a:t>
            </a:r>
            <a:endParaRPr lang="en-US" sz="3600" b="1" dirty="0">
              <a:solidFill>
                <a:schemeClr val="accent1">
                  <a:lumMod val="50000"/>
                </a:schemeClr>
              </a:solidFill>
            </a:endParaRPr>
          </a:p>
        </p:txBody>
      </p:sp>
      <p:sp>
        <p:nvSpPr>
          <p:cNvPr id="6" name="矩形 5"/>
          <p:cNvSpPr/>
          <p:nvPr/>
        </p:nvSpPr>
        <p:spPr>
          <a:xfrm>
            <a:off x="1355223" y="2767280"/>
            <a:ext cx="6433556" cy="1323439"/>
          </a:xfrm>
          <a:prstGeom prst="rect">
            <a:avLst/>
          </a:prstGeom>
        </p:spPr>
        <p:txBody>
          <a:bodyPr wrap="none">
            <a:spAutoFit/>
          </a:bodyPr>
          <a:lstStyle/>
          <a:p>
            <a:pPr algn="ctr"/>
            <a:r>
              <a:rPr lang="en-GB" sz="4000" dirty="0"/>
              <a:t>For each decision problem,</a:t>
            </a:r>
            <a:br>
              <a:rPr lang="en-GB" sz="4000" dirty="0"/>
            </a:br>
            <a:r>
              <a:rPr lang="en-GB" sz="4000" dirty="0"/>
              <a:t>there exists a TM to decide it?</a:t>
            </a:r>
            <a:endParaRPr lang="en-US" sz="4000" dirty="0"/>
          </a:p>
        </p:txBody>
      </p:sp>
      <p:sp>
        <p:nvSpPr>
          <p:cNvPr id="2" name="文本框 1"/>
          <p:cNvSpPr txBox="1"/>
          <p:nvPr/>
        </p:nvSpPr>
        <p:spPr>
          <a:xfrm>
            <a:off x="4054068" y="4498345"/>
            <a:ext cx="1035861" cy="707886"/>
          </a:xfrm>
          <a:prstGeom prst="rect">
            <a:avLst/>
          </a:prstGeom>
          <a:noFill/>
        </p:spPr>
        <p:txBody>
          <a:bodyPr wrap="none" rtlCol="0">
            <a:spAutoFit/>
          </a:bodyPr>
          <a:lstStyle/>
          <a:p>
            <a:r>
              <a:rPr lang="en-GB" sz="4000" b="1" dirty="0">
                <a:solidFill>
                  <a:srgbClr val="FF0000"/>
                </a:solidFill>
              </a:rPr>
              <a:t>NO!</a:t>
            </a:r>
            <a:endParaRPr lang="en-US" sz="4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246</Paragraphs>
  <Slides>0</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Lucida Calligraphy</vt:lpstr>
      <vt:lpstr>Cooper Black</vt:lpstr>
      <vt:lpstr>Courier New</vt:lpstr>
      <vt:lpstr>Calibri Light</vt:lpstr>
      <vt:lpstr>Calibri</vt:lpstr>
      <vt:lpstr>等线</vt:lpstr>
      <vt:lpstr>Office 主题​​</vt:lpstr>
      <vt:lpstr>Computability and Complexity</vt:lpstr>
      <vt:lpstr>PowerPoint 演示文稿</vt:lpstr>
      <vt:lpstr>Model for Computation Turing Machine</vt:lpstr>
      <vt:lpstr>PowerPoint 演示文稿</vt:lpstr>
      <vt:lpstr>Decision Problem</vt:lpstr>
      <vt:lpstr>Optimization vs Decision</vt:lpstr>
      <vt:lpstr>PowerPoint 演示文稿</vt:lpstr>
      <vt:lpstr>Turing Machine</vt:lpstr>
      <vt:lpstr>PowerPoint 演示文稿</vt:lpstr>
      <vt:lpstr>The Halting Problem</vt:lpstr>
      <vt:lpstr>PowerPoint 演示文稿</vt:lpstr>
      <vt:lpstr>The Class P</vt:lpstr>
      <vt:lpstr>Some notes on P</vt:lpstr>
      <vt:lpstr>A note on size of input</vt:lpstr>
      <vt:lpstr>Subset Sum</vt:lpstr>
      <vt:lpstr>Subset Sum</vt:lpstr>
      <vt:lpstr>PowerPoint 演示文稿</vt:lpstr>
      <vt:lpstr>Non-deterministic Turing Machine</vt:lpstr>
      <vt:lpstr>The Class NP</vt:lpstr>
      <vt:lpstr>The Class NP, Take Two</vt:lpstr>
      <vt:lpstr>Different faces of NP</vt:lpstr>
      <vt:lpstr>SAT: A Problem in NP</vt:lpstr>
      <vt:lpstr> </vt:lpstr>
      <vt:lpstr> </vt:lpstr>
      <vt:lpstr> </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and Complexity</dc:title>
  <dc:creator>Chaodong</dc:creator>
  <cp:lastModifiedBy>iPad</cp:lastModifiedBy>
  <cp:revision>209</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