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80" r:id="rId3"/>
    <p:sldId id="257" r:id="rId5"/>
    <p:sldId id="258" r:id="rId6"/>
    <p:sldId id="259" r:id="rId7"/>
    <p:sldId id="260" r:id="rId8"/>
    <p:sldId id="273" r:id="rId9"/>
    <p:sldId id="262" r:id="rId10"/>
    <p:sldId id="263" r:id="rId11"/>
    <p:sldId id="264" r:id="rId12"/>
    <p:sldId id="265" r:id="rId13"/>
    <p:sldId id="269" r:id="rId14"/>
    <p:sldId id="267" r:id="rId15"/>
    <p:sldId id="268" r:id="rId16"/>
    <p:sldId id="266" r:id="rId17"/>
    <p:sldId id="270" r:id="rId18"/>
    <p:sldId id="271" r:id="rId19"/>
    <p:sldId id="290" r:id="rId20"/>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
      <p:font typeface="Cambria Math" panose="02040503050406030204" pitchFamily="18" charset="0"/>
      <p:regular r:id="rId30"/>
    </p:embeddedFont>
    <p:embeddedFont>
      <p:font typeface="Cooper Black" panose="0208090404030B020404" pitchFamily="18" charset="0"/>
      <p:regular r:id="rId31"/>
    </p:embeddedFont>
    <p:embeddedFont>
      <p:font typeface="Lucida Calligraphy" panose="03010101010101010101" pitchFamily="66" charset="0"/>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1" autoAdjust="0"/>
    <p:restoredTop sz="81808" autoAdjust="0"/>
  </p:normalViewPr>
  <p:slideViewPr>
    <p:cSldViewPr snapToGrid="0" showGuides="1">
      <p:cViewPr varScale="1">
        <p:scale>
          <a:sx n="94" d="100"/>
          <a:sy n="94" d="100"/>
        </p:scale>
        <p:origin x="12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1"/>
    </inkml:context>
    <inkml:brush xml:id="br0">
      <inkml:brushProperty name="width" value="0.0435922406613827" units="cm"/>
      <inkml:brushProperty name="height" value="0.0435922406613827" units="cm"/>
      <inkml:brushProperty name="color" value="#F2385B"/>
      <inkml:brushProperty name="ignorePressure" value="0"/>
    </inkml:brush>
  </inkml:definitions>
  <inkml:trace contextRef="#ctx0" brushRef="#br0">23950.000000 12050.000000 504,'-25.000000'-44.000000'0,"0.000000"13.000000"0 ,0.000000 12.000000 0,0.000000 13.000000 0,-2.000000 15.000000 4,-3.000000 19.000000 9,-3.000000 19.000000 7,-2.000000 19.000000 9,-3.000000 13.000000 3,1.000000 10.000000-1,-1.000000 10.000000-1,1.000000 9.000000-1,-3.000000 9.000000-4,-2.000000 9.000000-3,-3.000000 10.000000-3,-3.000000 10.000000-5,-4.000000 10.000000-1,-3.000000 13.000000 2,-3.000000 12.000000 1,-2.000000 13.000000 1,-1.000000 4.000000-2,3.000000-3.000000-8,3.000000-3.000000-7,4.000000-2.000000-6,5.000000-15.000000-4,10.000000-25.000000 0,10.000000-25.000000 0,9.000000-25.000000 0,6.000000-38.000000-6,3.000000-49.000000-12,3.000000-51.000000-14,4.000000-49.000000-12,5.000000-34.000000-3,10.000000-15.000000 10,10.000000-15.000000 10,9.000000-16.000000 8,4.000000-4.000000 7,1.000000 10.000000 2,-1.000000 10.000000 3,1.000000 9.000000 3,-1.000000 10.000000 2,1.000000 14.000000 5,-1.000000 11.000000 4,1.000000 14.000000 3,-3.000000 11.000000 4,-2.000000 14.000000 4,-3.000000 11.000000 3,-3.000000 14.000000 4,-2.000000 10.000000 2,0.000000 9.000000 1,0.000000 10.000000 1,0.000000 10.000000 1,-2.000000 11.000000 1,-3.000000 17.000000 0,-3.000000 15.000000 0,-2.000000 16.000000 1,-3.000000 4.000000-1,1.000000-6.000000-3,-1.000000-6.000000-3,1.000000-6.000000-2,1.000000 7.000000-2,3.000000 22.000000 1,3.000000 22.000000 1,4.000000 23.000000 0,-1.000000 0.000000-1,-3.000000-18.000000-2,-3.000000-19.000000-2,-2.000000-18.000000-2,3.000000 4.000000-1,14.000000 28.000000 1,11.000000 28.000000 0,14.000000 29.000000 2,7.000000-1.000000 0,3.000000-28.000000 1,3.000000-28.000000 0,4.000000-27.000000 0,1.000000-23.000000-2,0.000000-16.000000-4,0.000000-15.000000-4,0.000000-15.000000-4,-2.000000-26.000000-3,-3.000000-34.000000-1,-3.000000-35.000000-1,-2.000000-33.000000-1,-5.000000-25.000000-2,-2.000000-11.000000-3,-3.000000-14.000000-2,-3.000000-11.000000-3,-1.000000-6.000000-1,4.000000 4.000000 1,3.000000 3.000000-1,3.000000 3.000000 0,1.000000 6.000000 1,1.000000 9.000000 2,-1.000000 10.000000 2,1.000000 10.000000 1,-4.000000 11.000000 2,-6.000000 17.000000 2,-6.000000 15.000000 0,-6.000000 16.000000 1,-7.000000 16.000000 1,-6.000000 20.000000 4,-6.000000 18.000000 1,-6.000000 20.000000 4,-2.000000 3.000000 1,3.000000-8.000000 1,3.000000-10.000000 2,4.000000-9.000000 0,-1.000000 4.000000 5,-3.000000 19.000000 6,-3.000000 19.000000 7,-2.000000 19.000000 7,-6.000000 15.000000 2,-6.000000 13.000000-3,-6.000000 12.000000-4,-6.000000 13.000000-2,-2.000000 12.000000-3,3.000000 13.000000 2,3.000000 12.000000 0,4.000000 13.000000 0,-1.000000 15.000000 1,-3.000000 19.000000-1,-3.000000 19.000000-1,-2.000000 19.000000 0,-5.000000 18.000000 0,-2.000000 19.000000-1,-3.000000 19.000000-1,-3.000000 19.000000 0,-2.000000 7.000000 0,0.000000-3.000000-1,0.000000-3.000000 0,0.000000-2.000000-1,1.000000-15.000000-1,4.000000-25.000000-2,3.000000-25.000000-3,3.000000-25.000000-1,3.000000-27.000000-4,3.000000-28.000000-2,3.000000-28.000000-5,4.000000-27.000000-3,1.000000-44.000000-9,0.000000-55.000000-16,0.000000-57.000000-15,0.000000-55.000000-15,1.000000-42.000000-3,4.000000-24.000000 8,3.000000-26.000000 10,3.000000-24.000000 8,-1.000000 4.000000 6,-2.000000 34.000000 1,-3.000000 35.000000 4,-3.000000 35.000000 1,-1.000000 22.000000 2,4.000000 14.000000 2,3.000000 11.000000 2,3.000000 14.000000 2</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6"/>
    </inkml:context>
    <inkml:brush xml:id="br0">
      <inkml:brushProperty name="width" value="0.0399682968854904" units="cm"/>
      <inkml:brushProperty name="height" value="0.0399682968854904" units="cm"/>
      <inkml:brushProperty name="color" value="#F2385B"/>
      <inkml:brushProperty name="ignorePressure" value="0"/>
    </inkml:brush>
  </inkml:definitions>
  <inkml:trace contextRef="#ctx0" brushRef="#br0">39850.000000 10350.000000 550,'25.000000'121.000000'9,"0.000000"-5.000000"0 ,0.000000-7.000000 1,0.000000-5.000000 1,-4.000000-1.000000 1,-5.000000 6.000000 1,-7.000000 7.000000 1,-5.000000 6.000000 1,-3.000000-1.000000-1,4.000000-5.000000-3,3.000000-7.000000-3,3.000000-5.000000-4,-1.000000-14.000000-1,-2.000000-18.000000 0,-3.000000-19.000000 0,-3.000000-18.000000 1,-1.000000-18.000000-5,4.000000-16.000000-8,3.000000-15.000000-8,3.000000-15.000000-8,-2.000000-20.000000-5,-6.000000-21.000000 0,-6.000000-22.000000 1,-6.000000-22.000000-1,-4.000000-10.000000 3,1.000000 4.000000 5,-1.000000 3.000000 5,1.000000 3.000000 5,2.000000 7.000000 4,7.000000 14.000000 1,6.000000 11.000000 3,7.000000 14.000000 1,5.000000 11.000000 2,7.000000 14.000000 3,6.000000 11.000000 3,7.000000 14.000000 2,2.000000 7.000000 2,1.000000 3.000000 3,-1.000000 3.000000 2,1.000000 4.000000 3,1.000000 1.000000 0,3.000000 0.000000 0,3.000000 0.000000 0,4.000000 0.000000-1,-1.000000 1.000000-1,-3.000000 4.000000-3,-3.000000 3.000000-3,-2.000000 3.000000-2,-8.000000 4.000000-1,-8.000000 7.000000-1,-10.000000 6.000000 0,-9.000000 7.000000 0,-15.000000 5.000000-1,-18.000000 7.000000-2,-19.000000 6.000000-2,-18.000000 7.000000-2,-10.000000 4.000000-1,0.000000 3.000000-2,0.000000 3.000000 1,0.000000 4.000000-2,6.000000-4.000000 1,13.000000-9.000000 1,12.000000-10.000000 2,13.000000-8.000000 1,13.000000-11.000000 1,17.000000-8.000000 0,15.000000-10.000000-1,16.000000-9.000000-1,5.000000-5.000000 1,-2.000000 0.000000 0,-3.000000 0.000000 1,-3.000000 0.000000 0,4.000000-2.000000 0,13.000000-3.000000 2,12.000000-3.000000 0,13.000000-2.000000 2,2.000000-1.000000 0,-5.000000 3.000000-2,-7.000000 3.000000 0,-5.000000 4.000000-2,-12.000000 8.000000 2,-16.000000 17.000000 0,-15.000000 15.000000 3,-15.000000 16.000000 1,-17.000000 7.000000 0,-15.000000 1.000000 0,-15.000000-1.000000-2,-16.000000 1.000000 0,-10.000000 2.000000-1,-3.000000 7.000000 0,-3.000000 6.000000 1,-2.000000 7.000000 0,3.000000-3.000000-1,14.000000-8.000000 1,11.000000-10.000000 0,14.000000-9.000000 1,7.000000-5.000000-1,3.000000 0.000000 0,3.000000 0.000000 1,4.000000 0.000000-2,11.000000-5.000000 1,23.000000-9.000000-1,22.000000-10.000000-1,22.000000-8.000000-1,8.000000-6.000000 0,-2.000000 1.000000-3,-3.000000-1.000000-2,-3.000000 1.000000-1,-4.000000 2.000000-1,-3.000000 7.000000 0,-3.000000 6.000000 1,-2.000000 7.000000-1,-6.000000 2.000000 2,-6.000000 1.000000 0,-6.000000-1.000000 1,-6.000000 1.000000 1,-7.000000-1.000000 1,-6.000000 1.000000 4,-6.000000-1.000000 4,-6.000000 1.000000 2,-4.000000 1.000000 2,1.000000 3.000000 0,-1.000000 3.000000-1,1.000000 4.000000 0,-1.000000-3.000000 1,1.000000-5.000000 0,-1.000000-7.000000 2,1.000000-5.000000 0,5.000000-3.000000-1,14.000000 4.000000-4,11.000000 3.000000-5,14.000000 3.000000-3,7.000000 1.000000-4,3.000000 1.000000-2,3.000000-1.000000-1,4.000000 1.000000-2,-3.000000-4.000000 0,-5.000000-6.000000 2,-7.000000-6.000000 1,-5.000000-6.000000 3,-4.000000 1.000000 0,0.000000 9.000000 0,0.000000 10.000000 0,0.000000 10.000000-2,-8.000000 2.000000 2,-16.000000-3.000000 2,-15.000000-3.000000 1,-15.000000-2.000000 2,-14.000000-5.000000 1,-8.000000-2.000000-2,-10.000000-3.000000-2,-9.000000-3.000000-1,-5.000000-1.000000 1,0.000000 4.000000 1,0.000000 3.000000 2,0.000000 3.000000 2,3.000000-1.000000 2,6.000000-2.000000 0,7.000000-3.000000 0,6.000000-3.000000 1,10.000000-2.000000 5,17.000000 0.000000 9,15.000000 0.000000 10,16.000000 0.000000 9,18.000000-2.000000 1,22.000000-3.000000-6,22.000000-3.000000-8,23.000000-2.000000-6,13.000000-3.000000-7,6.000000 1.000000-4,7.000000-1.000000-6,6.000000 1.000000-4,1.000000-6.000000-2,-3.000000-8.000000 1,-3.000000-10.000000 2,-2.000000-9.000000 1,-12.000000-5.000000-14,-19.000000 0.000000-31,-18.000000 0.000000-29,-19.000000 0.000000-31</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9"/>
    </inkml:context>
    <inkml:brush xml:id="br0">
      <inkml:brushProperty name="width" value="0.0452811345458031" units="cm"/>
      <inkml:brushProperty name="height" value="0.0452811345458031" units="cm"/>
      <inkml:brushProperty name="color" value="#F2385B"/>
      <inkml:brushProperty name="ignorePressure" value="0"/>
    </inkml:brush>
  </inkml:definitions>
  <inkml:trace contextRef="#ctx0" brushRef="#br0">38600.000000 10650.000000 485,'93.000000'23.000000'41,"-11.000000"-3.000000"-10 ,-14.000000-3.000000-12,-11.000000-2.000000-10,-3.000000 2.000000-4,10.000000 9.000000 5,10.000000 10.000000 6,9.000000 10.000000 3,-2.000000 4.000000 1,-12.000000 0.000000-5,-13.000000 0.000000-4,-12.000000 0.000000-5,-12.000000 0.000000-3,-8.000000 0.000000 0,-10.000000 0.000000-1,-9.000000 0.000000 0,-9.000000 9.000000-2,-5.000000 19.000000-2,-7.000000 19.000000-3,-5.000000 19.000000-1,-9.000000 9.000000-2,-9.000000 0.000000 1,-10.000000 0.000000 1,-8.000000 0.000000 0,0.000000-13.000000-1,14.000000-24.000000 0,11.000000-26.000000-2,14.000000-24.000000 0,2.000000-9.000000-2,-6.000000 10.000000 0,-6.000000 10.000000-2,-6.000000 9.000000-1,-2.000000-2.000000-2,3.000000-12.000000 0,3.000000-13.000000-2,4.000000-12.000000-1,2.000000-18.000000-1,4.000000-21.000000 0,3.000000-22.000000 0,3.000000-22.000000 0,3.000000-13.000000 2,3.000000-3.000000 4,3.000000-3.000000 5,4.000000-2.000000 3,1.000000 0.000000 2,0.000000 7.000000 1,0.000000 6.000000 1,0.000000 7.000000 1,1.000000 7.000000 1,4.000000 9.000000 3,3.000000 10.000000 2,3.000000 10.000000 3,1.000000 5.000000 1,1.000000 4.000000 1,-1.000000 3.000000 1,1.000000 3.000000 1,1.000000 3.000000 1,3.000000 3.000000 3,3.000000 3.000000 3,4.000000 4.000000 1,1.000000 1.000000 0,0.000000 0.000000-2,0.000000 0.000000-2,0.000000 0.000000-4,0.000000 1.000000-1,0.000000 4.000000-3,0.000000 3.000000-1,0.000000 3.000000-3,-2.000000 3.000000-2,-3.000000 3.000000-2,-3.000000 3.000000-3,-2.000000 4.000000-2,-5.000000 4.000000-2,-2.000000 6.000000-2,-3.000000 7.000000-1,-3.000000 6.000000-2,-6.000000 3.000000-1,-5.000000 0.000000 3,-7.000000 0.000000 1,-5.000000 0.000000 1,-8.000000 1.000000 2,-5.000000 4.000000 0,-7.000000 3.000000 1,-5.000000 3.000000 1,-1.000000-5.000000 0,6.000000-12.000000 1,7.000000-13.000000 2,6.000000-12.000000 1,12.000000-9.000000 1,19.000000-2.000000 0,19.000000-3.000000 2,19.000000-3.000000 1,7.000000-2.000000 0,-3.000000 0.000000 0,-3.000000 0.000000 0,-2.000000 0.000000 0,-5.000000 1.000000 0,-2.000000 4.000000-2,-3.000000 3.000000-1,-3.000000 3.000000-1,-7.000000 6.000000 0,-9.000000 9.000000 0,-10.000000 10.000000 1,-8.000000 10.000000 0,-9.000000 4.000000 1,-6.000000 0.000000 1,-6.000000 0.000000 0,-6.000000 0.000000 0,-6.000000 0.000000 2,-2.000000 0.000000 0,-3.000000 0.000000 2,-3.000000 0.000000 1,2.000000-4.000000 1,10.000000-5.000000-1,10.000000-7.000000 1,9.000000-5.000000-1,7.000000-4.000000 0,7.000000 0.000000 0,6.000000 0.000000-2,7.000000 0.000000-1,5.000000-4.000000-1,7.000000-5.000000 0,6.000000-7.000000-1,7.000000-5.000000-1,4.000000-3.000000 0,3.000000 4.000000-3,3.000000 3.000000 0,4.000000 3.000000-3,-3.000000 1.000000-1,-5.000000 1.000000 1,-7.000000-1.000000-1,-5.000000 1.000000 1,-4.000000 1.000000-1,0.000000 3.000000 0,0.000000 3.000000-2,0.000000 4.000000 1,-7.000000 1.000000-1,-11.000000 0.000000 0,-14.000000 0.000000 2,-11.000000 0.000000 0,-12.000000 1.000000 2,-9.000000 4.000000 3,-10.000000 3.000000 2,-8.000000 3.000000 4,-11.000000-2.000000 2,-8.000000-6.000000 2,-10.000000-6.000000 0,-9.000000-6.000000 3,-2.000000-6.000000 0,6.000000-2.000000 2,7.000000-3.000000 0,6.000000-3.000000 1,6.000000-1.000000 1,6.000000 4.000000 0,7.000000 3.000000 2,6.000000 3.000000 0,13.000000 6.000000 1,23.000000 9.000000 0,22.000000 10.000000 2,22.000000 10.000000 0,26.000000 5.000000 0,31.000000 4.000000-2,32.000000 3.000000-1,31.000000 3.000000-2,18.000000-2.000000-1,7.000000-6.000000-2,6.000000-6.000000-2,7.000000-6.000000-1,2.000000-6.000000 0,1.000000-2.000000-1,-1.000000-3.000000 0,1.000000-3.000000 0,-4.000000-4.000000-1,-6.000000-3.000000-5,-6.000000-3.000000-5,-6.000000-2.000000-3,-12.000000-3.000000-2,-15.000000 1.000000 2,-15.000000-1.000000 2,-16.000000 1.000000 1,-21.000000-12.000000-8,-24.000000-21.000000-22,-26.000000-22.000000-20,-24.000000-22.000000-20,-17.000000-8.000000-8,-5.000000 6.000000 6,-7.000000 7.000000 7,-5.000000 6.000000 5</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50"/>
    </inkml:context>
    <inkml:brush xml:id="br0">
      <inkml:brushProperty name="width" value="0.0355744138360023" units="cm"/>
      <inkml:brushProperty name="height" value="0.0355744138360023" units="cm"/>
      <inkml:brushProperty name="color" value="#F2385B"/>
      <inkml:brushProperty name="ignorePressure" value="0"/>
    </inkml:brush>
  </inkml:definitions>
  <inkml:trace contextRef="#ctx0" brushRef="#br0">40300.000000 11550.000000 618,'71.000000'23.000000'4,"-5.000000"-3.000000"0 ,-7.000000-3.000000-1,-5.000000-2.000000 0,-3.000000 2.000000 3,4.000000 9.000000 8,3.000000 10.000000 9,3.000000 10.000000 7,-5.000000 4.000000 0,-12.000000 0.000000-8,-13.000000 0.000000-8,-12.000000 0.000000-8,-7.000000 1.000000-5,1.000000 4.000000 2,-1.000000 3.000000 0,1.000000 3.000000 1,-9.000000 1.000000 0,-15.000000 1.000000-1,-15.000000-1.000000-1,-16.000000 1.000000 0,-10.000000 1.000000-1,-3.000000 3.000000-1,-3.000000 3.000000-1,-2.000000 4.000000-1,0.000000-6.000000 1,7.000000-11.000000 1,6.000000-14.000000 3,7.000000-11.000000 1,13.000000-9.000000 0,22.000000-3.000000-2,22.000000-3.000000-1,23.000000-2.000000-3,6.000000-5.000000-1,-5.000000-2.000000 0,-7.000000-3.000000 1,-5.000000-3.000000-1,-1.000000-2.000000 0,6.000000 0.000000 1,7.000000 0.000000 0,6.000000 0.000000 1,-1.000000 3.000000 1,-5.000000 6.000000 2,-7.000000 7.000000 3,-5.000000 6.000000 3,-8.000000 3.000000 0,-5.000000 0.000000 0,-7.000000 0.000000 0,-5.000000 0.000000 0,-9.000000 3.000000 2,-9.000000 6.000000 5,-10.000000 7.000000 5,-8.000000 6.000000 4,-11.000000 4.000000 0,-8.000000 4.000000-2,-10.000000 3.000000-5,-9.000000 3.000000-3,-4.000000-2.000000-4,4.000000-6.000000-4,3.000000-6.000000-4,3.000000-6.000000-5,4.000000-9.000000-5,7.000000-8.000000-6,6.000000-10.000000-7,7.000000-9.000000-6,8.000000-10.000000-7,14.000000-9.000000-6,11.000000-10.000000-6,14.000000-8.000000-6,13.000000-4.000000-1,16.000000 3.000000 7,15.000000 3.000000 5,17.000000 4.000000 7,10.000000 4.000000 5,6.000000 6.000000 7,7.000000 7.000000 5,6.000000 6.000000 7,1.000000 9.000000 6,-3.000000 13.000000 7,-3.000000 12.000000 8,-2.000000 13.000000 7,-6.000000 6.000000 7,-6.000000 0.000000 8,-6.000000 0.000000 8,-6.000000 0.000000 7,-7.000000-5.000000 1,-6.000000-9.000000-6,-6.000000-10.000000-6,-6.000000-8.000000-6,-6.000000-9.000000-5,-2.000000-6.000000-5,-3.000000-6.000000-3,-3.000000-6.000000-5,-4.000000-6.000000-14,-3.000000-2.000000-28,-3.000000-3.000000-25,-2.000000-3.000000-27</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54"/>
    </inkml:context>
    <inkml:brush xml:id="br0">
      <inkml:brushProperty name="width" value="0.036895614117384" units="cm"/>
      <inkml:brushProperty name="height" value="0.036895614117384" units="cm"/>
      <inkml:brushProperty name="color" value="#F2385B"/>
      <inkml:brushProperty name="ignorePressure" value="0"/>
    </inkml:brush>
  </inkml:definitions>
  <inkml:trace contextRef="#ctx0" brushRef="#br0">9300.000000 12700.000000 596,'0.000000'112.000000'48,"0.000000"-24.000000"-11 ,0.000000-26.000000-9,0.000000-24.000000-11,0.000000 2.000000-4,0.000000 32.000000 1,0.000000 31.000000 2,0.000000 32.000000 2,-2.000000 21.000000 0,-3.000000 13.000000 1,-3.000000 12.000000-1,-2.000000 13.000000-1,-1.000000 2.000000 0,3.000000-5.000000-1,3.000000-7.000000-3,4.000000-5.000000 0,1.000000-17.000000-2,0.000000-24.000000-1,0.000000-26.000000 0,0.000000-24.000000-1,3.000000-12.000000 0,6.000000 4.000000 1,7.000000 3.000000-1,6.000000 3.000000 2,3.000000-2.000000-8,0.000000-6.000000-16,0.000000-6.000000-14,0.000000-6.000000-14,-4.000000-15.000000-7,-5.000000-21.000000 3,-7.000000-22.000000 4,-5.000000-22.000000 4,-4.000000-22.000000 1,0.000000-22.000000-1,0.000000-22.000000 1,0.000000-21.000000 0,0.000000-4.000000 2,0.000000 16.000000 5,0.000000 15.000000 6,0.000000 17.000000 4</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54"/>
    </inkml:context>
    <inkml:brush xml:id="br0">
      <inkml:brushProperty name="width" value="0.0330132506787777" units="cm"/>
      <inkml:brushProperty name="height" value="0.0330132506787777" units="cm"/>
      <inkml:brushProperty name="color" value="#F2385B"/>
      <inkml:brushProperty name="ignorePressure" value="0"/>
    </inkml:brush>
  </inkml:definitions>
  <inkml:trace contextRef="#ctx0" brushRef="#br0">8900.000000 12450.000000 666,'71.000000'-88.000000'-14,"-5.000000"26.000000"1 ,-7.000000 24.000000-1,-5.000000 26.000000 0,-8.000000 12.000000 3,-5.000000 0.000000 6,-7.000000 0.000000 6,-5.000000 0.000000 5,6.000000 6.000000 5,23.000000 13.000000 3,22.000000 12.000000 2,22.000000 13.000000 4,2.000000 2.000000-1,-15.000000-5.000000-3,-15.000000-7.000000-3,-16.000000-5.000000-3,-1.000000 3.000000-1,17.000000 17.000000 0,15.000000 15.000000 1,16.000000 16.000000 1,-4.000000 2.000000 0,-21.000000-8.000000 2,-22.000000-10.000000 1,-22.000000-9.000000 1,-22.000000-4.000000 1,-22.000000 4.000000 1,-22.000000 3.000000 2,-21.000000 3.000000 2,-14.000000-1.000000-1,-2.000000-2.000000-2,-3.000000-3.000000-1,-3.000000-3.000000-2,4.000000-7.000000-3,13.000000-9.000000-3,12.000000-10.000000-3,13.000000-8.000000-3,-4.000000-4.000000-1,-18.000000 3.000000 0,-19.000000 3.000000 2,-18.000000 4.000000 0,-6.000000-4.000000-2,10.000000-9.000000-6,10.000000-10.000000-6,9.000000-8.000000-5,9.000000-6.000000-2,9.000000 1.000000 0,10.000000-1.000000 2,10.000000 1.000000 1,7.000000-4.000000 1,6.000000-6.000000 0,7.000000-6.000000 2,6.000000-6.000000-1,3.000000-2.000000 2,0.000000 3.000000 1,0.000000 3.000000 2,0.000000 4.000000 0,0.000000 1.000000-5,0.000000 0.000000-15,0.000000 0.000000-14,0.000000 0.000000-14</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55"/>
    </inkml:context>
    <inkml:brush xml:id="br0">
      <inkml:brushProperty name="width" value="0.0416691787540913" units="cm"/>
      <inkml:brushProperty name="height" value="0.0416691787540913" units="cm"/>
      <inkml:brushProperty name="color" value="#F2385B"/>
      <inkml:brushProperty name="ignorePressure" value="0"/>
    </inkml:brush>
  </inkml:definitions>
  <inkml:trace contextRef="#ctx0" brushRef="#br0">11900.000000 12100.000000 527,'65.000000'134.000000'0,"-18.000000"-31.000000"-2 ,-19.000000-31.000000-1,-18.000000-31.000000-2,-9.000000-9.000000-1,4.000000 17.000000-1,3.000000 15.000000-3,3.000000 16.000000-1,-1.000000 1.000000 3,-2.000000-12.000000 7,-3.000000-13.000000 7,-3.000000-12.000000 7,-2.000000-1.000000 5,0.000000 14.000000 2,0.000000 11.000000 1,0.000000 14.000000 3,0.000000 10.000000 1,0.000000 9.000000-3,0.000000 10.000000-1,0.000000 10.000000-2,0.000000-18.000000-6,0.000000-44.000000-12,0.000000-43.000000-12,0.000000-44.000000-11,-2.000000-37.000000-7,-3.000000-27.000000-1,-3.000000-28.000000-3,-2.000000-28.000000-1,-3.000000-15.000000 2,1.000000 1.000000 6,-1.000000-1.000000 7,1.000000 1.000000 6,1.000000 10.000000 5,3.000000 22.000000 1,3.000000 22.000000 2,4.000000 23.000000 2,1.000000 16.000000 2,0.000000 13.000000 1,0.000000 12.000000 2,0.000000 13.000000 0,-2.000000 6.000000 1,-3.000000 0.000000-1,-3.000000 0.000000-1,-2.000000 0.000000-1,3.000000 3.000000 2,14.000000 6.000000 6,11.000000 7.000000 6,14.000000 6.000000 5,8.000000 3.000000 3,7.000000 0.000000 0,6.000000 0.000000 0,7.000000 0.000000 0,4.000000 4.000000 0,3.000000 10.000000-1,3.000000 10.000000 0,4.000000 9.000000-1,-3.000000 2.000000-3,-5.000000-2.000000-3,-7.000000-3.000000-3,-5.000000-3.000000-5,-9.000000-2.000000-3,-9.000000 0.000000-1,-10.000000 0.000000-2,-8.000000 0.000000-2,-11.000000 1.000000 0,-8.000000 4.000000-1,-10.000000 3.000000 1,-9.000000 3.000000-1,-12.000000 3.000000 0,-11.000000 3.000000 0,-14.000000 3.000000-1,-11.000000 4.000000-1,-6.000000-1.000000 0,4.000000-3.000000-1,3.000000-3.000000 0,3.000000-2.000000 0,6.000000-6.000000 1,9.000000-6.000000 0,10.000000-6.000000 1,10.000000-6.000000 2,10.000000-4.000000-2,13.000000 1.000000-3,12.000000-1.000000-3,13.000000 1.000000-3,13.000000 1.000000-1,17.000000 3.000000 2,15.000000 3.000000 0,16.000000 4.000000 1,4.000000-1.000000 1,-6.000000-3.000000 0,-6.000000-3.000000 2,-6.000000-2.000000 0,-7.000000-3.000000 0,-6.000000 1.000000 1,-6.000000-1.000000 1,-6.000000 1.000000 0,-9.000000 1.000000 2,-8.000000 3.000000 2,-10.000000 3.000000 2,-9.000000 4.000000 3,-15.000000 2.000000 2,-18.000000 4.000000 2,-19.000000 3.000000 2,-18.000000 3.000000 2,-10.000000 1.000000 1,0.000000 1.000000 0,0.000000-1.000000 1,0.000000 1.000000 0,0.000000-1.000000 0,0.000000 1.000000-1,0.000000-1.000000-1,0.000000 1.000000-1,0.000000-1.000000 0,0.000000 1.000000 0,0.000000-1.000000 0,0.000000 1.000000 0,17.000000-3.000000-2,34.000000-2.000000-5,35.000000-3.000000-6,35.000000-3.000000-4,19.000000-6.000000-3,7.000000-5.000000-1,6.000000-7.000000 0,7.000000-5.000000 0,0.000000-3.000000 0,-2.000000 4.000000 2,-3.000000 3.000000 1,-3.000000 3.000000 1,-7.000000 1.000000 0,-9.000000 1.000000 0,-10.000000-1.000000-1,-8.000000 1.000000-1,-11.000000 1.000000 2,-8.000000 3.000000 1,-10.000000 3.000000 3,-9.000000 4.000000 2,-7.000000 2.000000 2,-3.000000 4.000000 3,-3.000000 3.000000 2,-2.000000 3.000000 3,-5.000000-1.000000 1,-2.000000-2.000000-1,-3.000000-3.000000 0,-3.000000-3.000000 0,-1.000000-1.000000-1,4.000000 4.000000 1,3.000000 3.000000-1,3.000000 3.000000 1,1.000000-1.000000-2,1.000000-2.000000 0,-1.000000-3.000000 0,1.000000-3.000000-2,1.000000-2.000000 1,3.000000 0.000000 1,3.000000 0.000000 0,4.000000 0.000000 1,2.000000 0.000000-1,4.000000 0.000000-2,3.000000 0.000000-2,3.000000 0.000000-2,3.000000-4.000000-1,3.000000-5.000000-1,3.000000-7.000000-1,4.000000-5.000000-1,1.000000-3.000000-1,0.000000 4.000000-2,0.000000 3.000000-1,0.000000 3.000000-2,0.000000-1.000000-1,0.000000-2.000000 1,0.000000-3.000000 2,0.000000-3.000000 0,-2.000000 1.000000 0,-3.000000 6.000000-3,-3.000000 7.000000-2,-2.000000 6.000000-4,-5.000000 3.000000 1,-2.000000 0.000000 1,-3.000000 0.000000 2,-3.000000 0.000000 2,-4.000000 0.000000 2,-3.000000 0.000000 3,-3.000000 0.000000 3,-2.000000 0.000000 3,-12.000000 1.000000 2,-19.000000 4.000000 0,-18.000000 3.000000 2,-19.000000 3.000000-1,-7.000000-4.000000 3,7.000000-8.000000 2,6.000000-10.000000 2,7.000000-9.000000 3,7.000000-5.000000 0,9.000000 0.000000-1,10.000000 0.000000 0,10.000000 0.000000-2,4.000000 0.000000 0,0.000000 0.000000 0,0.000000 0.000000 0,0.000000 0.000000 0,0.000000 0.000000 0,0.000000 0.000000 1,0.000000 0.000000 2,0.000000 0.000000 1,6.000000 1.000000 3,13.000000 4.000000 4,12.000000 3.000000 5,13.000000 3.000000 4,9.000000 1.000000 0,6.000000 1.000000-5,7.000000-1.000000-5,6.000000 1.000000-6,4.000000 1.000000-3,4.000000 3.000000 1,3.000000 3.000000 0,3.000000 4.000000 0,-2.000000-3.000000-1,-6.000000-5.000000-1,-6.000000-7.000000-1,-6.000000-5.000000-2,1.000000-3.000000-1,9.000000 4.000000-2,10.000000 3.000000-2,10.000000 3.000000-1,4.000000-1.000000-2,0.000000-2.000000 1,0.000000-3.000000-2,0.000000-3.000000 1,-5.000000-2.000000-1,-9.000000 0.000000 1,-10.000000 0.000000 0,-8.000000 0.000000 0,-4.000000-2.000000-3,3.000000-3.000000-7,3.000000-3.000000-7,4.000000-2.000000-7,1.000000-5.000000-2,0.000000-2.000000 2,0.000000-3.000000 1,0.000000-3.000000 3,1.000000-2.000000-7,4.000000 0.000000-16,3.000000 0.000000-16,3.000000 0.000000-16</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1"/>
    </inkml:context>
    <inkml:brush xml:id="br0">
      <inkml:brushProperty name="width" value="0.0268101990222931" units="cm"/>
      <inkml:brushProperty name="height" value="0.0268101990222931" units="cm"/>
      <inkml:brushProperty name="color" value="#F2385B"/>
      <inkml:brushProperty name="ignorePressure" value="0"/>
    </inkml:brush>
  </inkml:definitions>
  <inkml:trace contextRef="#ctx0" brushRef="#br0">42800.000000 11450.000000 820,'75.000000'1.000000'13,"0.000000"4.000000"0 ,0.000000 3.000000-2,0.000000 3.000000 1,1.000000 3.000000-2,4.000000 3.000000 0,3.000000 3.000000-1,3.000000 4.000000-1,-2.000000-1.000000 1,-6.000000-3.000000 3,-6.000000-3.000000 1,-6.000000-2.000000 3,-7.000000-3.000000-1,-6.000000 1.000000-3,-6.000000-1.000000-3,-6.000000 1.000000-4,-6.000000-3.000000-3,-2.000000-2.000000-2,-3.000000-3.000000-2,-3.000000-3.000000-2,-9.000000-1.000000-7,-11.000000 4.000000-12,-14.000000 3.000000-11,-11.000000 3.000000-11,-7.000000-1.000000-4,0.000000-2.000000 5,0.000000-3.000000 6,0.000000-3.000000 4</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2"/>
    </inkml:context>
    <inkml:brush xml:id="br0">
      <inkml:brushProperty name="width" value="0.0375961363315582" units="cm"/>
      <inkml:brushProperty name="height" value="0.0375961363315582" units="cm"/>
      <inkml:brushProperty name="color" value="#F2385B"/>
      <inkml:brushProperty name="ignorePressure" value="0"/>
    </inkml:brush>
  </inkml:definitions>
  <inkml:trace contextRef="#ctx0" brushRef="#br0">42500.000000 12250.000000 585,'1.000000'185.000000'15,"4.000000"-27.000000"2 ,3.000000-28.000000 0,3.000000-28.000000 2,-1.000000-18.000000-1,-2.000000-6.000000-1,-3.000000-6.000000-1,-3.000000-6.000000-1,1.000000-10.000000-1,6.000000-12.000000 1,7.000000-13.000000-1,6.000000-12.000000 1,4.000000-10.000000-4,4.000000-6.000000-9,3.000000-6.000000-9,3.000000-6.000000-9,3.000000-7.000000-4,3.000000-6.000000-1,3.000000-6.000000-1,4.000000-6.000000 0,-1.000000 1.000000 0,-3.000000 9.000000 1,-3.000000 10.000000 0,-2.000000 10.000000 1,-6.000000 7.000000 1,-6.000000 6.000000 3,-6.000000 7.000000 2,-6.000000 6.000000 2,-6.000000 6.000000 4,-2.000000 6.000000 6,-3.000000 7.000000 4,-3.000000 6.000000 5,-2.000000-1.000000 5,0.000000-5.000000 3,0.000000-7.000000 3,0.000000-5.000000 3,3.000000-9.000000 2,6.000000-9.000000 0,7.000000-10.000000 1,6.000000-8.000000 1,6.000000-12.000000-2,6.000000-12.000000-6,7.000000-13.000000-4,6.000000-12.000000-6,4.000000-10.000000-7,4.000000-6.000000-9,3.000000-6.000000-10,3.000000-6.000000-9,-2.000000-2.000000-4,-6.000000 3.000000 2,-6.000000 3.000000 3,-6.000000 4.000000 2,-6.000000 5.000000 4,-2.000000 10.000000 6,-3.000000 10.000000 5,-3.000000 9.000000 5,-6.000000 12.000000 6,-5.000000 16.000000 9,-7.000000 15.000000 7,-5.000000 17.000000 8,-4.000000 11.000000 5,0.000000 10.000000 0,0.000000 10.000000 0,0.000000 9.000000 1,0.000000 1.000000-2,0.000000-6.000000-5,0.000000-6.000000-3,0.000000-6.000000-5,0.000000 9.000000-1,0.000000 25.000000 0,0.000000 25.000000 0,0.000000 25.000000 1,0.000000 20.000000 1,0.000000 16.000000-1,0.000000 15.000000 0,0.000000 17.000000-1,-2.000000 3.000000 0,-3.000000-5.000000-1,-3.000000-7.000000-2,-2.000000-5.000000-1,-3.000000-9.000000-2,1.000000-9.000000-2,-1.000000-10.000000-3,1.000000-8.000000-1,-1.000000-14.000000-4,1.000000-15.000000-1,-1.000000-15.000000-3,1.000000-16.000000-2,-1.000000-27.000000-10,1.000000-37.000000-18,-1.000000-38.000000-18,1.000000-37.000000-17,-1.000000-15.000000-4,1.000000 10.000000 8,-1.000000 10.000000 10,1.000000 9.000000 10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3"/>
    </inkml:context>
    <inkml:brush xml:id="br0">
      <inkml:brushProperty name="width" value="0.0333934612572193" units="cm"/>
      <inkml:brushProperty name="height" value="0.0333934612572193" units="cm"/>
      <inkml:brushProperty name="color" value="#F2385B"/>
      <inkml:brushProperty name="ignorePressure" value="0"/>
    </inkml:brush>
  </inkml:definitions>
  <inkml:trace contextRef="#ctx0" brushRef="#br0">45850.000000 11350.000000 658,'25.000000'45.000000'1,"0.000000"-9.000000"3 ,0.000000-10.000000 2,0.000000-8.000000 2,1.000000-4.000000 0,4.000000 3.000000-1,3.000000 3.000000-2,3.000000 4.000000-2,-1.000000-1.000000-1,-2.000000-3.000000-3,-3.000000-3.000000-2,-3.000000-2.000000-2,-6.000000-1.000000 0,-5.000000 3.000000 0,-7.000000 3.000000 2,-5.000000 4.000000 1,-11.000000 2.000000-1,-11.000000 4.000000-2,-14.000000 3.000000-3,-11.000000 3.000000-2,-3.000000-1.000000 0,10.000000-2.000000 4,10.000000-3.000000 4,9.000000-3.000000 4,-2.000000 1.000000 2,-12.000000 6.000000 1,-13.000000 7.000000-1,-12.000000 6.000000 2,-5.000000 3.000000 1,3.000000 0.000000 5,3.000000 0.000000 4,4.000000 0.000000 5,10.000000-4.000000 1,19.000000-5.000000-5,19.000000-7.000000-3,19.000000-5.000000-3,12.000000-4.000000-6,6.000000 0.000000-7,7.000000 0.000000-7,6.000000 0.000000-6,-1.000000-2.000000-4,-5.000000-3.000000 0,-7.000000-3.000000 0,-5.000000-2.000000 1,-8.000000-1.000000 0,-5.000000 3.000000 1,-7.000000 3.000000 2,-5.000000 4.000000 1,-11.000000 4.000000 7,-11.000000 6.000000 14,-14.000000 7.000000 15,-11.000000 6.000000 13,-12.000000 7.000000 6,-9.000000 10.000000-5,-10.000000 10.000000-5,-8.000000 9.000000-3,-3.000000 2.000000-4,7.000000-2.000000-1,6.000000-3.000000-2,7.000000-3.000000-1,8.000000-9.000000-4,14.000000-11.000000-5,11.000000-14.000000-5,14.000000-11.000000-5,11.000000-9.000000-8,14.000000-3.000000-12,11.000000-3.000000-11,14.000000-2.000000-12,5.000000-8.000000-5,1.000000-8.000000 0,-1.000000-10.000000 2,1.000000-9.000000 0,-1.000000-4.000000 5,1.000000 4.000000 7,-1.000000 3.000000 9,1.000000 3.000000 8,-4.000000 9.000000 11,-6.000000 16.000000 16,-6.000000 15.000000 14,-6.000000 17.000000 15,-6.000000 10.000000 5,-2.000000 6.000000-5,-3.000000 7.000000-7,-3.000000 6.000000-5,-2.000000-1.000000-4,0.000000-5.000000-1,0.000000-7.000000-2,0.000000-5.000000-1,0.000000 3.000000 0,0.000000 17.000000 1,0.000000 15.000000 3,0.000000 16.000000 1,1.000000 4.000000-2,4.000000-6.000000-4,3.000000-6.000000-6,3.000000-6.000000-4,3.000000-9.000000-5,3.000000-8.000000-2,3.000000-10.000000-5,4.000000-9.000000-3,2.000000-21.000000-7,4.000000-31.000000-12,3.000000-31.000000-11,3.000000-31.000000-12,-2.000000-20.000000-2,-6.000000-5.000000 6,-6.000000-7.000000 6,-6.000000-5.000000 6,-6.000000 3.000000 6,-2.000000 17.000000 3,-3.000000 15.000000 5,-3.000000 16.000000 5,-1.000000-9.000000 0,4.000000-30.000000-1,3.000000-32.000000-4,3.000000-30.000000-1,3.000000-11.000000 0,3.000000 14.000000 5,3.000000 11.000000 3,4.000000 14.000000 5,2.000000 14.000000 2,4.000000 20.000000 1,3.000000 18.000000 1,3.000000 20.000000 1,-2.000000 11.000000 2,-6.000000 7.000000 2,-6.000000 6.000000 3,-6.000000 7.000000 3,-6.000000 8.000000 5,-2.000000 14.000000 9,-3.000000 11.000000 9,-3.000000 14.000000 8,-6.000000 11.000000 3,-5.000000 14.000000-2,-7.000000 11.000000-3,-5.000000 14.000000-2,-3.000000 3.000000-3,4.000000-2.000000-4,3.000000-3.000000-3,3.000000-3.000000-3,7.000000-10.000000-8,14.000000-16.000000-11,11.000000-15.000000-10,14.000000-15.000000-11,7.000000-17.000000-8,3.000000-15.000000-7,3.000000-15.000000-5,4.000000-16.000000-6,-3.000000-7.000000-1,-5.000000 4.000000 3,-7.000000 3.000000 3,-5.000000 3.000000 3</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3"/>
    </inkml:context>
    <inkml:brush xml:id="br0">
      <inkml:brushProperty name="width" value="0.0385237149894238" units="cm"/>
      <inkml:brushProperty name="height" value="0.0385237149894238" units="cm"/>
      <inkml:brushProperty name="color" value="#F2385B"/>
      <inkml:brushProperty name="ignorePressure" value="0"/>
    </inkml:brush>
  </inkml:definitions>
  <inkml:trace contextRef="#ctx0" brushRef="#br0">47400.000000 12400.000000 571,'98.000000'-24.000000'-12,"-3.000000"4.000000"5 ,-3.000000 3.000000 6,-2.000000 3.000000 5,0.000000-1.000000 1,7.000000-2.000000 0,6.000000-3.000000-1,7.000000-3.000000-1,-3.000000-1.000000 3,-8.000000 4.000000 8,-10.000000 3.000000 9,-9.000000 3.000000 8,-12.000000 3.000000 0,-11.000000 3.000000-7,-14.000000 3.000000-8,-11.000000 4.000000-7,-15.000000 7.000000-6,-16.000000 13.000000-4,-15.000000 12.000000-4,-15.000000 13.000000-4,-18.000000 6.000000-3,-19.000000 0.000000-3,-18.000000 0.000000-2,-19.000000 0.000000-4,-7.000000-4.000000 0,7.000000-5.000000 3,6.000000-7.000000 2,7.000000-5.000000 2,11.000000-6.000000 2,20.000000-3.000000 0,18.000000-3.000000 1,20.000000-2.000000 0,2.000000-5.000000 0,-12.000000-2.000000-2,-13.000000-3.000000-1,-12.000000-3.000000-1,-2.000000-1.000000 0,9.000000 4.000000 4,10.000000 3.000000 3,10.000000 3.000000 3,8.000000 1.000000 2,10.000000 1.000000 1,10.000000-1.000000 0,9.000000 1.000000 1,6.000000 4.000000 3,3.000000 9.000000 5,3.000000 10.000000 5,4.000000 10.000000 4,-3.000000 8.000000 6,-5.000000 10.000000 4,-7.000000 10.000000 5,-5.000000 9.000000 4,-4.000000 13.000000 3,0.000000 20.000000 1,0.000000 18.000000 1,0.000000 20.000000 1,-4.000000 6.000000-2,-5.000000-2.000000-4,-7.000000-3.000000-4,-5.000000-3.000000-4,-3.000000-10.000000-3,4.000000-16.000000-3,3.000000-15.000000-3,3.000000-15.000000-3,3.000000-14.000000-2,3.000000-8.000000-1,3.000000-10.000000-2,4.000000-9.000000-1,1.000000-18.000000-6,0.000000-24.000000-11,0.000000-26.000000-10,0.000000-24.000000-11,0.000000-31.000000-9,0.000000-33.000000-6,0.000000-35.000000-9,0.000000-34.000000-7,0.000000-2.000000 2,0.000000 31.000000 10,0.000000 32.000000 11,0.000000 31.000000 11,0.000000 12.000000 5,0.000000-6.000000-1,0.000000-6.000000 1,0.000000-6.000000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03"/>
    </inkml:context>
    <inkml:brush xml:id="br0">
      <inkml:brushProperty name="width" value="0.0317829065024853" units="cm"/>
      <inkml:brushProperty name="height" value="0.0317829065024853" units="cm"/>
      <inkml:brushProperty name="color" value="#F2385B"/>
      <inkml:brushProperty name="ignorePressure" value="0"/>
    </inkml:brush>
  </inkml:definitions>
  <inkml:trace contextRef="#ctx0" brushRef="#br0">47550.000000 12050.000000 692,'70.000000'-40.000000'3,"-9.000000"23.000000"5 ,-10.000000 22.000000 6,-8.000000 22.000000 6,-4.000000 13.000000 3,3.000000 7.000000-1,3.000000 6.000000 0,4.000000 7.000000 0,2.000000 5.000000-2,4.000000 7.000000 0,3.000000 6.000000-1,3.000000 7.000000-1,-1.000000 2.000000-1,-2.000000 1.000000-3,-3.000000-1.000000-2,-3.000000 1.000000-2,-4.000000-3.000000-1,-3.000000-2.000000-2,-3.000000-3.000000 1,-2.000000-3.000000-1,-6.000000-4.000000-2,-6.000000-3.000000 0,-6.000000-3.000000-3,-6.000000-2.000000-2,-10.000000-3.000000-1,-12.000000 1.000000-3,-13.000000-1.000000-3,-12.000000 1.000000-2,-10.000000-4.000000-2,-6.000000-6.000000 0,-6.000000-6.000000-2,-6.000000-6.000000-1,-6.000000-12.000000 0,-2.000000-15.000000 1,-3.000000-15.000000-1,-3.000000-16.000000 1,1.000000-18.000000-4,6.000000-18.000000-5,7.000000-19.000000-7,6.000000-18.000000-5,6.000000-4.000000-2,6.000000 13.000000 4,7.000000 12.000000 3,6.000000 13.000000 5,6.000000 9.000000 2,6.000000 6.000000 2,7.000000 7.000000 1,6.000000 6.000000 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1:27"/>
    </inkml:context>
    <inkml:brush xml:id="br0">
      <inkml:brushProperty name="width" value="0.0368591099977493" units="cm"/>
      <inkml:brushProperty name="height" value="0.0368591099977493" units="cm"/>
      <inkml:brushProperty name="color" value="#F2385B"/>
      <inkml:brushProperty name="ignorePressure" value="0"/>
    </inkml:brush>
  </inkml:definitions>
  <inkml:trace contextRef="#ctx0" brushRef="#br0">43600.000000 11500.000000 596,'-49.000000'78.000000'2,"4.000000"6.000000"1 ,3.000000 7.000000 3,3.000000 6.000000 3,-2.000000 9.000000 5,-6.000000 13.000000 7,-6.000000 12.000000 7,-6.000000 13.000000 9,-2.000000 7.000000 2,3.000000 4.000000-1,3.000000 3.000000-1,4.000000 3.000000-1,1.000000-4.000000-4,0.000000-8.000000-4,0.000000-10.000000-5,0.000000-9.000000-5,6.000000-16.000000-5,13.000000-22.000000-3,12.000000-22.000000-3,13.000000-21.000000-5,4.000000-4.000000-2,-3.000000 16.000000-2,-3.000000 15.000000-3,-2.000000 17.000000-3,5.000000-25.000000-9,16.000000-61.000000-18,15.000000-64.000000-19,17.000000-61.000000-17,8.000000-36.000000-3,4.000000-5.000000 10,3.000000-7.000000 12,3.000000-5.000000 11,1.000000-1.000000 9,1.000000 6.000000 6,-1.000000 7.000000 6,1.000000 6.000000 6,-4.000000 9.000000 4,-6.000000 13.000000 3,-6.000000 12.000000 2,-6.000000 13.000000 3,-6.000000 15.000000 4,-2.000000 19.000000 6,-3.000000 19.000000 6,-3.000000 19.000000 6,-2.000000 16.000000 4,0.000000 17.000000 4,0.000000 15.000000 2,0.000000 16.000000 4,0.000000 16.000000-1,0.000000 20.000000-4,0.000000 18.000000-2,0.000000 20.000000-5,-2.000000 0.000000-2,-3.000000-15.000000-2,-3.000000-15.000000-1,-2.000000-16.000000-3,0.000000 6.000000 1,7.000000 28.000000 2,6.000000 28.000000 1,7.000000 29.000000 2,5.000000 4.000000 0,7.000000-19.000000-3,6.000000-18.000000-3,7.000000-19.000000-2,4.000000-19.000000-2,3.000000-19.000000 1,3.000000-18.000000 0,4.000000-19.000000 1,2.000000-26.000000-3,4.000000-30.000000-4,3.000000-32.000000-5,3.000000-30.000000-5,-1.000000-22.000000-7,-2.000000-8.000000-10,-3.000000-10.000000-11,-3.000000-9.000000-10,-6.000000-9.000000-3,-5.000000-5.000000 2,-7.000000-7.000000 5,-5.000000-5.000000 2,-6.000000 0.000000 2,-3.000000 10.000000 0,-3.000000 10.000000 0,-2.000000 9.000000 0,-5.000000 13.000000 3,-2.000000 20.000000 6,-3.000000 18.000000 7,-3.000000 20.000000 6,-4.000000 13.000000 5,-3.000000 9.000000 1,-3.000000 10.000000 2,-2.000000 10.000000 2</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4"/>
    </inkml:context>
    <inkml:brush xml:id="br0">
      <inkml:brushProperty name="width" value="0.036061592400074" units="cm"/>
      <inkml:brushProperty name="height" value="0.036061592400074" units="cm"/>
      <inkml:brushProperty name="color" value="#F2385B"/>
      <inkml:brushProperty name="ignorePressure" value="0"/>
    </inkml:brush>
  </inkml:definitions>
  <inkml:trace contextRef="#ctx0" brushRef="#br0">47700.000000 13150.000000 610,'75.000000'53.000000'2,"0.000000"6.000000"6 ,0.000000 7.000000 5,0.000000 6.000000 5,1.000000 7.000000 3,4.000000 10.000000 1,3.000000 10.000000-1,3.000000 9.000000 1,-1.000000 2.000000 3,-2.000000-2.000000 6,-3.000000-3.000000 7,-3.000000-3.000000 7,-2.000000-9.000000-2,0.000000-11.000000-9,0.000000-14.000000-10,0.000000-11.000000-8,-4.000000-12.000000-10,-5.000000-9.000000-6,-7.000000-10.000000-8,-5.000000-8.000000-7,-9.000000-14.000000-7,-9.000000-15.000000-4,-10.000000-15.000000-6,-8.000000-16.000000-4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4"/>
    </inkml:context>
    <inkml:brush xml:id="br0">
      <inkml:brushProperty name="width" value="0.0312513746321201" units="cm"/>
      <inkml:brushProperty name="height" value="0.0312513746321201" units="cm"/>
      <inkml:brushProperty name="color" value="#F2385B"/>
      <inkml:brushProperty name="ignorePressure" value="0"/>
    </inkml:brush>
  </inkml:definitions>
  <inkml:trace contextRef="#ctx0" brushRef="#br0">49900.000000 12200.000000 703,'96.000000'21.000000'0,"-5.000000"-5.000000"-1 ,-7.000000-7.000000 0,-5.000000-5.000000-2,-4.000000-1.000000 4,0.000000 6.000000 7,0.000000 7.000000 7,0.000000 6.000000 8,-5.000000 1.000000 5,-9.000000-3.000000 5,-10.000000-3.000000 5,-8.000000-2.000000 5,-14.000000 0.000000-7,-15.000000 7.000000-17,-15.000000 6.000000-17,-16.000000 7.000000-18,-16.000000 4.000000-7,-16.000000 3.000000 2,-15.000000 3.000000 2,-15.000000 4.000000 3,-11.000000 5.000000-1,-2.000000 10.000000-1,-3.000000 10.000000-3,-3.000000 9.000000-1,1.000000 1.000000 1,6.000000-6.000000 6,7.000000-6.000000 5,6.000000-6.000000 6,12.000000-9.000000 2,19.000000-8.000000-1,19.000000-10.000000-1,19.000000-9.000000-1,13.000000-9.000000 4,10.000000-5.000000 8,10.000000-7.000000 8,9.000000-5.000000 8,9.000000-6.000000 3,9.000000-3.000000-4,10.000000-3.000000-4,10.000000-2.000000-4,-3.000000-1.000000-2,-11.000000 3.000000-1,-14.000000 3.000000-1,-11.000000 4.000000-1,0.000000-1.000000 0,17.000000-3.000000 2,15.000000-3.000000 2,16.000000-2.000000 3,2.000000-3.000000 0,-8.000000 1.000000-1,-10.000000-1.000000 0,-9.000000 1.000000-2,-9.000000-3.000000-2,-5.000000-2.000000-5,-7.000000-3.000000-4,-5.000000-3.000000-6,-9.000000-4.000000-1,-9.000000-3.000000 0,-10.000000-3.000000 2,-8.000000-2.000000 1,-9.000000-5.000000-7,-6.000000-2.000000-13,-6.000000-3.000000-15,-6.000000-3.000000-14,-6.000000-6.000000-5,-2.000000-5.000000 4,-3.000000-7.000000 4,-3.000000-5.000000 4,2.000000 3.000000 6,10.000000 17.000000 8,10.000000 15.000000 9,9.000000 16.000000 8</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4"/>
    </inkml:context>
    <inkml:brush xml:id="br0">
      <inkml:brushProperty name="width" value="0.0350826308131218" units="cm"/>
      <inkml:brushProperty name="height" value="0.0350826308131218" units="cm"/>
      <inkml:brushProperty name="color" value="#F2385B"/>
      <inkml:brushProperty name="ignorePressure" value="0"/>
    </inkml:brush>
  </inkml:definitions>
  <inkml:trace contextRef="#ctx0" brushRef="#br0">50250.000000 12100.000000 627,'21.000000'123.000000'21,"-5.000000"-3.000000"1 ,-7.000000-3.000000 1,-5.000000-2.000000 0,-9.000000 3.000000 0,-9.000000 14.000000 0,-10.000000 11.000000-2,-8.000000 14.000000 0,-6.000000 7.000000 1,1.000000 3.000000 3,-1.000000 3.000000 1,1.000000 4.000000 4,1.000000-7.000000-2,3.000000-16.000000-4,3.000000-15.000000-5,4.000000-15.000000-4,1.000000-34.000000-8,0.000000-49.000000-12,0.000000-51.000000-11,0.000000-49.000000-12,7.000000-28.000000-11,17.000000-2.000000-12,15.000000-3.000000-13,16.000000-3.000000-12,9.000000 4.000000 3,3.000000 13.000000 19,3.000000 12.000000 18,4.000000 13.000000 18,1.000000 13.000000 13,0.000000 17.000000 5,0.000000 15.000000 5,0.000000 16.000000 5,0.000000 13.000000 3,0.000000 14.000000 0,0.000000 11.000000 0,0.000000 14.000000 0,1.000000 7.000000 6,4.000000 3.000000 12,3.000000 3.000000 11,3.000000 4.000000 12,-1.000000-6.000000 1,-2.000000-11.000000-10,-3.000000-14.000000-9,-3.000000-11.000000-11,-4.000000-12.000000-8,-3.000000-9.000000-8,-3.000000-10.000000-7,-2.000000-8.000000-7,-5.000000-20.000000-7,-2.000000-28.000000-6,-3.000000-28.000000-7,-3.000000-27.000000-6,-4.000000-11.000000-4,-3.000000 10.000000-3,-3.000000 10.000000-1,-2.000000 9.000000-3,-3.000000 9.000000 1,1.000000 9.000000 4,-1.000000 10.000000 5,1.000000 10.000000 3</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5"/>
    </inkml:context>
    <inkml:brush xml:id="br0">
      <inkml:brushProperty name="width" value="0.0423934794962406" units="cm"/>
      <inkml:brushProperty name="height" value="0.0423934794962406" units="cm"/>
      <inkml:brushProperty name="color" value="#F2385B"/>
      <inkml:brushProperty name="ignorePressure" value="0"/>
    </inkml:brush>
  </inkml:definitions>
  <inkml:trace contextRef="#ctx0" brushRef="#br0">51800.000000 12000.000000 518,'45.000000'34.000000'-27,"-9.000000"19.000000"15 ,-10.000000 19.000000 15,-8.000000 19.000000 16,-9.000000 13.000000 8,-6.000000 10.000000 0,-6.000000 10.000000 1,-6.000000 9.000000 1,-6.000000 2.000000-2,-2.000000-2.000000-2,-3.000000-3.000000-2,-3.000000-3.000000-3,-2.000000-7.000000-2,0.000000-9.000000-3,0.000000-10.000000-2,0.000000-8.000000-2,4.000000-29.000000-9,10.000000-47.000000-13,10.000000-47.000000-13,9.000000-46.000000-14,9.000000-21.000000-4,9.000000 6.000000 4,10.000000 7.000000 6,10.000000 6.000000 4,4.000000 7.000000 4,0.000000 10.000000 2,0.000000 10.000000 4,0.000000 9.000000 1,0.000000 7.000000 4,0.000000 7.000000 3,0.000000 6.000000 5,0.000000 7.000000 2,-5.000000 2.000000 5,-9.000000 1.000000 6,-10.000000-1.000000 5,-8.000000 1.000000 5,-6.000000 4.000000 4,1.000000 9.000000 1,-1.000000 10.000000 1,1.000000 10.000000 2,-6.000000 8.000000-1,-8.000000 10.000000-3,-10.000000 10.000000-3,-9.000000 9.000000-3,-4.000000-1.000000-4,4.000000-8.000000-3,3.000000-10.000000-4,3.000000-9.000000-4,-4.000000 5.000000-2,-8.000000 23.000000 1,-10.000000 22.000000-1,-9.000000 22.000000 1,-4.000000 5.000000-1,4.000000-8.000000 0,3.000000-10.000000-2,3.000000-9.000000-1,6.000000-12.000000-2,9.000000-11.000000-2,10.000000-14.000000-4,10.000000-11.000000-2,4.000000-14.000000-5,0.000000-11.000000-5,0.000000-14.000000-5,0.000000-11.000000-6,4.000000-7.000000 0,10.000000 0.000000 7,10.000000 0.000000 7,9.000000 0.000000 5,4.000000 3.000000 7,1.000000 6.000000 3,-1.000000 7.000000 5,1.000000 6.000000 3,1.000000 6.000000 6,3.000000 6.000000 6,3.000000 7.000000 6,4.000000 6.000000 6,1.000000 4.000000 2,0.000000 4.000000-4,0.000000 3.000000-2,0.000000 3.000000-3,1.000000 1.000000 3,4.000000 1.000000 11,3.000000-1.000000 10,3.000000 1.000000 10,1.000000-4.000000 1,1.000000-6.000000-10,-1.000000-6.000000-9,1.000000-6.000000-10,-1.000000-13.000000-5,1.000000-19.000000-2,-1.000000-18.000000-1,1.000000-19.000000-2,-6.000000-10.000000-1,-8.000000 1.000000-2,-10.000000-1.000000-2,-9.000000 1.000000-1,-7.000000 1.000000-17,-3.000000 3.000000-33,-3.000000 3.000000-34,-2.000000 4.000000-33</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5"/>
    </inkml:context>
    <inkml:brush xml:id="br0">
      <inkml:brushProperty name="width" value="0.0309698022902012" units="cm"/>
      <inkml:brushProperty name="height" value="0.0309698022902012" units="cm"/>
      <inkml:brushProperty name="color" value="#F2385B"/>
      <inkml:brushProperty name="ignorePressure" value="0"/>
    </inkml:brush>
  </inkml:definitions>
  <inkml:trace contextRef="#ctx0" brushRef="#br0">54350.000000 11700.000000 710,'-2.000000'95.000000'3,"-3.000000"-9.000000"6 ,-3.000000-10.000000 5,-2.000000-8.000000 7,-5.000000 5.000000 1,-2.000000 22.000000-3,-3.000000 22.000000-4,-3.000000 23.000000-2,-2.000000 8.000000-2,0.000000-3.000000-1,0.000000-3.000000 2,0.000000-2.000000-1,3.000000-5.000000 0,6.000000-2.000000 2,7.000000-3.000000-1,6.000000-3.000000 2,7.000000-10.000000-1,10.000000-16.000000-2,10.000000-15.000000-3,9.000000-15.000000-1,7.000000-20.000000 0,7.000000-21.000000 1,6.000000-22.000000 1,7.000000-22.000000 1,0.000000-24.000000-3,-2.000000-24.000000-10,-3.000000-26.000000-9,-3.000000-24.000000-9,-7.000000-3.000000-2,-9.000000 23.000000 4,-10.000000 22.000000 4,-8.000000 22.000000 3,-4.000000 8.000000-4,3.000000-2.000000-15,3.000000-3.000000-15,4.000000-3.000000-15</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6"/>
    </inkml:context>
    <inkml:brush xml:id="br0">
      <inkml:brushProperty name="width" value="0.0328444018959999" units="cm"/>
      <inkml:brushProperty name="height" value="0.0328444018959999" units="cm"/>
      <inkml:brushProperty name="color" value="#F2385B"/>
      <inkml:brushProperty name="ignorePressure" value="0"/>
    </inkml:brush>
  </inkml:definitions>
  <inkml:trace contextRef="#ctx0" brushRef="#br0">55550.000000 11150.000000 669,'68.000000'-41.000000'15,"-11.000000"19.000000"-8 ,-14.000000 19.000000-6,-11.000000 19.000000-7,-6.000000 9.000000-1,4.000000 0.000000 4,3.000000 0.000000 4,3.000000 0.000000 5,4.000000 3.000000 1,7.000000 6.000000-3,6.000000 7.000000-1,7.000000 6.000000-3,0.000000 4.000000-1,-2.000000 4.000000 2,-3.000000 3.000000 0,-3.000000 3.000000 2,-4.000000 3.000000 0,-3.000000 3.000000-1,-3.000000 3.000000 0,-2.000000 4.000000-2,-6.000000 5.000000 1,-6.000000 10.000000 0,-6.000000 10.000000 0,-6.000000 9.000000 0,-6.000000 7.000000 2,-2.000000 7.000000 2,-3.000000 6.000000 4,-3.000000 7.000000 3,-7.000000 0.000000 2,-9.000000-2.000000 2,-10.000000-3.000000 3,-8.000000-3.000000 1,-6.000000-7.000000 2,1.000000-9.000000 0,-1.000000-10.000000 1,1.000000-8.000000 2,1.000000-11.000000-2,3.000000-8.000000 0,3.000000-10.000000-3,4.000000-9.000000-1,-1.000000-13.000000-6,-3.000000-16.000000-14,-3.000000-15.000000-13,-2.000000-15.000000-13,-5.000000-18.000000-4,-2.000000-19.000000 5,-3.000000-18.000000 3,-3.000000-19.000000 4,2.000000-4.000000-3,10.000000 14.000000-12,10.000000 11.000000-12,9.000000 14.000000-12</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6"/>
    </inkml:context>
    <inkml:brush xml:id="br0">
      <inkml:brushProperty name="width" value="0.0277495738118887" units="cm"/>
      <inkml:brushProperty name="height" value="0.0277495738118887" units="cm"/>
      <inkml:brushProperty name="color" value="#F2385B"/>
      <inkml:brushProperty name="ignorePressure" value="0"/>
    </inkml:brush>
  </inkml:definitions>
  <inkml:trace contextRef="#ctx0" brushRef="#br0">55350.000000 12050.000000 792,'51.000000'50.000000'1,"4.000000"0.000000"1 ,3.000000 0.000000 2,3.000000 0.000000 1,1.000000 1.000000 3,1.000000 4.000000 4,-1.000000 3.000000 5,1.000000 3.000000 4,-1.000000 1.000000 2,1.000000 1.000000-2,-1.000000-1.000000-1,1.000000 1.000000-1,-1.000000-7.000000-2,1.000000-12.000000-2,-1.000000-13.000000-3,1.000000-12.000000-2,-6.000000-7.000000-12,-8.000000 1.000000-24,-10.000000-1.000000-22,-9.000000 1.000000-24</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6"/>
    </inkml:context>
    <inkml:brush xml:id="br0">
      <inkml:brushProperty name="width" value="0.0408443920314312" units="cm"/>
      <inkml:brushProperty name="height" value="0.0408443920314312" units="cm"/>
      <inkml:brushProperty name="color" value="#F2385B"/>
      <inkml:brushProperty name="ignorePressure" value="0"/>
    </inkml:brush>
  </inkml:definitions>
  <inkml:trace contextRef="#ctx0" brushRef="#br0">57850.000000 11450.000000 538,'70.000000'67.000000'13,"-9.000000"-16.000000"-3 ,-10.000000-15.000000-2,-8.000000-15.000000-2,-6.000000-9.000000-3,1.000000 1.000000-1,-1.000000-1.000000-3,1.000000 1.000000-1,-4.000000 1.000000-1,-6.000000 3.000000 0,-6.000000 3.000000 1,-6.000000 4.000000 0,-7.000000 1.000000 0,-6.000000 0.000000-1,-6.000000 0.000000-2,-6.000000 0.000000-1,-4.000000 0.000000 0,1.000000 0.000000 0,-1.000000 0.000000 2,1.000000 0.000000-1,-6.000000 7.000000 1,-8.000000 17.000000-2,-10.000000 15.000000-3,-9.000000 16.000000 0,-1.000000 9.000000 0,10.000000 3.000000 5,10.000000 3.000000 4,9.000000 4.000000 4,6.000000-3.000000 5,3.000000-5.000000 4,3.000000-7.000000 3,4.000000-5.000000 5,2.000000-6.000000 2,4.000000-3.000000 1,3.000000-3.000000 2,3.000000-2.000000 0,3.000000-5.000000 1,3.000000-2.000000-2,3.000000-3.000000-1,4.000000-3.000000-2,1.000000-6.000000-1,0.000000-5.000000-3,0.000000-7.000000-3,0.000000-5.000000-2,1.000000-9.000000-4,4.000000-9.000000-4,3.000000-10.000000-5,3.000000-8.000000-4,1.000000-15.000000-4,1.000000-19.000000-4,-1.000000-18.000000-6,1.000000-19.000000-3,-1.000000-13.000000-4,1.000000-6.000000-1,-1.000000-6.000000-1,1.000000-6.000000-2,-1.000000 1.000000 1,1.000000 9.000000 1,-1.000000 10.000000 3,1.000000 10.000000 1,-1.000000 8.000000 3,1.000000 10.000000 4,-1.000000 10.000000 5,1.000000 9.000000 4,-3.000000 9.000000 4,-2.000000 9.000000 3,-3.000000 10.000000 5,-3.000000 10.000000 3,-4.000000 7.000000 4,-3.000000 6.000000 1,-3.000000 7.000000 2,-2.000000 6.000000 2,-5.000000 3.000000 0,-2.000000 0.000000-3,-3.000000 0.000000-3,-3.000000 0.000000-2,-2.000000 0.000000-1,0.000000 0.000000 1,0.000000 0.000000 1,0.000000 0.000000 1,1.000000 1.000000 0,4.000000 4.000000 2,3.000000 3.000000-1,3.000000 3.000000 1,1.000000-1.000000-1,1.000000-2.000000-2,-1.000000-3.000000-1,1.000000-3.000000-1,1.000000 4.000000-1,3.000000 13.000000 3,3.000000 12.000000 3,4.000000 13.000000 1,1.000000-2.000000 0,0.000000-16.000000-3,0.000000-15.000000-4,0.000000-15.000000-3,0.000000-12.000000-4,0.000000-6.000000-5,0.000000-6.000000-3,0.000000-6.000000-5,1.000000-13.000000-4,4.000000-19.000000-3,3.000000-18.000000-3,3.000000-19.000000-2,-2.000000-15.000000-3,-6.000000-8.000000 0,-6.000000-10.000000 0,-6.000000-9.000000 0,-4.000000-5.000000 0,1.000000 0.000000 1,-1.000000 0.000000 2,1.000000 0.000000 2,1.000000 3.000000 2,3.000000 6.000000 6,3.000000 7.000000 4,4.000000 6.000000 5,1.000000 10.000000 5,0.000000 17.000000 2,0.000000 15.000000 4,0.000000 16.000000 4,-2.000000 10.000000 3,-3.000000 7.000000 5,-3.000000 6.000000 5,-2.000000 7.000000 4,-1.000000 13.000000 5,3.000000 22.000000 4,3.000000 22.000000 5,4.000000 23.000000 5,-1.000000 22.000000-1,-3.000000 26.000000-4,-3.000000 24.000000-6,-2.000000 26.000000-6,-5.000000 15.000000-2,-2.000000 6.000000-3,-3.000000 7.000000-1,-3.000000 6.000000-2,-6.000000 1.000000-2,-5.000000-3.000000-2,-7.000000-3.000000-2,-5.000000-2.000000-1,-3.000000-9.000000-5,4.000000-12.000000-5,3.000000-13.000000-7,3.000000-12.000000-5,-1.000000-16.000000-2,-2.000000-19.000000 3,-3.000000-18.000000 3,-3.000000-19.000000 1,-1.000000-13.000000-11,4.000000-6.000000-27,3.000000-6.000000-27,3.000000-6.000000-28</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7"/>
    </inkml:context>
    <inkml:brush xml:id="br0">
      <inkml:brushProperty name="width" value="0.0331565290689468" units="cm"/>
      <inkml:brushProperty name="height" value="0.0331565290689468" units="cm"/>
      <inkml:brushProperty name="color" value="#F2385B"/>
      <inkml:brushProperty name="ignorePressure" value="0"/>
    </inkml:brush>
  </inkml:definitions>
  <inkml:trace contextRef="#ctx0" brushRef="#br0">62300.000000 11350.000000 663,'-22.000000'125.000000'11,"6.000000"0.000000"-7 ,7.000000 0.000000-5,6.000000 0.000000-7,1.000000 7.000000 2,-3.000000 17.000000 11,-3.000000 15.000000 10,-2.000000 16.000000 11,-3.000000 4.000000 5,1.000000-6.000000 2,-1.000000-6.000000 1,1.000000-6.000000 1,1.000000-13.000000-2,3.000000-19.000000-7,3.000000-18.000000-6,4.000000-19.000000-6,1.000000-2.000000-2,0.000000 16.000000-1,0.000000 15.000000 1,0.000000 17.000000 0,0.000000-4.000000-2,0.000000-22.000000-4,0.000000-22.000000-5,0.000000-21.000000-3,1.000000-37.000000-12,4.000000-49.000000-15,3.000000-51.000000-17,3.000000-49.000000-15,-4.000000-32.000000-6,-8.000000-12.000000 8,-10.000000-13.000000 8,-9.000000-12.000000 6,-4.000000 9.000000 8,4.000000 31.000000 9,3.000000 32.000000 7,3.000000 31.000000 9,-1.000000 15.000000 4,-2.000000 1.000000 3,-3.000000-1.000000 1,-3.000000 1.000000 1</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07"/>
    </inkml:context>
    <inkml:brush xml:id="br0">
      <inkml:brushProperty name="width" value="0.0314440242946148" units="cm"/>
      <inkml:brushProperty name="height" value="0.0314440242946148" units="cm"/>
      <inkml:brushProperty name="color" value="#F2385B"/>
      <inkml:brushProperty name="ignorePressure" value="0"/>
    </inkml:brush>
  </inkml:definitions>
  <inkml:trace contextRef="#ctx0" brushRef="#br0">61900.000000 12450.000000 699,'0.000000'-125.000000'0,"0.000000"0.000000"0 ,0.000000 0.000000 0,0.000000 0.000000 0,0.000000 3.000000 2,0.000000 6.000000 3,0.000000 7.000000 4,0.000000 6.000000 4,4.000000 10.000000 2,10.000000 17.000000 4,10.000000 15.000000 3,9.000000 16.000000 3,7.000000 12.000000 0,7.000000 9.000000-1,6.000000 10.000000-2,7.000000 10.000000-2,5.000000 8.000000-2,7.000000 10.000000-1,6.000000 10.000000-1,7.000000 9.000000-2,2.000000 7.000000-2,1.000000 7.000000-2,-1.000000 6.000000-3,1.000000 7.000000-3,-6.000000 4.000000-3,-8.000000 3.000000-3,-10.000000 3.000000-5,-9.000000 4.000000-3,-10.000000 1.000000-3,-9.000000 0.000000 0,-10.000000 0.000000 0,-8.000000 0.000000-1,-12.000000 0.000000 2,-12.000000 0.000000 5,-13.000000 0.000000 5,-12.000000 0.000000 5,-15.000000-2.000000 2,-15.000000-3.000000 1,-15.000000-3.000000 0,-16.000000-2.000000 1,-7.000000-9.000000-1,4.000000-12.000000-2,3.000000-13.000000-2,3.000000-12.000000-2,4.000000-9.000000-4,7.000000-2.000000-5,6.000000-3.000000-7,7.000000-3.000000-4</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7"/>
    </inkml:context>
    <inkml:brush xml:id="br0">
      <inkml:brushProperty name="width" value="0.0413426235318184" units="cm"/>
      <inkml:brushProperty name="height" value="0.0413426235318184" units="cm"/>
      <inkml:brushProperty name="color" value="#F2385B"/>
      <inkml:brushProperty name="ignorePressure" value="0"/>
    </inkml:brush>
  </inkml:definitions>
  <inkml:trace contextRef="#ctx0" brushRef="#br0">45850.000000 11000.000000 532,'21.000000'51.000000'-1,"-5.000000"4.000000"3 ,-7.000000 3.000000 3,-5.000000 3.000000 3,-4.000000 7.000000 1,0.000000 14.000000 2,0.000000 11.000000 0,0.000000 14.000000 1,0.000000 11.000000 4,0.000000 14.000000 4,0.000000 11.000000 6,0.000000 14.000000 5,-4.000000 11.000000 1,-5.000000 14.000000-3,-7.000000 11.000000-4,-5.000000 14.000000-3,-3.000000 7.000000-2,4.000000 3.000000 2,3.000000 3.000000 2,3.000000 4.000000 0,3.000000-6.000000 0,3.000000-11.000000-3,3.000000-14.000000-4,4.000000-11.000000-4,1.000000-18.000000-1,0.000000-22.000000-1,0.000000-22.000000 0,0.000000-21.000000-1,3.000000-46.000000-14,6.000000-69.000000-31,7.000000-68.000000-31,6.000000-69.000000-29,-1.000000-22.000000-6,-5.000000 25.000000 19,-7.000000 25.000000 19,-5.000000 25.000000 18</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63800.000000 13350.000000 999,'25.000000'64.000000'-6,"0.000000"-22.000000"-12 ,0.000000-22.000000-12,0.000000-21.000000-12</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09"/>
    </inkml:context>
    <inkml:brush xml:id="br0">
      <inkml:brushProperty name="width" value="0.0378832146525383" units="cm"/>
      <inkml:brushProperty name="height" value="0.0378832146525383" units="cm"/>
      <inkml:brushProperty name="color" value="#F2385B"/>
      <inkml:brushProperty name="ignorePressure" value="0"/>
    </inkml:brush>
  </inkml:definitions>
  <inkml:trace contextRef="#ctx0" brushRef="#br0">66300.000000 11400.000000 580,'1.000000'-49.000000'8,"4.000000"4.000000"-2 ,3.000000 3.000000-1,3.000000 3.000000-2,7.000000 3.000000-1,14.000000 3.000000-1,11.000000 3.000000 1,14.000000 4.000000-1,8.000000 4.000000 2,7.000000 6.000000 0,6.000000 7.000000 2,7.000000 6.000000 1,2.000000 3.000000 1,1.000000 0.000000 0,-1.000000 0.000000 1,1.000000 0.000000-1,1.000000 10.000000-1,3.000000 23.000000-1,3.000000 22.000000-3,4.000000 22.000000-2,-7.000000 8.000000-2,-16.000000-2.000000 1,-15.000000-3.000000-1,-15.000000-3.000000 1,-14.000000 1.000000 0,-8.000000 6.000000 1,-10.000000 7.000000 3,-9.000000 6.000000 1,-15.000000 1.000000 1,-18.000000-3.000000 3,-19.000000-3.000000 1,-18.000000-2.000000 2,-12.000000-6.000000 1,-3.000000-6.000000-1,-3.000000-6.000000 1,-2.000000-6.000000-1,3.000000-10.000000 0,14.000000-12.000000-1,11.000000-13.000000-1,14.000000-12.000000-1,7.000000-9.000000-1,3.000000-2.000000-2,3.000000-3.000000-1,4.000000-3.000000-3,7.000000-12.000000-2,13.000000-18.000000-4,12.000000-19.000000-4,13.000000-18.000000-4,10.000000-12.000000-2,10.000000-3.000000-1,10.000000-3.000000 1,9.000000-2.000000 0,4.000000 0.000000 0,1.000000 7.000000 1,-1.000000 6.000000 2,1.000000 7.000000 0,-4.000000 5.000000 1,-6.000000 7.000000 1,-6.000000 6.000000 1,-6.000000 7.000000 1,-7.000000 4.000000 2,-6.000000 3.000000 2,-6.000000 3.000000 3,-6.000000 4.000000 2,-12.000000 2.000000 0,-15.000000 4.000000-4,-15.000000 3.000000-4,-16.000000 3.000000-3,-8.000000 3.000000-3,0.000000 3.000000-2,0.000000 3.000000-1,0.000000 4.000000-3,3.000000 1.000000 1,6.000000 0.000000 2,7.000000 0.000000 2,6.000000 0.000000 3,4.000000 1.000000 2,4.000000 4.000000 3,3.000000 3.000000 2,3.000000 3.000000 3,-1.000000 1.000000 2,-2.000000 1.000000 2,-3.000000-1.000000 1,-3.000000 1.000000 1,1.000000 5.000000 6,6.000000 14.000000 9,7.000000 11.000000 10,6.000000 14.000000 10,1.000000 13.000000 2,-3.000000 16.000000-6,-3.000000 15.000000-7,-2.000000 17.000000-5,-1.000000 7.000000-4,3.000000 0.000000 0,3.000000 0.000000-2,4.000000 0.000000-1,1.000000-5.000000-1,0.000000-9.000000-2,0.000000-10.000000-1,0.000000-8.000000-2,1.000000-14.000000-1,4.000000-15.000000-2,3.000000-15.000000-2,3.000000-16.000000-3,1.000000-4.000000 0,1.000000 10.000000 1,-1.000000 10.000000-1,1.000000 9.000000 2,1.000000-2.000000-1,3.000000-12.000000 0,3.000000-13.000000 1,4.000000-12.000000-1,2.000000-10.000000-2,4.000000-6.000000-5,3.000000-6.000000-4,3.000000-6.000000-4,-1.000000-10.000000-4,-2.000000-12.000000 0,-3.000000-13.000000-1,-3.000000-12.000000 0,-2.000000-5.000000-1,0.000000 3.000000 2,0.000000 3.000000 1,0.000000 4.000000 2,-2.000000 4.000000 2,-3.000000 6.000000 3,-3.000000 7.000000 4,-2.000000 6.000000 3,-3.000000 12.000000 4,1.000000 19.000000 1,-1.000000 19.000000 3,1.000000 19.000000 2,-3.000000 7.000000 2,-2.000000-3.000000-1,-3.000000-3.000000-1,-3.000000-2.000000 0,-1.000000-5.000000-1,4.000000-2.000000-3,3.000000-3.000000-1,3.000000-3.000000-2,1.000000-1.000000-1,1.000000 4.000000-1,-1.000000 3.000000 1,1.000000 3.000000-1,2.000000-7.000000-1,7.000000-15.000000-2,6.000000-15.000000-3,7.000000-16.000000-2,0.000000-16.000000-1,-2.000000-16.000000 0,-3.000000-15.000000-1,-3.000000-15.000000 1,-4.000000-14.000000 0,-3.000000-8.000000-1,-3.000000-10.000000 0,-2.000000-9.000000-1,0.000000-2.000000 1,7.000000 6.000000 1,6.000000 7.000000 2,7.000000 6.000000 2,5.000000 6.000000 1,7.000000 6.000000 1,6.000000 7.000000 3,7.000000 6.000000 1,-3.000000 9.000000 1,-8.000000 13.000000 2,-10.000000 12.000000 0,-9.000000 13.000000 1,10.000000 4.000000 2,32.000000-3.000000 3,31.000000-3.000000 3,32.000000-2.000000 2,4.000000 3.000000 2,-22.000000 14.000000-2,-22.000000 11.000000 1,-21.000000 14.000000-2,-17.000000 8.000000-1,-8.000000 7.000000-2,-10.000000 6.000000-3,-9.000000 7.000000-2,-9.000000 10.000000-1,-5.000000 16.000000-3,-7.000000 15.000000-2,-5.000000 17.000000-1,-9.000000 2.000000-2,-9.000000-9.000000 2,-10.000000-10.000000 0,-8.000000-8.000000 2,-9.000000-6.000000-1,-6.000000 1.000000 1,-6.000000-1.000000-1,-6.000000 1.000000 0,-4.000000-7.000000-3,1.000000-12.000000-4,-1.000000-13.000000-4,1.000000-12.000000-6,1.000000-12.000000-4,3.000000-8.000000-5,3.000000-10.000000-6,4.000000-9.000000-6,4.000000-10.000000-2,6.000000-9.000000-1,7.000000-10.000000 0,6.000000-8.000000 0,4.000000 0.000000 3,4.000000 14.000000 7,3.000000 11.000000 6,3.000000 14.000000 8,1.000000-3.000000 4,1.000000-15.000000 2,-1.000000-15.000000 2,1.000000-16.000000 3,-1.000000-4.000000 0,1.000000 10.000000 2,-1.000000 10.000000 1,1.000000 9.000000 0,2.000000 10.000000 4,7.000000 14.000000 4,6.000000 11.000000 5,7.000000 14.000000 4,5.000000 18.000000 7,7.000000 25.000000 10,6.000000 25.000000 9,7.000000 25.000000 9,-1.000000 12.000000 2,-6.000000 1.000000-7,-6.000000-1.000000-6,-6.000000 1.000000-7,-4.000000-10.000000-5,1.000000-19.000000-4,-1.000000-18.000000-6,1.000000-19.000000-3,-3.000000 7.000000-3,-2.000000 35.000000 2,-3.000000 35.000000 0,-3.000000 34.000000 2,-2.000000 13.000000 0,0.000000-5.000000 0,0.000000-7.000000-1,0.000000-5.000000 1,0.000000-12.000000-4,0.000000-16.000000-5,0.000000-15.000000-5,0.000000-15.000000-5,-4.000000-15.000000-15,-5.000000-12.000000-26,-7.000000-13.000000-26,-5.000000-12.000000-24</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0"/>
    </inkml:context>
    <inkml:brush xml:id="br0">
      <inkml:brushProperty name="width" value="0.0404495969414711" units="cm"/>
      <inkml:brushProperty name="height" value="0.0404495969414711" units="cm"/>
      <inkml:brushProperty name="color" value="#F2385B"/>
      <inkml:brushProperty name="ignorePressure" value="0"/>
    </inkml:brush>
  </inkml:definitions>
  <inkml:trace contextRef="#ctx0" brushRef="#br0">54050.000000 16550.000000 543,'65.000000'3.000000'52,"-18.000000"6.000000"-17 ,-19.000000 7.000000-15,-18.000000 6.000000-17,-7.000000 15.000000-6,6.000000 26.000000 1,7.000000 24.000000 3,6.000000 26.000000 1,4.000000 15.000000 6,4.000000 6.000000 9,3.000000 7.000000 8,3.000000 6.000000 10,-4.000000-10.000000 0,-8.000000-24.000000-6,-10.000000-26.000000-6,-9.000000-24.000000-6,-1.000000-1.000000-4,10.000000 26.000000 0,10.000000 24.000000 0,9.000000 26.000000-1,4.000000 5.000000 1,1.000000-11.000000 0,-1.000000-14.000000 0,1.000000-11.000000 1,-1.000000-18.000000 0,1.000000-22.000000-2,-1.000000-22.000000-1,1.000000-21.000000-2,1.000000-18.000000-2,3.000000-12.000000-4,3.000000-13.000000-5,4.000000-12.000000-4,-4.000000-9.000000-2,-9.000000-2.000000-1,-10.000000-3.000000-2,-8.000000-3.000000-1,-3.000000-10.000000 0,7.000000-16.000000-1,6.000000-15.000000 0,7.000000-15.000000 0,-3.000000-1.000000 0,-8.000000 16.000000-1,-10.000000 15.000000 0,-9.000000 17.000000 0,-1.000000-6.000000-1,10.000000-24.000000-2,10.000000-26.000000-3,9.000000-24.000000-1,2.000000-7.000000-1,-2.000000 13.000000 2,-3.000000 12.000000 1,-3.000000 13.000000 2,-6.000000 12.000000 0,-5.000000 13.000000-1,-7.000000 12.000000-1,-5.000000 13.000000-1,-8.000000 10.000000 0,-5.000000 10.000000 0,-7.000000 10.000000 0,-5.000000 9.000000 0,-3.000000 4.000000 0,4.000000 1.000000 1,3.000000-1.000000 1,3.000000 1.000000-1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0"/>
    </inkml:context>
    <inkml:brush xml:id="br0">
      <inkml:brushProperty name="width" value="0.0335748866200447" units="cm"/>
      <inkml:brushProperty name="height" value="0.0335748866200447" units="cm"/>
      <inkml:brushProperty name="color" value="#F2385B"/>
      <inkml:brushProperty name="ignorePressure" value="0"/>
    </inkml:brush>
  </inkml:definitions>
  <inkml:trace contextRef="#ctx0" brushRef="#br0">54450.000000 17600.000000 655,'-24.000000'68.000000'12,"4.000000"-11.000000"-3 ,3.000000-14.000000-3,3.000000-11.000000-2,9.000000-11.000000-2,16.000000-5.000000-2,15.000000-7.000000-1,17.000000-5.000000-1,13.000000-9.000000 3,13.000000-9.000000 9,12.000000-10.000000 7,13.000000-8.000000 8,7.000000-9.000000 1,4.000000-6.000000-8,3.000000-6.000000-7,3.000000-6.000000-8,-1.000000-6.000000-6,-2.000000-2.000000-7,-3.000000-3.000000-6,-3.000000-3.000000-7,-4.000000-1.000000-4,-3.000000 4.000000-1,-3.000000 3.000000-3,-2.000000 3.000000-1,-6.000000 3.000000 1,-6.000000 3.000000 5,-6.000000 3.000000 6,-6.000000 4.000000 5,-9.000000 4.000000 3,-8.000000 6.000000 4,-10.000000 7.000000 1,-9.000000 6.000000 3,-7.000000 9.000000 5,-3.000000 13.000000 4,-3.000000 12.000000 6,-2.000000 13.000000 5,-11.000000 20.000000 5,-15.000000 28.000000 4,-15.000000 28.000000 5,-16.000000 29.000000 4,-7.000000 10.000000 1,4.000000-6.000000-3,3.000000-6.000000-2,3.000000-6.000000-3,1.000000-4.000000-3,1.000000 1.000000-2,-1.000000-1.000000-2,1.000000 1.000000-2,1.000000-7.000000-3,3.000000-12.000000-1,3.000000-13.000000-2,4.000000-12.000000-2,2.000000-18.000000-7,4.000000-21.000000-13,3.000000-22.000000-13,3.000000-22.000000-13,6.000000-24.000000-7,9.000000-24.000000-2,10.000000-26.000000-4,10.000000-24.000000-1,4.000000-6.000000 3,0.000000 17.000000 11,0.000000 15.000000 10,0.000000 16.000000 10,-4.000000 12.000000 7,-5.000000 9.000000 1,-7.000000 10.000000 3,-5.000000 10.000000 2,-1.000000 2.000000 2,6.000000-3.000000 1,7.000000-3.000000 2,6.000000-2.000000 1,1.000000 0.000000 4,-3.000000 7.000000 5,-3.000000 6.000000 4,-2.000000 7.000000 5,-1.000000 7.000000 5,3.000000 9.000000 5,3.000000 10.000000 4,4.000000 10.000000 6,-1.000000 7.000000 0,-3.000000 6.000000-2,-3.000000 7.000000-3,-2.000000 6.000000-2,0.000000 1.000000-3,7.000000-3.000000-3,6.000000-3.000000-4,7.000000-2.000000-4,2.000000-6.000000-3,1.000000-6.000000-4,-1.000000-6.000000-2,1.000000-6.000000-4,1.000000-6.000000-4,3.000000-2.000000-5,3.000000-3.000000-5,4.000000-3.000000-6,-1.000000-9.000000-2,-3.000000-11.000000-1,-3.000000-14.000000 1,-2.000000-11.000000 1,-5.000000-12.000000-4,-2.000000-9.000000-5,-3.000000-10.000000-7,-3.000000-8.000000-5,-6.000000 2.000000-4,-5.000000 16.000000-3,-7.000000 15.000000-2,-5.000000 17.000000-2</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1"/>
    </inkml:context>
    <inkml:brush xml:id="br0">
      <inkml:brushProperty name="width" value="0.0362831652164459" units="cm"/>
      <inkml:brushProperty name="height" value="0.0362831652164459" units="cm"/>
      <inkml:brushProperty name="color" value="#F2385B"/>
      <inkml:brushProperty name="ignorePressure" value="0"/>
    </inkml:brush>
  </inkml:definitions>
  <inkml:trace contextRef="#ctx0" brushRef="#br0">57750.000000 15850.000000 606,'23.000000'98.000000'6,"-3.000000"-3.000000"3 ,-3.000000-3.000000 3,-2.000000-2.000000 4,-5.000000 0.000000 1,-2.000000 7.000000-1,-3.000000 6.000000 1,-3.000000 7.000000-1,-2.000000-7.000000 0,0.000000-19.000000-3,0.000000-18.000000-2,0.000000-19.000000-2,0.000000 9.000000-1,0.000000 38.000000 2,0.000000 37.000000 1,0.000000 38.000000 2,-2.000000 20.000000 1,-3.000000 3.000000 1,-3.000000 3.000000 1,-2.000000 4.000000 2,-1.000000-7.000000 0,3.000000-16.000000 1,3.000000-15.000000 1,4.000000-15.000000 0,1.000000-18.000000-1,0.000000-19.000000-4,0.000000-18.000000-3,0.000000-19.000000-4,1.000000-30.000000-12,4.000000-41.000000-19,3.000000-40.000000-20,3.000000-40.000000-19,-2.000000-28.000000-5,-6.000000-11.000000 12,-6.000000-14.000000 10,-6.000000-11.000000 11,-4.000000 2.000000 5,1.000000 19.000000 0,-1.000000 19.000000 0,1.000000 19.000000-1</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1"/>
    </inkml:context>
    <inkml:brush xml:id="br0">
      <inkml:brushProperty name="width" value="0.029578473418951" units="cm"/>
      <inkml:brushProperty name="height" value="0.029578473418951" units="cm"/>
      <inkml:brushProperty name="color" value="#F2385B"/>
      <inkml:brushProperty name="ignorePressure" value="0"/>
    </inkml:brush>
  </inkml:definitions>
  <inkml:trace contextRef="#ctx0" brushRef="#br0">57600.000000 16200.000000 743,'51.000000'-46.000000'3,"4.000000"10.000000"5 ,3.000000 10.000000 6,3.000000 9.000000 6,3.000000 7.000000 2,3.000000 7.000000-2,3.000000 6.000000 0,4.000000 7.000000-1,-1.000000 7.000000-2,-3.000000 9.000000-4,-3.000000 10.000000-3,-2.000000 10.000000-4,-8.000000 5.000000-3,-8.000000 4.000000-3,-10.000000 3.000000-2,-9.000000 3.000000-3,-10.000000 3.000000 1,-9.000000 3.000000 3,-10.000000 3.000000 3,-8.000000 4.000000 4,-14.000000 1.000000 2,-15.000000 0.000000 3,-15.000000 0.000000 2,-16.000000 0.000000 2,-10.000000-2.000000 0,-3.000000-3.000000-4,-3.000000-3.000000-3,-2.000000-2.000000-4,3.000000-9.000000-4,14.000000-12.000000-9,11.000000-13.000000-7,14.000000-12.000000-8,10.000000-12.000000-2,9.000000-8.000000 5,10.000000-10.000000 4,10.000000-9.000000 3,4.000000-5.000000-3,0.000000 0.000000-11,0.000000 0.000000-12,0.000000 0.000000-12</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1"/>
    </inkml:context>
    <inkml:brush xml:id="br0">
      <inkml:brushProperty name="width" value="0.0234368313103914" units="cm"/>
      <inkml:brushProperty name="height" value="0.0234368313103914" units="cm"/>
      <inkml:brushProperty name="color" value="#F2385B"/>
      <inkml:brushProperty name="ignorePressure" value="0"/>
    </inkml:brush>
  </inkml:definitions>
  <inkml:trace contextRef="#ctx0" brushRef="#br0">59500.000000 16200.000000 938,'92.000000'67.000000'3,"-16.000000"-16.000000"6 ,-15.000000-15.000000 6,-15.000000-15.000000 6,-11.000000-7.000000-7,-2.000000 3.000000-24,-3.000000 3.000000-21,-3.000000 4.000000-23</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1"/>
    </inkml:context>
    <inkml:brush xml:id="br0">
      <inkml:brushProperty name="width" value="0.0328343436121941" units="cm"/>
      <inkml:brushProperty name="height" value="0.0328343436121941" units="cm"/>
      <inkml:brushProperty name="color" value="#F2385B"/>
      <inkml:brushProperty name="ignorePressure" value="0"/>
    </inkml:brush>
  </inkml:definitions>
  <inkml:trace contextRef="#ctx0" brushRef="#br0">59800.000000 16950.000000 670,'-90.000000'273.000000'0,"23.000000"-53.000000"0 ,22.000000-53.000000 0,22.000000-52.000000 0,12.000000-34.000000 3,3.000000-12.000000 7,3.000000-13.000000 6,4.000000-12.000000 7,1.000000-1.000000 5,0.000000 14.000000 2,0.000000 11.000000 2,0.000000 14.000000 3,0.000000 5.000000 0,0.000000 1.000000-3,0.000000-1.000000-3,0.000000 1.000000-3,1.000000-9.000000-6,4.000000-15.000000-10,3.000000-15.000000-9,3.000000-16.000000-11,1.000000-23.000000-7,1.000000-27.000000-8,-1.000000-28.000000-8,1.000000-28.000000-7,-1.000000-15.000000-4,1.000000 1.000000 3,-1.000000-1.000000 1,1.000000 1.000000 1,-1.000000 4.000000 3,1.000000 9.000000 3,-1.000000 10.000000 2,1.000000 10.000000 4</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1"/>
    </inkml:context>
    <inkml:brush xml:id="br0">
      <inkml:brushProperty name="width" value="0.040943618863821" units="cm"/>
      <inkml:brushProperty name="height" value="0.040943618863821" units="cm"/>
      <inkml:brushProperty name="color" value="#F2385B"/>
      <inkml:brushProperty name="ignorePressure" value="0"/>
    </inkml:brush>
  </inkml:definitions>
  <inkml:trace contextRef="#ctx0" brushRef="#br0">60250.000000 15500.000000 537,'90.000000'0.000000'0,"-18.000000"0.000000"2 ,-19.000000 0.000000 1,-18.000000 0.000000 1,-4.000000 0.000000 3,13.000000 0.000000 3,12.000000 0.000000 3,13.000000 0.000000 5,7.000000 1.000000 0,4.000000 4.000000 0,3.000000 3.000000 0,3.000000 3.000000-2,-2.000000 3.000000-1,-6.000000 3.000000-3,-6.000000 3.000000-4,-6.000000 4.000000-4,-9.000000 4.000000-2,-8.000000 6.000000-2,-10.000000 7.000000-1,-9.000000 6.000000-2,-9.000000 7.000000 1,-5.000000 10.000000 0,-7.000000 10.000000 2,-5.000000 9.000000 0,-4.000000 6.000000 1,0.000000 3.000000 1,0.000000 3.000000-2,0.000000 4.000000 1,-2.000000-6.000000 1,-3.000000-11.000000 0,-3.000000-14.000000 2,-2.000000-11.000000 2,-5.000000 10.000000 2,-2.000000 34.000000 3,-3.000000 35.000000 5,-3.000000 35.000000 3,1.000000 16.000000 3,6.000000 1.000000 2,7.000000-1.000000 2,6.000000 1.000000 1,3.000000-9.000000 0,0.000000-15.000000-3,0.000000-15.000000-2,0.000000-16.000000-3,0.000000-18.000000-4,0.000000-18.000000-3,0.000000-19.000000-4,0.000000-18.000000-4,0.000000-4.000000-4,0.000000 13.000000-1,0.000000 12.000000-3,0.000000 13.000000-2,0.000000-2.000000-2,0.000000-16.000000-2,0.000000-15.000000-2,0.000000-15.000000-2,-5.000000-18.000000-1,-9.000000-19.000000 2,-10.000000-18.000000 1,-8.000000-19.000000 1,-8.000000-16.000000-3,-2.000000-12.000000-7,-3.000000-13.000000-6,-3.000000-12.000000-8,-10.000000-23.000000-5,-16.000000-30.000000-3,-15.000000-32.000000-2,-15.000000-30.000000-4,0.000000 2.000000 3,20.000000 38.000000 6,18.000000 37.000000 7,20.000000 38.000000 7</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2"/>
    </inkml:context>
    <inkml:brush xml:id="br0">
      <inkml:brushProperty name="width" value="0.0312961377203465" units="cm"/>
      <inkml:brushProperty name="height" value="0.0312961377203465" units="cm"/>
      <inkml:brushProperty name="color" value="#F2385B"/>
      <inkml:brushProperty name="ignorePressure" value="0"/>
    </inkml:brush>
  </inkml:definitions>
  <inkml:trace contextRef="#ctx0" brushRef="#br0">60100.000000 16700.000000 702,'23.000000'75.000000'2,"-3.000000"0.000000"1 ,-3.000000 0.000000 2,-2.000000 0.000000 2,-3.000000 1.000000 4,1.000000 4.000000 3,-1.000000 3.000000 4,1.000000 3.000000 4,-1.000000-4.000000 0,1.000000-8.000000-3,-1.000000-10.000000-2,1.000000-9.000000-4,2.000000-13.000000-4,7.000000-16.000000-7,6.000000-15.000000-7,7.000000-15.000000-7,4.000000-17.000000-5,3.000000-15.000000-3,3.000000-15.000000-2,4.000000-16.000000-4,-3.000000 2.000000 6,-5.000000 23.000000 13,-7.000000 22.000000 12,-5.000000 22.000000 12,-6.000000 12.000000 5,-3.000000 3.000000-4,-3.000000 3.000000-5,-2.000000 4.000000-3,-1.000000 2.000000 4,3.000000 4.000000 14,3.000000 3.000000 13,4.000000 3.000000 14,4.000000-7.000000-15,6.000000-15.000000-44,7.000000-15.000000-41,6.000000-16.000000-44</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7"/>
    </inkml:context>
    <inkml:brush xml:id="br0">
      <inkml:brushProperty name="width" value="0.0346202328801155" units="cm"/>
      <inkml:brushProperty name="height" value="0.0346202328801155" units="cm"/>
      <inkml:brushProperty name="color" value="#F2385B"/>
      <inkml:brushProperty name="ignorePressure" value="0"/>
    </inkml:brush>
  </inkml:definitions>
  <inkml:trace contextRef="#ctx0" brushRef="#br0">46000.000000 10550.000000 635,'115.000000'48.000000'0,"-18.000000"-3.000000"0 ,-19.000000-3.000000 0,-18.000000-2.000000 0,-14.000000-6.000000 1,-5.000000-6.000000 2,-7.000000-6.000000 3,-5.000000-6.000000 1,-3.000000 4.000000 3,4.000000 16.000000 0,3.000000 15.000000 2,3.000000 17.000000 1,-1.000000 14.000000 3,-2.000000 17.000000 6,-3.000000 15.000000 5,-3.000000 16.000000 6,-9.000000 5.000000 1,-11.000000-2.000000-4,-14.000000-3.000000-4,-11.000000-3.000000-4,-17.000000-7.000000-2,-18.000000-9.000000-1,-19.000000-10.000000 0,-18.000000-8.000000-2,-7.000000-12.000000-4,6.000000-12.000000-9,7.000000-13.000000-8,6.000000-12.000000-9,9.000000-10.000000-6,13.000000-6.000000-5,12.000000-6.000000-5,13.000000-6.000000-5,6.000000-7.000000-6,0.000000-6.000000-7,0.000000-6.000000-7,0.000000-6.000000-7</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3"/>
    </inkml:context>
    <inkml:brush xml:id="br0">
      <inkml:brushProperty name="width" value="0.034103587269783" units="cm"/>
      <inkml:brushProperty name="height" value="0.034103587269783" units="cm"/>
      <inkml:brushProperty name="color" value="#F2385B"/>
      <inkml:brushProperty name="ignorePressure" value="0"/>
    </inkml:brush>
  </inkml:definitions>
  <inkml:trace contextRef="#ctx0" brushRef="#br0">63150.000000 15400.000000 645,'0.000000'68.000000'0,"0.000000"-11.000000"0 ,0.000000-14.000000 0,0.000000-11.000000 0,0.000000-6.000000 0,0.000000 4.000000 0,0.000000 3.000000 0,0.000000 3.000000 0,0.000000-1.000000 0,0.000000-2.000000 0,0.000000-3.000000 0,0.000000-3.000000 0,-2.000000-1.000000 0,-3.000000 4.000000 0,-3.000000 3.000000 0,-2.000000 3.000000 0,-1.000000 1.000000 1,3.000000 1.000000 2,3.000000-1.000000 2,4.000000 1.000000 2,-1.000000 8.000000 2,-3.000000 20.000000 2,-3.000000 18.000000 3,-2.000000 20.000000 2,-1.000000-1.000000-1,3.000000-19.000000-1,3.000000-18.000000-4,4.000000-19.000000-1,-1.000000-1.000000-2,-3.000000 20.000000 1,-3.000000 18.000000 0,-2.000000 20.000000 0,-1.000000-1.000000-2,3.000000-19.000000-3,3.000000-18.000000-4,4.000000-19.000000-4,2.000000-18.000000-4,4.000000-15.000000-6,3.000000-15.000000-6,3.000000-16.000000-4,-1.000000-18.000000-4,-2.000000-18.000000 2,-3.000000-19.000000 0,-3.000000-18.000000 0,-6.000000-14.000000 3,-5.000000-5.000000 2,-7.000000-7.000000 3,-5.000000-5.000000 3,-4.000000-3.000000 3,0.000000 4.000000 3,0.000000 3.000000 2,0.000000 3.000000 4,3.000000 6.000000 4,6.000000 9.000000 8,7.000000 10.000000 6,6.000000 10.000000 7,9.000000 10.000000 3,13.000000 13.000000 1,12.000000 12.000000 1,13.000000 13.000000 0,9.000000 10.000000-1,6.000000 10.000000-1,7.000000 10.000000-2,6.000000 9.000000-2,4.000000 6.000000-2,4.000000 3.000000-3,3.000000 3.000000-3,3.000000 4.000000-3,-4.000000 1.000000-1,-8.000000 0.000000-1,-10.000000 0.000000 0,-9.000000 0.000000 0,-9.000000 1.000000-3,-5.000000 4.000000-3,-7.000000 3.000000-6,-5.000000 3.000000-3,-9.000000 1.000000-3,-9.000000 1.000000 1,-10.000000-1.000000 1,-8.000000 1.000000 0,-15.000000-1.000000 0,-19.000000 1.000000 1,-18.000000-1.000000 1,-19.000000 1.000000 0,-12.000000-1.000000 0,-2.000000 1.000000-3,-3.000000-1.000000-2,-3.000000 1.000000-2,1.000000-3.000000 0,6.000000-2.000000 1,7.000000-3.000000 1,6.000000-3.000000 1,10.000000-4.000000 1,17.000000-3.000000 2,15.000000-3.000000 1,16.000000-2.000000 2,5.000000-3.000000 0,-2.000000 1.000000 0,-3.000000-1.000000-1,-3.000000 1.000000 0,2.000000-1.000000 0,10.000000 1.000000 0,10.000000-1.000000 1,9.000000 1.000000 0,10.000000-4.000000 0,14.000000-6.000000 1,11.000000-6.000000 0,14.000000-6.000000 1,5.000000-4.000000-1,1.000000 1.000000 0,-1.000000-1.000000-1,1.000000 1.000000 0,-1.000000-1.000000 1,1.000000 1.000000 0,-1.000000-1.000000 1,1.000000 1.000000 1,-7.000000-1.000000 2,-12.000000 1.000000 3,-13.000000-1.000000 4,-12.000000 1.000000 2,-10.000000 2.000000 3,-6.000000 7.000000 4,-6.000000 6.000000 2,-6.000000 7.000000 4,-9.000000 7.000000-1,-8.000000 9.000000-3,-10.000000 10.000000-3,-9.000000 10.000000-4,-2.000000-1.000000-1,6.000000-9.000000-2,7.000000-10.000000-1,6.000000-8.000000-2,-1.000000 0.000000 1,-5.000000 14.000000 0,-7.000000 11.000000 1,-5.000000 14.000000 1,-1.000000-1.000000-1,6.000000-12.000000-4,7.000000-13.000000-3,6.000000-12.000000-3,-1.000000-1.000000-3,-5.000000 14.000000-1,-7.000000 11.000000-2,-5.000000 14.000000-1,0.000000 2.000000-1,10.000000-6.000000 0,10.000000-6.000000-2,9.000000-6.000000 1,13.000000-7.000000-2,20.000000-6.000000 0,18.000000-6.000000-2,20.000000-6.000000-1,8.000000-7.000000 1,1.000000-6.000000 4,-1.000000-6.000000 2,1.000000-6.000000 4,-3.000000-6.000000 3,-2.000000-2.000000 1,-3.000000-3.000000 2,-3.000000-3.000000 2,-10.000000 4.000000 4,-16.000000 13.000000 7,-15.000000 12.000000 6,-15.000000 13.000000 7,-12.000000 7.000000 0,-6.000000 4.000000-3,-6.000000 3.000000-5,-6.000000 3.000000-5,-7.000000 6.000000-2,-6.000000 9.000000-2,-6.000000 10.000000 0,-6.000000 10.000000-3,2.000000-3.000000 1,14.000000-11.000000-1,11.000000-14.000000 0,14.000000-11.000000 0,8.000000-7.000000-1,7.000000 0.000000-3,6.000000 0.000000-3,7.000000 0.000000-2,7.000000-4.000000-1,9.000000-5.000000 2,10.000000-7.000000 1,10.000000-5.000000 1,4.000000-3.000000-1,0.000000 4.000000-4,0.000000 3.000000-4,0.000000 3.000000-5,-4.000000-1.000000-1,-5.000000-2.000000 0,-7.000000-3.000000 1,-5.000000-3.000000 0,-9.000000 1.000000 1,-9.000000 6.000000 0,-10.000000 7.000000 1,-8.000000 6.000000-1,-11.000000 3.000000 4,-8.000000 0.000000 10,-10.000000 0.000000 8,-9.000000 0.000000 10,-5.000000-2.000000 2,0.000000-3.000000-2,0.000000-3.000000-3,0.000000-2.000000-3,-2.000000-3.000000-1,-3.000000 1.000000-1,-3.000000-1.000000 0,-2.000000 1.000000 0,0.000000-1.000000 1,7.000000 1.000000 3,6.000000-1.000000 2,7.000000 1.000000 2,13.000000 4.000000 2,22.000000 9.000000-2,22.000000 10.000000-2,23.000000 10.000000 0,16.000000 4.000000-2,13.000000 0.000000-1,12.000000 0.000000-1,13.000000 0.000000 0,12.000000-2.000000-3,13.000000-3.000000 0,12.000000-3.000000-2,13.000000-2.000000-1,2.000000-5.000000-2,-5.000000-2.000000 1,-7.000000-3.000000-1,-5.000000-3.000000 0,2.000000-6.000000-2,13.000000-5.000000-2,12.000000-7.000000-4,13.000000-5.000000-2,-7.000000-6.000000-6,-24.000000-3.000000-8,-26.000000-3.000000-7,-24.000000-2.000000-8,-18.000000-6.000000-4,-9.000000-6.000000 1,-10.000000-6.000000-1,-8.000000-6.000000 2,-9.000000-2.000000-1,-6.000000 3.000000 0,-6.000000 3.000000-1,-6.000000 4.000000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4"/>
    </inkml:context>
    <inkml:brush xml:id="br0">
      <inkml:brushProperty name="width" value="0.0337067097425461" units="cm"/>
      <inkml:brushProperty name="height" value="0.0337067097425461" units="cm"/>
      <inkml:brushProperty name="color" value="#F2385B"/>
      <inkml:brushProperty name="ignorePressure" value="0"/>
    </inkml:brush>
  </inkml:definitions>
  <inkml:trace contextRef="#ctx0" brushRef="#br0">64050.000000 15850.000000 652,'73.000000'46.000000'-19,"-3.000000"-5.000000"-2 ,-3.000000-7.000000 1,-2.000000-5.000000-2,-5.000000-4.000000 6,-2.000000 0.000000 10,-3.000000 0.000000 12,-3.000000 0.000000 10,-6.000000 1.000000 5,-5.000000 4.000000-1,-7.000000 3.000000-3,-5.000000 3.000000-1,-11.000000 4.000000-2,-11.000000 7.000000 0,-14.000000 6.000000-2,-11.000000 7.000000 0,-12.000000 5.000000-1,-9.000000 7.000000 1,-10.000000 6.000000 0,-8.000000 7.000000 0,-4.000000 0.000000 0,3.000000-2.000000 1,3.000000-3.000000 1,4.000000-3.000000 0,4.000000-7.000000-1,6.000000-9.000000 0,7.000000-10.000000-1,6.000000-8.000000-2,12.000000-9.000000 0,19.000000-6.000000-2,19.000000-6.000000-1,19.000000-6.000000-1,12.000000-7.000000-7,6.000000-6.000000-9,7.000000-6.000000-10,6.000000-6.000000-10,-4.000000-2.000000-3,-11.000000 3.000000 4,-14.000000 3.000000 3,-11.000000 4.000000 4,-12.000000 8.000000 8,-9.000000 17.000000 12,-10.000000 15.000000 13,-8.000000 16.000000 12,-14.000000 9.000000 6,-15.000000 3.000000 0,-15.000000 3.000000 1,-16.000000 4.000000 0,-4.000000-4.000000-1,10.000000-9.000000-3,10.000000-10.000000-4,9.000000-8.000000-3,6.000000-9.000000-2,3.000000-6.000000 0,3.000000-6.000000-2,4.000000-6.000000-1,11.000000-9.000000-14,23.000000-8.000000-29,22.000000-10.000000-30,22.000000-9.000000-29,10.000000-4.000000-4,1.000000 4.000000 21,-1.000000 3.000000 21,1.000000 3.000000 21,1.000000 6.000000 13,3.000000 9.000000 7,3.000000 10.000000 6,4.000000 10.000000 7,-3.000000 4.000000 3,-5.000000 0.000000 2,-7.000000 0.000000 1,-5.000000 0.000000 2,-8.000000-4.000000-1,-5.000000-5.000000-1,-7.000000-7.000000-3,-5.000000-5.000000-1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4"/>
    </inkml:context>
    <inkml:brush xml:id="br0">
      <inkml:brushProperty name="width" value="0.0222004931420088" units="cm"/>
      <inkml:brushProperty name="height" value="0.0222004931420088" units="cm"/>
      <inkml:brushProperty name="color" value="#F2385B"/>
      <inkml:brushProperty name="ignorePressure" value="0"/>
    </inkml:brush>
  </inkml:definitions>
  <inkml:trace contextRef="#ctx0" brushRef="#br0">67050.000000 15500.000000 990,'137.000000'43.000000'7,"-24.000000"-11.000000"-5 ,-26.000000-14.000000-3,-24.000000-11.000000-6,-13.000000-6.000000-3,0.000000 4.000000-5,0.000000 3.000000-4,0.000000 3.000000-4,-5.000000-2.000000 0,-9.000000-6.000000 3,-10.000000-6.000000 3,-8.000000-6.000000 4</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5"/>
    </inkml:context>
    <inkml:brush xml:id="br0">
      <inkml:brushProperty name="width" value="0.0359469838440418" units="cm"/>
      <inkml:brushProperty name="height" value="0.0359469838440418" units="cm"/>
      <inkml:brushProperty name="color" value="#F2385B"/>
      <inkml:brushProperty name="ignorePressure" value="0"/>
    </inkml:brush>
  </inkml:definitions>
  <inkml:trace contextRef="#ctx0" brushRef="#br0">67450.000000 15400.000000 612,'-66.000000'48.000000'0,"19.000000"-3.000000"2 ,19.000000-3.000000 2,19.000000-2.000000 1,7.000000 0.000000 0,-3.000000 7.000000 1,-3.000000 6.000000-1,-2.000000 7.000000 1,-1.000000 4.000000-2,3.000000 3.000000-2,3.000000 3.000000-2,4.000000 4.000000-3,-3.000000-1.000000-2,-5.000000-3.000000-3,-7.000000-3.000000-1,-5.000000-2.000000-3,-6.000000-6.000000 0,-3.000000-6.000000 3,-3.000000-6.000000 3,-2.000000-6.000000 2,0.000000-7.000000 2,7.000000-6.000000 0,6.000000-6.000000 1,7.000000-6.000000-1,-6.000000-1.000000 1,-15.000000 7.000000 0,-15.000000 6.000000 1,-16.000000 7.000000 1,-4.000000 0.000000 1,10.000000-2.000000 0,10.000000-3.000000 1,9.000000-3.000000 0,6.000000-6.000000 3,3.000000-5.000000 6,3.000000-7.000000 4,4.000000-5.000000 6,13.000000-14.000000 0,26.000000-18.000000-2,24.000000-19.000000-4,26.000000-18.000000-3,12.000000-7.000000-3,0.000000 6.000000-4,0.000000 7.000000-4,0.000000 6.000000-4,1.000000 7.000000-2,4.000000 10.000000-1,3.000000 10.000000 0,3.000000 9.000000 0,-2.000000 4.000000 0,-6.000000 1.000000 1,-6.000000-1.000000 2,-6.000000 1.000000 1,-16.000000 12.000000 5,-25.000000 25.000000 7,-25.000000 25.000000 6,-25.000000 25.000000 8,-16.000000 15.000000 2,-6.000000 7.000000-2,-6.000000 6.000000-1,-6.000000 7.000000-2,-4.000000 4.000000-2,1.000000 3.000000-4,-1.000000 3.000000-2,1.000000 4.000000-3,1.000000-1.000000-3,3.000000-3.000000-1,3.000000-3.000000-2,4.000000-2.000000-1,1.000000-8.000000-2,0.000000-8.000000 1,0.000000-10.000000-1,0.000000-9.000000 0,4.000000-10.000000-3,10.000000-9.000000-3,10.000000-10.000000-5,9.000000-8.000000-5,6.000000-17.000000 0,3.000000-21.000000 1,3.000000-22.000000 3,4.000000-22.000000 2,1.000000-19.000000-7,0.000000-16.000000-14,0.000000-15.000000-16,0.000000-15.000000-15,6.000000-6.000000-2,13.000000 7.000000 11,12.000000 6.000000 10,13.000000 7.000000 12,6.000000 5.000000 6,0.000000 7.000000 6,0.000000 6.000000 4,0.000000 7.000000 5,-2.000000 5.000000 4,-3.000000 7.000000 3,-3.000000 6.000000 4,-2.000000 7.000000 3,-5.000000 8.000000 4,-2.000000 14.000000 5,-3.000000 11.000000 5,-3.000000 14.000000 5,-6.000000 14.000000 4,-5.000000 20.000000 3,-7.000000 18.000000 4,-5.000000 20.000000 2,-3.000000 14.000000 1,4.000000 14.000000-3,3.000000 11.000000-2,3.000000 14.000000-3,-1.000000-1.000000-3,-2.000000-12.000000-3,-3.000000-13.000000-3,-3.000000-12.000000-3,-1.000000-12.000000-2,4.000000-8.000000-4,3.000000-10.000000-3,3.000000-9.000000-3,3.000000-21.000000-6,3.000000-31.000000-11,3.000000-31.000000-11,4.000000-31.000000-10,-1.000000-21.000000-4,-3.000000-9.000000 4,-3.000000-10.000000 3,-2.000000-8.000000 4,-1.000000-4.000000 3,3.000000 3.000000 3,3.000000 3.000000 4,4.000000 4.000000 3,2.000000 7.000000 4,4.000000 13.000000 2,3.000000 12.000000 3,3.000000 13.000000 2,6.000000 12.000000 4,9.000000 13.000000 2,10.000000 12.000000 2,10.000000 13.000000 3,2.000000 9.000000 1,-3.000000 6.000000-2,-3.000000 7.000000-1,-2.000000 6.000000-1,-3.000000 10.000000-1,1.000000 17.000000-2,-1.000000 15.000000-1,1.000000 16.000000-2,-7.000000 4.000000-1,-12.000000-6.000000 1,-13.000000-6.000000 0,-12.000000-6.000000 0,-10.000000-4.000000 0,-6.000000 1.000000-2,-6.000000-1.000000-1,-6.000000 1.000000-1,-12.000000-9.000000 0,-15.000000-15.000000 3,-15.000000-15.000000 2,-16.000000-16.000000 4,-8.000000-5.000000 1,0.000000 6.000000 2,0.000000 7.000000 2,0.000000 6.000000 1,3.000000 1.000000 2,6.000000-3.000000 2,7.000000-3.000000 0,6.000000-2.000000 2,13.000000-11.000000 0,23.000000-15.000000-2,22.000000-15.000000-1,22.000000-16.000000-2,15.000000-13.000000-6,9.000000-9.000000-10,10.000000-10.000000-12,10.000000-8.000000-10,4.000000-4.000000-8,0.000000 3.000000-3,0.000000 3.000000-4,0.000000 4.000000-3,-7.000000 7.000000 1,-11.000000 13.000000 7,-14.000000 12.000000 7,-11.000000 13.000000 6,-6.000000 1.000000 1,4.000000-9.000000-3,3.000000-10.000000-4,3.000000-8.000000-4,-1.000000-1.000000 1,-2.000000 9.000000 5,-3.000000 10.000000 5,-3.000000 10.000000 6</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5"/>
    </inkml:context>
    <inkml:brush xml:id="br0">
      <inkml:brushProperty name="width" value="0.029916999861598" units="cm"/>
      <inkml:brushProperty name="height" value="0.029916999861598" units="cm"/>
      <inkml:brushProperty name="color" value="#F2385B"/>
      <inkml:brushProperty name="ignorePressure" value="0"/>
    </inkml:brush>
  </inkml:definitions>
  <inkml:trace contextRef="#ctx0" brushRef="#br0">69050.000000 15550.000000 735,'95.000000'45.000000'32,"-9.000000"-9.000000"-3 ,-10.000000-10.000000-3,-8.000000-8.000000-3,-9.000000-6.000000-1,-6.000000 1.000000-2,-6.000000-1.000000 1,-6.000000 1.000000-1,-6.000000 2.000000-3,-2.000000 7.000000-6,-3.000000 6.000000-5,-3.000000 7.000000-6,-7.000000 2.000000-3,-9.000000 1.000000 0,-10.000000-1.000000 1,-8.000000 1.000000 0,-8.000000 7.000000 1,-2.000000 16.000000 3,-3.000000 15.000000 4,-3.000000 17.000000 2,1.000000-1.000000 1,6.000000-16.000000-1,7.000000-15.000000-1,6.000000-15.000000-1,7.000000-11.000000-4,10.000000-2.000000-4,10.000000-3.000000-5,9.000000-3.000000-4,4.000000-4.000000-6,1.000000-3.000000-4,-1.000000-3.000000-5,1.000000-2.000000-4,-3.000000 2.000000-1,-2.000000 9.000000 2,-3.000000 10.000000 3,-3.000000 10.000000 3,-6.000000 0.000000 3,-5.000000-5.000000 3,-7.000000-7.000000 4,-5.000000-5.000000 2,-9.000000-6.000000 8,-9.000000-3.000000 9,-10.000000-3.000000 10,-8.000000-2.000000 11,-6.000000-1.000000 4,1.000000 3.000000 2,-1.000000 3.000000-1,1.000000 4.000000 2,-1.000000-1.000000-5,1.000000-3.000000-9,-1.000000-3.000000-9,1.000000-2.000000-8,-4.000000-9.000000-7,-6.000000-12.000000-4,-6.000000-13.000000-4,-6.000000-12.000000-3,4.000000-5.000000-2,16.000000 3.000000 4,15.000000 3.000000 3,17.000000 4.000000 2,3.000000-1.000000-4,-5.000000-3.000000-15,-7.000000-3.000000-12,-5.000000-2.000000-14</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5"/>
    </inkml:context>
    <inkml:brush xml:id="br0">
      <inkml:brushProperty name="width" value="0.0424880646169186" units="cm"/>
      <inkml:brushProperty name="height" value="0.0424880646169186" units="cm"/>
      <inkml:brushProperty name="color" value="#F2385B"/>
      <inkml:brushProperty name="ignorePressure" value="0"/>
    </inkml:brush>
  </inkml:definitions>
  <inkml:trace contextRef="#ctx0" brushRef="#br0">69000.000000 16250.000000 517,'92.000000'106.000000'59,"-16.000000"13.000000"-8 ,-15.000000 12.000000-5,-15.000000 13.000000-7,-12.000000 4.000000-5,-6.000000-3.000000-4,-6.000000-3.000000-3,-6.000000-2.000000-4,-6.000000 13.000000-2,-2.000000 31.000000 1,-3.000000 32.000000 0,-3.000000 31.000000 1,-6.000000-2.000000-1,-5.000000-34.000000-2,-7.000000-35.000000-2,-5.000000-33.000000-2,-3.000000-29.000000-6,4.000000-22.000000-13,3.000000-22.000000-11,3.000000-21.000000-11</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6"/>
    </inkml:context>
    <inkml:brush xml:id="br0">
      <inkml:brushProperty name="width" value="0.0344228819012642" units="cm"/>
      <inkml:brushProperty name="height" value="0.0344228819012642" units="cm"/>
      <inkml:brushProperty name="color" value="#F2385B"/>
      <inkml:brushProperty name="ignorePressure" value="0"/>
    </inkml:brush>
  </inkml:definitions>
  <inkml:trace contextRef="#ctx0" brushRef="#br0">71900.000000 15450.000000 639,'50.000000'1.000000'33,"0.000000"4.000000"-5 ,0.000000 3.000000-4,0.000000 3.000000-5,3.000000 3.000000-3,6.000000 3.000000-1,7.000000 3.000000 0,6.000000 4.000000-1,-2.000000-3.000000-2,-9.000000-5.000000-4,-10.000000-7.000000-2,-8.000000-5.000000-4,-6.000000 0.000000-2,1.000000 10.000000 0,-1.000000 10.000000 0,1.000000 9.000000 0,-6.000000 6.000000 0,-8.000000 3.000000 1,-10.000000 3.000000 2,-9.000000 4.000000 2,-16.000000 7.000000 1,-22.000000 13.000000 3,-22.000000 12.000000 2,-21.000000 13.000000 2,-17.000000 9.000000 1,-8.000000 6.000000 0,-10.000000 7.000000 0,-9.000000 6.000000-1,-4.000000-1.000000 0,4.000000-5.000000 0,3.000000-7.000000-1,3.000000-5.000000 0,10.000000-12.000000-3,20.000000-16.000000-3,18.000000-15.000000-6,20.000000-15.000000-3,17.000000-18.000000-13,20.000000-19.000000-20,18.000000-18.000000-21,20.000000-19.000000-21,8.000000-10.000000-3,1.000000 1.000000 15,-1.000000-1.000000 14,1.000000 1.000000 15,-3.000000 1.000000 10,-2.000000 3.000000 6,-3.000000 3.000000 6,-3.000000 4.000000 7</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6"/>
    </inkml:context>
    <inkml:brush xml:id="br0">
      <inkml:brushProperty name="width" value="0.0313937067985535" units="cm"/>
      <inkml:brushProperty name="height" value="0.0313937067985535" units="cm"/>
      <inkml:brushProperty name="color" value="#F2385B"/>
      <inkml:brushProperty name="ignorePressure" value="0"/>
    </inkml:brush>
  </inkml:definitions>
  <inkml:trace contextRef="#ctx0" brushRef="#br0">72150.000000 16700.000000 700,'68.000000'-18.000000'2,"-11.000000"17.000000"4 ,-14.000000 15.000000 3,-11.000000 16.000000 3,-7.000000 13.000000 3,0.000000 14.000000 1,0.000000 11.000000 0,0.000000 14.000000 1,0.000000 3.000000 0,0.000000-2.000000-2,0.000000-3.000000 0,0.000000-3.000000-1,-4.000000-9.000000 0,-5.000000-11.000000-2,-7.000000-14.000000 0,-5.000000-11.000000 0,-3.000000-1.000000 0,4.000000 13.000000 1,3.000000 12.000000 3,3.000000 13.000000 1,-1.000000 6.000000-1,-2.000000 0.000000-5,-3.000000 0.000000-3,-3.000000 0.000000-5,-1.000000-15.000000-11,4.000000-27.000000-15,3.000000-28.000000-17,3.000000-28.000000-15,-2.000000-23.000000-6,-6.000000-15.000000 7,-6.000000-15.000000 6,-6.000000-16.000000 6,-4.000000-12.000000 6,1.000000-5.000000 7,-1.000000-7.000000 7,1.000000-5.000000 7,1.000000 5.000000 4,3.000000 19.000000 2,3.000000 19.000000 3,4.000000 19.000000 3,4.000000 13.000000 2,6.000000 10.000000 5,7.000000 10.000000 3,6.000000 9.000000 5,4.000000 9.000000 6,4.000000 9.000000 8,3.000000 10.000000 8,3.000000 10.000000 8,1.000000 7.000000 3,1.000000 6.000000-4,-1.000000 7.000000-4,1.000000 6.000000-3,-3.000000 1.000000-4,-2.000000-3.000000-3,-3.000000-3.000000-3,-3.000000-2.000000-4,1.000000-6.000000-8,6.000000-6.000000-13,7.000000-6.000000-13,6.000000-6.000000-14,1.000000-10.000000-8,-3.000000-12.000000-3,-3.000000-13.000000-4,-2.000000-12.000000-4,-5.000000-5.000000 2,-2.000000 3.000000 6,-3.000000 3.000000 6,-3.000000 4.000000 7</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6"/>
    </inkml:context>
    <inkml:brush xml:id="br0">
      <inkml:brushProperty name="width" value="0.0359016209840775" units="cm"/>
      <inkml:brushProperty name="height" value="0.0359016209840775" units="cm"/>
      <inkml:brushProperty name="color" value="#F2385B"/>
      <inkml:brushProperty name="ignorePressure" value="0"/>
    </inkml:brush>
  </inkml:definitions>
  <inkml:trace contextRef="#ctx0" brushRef="#br0">74600.000000 15250.000000 612,'40.000000'-60.000000'6,"-18.000000"32.000000"10 ,-19.000000 31.000000 11,-18.000000 32.000000 12,-15.000000 22.000000 2,-9.000000 17.000000-3,-10.000000 15.000000-4,-8.000000 16.000000-4,-6.000000 5.000000-4,1.000000-2.000000-3,-1.000000-3.000000-3,1.000000-3.000000-4,-4.000000 5.000000-3,-6.000000 17.000000-2,-6.000000 15.000000-2,-6.000000 16.000000-3,2.000000-2.000000-1,14.000000-19.000000 2,11.000000-18.000000 2,14.000000-19.000000 2,11.000000-26.000000-11,14.000000-30.000000-22,11.000000-32.000000-23,14.000000-30.000000-23,3.000000-17.000000-3,-2.000000 1.000000 13,-3.000000-1.000000 15,-3.000000 1.000000 14,-1.000000-1.000000 5,4.000000 1.000000-1,3.000000-1.000000-2,3.000000 1.000000-3</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7"/>
    </inkml:context>
    <inkml:brush xml:id="br0">
      <inkml:brushProperty name="width" value="0.0380507633090019" units="cm"/>
      <inkml:brushProperty name="height" value="0.0380507633090019" units="cm"/>
      <inkml:brushProperty name="color" value="#F2385B"/>
      <inkml:brushProperty name="ignorePressure" value="0"/>
    </inkml:brush>
  </inkml:definitions>
  <inkml:trace contextRef="#ctx0" brushRef="#br0">74450.000000 15100.000000 578,'76.000000'28.000000'0,"4.000000"6.000000"2 ,3.000000 7.000000 1,3.000000 6.000000 2,3.000000 9.000000 6,3.000000 13.000000 14,3.000000 12.000000 13,4.000000 13.000000 14,1.000000 6.000000 2,0.000000 0.000000-8,0.000000 0.000000-9,0.000000 0.000000-7,-4.000000-4.000000-6,-5.000000-5.000000-3,-7.000000-7.000000-4,-5.000000-5.000000-2,-11.000000-11.000000-3,-11.000000-11.000000-1,-14.000000-14.000000-1,-11.000000-11.000000-1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8"/>
    </inkml:context>
    <inkml:brush xml:id="br0">
      <inkml:brushProperty name="width" value="0.0263131782412529" units="cm"/>
      <inkml:brushProperty name="height" value="0.0263131782412529" units="cm"/>
      <inkml:brushProperty name="color" value="#F2385B"/>
      <inkml:brushProperty name="ignorePressure" value="0"/>
    </inkml:brush>
  </inkml:definitions>
  <inkml:trace contextRef="#ctx0" brushRef="#br0">47950.000000 11200.000000 836,'51.000000'1.000000'42,"4.000000"4.000000"-4 ,3.000000 3.000000-4,3.000000 3.000000-5,3.000000 1.000000-10,3.000000 1.000000-18,3.000000-1.000000-15,4.000000 1.000000-18,-3.000000-1.000000-7,-5.000000 1.000000 0,-7.000000-1.000000 2,-5.000000 1.000000 0,-8.000000-3.000000 3,-5.000000-2.000000 4,-7.000000-3.000000 4,-5.000000-3.000000 5</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7"/>
    </inkml:context>
    <inkml:brush xml:id="br0">
      <inkml:brushProperty name="width" value="0.0282517448067665" units="cm"/>
      <inkml:brushProperty name="height" value="0.0282517448067665" units="cm"/>
      <inkml:brushProperty name="color" value="#F2385B"/>
      <inkml:brushProperty name="ignorePressure" value="0"/>
    </inkml:brush>
  </inkml:definitions>
  <inkml:trace contextRef="#ctx0" brushRef="#br0">74700.000000 15800.000000 778,'4.000000'48.000000'17,"10.000000"-3.000000"0 ,10.000000-3.000000 0,9.000000-2.000000-1,7.000000-5.000000 0,7.000000-2.000000 2,6.000000-3.000000-1,7.000000-3.000000 1,-1.000000-2.000000 0,-6.000000 0.000000-1,-6.000000 0.000000-1,-6.000000 0.000000-2,-6.000000 0.000000-2,-2.000000 0.000000-5,-3.000000 0.000000-6,-3.000000 0.000000-3,-10.000000 3.000000-3,-16.000000 6.000000 1,-15.000000 7.000000 1,-15.000000 6.000000 1,-14.000000 6.000000-1,-8.000000 6.000000-3,-10.000000 7.000000-3,-9.000000 6.000000-2,-4.000000-1.000000 0,4.000000-5.000000 2,3.000000-7.000000 2,3.000000-5.000000 2,6.000000-8.000000 2,9.000000-5.000000 2,10.000000-7.000000 2,10.000000-5.000000 1,10.000000-8.000000-1,13.000000-5.000000-4,12.000000-7.000000-4,13.000000-5.000000-3,7.000000-8.000000-4,4.000000-5.000000-3,3.000000-7.000000-2,3.000000-5.000000-3,3.000000-3.000000 0,3.000000 4.000000 3,3.000000 3.000000 3,4.000000 3.000000 3,-4.000000 6.000000 3,-9.000000 9.000000 2,-10.000000 10.000000 4,-8.000000 10.000000 3,-15.000000 11.000000 5,-19.000000 17.000000 7,-18.000000 15.000000 7,-19.000000 16.000000 8,-7.000000 5.000000 2,7.000000-2.000000-1,6.000000-3.000000-3,7.000000-3.000000-1,4.000000-6.000000-3,3.000000-5.000000-1,3.000000-7.000000-2,4.000000-5.000000-1,11.000000-15.000000-6,23.000000-22.000000-10,22.000000-22.000000-8,22.000000-21.000000-10,12.000000-12.000000-3,3.000000 1.000000 2,3.000000-1.000000 2,4.000000 1.000000 3,1.000000 2.000000 3,0.000000 7.000000 3,0.000000 6.000000 4,0.000000 7.000000 4,-4.000000 5.000000 2,-5.000000 7.000000-1,-7.000000 6.000000-1,-5.000000 7.000000 0,-9.000000 5.000000 2,-9.000000 7.000000 5,-10.000000 6.000000 5,-8.000000 7.000000 5,-8.000000 0.000000-2,-2.000000-2.000000-8,-3.000000-3.000000-8,-3.000000-3.000000-9,-4.000000-2.000000-9,-3.000000 0.000000-11,-3.000000 0.000000-12,-2.000000 0.000000-12</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7"/>
    </inkml:context>
    <inkml:brush xml:id="br0">
      <inkml:brushProperty name="width" value="0.0254235137254" units="cm"/>
      <inkml:brushProperty name="height" value="0.0254235137254" units="cm"/>
      <inkml:brushProperty name="color" value="#F2385B"/>
      <inkml:brushProperty name="ignorePressure" value="0"/>
    </inkml:brush>
  </inkml:definitions>
  <inkml:trace contextRef="#ctx0" brushRef="#br0">76900.000000 16100.000000 865,'118.000000'0.000000'3,"-11.000000"0.000000"8 ,-14.000000 0.000000 7,-11.000000 0.000000 7,-11.000000 0.000000 1,-5.000000 0.000000-4,-7.000000 0.000000-5,-5.000000 0.000000-5</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18"/>
    </inkml:context>
    <inkml:brush xml:id="br0">
      <inkml:brushProperty name="width" value="0.0343450158834457" units="cm"/>
      <inkml:brushProperty name="height" value="0.0343450158834457" units="cm"/>
      <inkml:brushProperty name="color" value="#F2385B"/>
      <inkml:brushProperty name="ignorePressure" value="0"/>
    </inkml:brush>
  </inkml:definitions>
  <inkml:trace contextRef="#ctx0" brushRef="#br0">76900.000000 15950.000000 640,'1.000000'123.000000'3,"4.000000"-3.000000"7 ,3.000000-3.000000 5,3.000000-2.000000 7,-1.000000-3.000000 5,-2.000000 1.000000 5,-3.000000-1.000000 4,-3.000000 1.000000 4,-2.000000-6.000000 0,0.000000-8.000000-6,0.000000-10.000000-4,0.000000-9.000000-6,3.000000-12.000000-5,6.000000-11.000000-5,7.000000-14.000000-5,6.000000-11.000000-5,10.000000-17.000000-5,17.000000-18.000000-9,15.000000-19.000000-6,16.000000-18.000000-8,10.000000-18.000000-8,7.000000-16.000000-6,6.000000-15.000000-9,7.000000-15.000000-6,-9.000000 0.000000-2,-21.000000 20.000000 6,-22.000000 18.000000 5,-22.000000 20.000000 6</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8"/>
    </inkml:context>
    <inkml:brush xml:id="br0">
      <inkml:brushProperty name="width" value="0.0282225105911493" units="cm"/>
      <inkml:brushProperty name="height" value="0.0282225105911493" units="cm"/>
      <inkml:brushProperty name="color" value="#F2385B"/>
      <inkml:brushProperty name="ignorePressure" value="0"/>
    </inkml:brush>
  </inkml:definitions>
  <inkml:trace contextRef="#ctx0" brushRef="#br0">78650.000000 16100.000000 779,'54.000000'-63.000000'11,"-40.000000"26.000000"13 ,-40.000000 24.000000 15,-41.000000 26.000000 14,-21.000000 15.000000-3,1.000000 6.000000-19,-1.000000 7.000000-18,1.000000 6.000000-21,2.000000-2.000000-9,7.000000-9.000000-1,6.000000-10.000000-1,7.000000-8.000000-1,7.000000-8.000000-4,9.000000-2.000000-7,10.000000-3.000000-7,10.000000-3.000000-8,5.000000-6.000000 1,4.000000-5.000000 8,3.000000-7.000000 7,3.000000-5.000000 8</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8"/>
    </inkml:context>
    <inkml:brush xml:id="br0">
      <inkml:brushProperty name="width" value="0.0348215624690056" units="cm"/>
      <inkml:brushProperty name="height" value="0.0348215624690056" units="cm"/>
      <inkml:brushProperty name="color" value="#F2385B"/>
      <inkml:brushProperty name="ignorePressure" value="0"/>
    </inkml:brush>
  </inkml:definitions>
  <inkml:trace contextRef="#ctx0" brushRef="#br0">78050.000000 15800.000000 631,'21.000000'73.000000'13,"-5.000000"-3.000000"-4 ,-7.000000-3.000000-3,-5.000000-2.000000-3,-3.000000 2.000000 4,4.000000 9.000000 12,3.000000 10.000000 12,3.000000 10.000000 13,6.000000 0.000000 1,9.000000-5.000000-6,10.000000-7.000000-7,10.000000-5.000000-6,8.000000-12.000000-5,10.000000-16.000000-1,10.000000-15.000000-1,9.000000-15.000000-1,7.000000-15.000000-5,7.000000-12.000000-10,6.000000-13.000000-8,7.000000-12.000000-10,-3.000000-7.000000-4,-8.000000 1.000000 4,-10.000000-1.000000 4,-9.000000 1.000000 2,-7.000000 2.000000-4,-3.000000 7.000000-15,-3.000000 6.000000-13,-2.000000 7.000000-14</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8"/>
    </inkml:context>
    <inkml:brush xml:id="br0">
      <inkml:brushProperty name="width" value="0.0400858521461487" units="cm"/>
      <inkml:brushProperty name="height" value="0.0400858521461487" units="cm"/>
      <inkml:brushProperty name="color" value="#F2385B"/>
      <inkml:brushProperty name="ignorePressure" value="0"/>
    </inkml:brush>
  </inkml:definitions>
  <inkml:trace contextRef="#ctx0" brushRef="#br0">74400.000000 20050.000000 548,'0.000000'90.000000'38,"0.000000"-18.000000"-7 ,0.000000-19.000000-6,0.000000-18.000000-6,0.000000-3.000000-3,0.000000 17.000000 2,0.000000 15.000000 1,0.000000 16.000000 2,0.000000 18.000000 0,0.000000 22.000000 3,0.000000 22.000000 1,0.000000 23.000000 2,0.000000 10.000000-1,0.000000 0.000000-4,0.000000 0.000000-4,0.000000 0.000000-3,0.000000-7.000000-3,0.000000-11.000000 1,0.000000-14.000000 1,0.000000-11.000000-1,0.000000-12.000000 0,0.000000-9.000000-3,0.000000-10.000000-3,0.000000-8.000000-3,0.000000-25.000000-12,0.000000-36.000000-26,0.000000-39.000000-24,0.000000-36.000000-24,0.000000-34.000000-6,0.000000-28.000000 13,0.000000-28.000000 13,0.000000-27.000000 13,-2.000000-1.000000 11,-3.000000 28.000000 8,-3.000000 28.000000 9,-2.000000 29.000000 8</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9"/>
    </inkml:context>
    <inkml:brush xml:id="br0">
      <inkml:brushProperty name="width" value="0.0344579294323921" units="cm"/>
      <inkml:brushProperty name="height" value="0.0344579294323921" units="cm"/>
      <inkml:brushProperty name="color" value="#F2385B"/>
      <inkml:brushProperty name="ignorePressure" value="0"/>
    </inkml:brush>
  </inkml:definitions>
  <inkml:trace contextRef="#ctx0" brushRef="#br0">74200.000000 20650.000000 638,'4.000000'-311.000000'21,"10.000000"78.000000"0 ,10.000000 78.000000 0,9.000000 79.000000 1,7.000000 38.000000-1,7.000000 1.000000 0,6.000000-1.000000-2,7.000000 1.000000-1,4.000000 2.000000 0,3.000000 7.000000 0,3.000000 6.000000 1,4.000000 7.000000 1,2.000000 5.000000-2,4.000000 7.000000-3,3.000000 6.000000-3,3.000000 7.000000-4,-2.000000 7.000000-1,-6.000000 9.000000 2,-6.000000 10.000000 2,-6.000000 10.000000 3,-10.000000 5.000000-4,-12.000000 4.000000-7,-13.000000 3.000000-8,-12.000000 3.000000-6,-15.000000 6.000000-3,-15.000000 9.000000 3,-15.000000 10.000000 4,-16.000000 10.000000 4,-16.000000 5.000000 2,-16.000000 4.000000 4,-15.000000 3.000000 3,-15.000000 3.000000 3,-4.000000-5.000000 1,9.000000-12.000000 1,10.000000-13.000000 0,10.000000-12.000000-1,10.000000-12.000000-3,13.000000-8.000000-7,12.000000-10.000000-7,13.000000-9.000000-7,10.000000-13.000000-13,10.000000-16.000000-18,10.000000-15.000000-19,9.000000-15.000000-19</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19"/>
    </inkml:context>
    <inkml:brush xml:id="br0">
      <inkml:brushProperty name="width" value="0.0371747277677059" units="cm"/>
      <inkml:brushProperty name="height" value="0.0371747277677059" units="cm"/>
      <inkml:brushProperty name="color" value="#F2385B"/>
      <inkml:brushProperty name="ignorePressure" value="0"/>
    </inkml:brush>
  </inkml:definitions>
  <inkml:trace contextRef="#ctx0" brushRef="#br0">76000.000000 20350.000000 591,'118.000000'3.000000'-12,"-11.000000"6.000000"10 ,-14.000000 7.000000 11,-11.000000 6.000000 11,-11.000000 6.000000 2,-5.000000 6.000000-6,-7.000000 7.000000-7,-5.000000 6.000000-5,-6.000000 6.000000-5,-3.000000 6.000000-1,-3.000000 7.000000-2,-2.000000 6.000000-1,-9.000000 4.000000-1,-12.000000 4.000000 0,-13.000000 3.000000 0,-12.000000 3.000000 0,-16.000000-1.000000 1,-19.000000-2.000000 3,-18.000000-3.000000 3,-19.000000-3.000000 3,-12.000000-2.000000 1,-2.000000 0.000000 2,-3.000000 0.000000 1,-3.000000 0.000000 1,-1.000000-7.000000 1,4.000000-11.000000-2,3.000000-14.000000 0,3.000000-11.000000-2,7.000000-14.000000 0,14.000000-11.000000 1,11.000000-14.000000-1,14.000000-11.000000 1,8.000000-14.000000-5,7.000000-11.000000-9,6.000000-14.000000-9,7.000000-11.000000-9,5.000000-6.000000-4,7.000000 4.000000 1,6.000000 3.000000 1,7.000000 3.000000 1,8.000000 6.000000 2,14.000000 9.000000 4,11.000000 10.000000 4,14.000000 10.000000 4,7.000000 7.000000 5,3.000000 6.000000 7,3.000000 7.000000 7,4.000000 6.000000 6,-1.000000 4.000000 2,-3.000000 4.000000-3,-3.000000 3.000000-3,-2.000000 3.000000-2,-8.000000 1.000000-1,-8.000000 1.000000 4,-10.000000-1.000000 3,-9.000000 1.000000 3,-2.000000-3.000000 3,6.000000-2.000000 2,7.000000-3.000000 2,6.000000-3.000000 2,-1.000000-2.000000 0,-5.000000 0.000000-4,-7.000000 0.000000-3,-5.000000 0.000000-3,2.000000-5.000000-2,13.000000-9.000000 0,12.000000-10.000000 1,13.000000-8.000000-1,6.000000-12.000000-3,0.000000-12.000000-5,0.000000-13.000000-5,0.000000-12.000000-6,1.000000-10.000000-3,4.000000-6.000000 2,3.000000-6.000000 0,3.000000-6.000000 1,-2.000000-4.000000 0,-6.000000 1.000000-2,-6.000000-1.000000-3,-6.000000 1.000000-2,-9.000000 2.000000 1,-8.000000 7.000000 1,-10.000000 6.000000 3,-9.000000 7.000000 2,-7.000000 7.000000 1,-3.000000 9.000000 1,-3.000000 10.000000 2,-2.000000 10.000000 0,-8.000000 8.000000 3,-8.000000 10.000000 2,-10.000000 10.000000 4,-9.000000 9.000000 3,-4.000000 10.000000 2,4.000000 14.000000 1,3.000000 11.000000 0,3.000000 14.000000 1,1.000000 16.000000 1,1.000000 22.000000 1,-1.000000 22.000000 1,1.000000 23.000000 0,-1.000000 17.000000 1,1.000000 17.000000-1,-1.000000 15.000000-2,1.000000 16.000000 0,-3.000000 10.000000-1,-2.000000 7.000000 0,-3.000000 6.000000-1,-3.000000 7.000000-1,1.000000-4.000000 0,6.000000-12.000000-1,7.000000-13.000000-1,6.000000-12.000000-1,3.000000-13.000000-2,0.000000-12.000000-3,0.000000-13.000000-5,0.000000-12.000000-3,0.000000-15.000000-2,0.000000-15.000000-3,0.000000-15.000000-2,0.000000-16.000000-2,0.000000-21.000000-6,0.000000-24.000000-13,0.000000-26.000000-10,0.000000-24.000000-12,0.000000-13.000000-5,0.000000 0.000000 4,0.000000 0.000000 2,0.000000 0.000000 4</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20"/>
    </inkml:context>
    <inkml:brush xml:id="br0">
      <inkml:brushProperty name="width" value="0.0301978830248117" units="cm"/>
      <inkml:brushProperty name="height" value="0.0301978830248117" units="cm"/>
      <inkml:brushProperty name="color" value="#F2385B"/>
      <inkml:brushProperty name="ignorePressure" value="0"/>
    </inkml:brush>
  </inkml:definitions>
  <inkml:trace contextRef="#ctx0" brushRef="#br0">78450.000000 18400.000000 728,'139.000000'71.000000'-15,"-22.000000"-5.000000"-1 ,-22.000000-7.000000 0,-21.000000-5.000000-1,-14.000000-6.000000 2,-2.000000-3.000000 0,-3.000000-3.000000 2,-3.000000-2.000000 1,-6.000000-3.000000 8,-5.000000 1.000000 15,-7.000000-1.000000 16,-5.000000 1.000000 15,-9.000000-3.000000 3,-9.000000-2.000000-11,-10.000000-3.000000-10,-8.000000-3.000000-11,-15.000000 2.000000-9,-19.000000 10.000000-5,-18.000000 10.000000-7,-19.000000 9.000000-6,-12.000000 6.000000-2,-2.000000 3.000000 1,-3.000000 3.000000 1,-3.000000 4.000000 1,4.000000-6.000000 5,13.000000-11.000000 8,12.000000-14.000000 8,13.000000-11.000000 7,16.000000-9.000000 4,23.000000-3.000000 2,22.000000-3.000000 0,22.000000-2.000000 2,16.000000-6.000000-3,14.000000-6.000000-5,11.000000-6.000000-6,14.000000-6.000000-5,0.000000-2.000000-3,-8.000000 3.000000 1,-10.000000 3.000000 0,-9.000000 4.000000 0,-2.000000 1.000000-4,6.000000 0.000000-8,7.000000 0.000000-9,6.000000 0.000000-9,-12.000000 6.000000 1,-27.000000 13.000000 9,-28.000000 12.000000 11,-28.000000 13.000000 9,-21.000000 9.000000 6,-12.000000 6.000000-1,-13.000000 7.000000 2,-12.000000 6.000000-1,-4.000000 1.000000 3,7.000000-3.000000 4,6.000000-3.000000 4,7.000000-2.000000 5,7.000000-6.000000 1,9.000000-6.000000 0,10.000000-6.000000 0,10.000000-6.000000 0,13.000000-7.000000-6,19.000000-6.000000-9,19.000000-6.000000-10,19.000000-6.000000-9,9.000000-6.000000-7,0.000000-2.000000-1,0.000000-3.000000-2,0.000000-3.000000-1,0.000000-2.000000-2,0.000000 0.000000-3,0.000000 0.000000-2,0.000000 0.000000-1,-4.000000 1.000000 0,-5.000000 4.000000 3,-7.000000 3.000000 4,-5.000000 3.000000 4,-14.000000 6.000000 5,-18.000000 9.000000 5,-19.000000 10.000000 6,-18.000000 10.000000 6,-14.000000 5.000000 5,-5.000000 4.000000 4,-7.000000 3.000000 6,-5.000000 3.000000 5,-4.000000 3.000000 1,0.000000 3.000000-3,0.000000 3.000000-2,0.000000 4.000000-3,4.000000-4.000000-2,10.000000-9.000000 0,10.000000-10.000000-2,9.000000-8.000000 0,9.000000-8.000000-2,9.000000-2.000000-1,10.000000-3.000000-2,10.000000-3.000000-1,8.000000-6.000000-2,10.000000-5.000000 1,10.000000-7.000000 0,9.000000-5.000000-1,2.000000-4.000000-2,-2.000000 0.000000-4,-3.000000 0.000000-3,-3.000000 0.000000-5,2.000000-5.000000-3,10.000000-9.000000-1,10.000000-10.000000 0,9.000000-8.000000-2,-1.000000-1.000000 1,-8.000000 9.000000 2,-10.000000 10.000000 1,-9.000000 10.000000 2,-1.000000 0.000000 0,10.000000-5.000000 1,10.000000-7.000000-1,9.000000-5.000000-1,-1.000000-3.000000 1,-8.000000 4.000000 1,-10.000000 3.000000 1,-9.000000 3.000000 0,-1.000000 1.000000 1,10.000000 1.000000-3,10.000000-1.000000-1,9.000000 1.000000-1,-1.000000-1.000000-1,-8.000000 1.000000 0,-10.000000-1.000000 1,-9.000000 1.000000 0,-7.000000-3.000000 1,-3.000000-2.000000 2,-3.000000-3.000000 1,-2.000000-3.000000 1,-6.000000-2.000000-3,-6.000000 0.000000-8,-6.000000 0.000000-7,-6.000000 0.000000-8</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20"/>
    </inkml:context>
    <inkml:brush xml:id="br0">
      <inkml:brushProperty name="width" value="0.0370849780738354" units="cm"/>
      <inkml:brushProperty name="height" value="0.0370849780738354" units="cm"/>
      <inkml:brushProperty name="color" value="#F2385B"/>
      <inkml:brushProperty name="ignorePressure" value="0"/>
    </inkml:brush>
  </inkml:definitions>
  <inkml:trace contextRef="#ctx0" brushRef="#br0">78900.000000 20250.000000 593,'-22.000000'75.000000'0,"6.000000"0.000000"1 ,7.000000 0.000000 0,6.000000 0.000000 1,3.000000 3.000000 4,0.000000 6.000000 10,0.000000 7.000000 8,0.000000 6.000000 10,1.000000 3.000000 0,4.000000 0.000000-6,3.000000 0.000000-7,3.000000 0.000000-7,-1.000000-7.000000-3,-2.000000-11.000000-1,-3.000000-14.000000 1,-3.000000-11.000000-1,-2.000000-9.000000-6,0.000000-3.000000-13,0.000000-3.000000-14,0.000000-2.000000-13,0.000000-5.000000-6,0.000000-2.000000 0,0.000000-3.000000 1,0.000000-3.000000 1,-2.000000-4.000000 3,-3.000000-3.000000 7,-3.000000-3.000000 8,-2.000000-2.000000 7,-5.000000 0.000000 5,-2.000000 7.000000 2,-3.000000 6.000000 2,-3.000000 7.000000 3,-4.000000 2.000000 1,-3.000000 1.000000 0,-3.000000-1.000000 1,-2.000000 1.000000 0,-1.000000-4.000000 1,3.000000-6.000000 2,3.000000-6.000000 1,4.000000-6.000000 1,2.000000-4.000000 4,4.000000 1.000000 7,3.000000-1.000000 6,3.000000 1.000000 7,7.000000-3.000000 7,14.000000-2.000000 8,11.000000-3.000000 8,14.000000-3.000000 8,16.000000 1.000000 1,22.000000 6.000000-5,22.000000 7.000000-6,23.000000 6.000000-6,6.000000-1.000000-8,-5.000000-5.000000-11,-7.000000-7.000000-11,-5.000000-5.000000-11,-11.000000-6.000000-19,-11.000000-3.000000-27,-14.000000-3.000000-25,-11.000000-2.000000-26</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1:28"/>
    </inkml:context>
    <inkml:brush xml:id="br0">
      <inkml:brushProperty name="width" value="0.0368665419518948" units="cm"/>
      <inkml:brushProperty name="height" value="0.0368665419518948" units="cm"/>
      <inkml:brushProperty name="color" value="#F2385B"/>
      <inkml:brushProperty name="ignorePressure" value="0"/>
    </inkml:brush>
  </inkml:definitions>
  <inkml:trace contextRef="#ctx0" brushRef="#br0">48450.000000 11700.000000 596,'-27.000000'95.000000'2,"-3.000000"-9.000000"4 ,-3.000000-10.000000 3,-2.000000-8.000000 5,0.000000-4.000000 1,7.000000 3.000000 1,6.000000 3.000000 1,7.000000 4.000000 0,2.000000 7.000000 3,1.000000 13.000000 5,-1.000000 12.000000 3,1.000000 13.000000 6,1.000000 6.000000 0,3.000000 0.000000-5,3.000000 0.000000-3,4.000000 0.000000-4,1.000000-2.000000-3,0.000000-3.000000-2,0.000000-3.000000-2,0.000000-2.000000-2,3.000000-11.000000-2,6.000000-15.000000-3,7.000000-15.000000-3,6.000000-16.000000-4,4.000000-33.000000-12,4.000000-50.000000-25,3.000000-50.000000-24,3.000000-50.000000-24,-2.000000-13.000000-3,-6.000000 26.000000 17,-6.000000 24.000000 17,-6.000000 26.000000 17,-6.000000 10.000000 10,-2.000000-3.000000 5,-3.000000-3.000000 4,-3.000000-2.000000 4</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33"/>
    </inkml:context>
    <inkml:brush xml:id="br0">
      <inkml:brushProperty name="width" value="0.0356108695268631" units="cm"/>
      <inkml:brushProperty name="height" value="0.0356108695268631" units="cm"/>
      <inkml:brushProperty name="color" value="#F2385B"/>
      <inkml:brushProperty name="ignorePressure" value="0"/>
    </inkml:brush>
  </inkml:definitions>
  <inkml:trace contextRef="#ctx0" brushRef="#br0">31200.000000 34450.000000 617,'-22.000000'-91.000000'-21,"6.000000"19.000000"7 ,7.000000 19.000000 7,6.000000 19.000000 8,7.000000 12.000000 3,10.000000 6.000000 1,10.000000 7.000000 0,9.000000 6.000000 2,6.000000 7.000000 1,3.000000 10.000000 2,3.000000 10.000000 3,4.000000 9.000000 2,2.000000 6.000000 1,4.000000 3.000000-1,3.000000 3.000000 0,3.000000 4.000000-1,3.000000-3.000000-1,3.000000-5.000000-1,3.000000-7.000000-2,4.000000-5.000000-1,4.000000-6.000000-1,6.000000-3.000000-1,7.000000-3.000000-1,6.000000-2.000000-2,4.000000-5.000000 0,4.000000-2.000000-1,3.000000-3.000000 0,3.000000-3.000000-1,3.000000-1.000000-1,3.000000 4.000000-1,3.000000 3.000000 0,4.000000 3.000000-1,1.000000-1.000000-1,0.000000-2.000000 0,0.000000-3.000000-1,0.000000-3.000000 1,0.000000-2.000000-1,0.000000 0.000000 2,0.000000 0.000000 0,0.000000 0.000000 0,-2.000000 0.000000 2,-3.000000 0.000000 1,-3.000000 0.000000 3,-2.000000 0.000000 1,6.000000 0.000000 1,20.000000 0.000000 0,18.000000 0.000000 0,20.000000 0.000000 0,3.000000-2.000000-1,-8.000000-3.000000-1,-10.000000-3.000000-1,-9.000000-2.000000-1,-1.000000-1.000000 0,10.000000 3.000000-1,10.000000 3.000000 2,9.000000 4.000000-1,-2.000000 1.000000 0,-12.000000 0.000000 0,-13.000000 0.000000 0,-12.000000 0.000000-1,-18.000000 0.000000-1,-21.000000 0.000000-1,-22.000000 0.000000-1,-22.000000 0.000000-1,-1.000000-2.000000 0,23.000000-3.000000-1,22.000000-3.000000 0,22.000000-2.000000 0,-1.000000-1.000000 0,-21.000000 3.000000 1,-22.000000 3.000000 0,-22.000000 4.000000 0,7.000000-4.000000 1,39.000000-9.000000 0,36.000000-10.000000 1,39.000000-8.000000-1,19.000000-9.000000 0,4.000000-6.000000-1,3.000000-6.000000-1,3.000000-6.000000-1,1.000000-2.000000 0,1.000000 3.000000 0,-1.000000 3.000000 1,1.000000 4.000000 1,-1.000000 5.000000 1,1.000000 10.000000 3,-1.000000 10.000000 3,1.000000 9.000000 2,-4.000000 6.000000 3,-6.000000 3.000000-1,-6.000000 3.000000 1,-6.000000 4.000000 0,-10.000000 2.000000 0,-12.000000 4.000000-3,-13.000000 3.000000-1,-12.000000 3.000000-2,-1.000000 1.000000 0,14.000000 1.000000 1,11.000000-1.000000 0,14.000000 1.000000 2,-14.000000-3.000000-2,-36.000000-2.000000-2,-39.000000-3.000000-4,-36.000000-3.000000-2,-9.000000-1.000000-2,22.000000 4.000000-1,22.000000 3.000000 1,23.000000 3.000000-2,-1.000000-1.000000 1,-22.000000-2.000000 1,-22.000000-3.000000 0,-21.000000-3.000000 0,1.000000 1.000000 2,25.000000 6.000000 1,25.000000 7.000000 1,25.000000 6.000000 2,14.000000 4.000000 0,3.000000 4.000000 1,3.000000 3.000000-1,4.000000 3.000000 1,-14.000000-2.000000 0,-27.000000-6.000000-1,-28.000000-6.000000 0,-28.000000-6.000000 0,-15.000000-6.000000-1,1.000000-2.000000 1,-1.000000-3.000000-1,1.000000-3.000000 0,24.000000 2.000000 0,51.000000 10.000000 0,49.000000 10.000000 0,51.000000 9.000000-1,10.000000-1.000000 0,-28.000000-8.000000-2,-28.000000-10.000000-2,-27.000000-9.000000-1,-1.000000-9.000000-1,28.000000-5.000000 0,28.000000-7.000000-1,29.000000-5.000000-1,8.000000-3.000000 2,-8.000000 4.000000 3,-10.000000 3.000000 2,-9.000000 3.000000 3,-7.000000 4.000000 3,-3.000000 7.000000 1,-3.000000 6.000000 1,-2.000000 7.000000 2,-8.000000 2.000000 1,-8.000000 1.000000 2,-10.000000-1.000000 1,-9.000000 1.000000 1,-20.000000-1.000000 0,-27.000000 1.000000-3,-28.000000-1.000000-2,-28.000000 1.000000-4,-1.000000-1.000000 0,29.000000 1.000000 0,28.000000-1.000000 0,28.000000 1.000000 1,1.000000-3.000000-1,-24.000000-2.000000-2,-26.000000-3.000000-1,-24.000000-3.000000-3,5.000000-2.000000-1,39.000000 0.000000-2,36.000000 0.000000-1,39.000000 0.000000-2,16.000000-4.000000 0,-3.000000-5.000000 0,-3.000000-7.000000 1,-2.000000-5.000000 0,-3.000000-4.000000 1,1.000000 0.000000 2,-1.000000 0.000000 3,1.000000 0.000000 1,-3.000000 0.000000 0,-2.000000 0.000000 1,-3.000000 0.000000 0,-3.000000 0.000000 0,-2.000000-2.000000 0,0.000000-3.000000 1,0.000000-3.000000-1,0.000000-2.000000 1,1.000000-3.000000 0,4.000000 1.000000-1,3.000000-1.000000-1,3.000000 1.000000 0,-5.000000-1.000000-1,-12.000000 1.000000 1,-13.000000-1.000000-1,-12.000000 1.000000 1,-18.000000 2.000000 0,-21.000000 7.000000 1,-22.000000 6.000000 1,-22.000000 7.000000 0,6.000000 0.000000 1,34.000000-2.000000 0,35.000000-3.000000 0,35.000000-3.000000 1,18.000000 1.000000 0,3.000000 6.000000 1,3.000000 7.000000 1,4.000000 6.000000 1,-4.000000 7.000000 0,-9.000000 10.000000 1,-10.000000 10.000000 1,-8.000000 9.000000 0,-4.000000 1.000000 0,3.000000-6.000000 0,3.000000-6.000000-1,4.000000-6.000000 1,1.000000-2.000000-3,0.000000 3.000000-5,0.000000 3.000000-3,0.000000 4.000000-5,0.000000-3.000000-2,0.000000-5.000000-1,0.000000-7.000000-1,0.000000-5.000000 0,0.000000-6.000000 0,0.000000-3.000000 1,0.000000-3.000000 1,0.000000-2.000000 2,0.000000-3.000000 0,0.000000 1.000000 0,0.000000-1.000000 0,0.000000 1.000000 0,-5.000000-3.000000 0,-9.000000-2.000000 1,-10.000000-3.000000 0,-8.000000-3.000000 0,-17.000000 1.000000 2,-21.000000 6.000000 1,-22.000000 7.000000 1,-22.000000 6.000000 2,7.000000 1.000000 1,39.000000-3.000000 1,36.000000-3.000000 2,39.000000-2.000000 2,18.000000 0.000000 0,0.000000 7.000000 0,0.000000 6.000000 1,0.000000 7.000000 0,-4.000000 4.000000 1,-5.000000 3.000000 0,-7.000000 3.000000 1,-5.000000 4.000000 0,-4.000000-3.000000 1,0.000000-5.000000-1,0.000000-7.000000 1,0.000000-5.000000-1,3.000000-3.000000-2,6.000000 4.000000-3,7.000000 3.000000-3,6.000000 3.000000-4,3.000000-1.000000-2,0.000000-2.000000 2,0.000000-3.000000 0,0.000000-3.000000 1,1.000000 1.000000 2,4.000000 6.000000 0,3.000000 7.000000 1,3.000000 6.000000 2,-1.000000-1.000000-1,-2.000000-5.000000 1,-3.000000-7.000000-1,-3.000000-5.000000 0,-7.000000-6.000000 0,-9.000000-3.000000 0,-10.000000-3.000000 0,-8.000000-2.000000-1,-18.000000-1.000000 0,-25.000000 3.000000-5,-25.000000 3.000000-2,-25.000000 4.000000-4,0.000000-6.000000-3,25.000000-11.000000 0,25.000000-14.000000-2,25.000000-11.000000 0,0.000000-4.000000-1,-25.000000 6.000000-1,-25.000000 7.000000 1,-25.000000 6.000000 0,0.000000-4.000000-1,25.000000-11.000000-1,25.000000-14.000000-1,25.000000-11.000000-2,25.000000-3.000000-4,25.000000 10.000000-5,25.000000 10.000000-6,25.000000 9.000000-7,-13.000000 7.000000 2,-49.000000 7.000000 7,-51.000000 6.000000 9,-49.000000 7.000000 7</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57"/>
    </inkml:context>
    <inkml:brush xml:id="br0">
      <inkml:brushProperty name="width" value="0.0372230187058449" units="cm"/>
      <inkml:brushProperty name="height" value="0.0372230187058449" units="cm"/>
      <inkml:brushProperty name="color" value="#F2385B"/>
      <inkml:brushProperty name="ignorePressure" value="0"/>
    </inkml:brush>
  </inkml:definitions>
  <inkml:trace contextRef="#ctx0" brushRef="#br0">62400.000000 39800.000000 591,'-49.000000'121.000000'89,"4.000000"-5.000000"-18 ,3.000000-7.000000-19,3.000000-5.000000-18,3.000000-4.000000-13,3.000000 0.000000-3,3.000000 0.000000-5,4.000000 0.000000-5,-1.000000 1.000000-2,-3.000000 4.000000-2,-3.000000 3.000000-2,-2.000000 3.000000-2,2.000000-8.000000-4,9.000000-19.000000-9,10.000000-18.000000-7,10.000000-19.000000-8,4.000000-21.000000-5,0.000000-21.000000-4,0.000000-22.000000-2,0.000000-22.000000-3,0.000000-21.000000 0,0.000000-18.000000 3,0.000000-19.000000 3,0.000000-18.000000 3,1.000000-7.000000 4,4.000000 6.000000 7,3.000000 7.000000 6,3.000000 6.000000 6,1.000000 9.000000 5,1.000000 13.000000 0,-1.000000 12.000000 2,1.000000 13.000000 1,1.000000 7.000000 1,3.000000 4.000000 2,3.000000 3.000000 0,4.000000 3.000000 1,1.000000 7.000000 7,0.000000 14.000000 12,0.000000 11.000000 13,0.000000 14.000000 12,1.000000 18.000000 4,4.000000 25.000000-3,3.000000 25.000000-4,3.000000 25.000000-3,1.000000 14.000000-4,1.000000 3.000000-5,-1.000000 3.000000-4,1.000000 4.000000-5,-3.000000-6.000000-4,-2.000000-11.000000-1,-3.000000-14.000000-2,-3.000000-11.000000-2,-1.000000-12.000000-1,4.000000-9.000000 1,3.000000-10.000000 0,3.000000-8.000000 1,4.000000-14.000000-1,7.000000-15.000000-5,6.000000-15.000000-4,7.000000-16.000000-5,-1.000000-13.000000-1,-6.000000-9.000000 1,-6.000000-10.000000 1,-6.000000-8.000000 2,1.000000-22.000000-6,9.000000-30.000000-12,10.000000-32.000000-12,10.000000-30.000000-12,-1.000000-11.000000-7,-9.000000 14.000000 0,-10.000000 11.000000-1,-8.000000 14.000000 0,-6.000000 11.000000 2,1.000000 14.000000 4,-1.000000 11.000000 5,1.000000 14.000000 4,-3.000000 10.000000 5,-2.000000 9.000000 5,-3.000000 10.000000 4,-3.000000 10.000000 6,-2.000000 8.000000 4,0.000000 10.000000 1,0.000000 10.000000 3,0.000000 9.000000 2,-2.000000 4.000000 1,-3.000000 1.000000 0,-3.000000-1.000000 1,-2.000000 1.000000 1,-3.000000 5.000000 2,1.000000 14.000000 8,-1.000000 11.000000 6,1.000000 14.000000 7,-3.000000 8.000000 3,-2.000000 7.000000 0,-3.000000 6.000000 0,-3.000000 7.000000 1,-6.000000 8.000000-1,-5.000000 14.000000 1,-7.000000 11.000000-1,-5.000000 14.000000 1,-3.000000 0.000000-2,4.000000-8.000000-3,3.000000-10.000000-3,3.000000-9.000000-4,3.000000-9.000000-1,3.000000-5.000000-2,3.000000-7.000000-1,4.000000-5.000000-2,-6.000000 17.000000 0,-11.000000 45.000000 2,-14.000000 43.000000 2,-11.000000 45.000000 2,-3.000000 10.000000 1,10.000000-22.000000-1,10.000000-22.000000 1,9.000000-21.000000-2,6.000000-17.000000-1,3.000000-8.000000-2,3.000000-10.000000-3,4.000000-9.000000-4,2.000000-12.000000-3,4.000000-11.000000-6,3.000000-14.000000-7,3.000000-11.000000-5,3.000000-22.000000-10,3.000000-27.000000-13,3.000000-28.000000-12,4.000000-28.000000-13,-3.000000-12.000000-1,-5.000000 7.000000 11,-7.000000 6.000000 12,-5.000000 7.000000 11,-4.000000 0.000000 8,0.000000-2.000000 2,0.000000-3.000000 3,0.000000-3.000000 4</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57"/>
    </inkml:context>
    <inkml:brush xml:id="br0">
      <inkml:brushProperty name="width" value="0.0309718810021877" units="cm"/>
      <inkml:brushProperty name="height" value="0.0309718810021877" units="cm"/>
      <inkml:brushProperty name="color" value="#F2385B"/>
      <inkml:brushProperty name="ignorePressure" value="0"/>
    </inkml:brush>
  </inkml:definitions>
  <inkml:trace contextRef="#ctx0" brushRef="#br0">63600.000000 39100.000000 710,'95.000000'-44.000000'20,"-9.000000"13.000000"-2 ,-10.000000 12.000000-2,-8.000000 13.000000-3,-4.000000 10.000000 2,3.000000 10.000000 5,3.000000 10.000000 5,4.000000 9.000000 6,-3.000000 4.000000 1,-5.000000 1.000000-5,-7.000000-1.000000-4,-5.000000 1.000000-3,-6.000000 2.000000-5,-3.000000 7.000000-5,-3.000000 6.000000-5,-2.000000 7.000000-6,-6.000000-1.000000-1,-6.000000-6.000000-1,-6.000000-6.000000 0,-6.000000-6.000000 0,-7.000000-1.000000-2,-6.000000 7.000000-4,-6.000000 6.000000-4,-6.000000 7.000000-4,-12.000000 0.000000-1,-15.000000-2.000000 2,-15.000000-3.000000 4,-16.000000-3.000000 2,-12.000000-6.000000 4,-5.000000-5.000000 3,-7.000000-7.000000 5,-5.000000-5.000000 3,2.000000-6.000000 2,13.000000-3.000000 1,12.000000-3.000000 0,13.000000-2.000000 1,12.000000-9.000000-10,13.000000-12.000000-23,12.000000-13.000000-23,13.000000-12.000000-22</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58"/>
    </inkml:context>
    <inkml:brush xml:id="br0">
      <inkml:brushProperty name="width" value="0.0312634594738483" units="cm"/>
      <inkml:brushProperty name="height" value="0.0312634594738483" units="cm"/>
      <inkml:brushProperty name="color" value="#F2385B"/>
      <inkml:brushProperty name="ignorePressure" value="0"/>
    </inkml:brush>
  </inkml:definitions>
  <inkml:trace contextRef="#ctx0" brushRef="#br0">66500.000000 39800.000000 703,'-46.000000'-94.000000'4,"10.000000"13.000000"8 ,10.000000 12.000000 9,9.000000 13.000000 7,1.000000 12.000000 4,-6.000000 13.000000-2,-6.000000 12.000000-2,-6.000000 13.000000-2,-6.000000 12.000000-1,-2.000000 13.000000-5,-3.000000 12.000000-2,-3.000000 13.000000-4,-1.000000 9.000000-2,4.000000 6.000000-3,3.000000 7.000000-3,3.000000 6.000000-1,1.000000 15.000000-3,1.000000 26.000000-1,-1.000000 24.000000-2,1.000000 26.000000-1,2.000000 4.000000 0,7.000000-16.000000 0,6.000000-15.000000 0,7.000000-15.000000 0,7.000000-12.000000 2,9.000000-6.000000 0,10.000000-6.000000 1,10.000000-6.000000 1,8.000000-12.000000 0,10.000000-15.000000 1,10.000000-15.000000 0,9.000000-16.000000 0,9.000000-13.000000-2,9.000000-9.000000-7,10.000000-10.000000-5,10.000000-8.000000-6,0.000000-11.000000-6,-5.000000-8.000000-4,-7.000000-10.000000-6,-5.000000-9.000000-4,-9.000000-4.000000-4,-9.000000 4.000000-2,-10.000000 3.000000-1,-8.000000 3.000000-2</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58"/>
    </inkml:context>
    <inkml:brush xml:id="br0">
      <inkml:brushProperty name="width" value="0.0263653304427862" units="cm"/>
      <inkml:brushProperty name="height" value="0.0263653304427862" units="cm"/>
      <inkml:brushProperty name="color" value="#F2385B"/>
      <inkml:brushProperty name="ignorePressure" value="0"/>
    </inkml:brush>
  </inkml:definitions>
  <inkml:trace contextRef="#ctx0" brushRef="#br0">67550.000000 39550.000000 834,'1.000000'90.000000'58,"4.000000"-18.000000"-10 ,3.000000-19.000000-13,3.000000-18.000000-10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5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67650.000000 40350.000000 999,'-41.000000'43.000000'-6,"19.000000"-11.000000"-12 ,19.000000-14.000000-12,19.000000-11.000000-12</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58"/>
    </inkml:context>
    <inkml:brush xml:id="br0">
      <inkml:brushProperty name="width" value="0.0289559103548527" units="cm"/>
      <inkml:brushProperty name="height" value="0.0289559103548527" units="cm"/>
      <inkml:brushProperty name="color" value="#F2385B"/>
      <inkml:brushProperty name="ignorePressure" value="0"/>
    </inkml:brush>
  </inkml:definitions>
  <inkml:trace contextRef="#ctx0" brushRef="#br0">70350.000000 38950.000000 759,'-44.000000'48.000000'0,"13.000000"-3.000000"1 ,12.000000-3.000000 0,13.000000-2.000000 0,6.000000-3.000000 4,0.000000 1.000000 8,0.000000-1.000000 6,0.000000 1.000000 7,-2.000000 4.000000 2,-3.000000 9.000000-2,-3.000000 10.000000-4,-2.000000 10.000000-4,-3.000000-3.000000-2,1.000000-11.000000-3,-1.000000-14.000000-4,1.000000-11.000000-4,-7.000000 2.000000 0,-12.000000 19.000000 1,-13.000000 19.000000 0,-12.000000 19.000000 2,-1.000000-1.000000-1,14.000000-18.000000-3,11.000000-19.000000-3,14.000000-18.000000-1,2.000000-6.000000-3,-6.000000 10.000000 2,-6.000000 10.000000 0,-6.000000 9.000000 0,-2.000000-1.000000 1,3.000000-8.000000-1,3.000000-10.000000 1,4.000000-9.000000-1,-3.000000-1.000000 0,-5.000000 10.000000 1,-7.000000 10.000000 1,-5.000000 9.000000 1,3.000000-13.000000-7,17.000000-34.000000-15,15.000000-35.000000-14,16.000000-33.000000-15,7.000000-12.000000-4,1.000000 13.000000 8,-1.000000 12.000000 7,1.000000 13.000000 7,-1.000000 4.000000 6,1.000000-3.000000 1,-1.000000-3.000000 3,1.000000-2.000000 2</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4:59"/>
    </inkml:context>
    <inkml:brush xml:id="br0">
      <inkml:brushProperty name="width" value="0.0368591248989105" units="cm"/>
      <inkml:brushProperty name="height" value="0.0368591248989105" units="cm"/>
      <inkml:brushProperty name="color" value="#F2385B"/>
      <inkml:brushProperty name="ignorePressure" value="0"/>
    </inkml:brush>
  </inkml:definitions>
  <inkml:trace contextRef="#ctx0" brushRef="#br0">70300.000000 39200.000000 596,'45.000000'-19.000000'1,"-9.000000"13.000000"3 ,-10.000000 12.000000 1,-8.000000 13.000000 3,-8.000000 13.000000 3,-2.000000 17.000000 4,-3.000000 15.000000 3,-3.000000 16.000000 5,-2.000000 9.000000 1,0.000000 3.000000-1,0.000000 3.000000-2,0.000000 4.000000-1,1.000000-3.000000-1,4.000000-5.000000-1,3.000000-7.000000-2,3.000000-5.000000 0,4.000000-11.000000-2,7.000000-11.000000-2,6.000000-14.000000 0,7.000000-11.000000-2,0.000000-12.000000-2,-2.000000-9.000000-2,-3.000000-10.000000-2,-3.000000-8.000000-2,1.000000-20.000000-3,6.000000-28.000000-4,7.000000-28.000000-3,6.000000-27.000000-4,-1.000000-15.000000-2,-5.000000 0.000000 0,-7.000000 0.000000-1,-5.000000 0.000000 1,-3.000000 4.000000-2,4.000000 10.000000-5,3.000000 10.000000-5,3.000000 9.000000-4,-1.000000 4.000000-4,-2.000000 1.000000-3,-3.000000-1.000000-2,-3.000000 1.000000-2,-1.000000 1.000000 3,4.000000 3.000000 8,3.000000 3.000000 9,3.000000 4.000000 8,-1.000000 7.000000 6,-2.000000 13.000000 1,-3.000000 12.000000 1,-3.000000 13.000000 3,-2.000000 7.000000 0,0.000000 4.000000 1,0.000000 3.000000 0,0.000000 3.000000 1,-2.000000 7.000000 2,-3.000000 14.000000 5,-3.000000 11.000000 6,-2.000000 14.000000 5,-3.000000 8.000000 4,1.000000 7.000000 3,-1.000000 6.000000 5,1.000000 7.000000 3,-3.000000 8.000000 1,-2.000000 14.000000 1,-3.000000 11.000000-2,-3.000000 14.000000 1,-2.000000 3.000000-3,0.000000-2.000000-3,0.000000-3.000000-3,0.000000-3.000000-4,-2.000000-9.000000-2,-3.000000-11.000000-3,-3.000000-14.000000-3,-2.000000-11.000000-3,-3.000000-4.000000-1,1.000000 6.000000-1,-1.000000 7.000000 1,1.000000 6.000000-1,1.000000-1.000000 0,3.000000-5.000000-2,3.000000-7.000000 0,4.000000-5.000000-2,-3.000000 10.000000 0,-5.000000 28.000000 1,-7.000000 28.000000 3,-5.000000 29.000000 0,-3.000000 5.000000 0,4.000000-15.000000-3,3.000000-15.000000-4,3.000000-16.000000-2,3.000000-16.000000-5,3.000000-16.000000-7,3.000000-15.000000-7,4.000000-15.000000-6,1.000000-26.000000-7,0.000000-34.000000-9,0.000000-35.000000-7,0.000000-33.000000-9,0.000000-22.000000 0,0.000000-5.000000 6,0.000000-7.000000 7,0.000000-5.000000 6,1.000000 3.000000 8,4.000000 17.000000 6,3.000000 15.000000 7,3.000000 16.000000 8</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59"/>
    </inkml:context>
    <inkml:brush xml:id="br0">
      <inkml:brushProperty name="width" value="0.0323489420115948" units="cm"/>
      <inkml:brushProperty name="height" value="0.0323489420115948" units="cm"/>
      <inkml:brushProperty name="color" value="#F2385B"/>
      <inkml:brushProperty name="ignorePressure" value="0"/>
    </inkml:brush>
  </inkml:definitions>
  <inkml:trace contextRef="#ctx0" brushRef="#br0">71550.000000 38700.000000 680,'4.000000'-96.000000'-7,"10.000000"10.000000"0 ,10.000000 10.000000 1,9.000000 9.000000 1,6.000000 10.000000 5,3.000000 14.000000 10,3.000000 11.000000 11,4.000000 14.000000 11,2.000000 8.000000 3,4.000000 7.000000-2,3.000000 6.000000-2,3.000000 7.000000-3,-1.000000 5.000000-3,-2.000000 7.000000-7,-3.000000 6.000000-4,-3.000000 7.000000-6,-6.000000 4.000000-4,-5.000000 3.000000-2,-7.000000 3.000000-1,-5.000000 4.000000-4,-8.000000 1.000000 1,-5.000000 0.000000 1,-7.000000 0.000000 1,-5.000000 0.000000 2,-9.000000-2.000000 0,-9.000000-3.000000-1,-10.000000-3.000000-2,-8.000000-2.000000-2,-4.000000-8.000000 2,3.000000-8.000000 1,3.000000-10.000000 4,4.000000-9.000000 1,-6.000000-1.000000 3,-11.000000 10.000000 2,-14.000000 10.000000 3,-11.000000 9.000000 2,-6.000000-1.000000-1,4.000000-8.000000-3,3.000000-10.000000-5,3.000000-9.000000-3,10.000000-10.000000-9,20.000000-9.000000-10,18.000000-10.000000-12,20.000000-8.000000-10,10.000000-3.000000-9,3.000000 7.000000-4,3.000000 6.000000-4,4.000000 7.000000-4</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4:5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73200.000000 39400.000000 999,'-82.000000'-46.000000'-6,"39.000000"10.000000"-12 ,36.000000 10.000000-12,39.000000 9.000000-12,25.000000 6.000000-2,17.000000 3.000000 11,15.000000 3.000000 10,16.000000 4.000000 10,2.000000 1.000000 6,-8.000000 0.000000 1,-10.000000 0.000000 1,-9.000000 0.000000 1,-4.000000-2.000000 1,4.000000-3.000000 0,3.000000-3.000000 1,3.000000-2.000000 1,-8.000000-3.000000 1,-19.000000 1.000000-1,-18.000000-1.000000 1,-19.000000 1.000000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1:28"/>
    </inkml:context>
    <inkml:brush xml:id="br0">
      <inkml:brushProperty name="width" value="0.0436615087091923" units="cm"/>
      <inkml:brushProperty name="height" value="0.0436615087091923" units="cm"/>
      <inkml:brushProperty name="color" value="#F2385B"/>
      <inkml:brushProperty name="ignorePressure" value="0"/>
    </inkml:brush>
  </inkml:definitions>
  <inkml:trace contextRef="#ctx0" brushRef="#br0">48750.000000 11000.000000 503,'189.000000'-204.000000'34,"-22.000000"45.000000"-9 ,-22.000000 43.000000-7,-21.000000 45.000000-9,-10.000000 24.000000-3,3.000000 6.000000 0,3.000000 7.000000 1,4.000000 6.000000 1,-4.000000 6.000000-1,-9.000000 6.000000 2,-10.000000 7.000000-1,-8.000000 6.000000 1,-14.000000 3.000000-1,-15.000000 0.000000-3,-15.000000 0.000000-1,-16.000000 0.000000-2,-5.000000 4.000000-2,6.000000 10.000000 2,7.000000 10.000000 0,6.000000 9.000000 0,-1.000000 1.000000 1,-5.000000-6.000000-1,-7.000000-6.000000 0,-5.000000-6.000000 0,-3.000000 4.000000 0,4.000000 16.000000 2,3.000000 15.000000 2,3.000000 17.000000 2,-2.000000 11.000000 1,-6.000000 10.000000 0,-6.000000 10.000000 0,-6.000000 9.000000 0,-6.000000 10.000000 0,-2.000000 14.000000 0,-3.000000 11.000000 1,-3.000000 14.000000 1,-4.000000 13.000000 2,-3.000000 16.000000 3,-3.000000 15.000000 4,-2.000000 17.000000 3,-1.000000 8.000000 1,3.000000 4.000000-2,3.000000 3.000000-2,4.000000 3.000000-1,-1.000000-1.000000-3,-3.000000-2.000000-3,-3.000000-3.000000-2,-2.000000-3.000000-3,-3.000000-17.000000-3,1.000000-27.000000-1,-1.000000-28.000000-3,1.000000-28.000000-1,1.000000-24.000000 0,3.000000-19.000000 1,3.000000-18.000000 1,4.000000-19.000000 1,-4.000000-15.000000-2,-9.000000-8.000000-7,-10.000000-10.000000-6,-8.000000-9.000000-7,-14.000000-27.000000-8,-15.000000-44.000000-9,-15.000000-43.000000-11,-16.000000-44.000000-10,-8.000000-29.000000-3,0.000000-11.000000 1,0.000000-14.000000 2,0.000000-11.000000 3,6.000000 10.000000 5,13.000000 34.000000 10,12.000000 35.000000 9,13.000000 35.000000 10,9.000000 21.000000 6,6.000000 9.000000 3,7.000000 10.000000 3,6.000000 10.000000 4</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5:0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73850.000000 38900.000000 999,'-44.000000'6.000000'-76,"13.000000"13.000000"18 ,12.000000 12.000000 17,13.000000 13.000000 18,6.000000 13.000000 10,0.000000 17.000000 2,0.000000 15.000000 4,0.000000 16.000000 3,0.000000 9.000000 1,0.000000 3.000000 1,0.000000 3.000000 1,0.000000 4.000000 0,0.000000-12.000000 0,0.000000-24.000000 1,0.000000-26.000000 0,0.000000-24.000000-1,0.000000-13.000000 1,0.000000 0.000000 0,0.000000 0.000000 0,0.000000 0.000000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5:00"/>
    </inkml:context>
    <inkml:brush xml:id="br0">
      <inkml:brushProperty name="width" value="0.025575103238225" units="cm"/>
      <inkml:brushProperty name="height" value="0.025575103238225" units="cm"/>
      <inkml:brushProperty name="color" value="#F2385B"/>
      <inkml:brushProperty name="ignorePressure" value="0"/>
    </inkml:brush>
  </inkml:definitions>
  <inkml:trace contextRef="#ctx0" brushRef="#br0">75450.000000 39000.000000 860,'-2.000000'-43.000000'-74,"-3.000000"17.000000"18 ,-3.000000 15.000000 20,-2.000000 16.000000 18,-5.000000 10.000000 11,-2.000000 7.000000 4,-3.000000 6.000000 3,-3.000000 7.000000 2,1.000000 0.000000 4,6.000000-2.000000 3,7.000000-3.000000 3,6.000000-3.000000 3,-2.000000 2.000000 2,-9.000000 10.000000 3,-10.000000 10.000000 2,-8.000000 9.000000 1,-3.000000 1.000000 0,7.000000-6.000000-3,6.000000-6.000000-4,7.000000-6.000000-3,0.000000 4.000000-2,-2.000000 16.000000 0,-3.000000 15.000000 0,-3.000000 17.000000 0,-4.000000 8.000000 0,-3.000000 4.000000 0,-3.000000 3.000000 0,-2.000000 3.000000 0,2.000000-7.000000 1,9.000000-15.000000-1,10.000000-15.000000 1,10.000000-16.000000-1,4.000000-8.000000-9,0.000000 0.000000-20,0.000000 0.000000-18,0.000000 0.000000-19,4.000000-16.000000-5,10.000000-31.000000 11,10.000000-31.000000 11,9.000000-31.000000 11,-1.000000-10.000000 7,-8.000000 13.000000 5,-10.000000 12.000000 4,-9.000000 13.000000 4,-4.000000 4.000000 3,4.000000-3.000000 1,3.000000-3.000000 1,3.000000-2.000000 1</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5:00"/>
    </inkml:context>
    <inkml:brush xml:id="br0">
      <inkml:brushProperty name="width" value="0.0284955278038979" units="cm"/>
      <inkml:brushProperty name="height" value="0.0284955278038979" units="cm"/>
      <inkml:brushProperty name="color" value="#F2385B"/>
      <inkml:brushProperty name="ignorePressure" value="0"/>
    </inkml:brush>
  </inkml:definitions>
  <inkml:trace contextRef="#ctx0" brushRef="#br0">75100.000000 39450.000000 772,'26.000000'-127.000000'0,"4.000000"47.000000"1 ,3.000000 47.000000 0,3.000000 48.000000 1,-1.000000 31.000000 3,-2.000000 20.000000 4,-3.000000 18.000000 4,-3.000000 20.000000 4,-1.000000 6.000000 3,4.000000-2.000000-2,3.000000-3.000000-1,3.000000-3.000000-1,3.000000-9.000000-1,3.000000-11.000000-1,3.000000-14.000000-1,4.000000-11.000000 0,-1.000000-12.000000-2,-3.000000-9.000000-1,-3.000000-10.000000-2,-2.000000-8.000000-2,-5.000000-12.000000-1,-2.000000-12.000000-1,-3.000000-13.000000 0,-3.000000-12.000000-1,-2.000000-15.000000-1,0.000000-15.000000-2,0.000000-15.000000-1,0.000000-16.000000-3,-2.000000-10.000000 1,-3.000000-3.000000 2,-3.000000-3.000000 1,-2.000000-2.000000 2,-1.000000-3.000000-7,3.000000 1.000000-19,3.000000-1.000000-17,4.000000 1.000000-19,2.000000 4.000000-4,4.000000 9.000000 11,3.000000 10.000000 10,3.000000 10.000000 10,-1.000000 8.000000 7,-2.000000 10.000000 7,-3.000000 10.000000 5,-3.000000 9.000000 5,-2.000000 2.000000 4,0.000000-2.000000 1,0.000000-3.000000 1,0.000000-3.000000 2,-2.000000 1.000000 0,-3.000000 6.000000 0,-3.000000 7.000000 0,-2.000000 6.000000 1,-3.000000 12.000000 3,1.000000 19.000000 7,-1.000000 19.000000 8,1.000000 19.000000 6,-3.000000 12.000000 1,-2.000000 6.000000-4,-3.000000 7.000000-4,-3.000000 6.000000-5,-2.000000-2.000000-1,0.000000-9.000000-1,0.000000-10.000000-1,0.000000-8.000000 1,-2.000000 5.000000 0,-3.000000 22.000000 1,-3.000000 22.000000 2,-2.000000 23.000000 1,-1.000000 2.000000 1,3.000000-16.000000-2,3.000000-15.000000-1,4.000000-15.000000-1,-1.000000 2.000000 1,-3.000000 22.000000 1,-3.000000 22.000000 2,-2.000000 23.000000 1,-3.000000-3.000000 0,1.000000-24.000000-2,-1.000000-26.000000-4,1.000000-24.000000-2,1.000000 2.000000-2,3.000000 32.000000-1,3.000000 31.000000 1,4.000000 32.000000-2,1.000000 8.000000-3,0.000000-11.000000-9,0.000000-14.000000-9,0.000000-11.000000-8,1.000000-17.000000-2,4.000000-18.000000 2,3.000000-19.000000 3,3.000000-18.000000 3,3.000000-25.000000-3,3.000000-27.000000-5,3.000000-28.000000-7,4.000000-28.000000-6,-1.000000-12.000000 1,-3.000000 7.000000 9,-3.000000 6.000000 8,-2.000000 7.000000 9</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5:01"/>
    </inkml:context>
    <inkml:brush xml:id="br0">
      <inkml:brushProperty name="width" value="0.0270135626196861" units="cm"/>
      <inkml:brushProperty name="height" value="0.0270135626196861" units="cm"/>
      <inkml:brushProperty name="color" value="#F2385B"/>
      <inkml:brushProperty name="ignorePressure" value="0"/>
    </inkml:brush>
  </inkml:definitions>
  <inkml:trace contextRef="#ctx0" brushRef="#br0">76500.000000 38450.000000 814,'4.000000'-111.000000'-50,"10.000000"28.000000"18 ,10.000000 28.000000 19,9.000000 29.000000 18,9.000000 16.000000 10,9.000000 7.000000 3,10.000000 6.000000 3,10.000000 7.000000 3,4.000000 7.000000-3,0.000000 9.000000-5,0.000000 10.000000-7,0.000000 10.000000-6,-2.000000 4.000000-2,-3.000000 0.000000 3,-3.000000 0.000000 4,-2.000000 0.000000 3,-9.000000 1.000000-4,-12.000000 4.000000-9,-13.000000 3.000000-9,-12.000000 3.000000-11,-15.000000-1.000000 0,-15.000000-2.000000 10,-15.000000-3.000000 8,-16.000000-3.000000 9,-15.000000-2.000000 6,-11.000000 0.000000 5,-14.000000 0.000000 3,-11.000000 0.000000 5,-3.000000-2.000000 0,10.000000-3.000000 0,10.000000-3.000000-2,9.000000-2.000000-1,9.000000-8.000000-4,9.000000-8.000000-10,10.000000-10.000000-7,10.000000-9.000000-10,16.000000-9.000000-8,26.000000-5.000000-11,24.000000-7.000000-10,26.000000-5.000000-9,5.000000-4.000000-2,-11.000000 0.000000 6,-14.000000 0.000000 8,-11.000000 0.000000 6</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5:01"/>
    </inkml:context>
    <inkml:brush xml:id="br0">
      <inkml:brushProperty name="width" value="0.0284413080662489" units="cm"/>
      <inkml:brushProperty name="height" value="0.0284413080662489" units="cm"/>
      <inkml:brushProperty name="color" value="#F2385B"/>
      <inkml:brushProperty name="ignorePressure" value="0"/>
    </inkml:brush>
  </inkml:definitions>
  <inkml:trace contextRef="#ctx0" brushRef="#br0">77850.000000 38850.000000 773,'46.000000'0.000000'-36,"-5.000000"0.000000"5 ,-7.000000 0.000000 2,-5.000000 0.000000 5,-3.000000 0.000000 8,4.000000 0.000000 13,3.000000 0.000000 13,3.000000 0.000000 13,4.000000 3.000000 6,7.000000 6.000000 0,6.000000 7.000000 1,7.000000 6.000000-1,-1.000000 4.000000-6,-6.000000 4.000000-12,-6.000000 3.000000-12,-6.000000 3.000000-12,-7.000000 3.000000-8,-6.000000 3.000000-3,-6.000000 3.000000-3,-6.000000 4.000000-2,-9.000000 4.000000 0,-8.000000 6.000000 5,-10.000000 7.000000 5,-9.000000 6.000000 6,-10.000000 3.000000 3,-9.000000 0.000000 3,-10.000000 0.000000 2,-8.000000 0.000000 2,-6.000000-2.000000 4,1.000000-3.000000 3,-1.000000-3.000000 3,1.000000-2.000000 4,2.000000-9.000000 2,7.000000-12.000000-2,6.000000-13.000000 0,7.000000-12.000000-2,4.000000-9.000000-1,3.000000-2.000000 1,3.000000-3.000000-1,4.000000-3.000000 1,4.000000-12.000000-3,6.000000-18.000000-6,7.000000-19.000000-6,6.000000-18.000000-6,4.000000-10.000000-3,4.000000 0.000000 1,3.000000 0.000000 0,3.000000 0.000000 1,3.000000 1.000000 1,3.000000 4.000000 2,3.000000 3.000000 4,4.000000 3.000000 2,2.000000 7.000000 1,4.000000 14.000000 1,3.000000 11.000000 1,3.000000 14.000000 0,3.000000 7.000000 2,3.000000 3.000000 3,3.000000 3.000000 3,4.000000 4.000000 4,2.000000 1.000000 1,4.000000 0.000000 2,3.000000 0.000000 2,3.000000 0.000000 0,1.000000 0.000000 0,1.000000 0.000000-2,-1.000000 0.000000-4,1.000000 0.000000-2,-4.000000 0.000000-3,-6.000000 0.000000-2,-6.000000 0.000000-2,-6.000000 0.000000-2,-2.000000-5.000000-4,3.000000-9.000000-3,3.000000-10.000000-5,4.000000-8.000000-3,-3.000000-9.000000-2,-5.000000-6.000000 2,-7.000000-6.000000 2,-5.000000-6.000000 1,-4.000000-9.000000 2,0.000000-8.000000 3,0.000000-10.000000 2,0.000000-9.000000 3,-2.000000-4.000000 0,-3.000000 4.000000 2,-3.000000 3.000000 0,-2.000000 3.000000 0,-3.000000 1.000000 1,1.000000 1.000000-1,-1.000000-1.000000 1,1.000000 1.000000 0,-1.000000 2.000000 0,1.000000 7.000000 0,-1.000000 6.000000 0,1.000000 7.000000 0,-3.000000 2.000000 0,-2.000000 1.000000 0,-3.000000-1.000000 0,-3.000000 1.000000 0,-1.000000 2.000000 2,4.000000 7.000000 1,3.000000 6.000000 2,3.000000 7.000000 2,-1.000000 4.000000 1,-2.000000 3.000000-4,-3.000000 3.000000-1,-3.000000 4.000000-3,-1.000000 2.000000-1,4.000000 4.000000 0,3.000000 3.000000 0,3.000000 3.000000 0,-4.000000 6.000000 1,-8.000000 9.000000 4,-10.000000 10.000000 4,-9.000000 10.000000 3,-5.000000 14.000000 4,0.000000 23.000000 2,0.000000 22.000000 3,0.000000 22.000000 3,-2.000000 18.000000 1,-3.000000 16.000000 0,-3.000000 15.000000 1,-2.000000 17.000000 0,-1.000000 13.000000-1,3.000000 13.000000-1,3.000000 12.000000-3,4.000000 13.000000-2,2.000000 4.000000-1,4.000000-3.000000 0,3.000000-3.000000-1,3.000000-2.000000 0,3.000000-8.000000-2,3.000000-8.000000-3,3.000000-10.000000-4,4.000000-9.000000-2,2.000000-15.000000-4,4.000000-18.000000-3,3.000000-19.000000-4,3.000000-18.000000-3,1.000000-12.000000-5,1.000000-3.000000-4,-1.000000-3.000000-4,1.000000-2.000000-5,-1.000000-11.000000-3,1.000000-15.000000-1,-1.000000-15.000000-1,1.000000-16.000000 0,-3.000000-18.000000 0,-2.000000-18.000000 2,-3.000000-19.000000 2,-3.000000-18.000000 2,-2.000000-12.000000 4,0.000000-3.000000 4,0.000000-3.000000 6,0.000000-2.000000 4,0.000000-1.000000 4,0.000000 3.000000 0,0.000000 3.000000 2,0.000000 4.000000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5:02"/>
    </inkml:context>
    <inkml:brush xml:id="br0">
      <inkml:brushProperty name="width" value="0.0318123698234558" units="cm"/>
      <inkml:brushProperty name="height" value="0.0318123698234558" units="cm"/>
      <inkml:brushProperty name="color" value="#F2385B"/>
      <inkml:brushProperty name="ignorePressure" value="0"/>
    </inkml:brush>
  </inkml:definitions>
  <inkml:trace contextRef="#ctx0" brushRef="#br0">79650.000000 37500.000000 691,'93.000000'92.000000'-46,"-11.000000"-16.000000"10 ,-14.000000-15.000000 9,-11.000000-15.000000 9,-9.000000-9.000000 6,-3.000000 1.000000 3,-3.000000-1.000000 3,-2.000000 1.000000 3,-5.000000-3.000000 2,-2.000000-2.000000-1,-3.000000-3.000000 1,-3.000000-3.000000-1,-10.000000-4.000000 1,-16.000000-3.000000 0,-15.000000-3.000000 0,-15.000000-2.000000 1,-9.000000-3.000000-1,1.000000 1.000000 1,-1.000000-1.000000 0,1.000000 1.000000 0,2.000000-1.000000 0,7.000000 1.000000 0,6.000000-1.000000-1,7.000000 1.000000 1,-1.000000-3.000000 1,-6.000000-2.000000 0,-6.000000-3.000000 1,-6.000000-3.000000 0,-1.000000-1.000000 1,7.000000 4.000000 0,6.000000 3.000000 1,7.000000 3.000000 0,10.000000 1.000000-1,16.000000 1.000000-1,15.000000-1.000000-2,17.000000 1.000000-2,5.000000 2.000000 0,-3.000000 7.000000 0,-3.000000 6.000000-1,-2.000000 7.000000 0,-5.000000-1.000000 1,-2.000000-6.000000-1,-3.000000-6.000000 1,-3.000000-6.000000 1,-4.000000-4.000000-1,-3.000000 1.000000 1,-3.000000-1.000000 1,-2.000000 1.000000-1,-11.000000 1.000000 1,-15.000000 3.000000 0,-15.000000 3.000000 0,-16.000000 4.000000 0,-7.000000 1.000000 0,4.000000 0.000000-1,3.000000 0.000000 1,3.000000 0.000000 0,4.000000-2.000000 0,7.000000-3.000000 0,6.000000-3.000000 0,7.000000-2.000000 0,-4.000000 2.000000 1,-12.000000 9.000000 0,-13.000000 10.000000 0,-12.000000 10.000000 2,-1.000000 0.000000 0,14.000000-5.000000 3,11.000000-7.000000 1,14.000000-5.000000 2,10.000000-8.000000-1,9.000000-5.000000 0,10.000000-7.000000-3,10.000000-5.000000-1,7.000000-6.000000-2,6.000000-3.000000-3,7.000000-3.000000-3,6.000000-2.000000-2,3.000000-3.000000-2,0.000000 1.000000 1,0.000000-1.000000 0,0.000000 1.000000 1,-4.000000-1.000000 0,-5.000000 1.000000 2,-7.000000-1.000000 1,-5.000000 1.000000 1,-11.000000 2.000000 2,-11.000000 7.000000 4,-14.000000 6.000000 3,-11.000000 7.000000 3,-9.000000 4.000000 1,-3.000000 3.000000-2,-3.000000 3.000000-2,-2.000000 4.000000-1,-5.000000 5.000000-1,-2.000000 10.000000 2,-3.000000 10.000000 1,-3.000000 9.000000 2,2.000000 2.000000-1,10.000000-2.000000-2,10.000000-3.000000-1,9.000000-3.000000-3,7.000000-6.000000-1,7.000000-5.000000-3,6.000000-7.000000-2,7.000000-5.000000-2,7.000000-8.000000-3,9.000000-5.000000-2,10.000000-7.000000-2,10.000000-5.000000-2,5.000000-4.000000-1,4.000000 0.000000 3,3.000000 0.000000 2,3.000000 0.000000 3,-4.000000-4.000000 2,-8.000000-5.000000 1,-10.000000-7.000000 1,-9.000000-5.000000 1,-5.000000-4.000000 1,0.000000 0.000000 0,0.000000 0.000000 0,0.000000 0.000000 1,-2.000000 0.000000 0,-3.000000 0.000000 0,-3.000000 0.000000 0,-2.000000 0.000000 0,-6.000000-2.000000 0,-6.000000-3.000000-1,-6.000000-3.000000 1,-6.000000-2.000000 0,-6.000000-1.000000 0,-2.000000 3.000000 0,-3.000000 3.000000 0,-3.000000 4.000000 0,-2.000000 4.000000 0,0.000000 6.000000 0,0.000000 7.000000 0,0.000000 6.000000 0,1.000000 6.000000 0,4.000000 6.000000 0,3.000000 7.000000 0,3.000000 6.000000 0,-1.000000 10.000000 2,-2.000000 17.000000 2,-3.000000 15.000000 2,-3.000000 16.000000 3,-1.000000 9.000000 3,4.000000 3.000000 1,3.000000 3.000000 1,3.000000 4.000000 2,3.000000 1.000000 3,3.000000 0.000000 3,3.000000 0.000000 5,4.000000 0.000000 4,5.000000-8.000000-1,10.000000-16.000000-4,10.000000-15.000000-3,9.000000-15.000000-5,9.000000-12.000000 0,9.000000-6.000000 7,10.000000-6.000000 5,10.000000-6.000000 6,7.000000-9.000000-1,6.000000-8.000000-8,7.000000-10.000000-8,6.000000-9.000000-7,-7.000000-5.000000-9,-18.000000 0.000000-10,-19.000000 0.000000-8,-18.000000 0.000000-10,-6.000000-4.000000-4,10.000000-5.000000 1,10.000000-7.000000-1,9.000000-5.000000 2,-1.000000-1.000000-4,-8.000000 6.000000-6,-10.000000 7.000000-6,-9.000000 6.000000-6</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4:43"/>
    </inkml:context>
    <inkml:brush xml:id="br0">
      <inkml:brushProperty name="width" value="0.0378299094736576" units="cm"/>
      <inkml:brushProperty name="height" value="0.0378299094736576" units="cm"/>
      <inkml:brushProperty name="color" value="#F2385B"/>
      <inkml:brushProperty name="ignorePressure" value="0"/>
    </inkml:brush>
  </inkml:definitions>
  <inkml:trace contextRef="#ctx0" brushRef="#br0">23100.000000 2400.000000 581,'0.000000'125.000000'26,"0.000000"0.000000"-4 ,0.000000 0.000000-3,0.000000 0.000000-5,-4.000000 6.000000 0,-5.000000 13.000000 3,-7.000000 12.000000 4,-5.000000 13.000000 3,-6.000000 6.000000 1,-3.000000 0.000000-1,-3.000000 0.000000-1,-2.000000 0.000000-1,0.000000-16.000000-2,7.000000-31.000000-4,6.000000-31.000000-3,7.000000-31.000000-4,2.000000-18.000000-2,1.000000-3.000000-1,-1.000000-3.000000-1,1.000000-2.000000-1,-1.000000 5.000000 1,1.000000 16.000000 1,-1.000000 15.000000 2,1.000000 17.000000 1,2.000000 0.000000 1,7.000000-11.000000 0,6.000000-14.000000 1,7.000000-11.000000-1,7.000000-12.000000-1,9.000000-9.000000-3,10.000000-10.000000-3,10.000000-8.000000-3,7.000000-8.000000-2,6.000000-2.000000-3,7.000000-3.000000-3,6.000000-3.000000-3,7.000000-10.000000-3,10.000000-16.000000-5,10.000000-15.000000-4,9.000000-15.000000-5,1.000000-11.000000-4,-6.000000-2.000000-4,-6.000000-3.000000-5,-6.000000-3.000000-5,-9.000000 2.000000 0,-8.000000 10.000000 5,-10.000000 10.000000 5,-9.000000 9.000000 5,-9.000000 6.000000 4,-5.000000 3.000000 3,-7.000000 3.000000 3,-5.000000 4.000000 3</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3"/>
    </inkml:context>
    <inkml:brush xml:id="br0">
      <inkml:brushProperty name="width" value="0.0281577222049236" units="cm"/>
      <inkml:brushProperty name="height" value="0.0281577222049236" units="cm"/>
      <inkml:brushProperty name="color" value="#F2385B"/>
      <inkml:brushProperty name="ignorePressure" value="0"/>
    </inkml:brush>
  </inkml:definitions>
  <inkml:trace contextRef="#ctx0" brushRef="#br0">25150.000000 4200.000000 781,'0.000000'73.000000'-3,"0.000000"-3.000000"-4 ,0.000000-3.000000-5,0.000000-2.000000-5,0.000000-1.000000 6,0.000000 3.000000 15,0.000000 3.000000 15,0.000000 4.000000 16,0.000000 4.000000 7,0.000000 6.000000-4,0.000000 7.000000-3,0.000000 6.000000-2,0.000000-4.000000-6,0.000000-11.000000-8,0.000000-14.000000-7,0.000000-11.000000-8,3.000000-15.000000-13,6.000000-16.000000-22,7.000000-15.000000-20,6.000000-15.000000-20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3"/>
    </inkml:context>
    <inkml:brush xml:id="br0">
      <inkml:brushProperty name="width" value="0.0293601825833321" units="cm"/>
      <inkml:brushProperty name="height" value="0.0293601825833321" units="cm"/>
      <inkml:brushProperty name="color" value="#F2385B"/>
      <inkml:brushProperty name="ignorePressure" value="0"/>
    </inkml:brush>
  </inkml:definitions>
  <inkml:trace contextRef="#ctx0" brushRef="#br0">26500.000000 1550.000000 749,'140.000000'0.000000'47,"-18.000000"0.000000"-6 ,-19.000000 0.000000-6,-18.000000 0.000000-7,-10.000000 3.000000-4,0.000000 6.000000-4,0.000000 7.000000-4,0.000000 6.000000-4,-5.000000-1.000000-3,-9.000000-5.000000-2,-10.000000-7.000000-1,-8.000000-5.000000-2,-8.000000-4.000000-3,-2.000000 0.000000-2,-3.000000 0.000000-5,-3.000000 0.000000-3,-2.000000 1.000000-4,0.000000 4.000000-5,0.000000 3.000000-4,0.000000 3.000000-6</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4"/>
    </inkml:context>
    <inkml:brush xml:id="br0">
      <inkml:brushProperty name="width" value="0.039790753275156" units="cm"/>
      <inkml:brushProperty name="height" value="0.039790753275156" units="cm"/>
      <inkml:brushProperty name="color" value="#F2385B"/>
      <inkml:brushProperty name="ignorePressure" value="0"/>
    </inkml:brush>
  </inkml:definitions>
  <inkml:trace contextRef="#ctx0" brushRef="#br0">26250.000000 2450.000000 552,'0.000000'207.000000'11,"0.000000"-33.000000"3 ,0.000000-35.000000 1,0.000000-34.000000 3,3.000000-23.000000 0,6.000000-8.000000-2,7.000000-10.000000-3,6.000000-9.000000-2,3.000000-10.000000-3,0.000000-9.000000-3,0.000000-10.000000-2,0.000000-8.000000-4,3.000000-12.000000-1,6.000000-12.000000-1,7.000000-13.000000-2,6.000000-12.000000-1,-1.000000-7.000000-3,-5.000000 1.000000-3,-7.000000-1.000000-5,-5.000000 1.000000-3,-4.000000 2.000000 0,0.000000 7.000000 1,0.000000 6.000000 3,0.000000 7.000000 3,-2.000000 5.000000 1,-3.000000 7.000000 1,-3.000000 6.000000 1,-2.000000 7.000000 1,-6.000000 5.000000 5,-6.000000 7.000000 10,-6.000000 6.000000 10,-6.000000 7.000000 10,1.000000-14.000000 0,9.000000-30.000000-14,10.000000-32.000000-11,10.000000-30.000000-13,4.000000-19.000000-6,0.000000-2.000000-1,0.000000-3.000000-2,0.000000-3.000000-1,1.000000-1.000000 2,4.000000 4.000000 4,3.000000 3.000000 4,3.000000 3.000000 4,-1.000000 7.000000 4,-2.000000 14.000000 0,-3.000000 11.000000 1,-3.000000 14.000000 2,-4.000000 13.000000 7,-3.000000 16.000000 14,-3.000000 15.000000 14,-2.000000 17.000000 15,-3.000000 17.000000 4,1.000000 23.000000-7,-1.000000 22.000000-7,1.000000 22.000000-6,-1.000000 16.000000-5,1.000000 14.000000-3,-1.000000 11.000000-3,1.000000 14.000000-4,-3.000000 13.000000-2,-2.000000 16.000000 1,-3.000000 15.000000-1,-3.000000 17.000000 1,-2.000000 5.000000-1,0.000000-3.000000 0,0.000000-3.000000-1,0.000000-2.000000 1,0.000000-11.000000-1,0.000000-15.000000-3,0.000000-15.000000-1,0.000000-16.000000-2,0.000000-16.000000-1,0.000000-16.000000 0,0.000000-15.000000-2,0.000000-15.000000 1,1.000000-28.000000-13,4.000000-36.000000-22,3.000000-39.000000-22,3.000000-36.000000-24,-1.000000-18.000000-3,-2.000000 3.000000 12,-3.000000 3.000000 14,-3.000000 4.000000 13,-2.000000 1.000000 8,0.000000 0.000000 1,0.000000 0.000000 1,0.000000 0.000000 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1:29"/>
    </inkml:context>
    <inkml:brush xml:id="br0">
      <inkml:brushProperty name="width" value="0.0328586436808109" units="cm"/>
      <inkml:brushProperty name="height" value="0.0328586436808109" units="cm"/>
      <inkml:brushProperty name="color" value="#F2385B"/>
      <inkml:brushProperty name="ignorePressure" value="0"/>
    </inkml:brush>
  </inkml:definitions>
  <inkml:trace contextRef="#ctx0" brushRef="#br0">49350.000000 12200.000000 669,'-22.000000'-36.000000'1,"6.000000"28.000000"3 ,7.000000 28.000000 2,6.000000 29.000000 3,3.000000 15.000000 2,0.000000 3.000000 3,0.000000 3.000000 2,0.000000 4.000000 3,0.000000 5.000000 3,0.000000 10.000000 2,0.000000 10.000000 3,0.000000 9.000000 3,1.000000-4.000000-2,4.000000-15.000000-6,3.000000-15.000000-7,3.000000-16.000000-5,1.000000-21.000000-8,1.000000-24.000000-9,-1.000000-26.000000-10,1.000000-24.000000-8,-3.000000-21.000000-7,-2.000000-16.000000-2,-3.000000-15.000000-3,-3.000000-15.000000-2,-2.000000-6.000000 0,0.000000 7.000000 2,0.000000 6.000000 3,0.000000 7.000000 3,3.000000 7.000000 4,6.000000 9.000000 6,7.000000 10.000000 7,6.000000 10.000000 5,4.000000 8.000000 7,4.000000 10.000000 4,3.000000 10.000000 6,3.000000 9.000000 6,-1.000000 4.000000 3,-2.000000 1.000000 5,-3.000000-1.000000 2,-3.000000 1.000000 5,-4.000000 5.000000 1,-3.000000 14.000000 0,-3.000000 11.000000 1,-2.000000 14.000000-1,-3.000000 8.000000 0,1.000000 7.000000-2,-1.000000 6.000000-1,1.000000 7.000000-2,-4.000000 5.000000-1,-6.000000 7.000000-2,-6.000000 6.000000-1,-6.000000 7.000000-2,-4.000000-3.000000-2,1.000000-8.000000-5,-1.000000-10.000000-3,1.000000-9.000000-4,5.000000-18.000000-6,14.000000-24.000000-7,11.000000-26.000000-6,14.000000-24.000000-7,10.000000-21.000000-5,9.000000-16.000000-1,10.000000-15.000000-4,10.000000-15.000000-1,4.000000-6.000000 0,0.000000 7.000000 5,0.000000 6.000000 3,0.000000 7.000000 6,-8.000000 8.000000 0,-16.000000 14.000000-1,-15.000000 11.000000-2,-15.000000 14.000000-2,-7.000000 7.000000 1,3.000000 3.000000 2,3.000000 3.000000 2,4.000000 4.000000 2,1.000000 1.000000 3,0.000000 0.000000 0,0.000000 0.000000 2,0.000000 0.000000 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4"/>
    </inkml:context>
    <inkml:brush xml:id="br0">
      <inkml:brushProperty name="width" value="0.024546692147851" units="cm"/>
      <inkml:brushProperty name="height" value="0.024546692147851" units="cm"/>
      <inkml:brushProperty name="color" value="#F2385B"/>
      <inkml:brushProperty name="ignorePressure" value="0"/>
    </inkml:brush>
  </inkml:definitions>
  <inkml:trace contextRef="#ctx0" brushRef="#br0">28600.000000 2650.000000 896,'93.000000'67.000000'-29,"-11.000000"-16.000000"0 ,-14.000000-15.000000-1,-11.000000-15.000000-1,-9.000000-11.000000 3,-3.000000-2.000000 6,-3.000000-3.000000 5,-2.000000-3.000000 7,-3.000000-1.000000 10,1.000000 4.000000 13,-1.000000 3.000000 14,1.000000 3.000000 13,-4.000000 1.000000 1,-6.000000 1.000000-14,-6.000000-1.000000-12,-6.000000 1.000000-13,-12.000000 4.000000-9,-15.000000 9.000000-5,-15.000000 10.000000-4,-16.000000 10.000000-5,-15.000000 8.000000-1,-11.000000 10.000000 1,-14.000000 10.000000 2,-11.000000 9.000000 1,-6.000000 4.000000 3,4.000000 1.000000 3,3.000000-1.000000 4,3.000000 1.000000 3,7.000000-7.000000 3,14.000000-12.000000 5,11.000000-13.000000 4,14.000000-12.000000 5,18.000000-13.000000 4,25.000000-12.000000 5,25.000000-13.000000 5,25.000000-12.000000 5,7.000000-7.000000-1,-8.000000 1.000000-4,-10.000000-1.000000-6,-9.000000 1.000000-5,-1.000000-3.000000-2,10.000000-2.000000 0,10.000000-3.000000 1,9.000000-3.000000 1,-1.000000-1.000000-2,-8.000000 4.000000-3,-10.000000 3.000000-3,-9.000000 3.000000-3,1.000000-2.000000-2,13.000000-6.000000 1,12.000000-6.000000 1,13.000000-6.000000 0,6.000000-6.000000-1,0.000000-2.000000-3,0.000000-3.000000-2,0.000000-3.000000-4,-5.000000 1.000000 0,-9.000000 6.000000-1,-10.000000 7.000000 1,-8.000000 6.000000 0,-11.000000 3.000000-4,-8.000000 0.000000-8,-10.000000 0.000000-7,-9.000000 0.000000-7,-9.000000 0.000000-4,-5.000000 0.000000 4,-7.000000 0.000000 2,-5.000000 0.000000 3</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4"/>
    </inkml:context>
    <inkml:brush xml:id="br0">
      <inkml:brushProperty name="width" value="0.0354530103504658" units="cm"/>
      <inkml:brushProperty name="height" value="0.0354530103504658" units="cm"/>
      <inkml:brushProperty name="color" value="#F2385B"/>
      <inkml:brushProperty name="ignorePressure" value="0"/>
    </inkml:brush>
  </inkml:definitions>
  <inkml:trace contextRef="#ctx0" brushRef="#br0">29050.000000 2300.000000 620,'21.000000'171.000000'26,"-5.000000"-5.000000"2 ,-7.000000-7.000000 0,-5.000000-5.000000 2,-8.000000 3.000000 1,-5.000000 17.000000 0,-7.000000 15.000000 0,-5.000000 16.000000 0,-8.000000 4.000000-1,-5.000000-6.000000-4,-7.000000-6.000000-2,-5.000000-6.000000-3,0.000000-15.000000-4,10.000000-21.000000-4,10.000000-22.000000-4,9.000000-22.000000-5,4.000000-38.000000-16,1.000000-53.000000-25,-1.000000-53.000000-26,1.000000-52.000000-26,1.000000-19.000000-3,3.000000 20.000000 18,3.000000 18.000000 21,4.000000 20.000000 18</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4"/>
    </inkml:context>
    <inkml:brush xml:id="br0">
      <inkml:brushProperty name="width" value="0.0314744710922241" units="cm"/>
      <inkml:brushProperty name="height" value="0.0314744710922241" units="cm"/>
      <inkml:brushProperty name="color" value="#F2385B"/>
      <inkml:brushProperty name="ignorePressure" value="0"/>
    </inkml:brush>
  </inkml:definitions>
  <inkml:trace contextRef="#ctx0" brushRef="#br0">28900.000000 4200.000000 698,'71.000000'51.000000'31,"-5.000000"4.000000"-3 ,-7.000000 3.000000-4,-5.000000 3.000000-3,-4.000000-1.000000-1,0.000000-2.000000 3,0.000000-3.000000 2,0.000000-3.000000 3,0.000000-4.000000 0,0.000000-3.000000-4,0.000000-3.000000-3,0.000000-2.000000-3,-2.000000-9.000000-8,-3.000000-12.000000-10,-3.000000-13.000000-10,-2.000000-12.000000-12,-3.000000-18.000000-5,1.000000-21.000000 1,-1.000000-22.000000 1,1.000000-22.000000 0,-4.000000-15.000000 0,-6.000000-5.000000-4,-6.000000-7.000000-2,-6.000000-5.000000-3,-6.000000 5.000000 0,-2.000000 19.000000 1,-3.000000 19.000000 1,-3.000000 19.000000 2</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5"/>
    </inkml:context>
    <inkml:brush xml:id="br0">
      <inkml:brushProperty name="width" value="0.0326747409999371" units="cm"/>
      <inkml:brushProperty name="height" value="0.0326747409999371" units="cm"/>
      <inkml:brushProperty name="color" value="#F2385B"/>
      <inkml:brushProperty name="ignorePressure" value="0"/>
    </inkml:brush>
  </inkml:definitions>
  <inkml:trace contextRef="#ctx0" brushRef="#br0">30150.000000 2300.000000 673,'21.000000'120.000000'2,"-5.000000"-9.000000"5 ,-7.000000-10.000000 4,-5.000000-8.000000 5,-6.000000 0.000000 4,-3.000000 14.000000 1,-3.000000 11.000000 1,-2.000000 14.000000 3,-3.000000-7.000000-1,1.000000-25.000000-4,-1.000000-25.000000-3,1.000000-25.000000-4,-1.000000-4.000000 0,1.000000 20.000000 0,-1.000000 18.000000 1,1.000000 20.000000 1,-1.000000 2.000000 0,1.000000-12.000000 0,-1.000000-13.000000 0,1.000000-12.000000-1,5.000000-23.000000-6,14.000000-30.000000-14,11.000000-32.000000-12,14.000000-30.000000-15,3.000000-14.000000-2,-2.000000 7.000000 5,-3.000000 6.000000 6,-3.000000 7.000000 5,-4.000000 4.000000 4,-3.000000 3.000000 1,-3.000000 3.000000 0,-2.000000 4.000000 0,5.000000-6.000000 0,16.000000-11.000000-1,15.000000-14.000000-2,17.000000-11.000000-2,3.000000-3.000000 3,-5.000000 10.000000 6,-7.000000 10.000000 7,-5.000000 9.000000 6,-11.000000 18.000000 8,-11.000000 29.000000 9,-14.000000 28.000000 9,-11.000000 28.000000 8,-15.000000 23.000000 2,-16.000000 19.000000-6,-15.000000 19.000000-5,-15.000000 19.000000-7,-6.000000 4.000000-6,7.000000-9.000000-8,6.000000-10.000000-6,7.000000-8.000000-8,5.000000-15.000000-4,7.000000-19.000000-1,6.000000-18.000000-2,7.000000-19.000000-1,8.000000-22.000000-7,14.000000-25.000000-12,11.000000-25.000000-12,14.000000-25.000000-12,5.000000-7.000000 1,1.000000 14.000000 14,-1.000000 11.000000 14,1.000000 14.000000 14,-3.000000 11.000000 11,-2.000000 14.000000 9,-3.000000 11.000000 9,-3.000000 14.000000 9,-2.000000 10.000000 4,0.000000 9.000000-1,0.000000 10.000000-1,0.000000 10.000000-1,1.000000-1.000000 3,4.000000-9.000000 10,3.000000-10.000000 8,3.000000-8.000000 9,4.000000-11.000000-3,7.000000-8.000000-12,6.000000-10.000000-13,7.000000-9.000000-14,2.000000-12.000000-6,1.000000-11.000000-3,-1.000000-14.000000-2,1.000000-11.000000-1,-6.000000-4.000000-4,-8.000000 6.000000-7,-10.000000 7.000000-6,-9.000000 6.000000-7,-2.000000-2.000000-3,6.000000-9.000000 1,7.000000-10.000000-1,6.000000-8.000000 1,1.000000-3.000000-4,-3.000000 7.000000-7,-3.000000 6.000000-7,-2.000000 7.000000-8</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5"/>
    </inkml:context>
    <inkml:brush xml:id="br0">
      <inkml:brushProperty name="width" value="0.0337980948388577" units="cm"/>
      <inkml:brushProperty name="height" value="0.0337980948388577" units="cm"/>
      <inkml:brushProperty name="color" value="#F2385B"/>
      <inkml:brushProperty name="ignorePressure" value="0"/>
    </inkml:brush>
  </inkml:definitions>
  <inkml:trace contextRef="#ctx0" brushRef="#br0">32950.000000 2300.000000 650,'0.000000'101.000000'24,"0.000000"4.000000"2 ,0.000000 3.000000 2,0.000000 3.000000 1,-2.000000 9.000000 1,-3.000000 16.000000 0,-3.000000 15.000000 0,-2.000000 17.000000 0,-3.000000 2.000000-2,1.000000-9.000000-5,-1.000000-10.000000-3,1.000000-8.000000-4,2.000000-17.000000-4,7.000000-21.000000-2,6.000000-22.000000-2,7.000000-22.000000-3,5.000000-18.000000-7,7.000000-11.000000-14,6.000000-14.000000-14,7.000000-11.000000-13,0.000000-12.000000-5,-2.000000-9.000000 4,-3.000000-10.000000 4,-3.000000-8.000000 4,-4.000000-6.000000 2,-3.000000 1.000000-1,-3.000000-1.000000 0,-2.000000 1.000000 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5"/>
    </inkml:context>
    <inkml:brush xml:id="br0">
      <inkml:brushProperty name="width" value="0.0385358184576035" units="cm"/>
      <inkml:brushProperty name="height" value="0.0385358184576035" units="cm"/>
      <inkml:brushProperty name="color" value="#F2385B"/>
      <inkml:brushProperty name="ignorePressure" value="0"/>
    </inkml:brush>
  </inkml:definitions>
  <inkml:trace contextRef="#ctx0" brushRef="#br0">33850.000000 1450.000000 570,'90.000000'25.000000'9,"-18.000000"0.000000"0 ,-19.000000 0.000000 0,-18.000000 0.000000 1,-12.000000 0.000000-2,-3.000000 0.000000-2,-3.000000 0.000000-2,-2.000000 0.000000-3,2.000000 1.000000-1,9.000000 4.000000 0,10.000000 3.000000 1,10.000000 3.000000 1,5.000000 4.000000 0,4.000000 7.000000 2,3.000000 6.000000 2,3.000000 7.000000 1,-1.000000 0.000000 2,-2.000000-2.000000 1,-3.000000-3.000000 3,-3.000000-3.000000 2,-2.000000 2.000000 0,0.000000 10.000000 1,0.000000 10.000000-1,0.000000 9.000000 1,-5.000000 9.000000 1,-9.000000 9.000000 1,-10.000000 10.000000 1,-8.000000 10.000000 2,-8.000000 10.000000 1,-2.000000 13.000000-2,-3.000000 12.000000 0,-3.000000 13.000000-1,-9.000000 6.000000-2,-11.000000 0.000000-3,-14.000000 0.000000-2,-11.000000 0.000000-2,-6.000000-10.000000-2,4.000000-18.000000-1,3.000000-19.000000 0,3.000000-18.000000-1,3.000000-18.000000-2,3.000000-16.000000-2,3.000000-15.000000-4,4.000000-15.000000-1,-1.000000-9.000000-3,-3.000000 1.000000-2,-3.000000-1.000000 0,-2.000000 1.000000-2,-5.000000-15.000000-6,-2.000000-28.000000-8,-3.000000-28.000000-8,-3.000000-27.000000-10,-1.000000-23.000000-3,4.000000-16.000000-1,3.000000-15.000000 0,3.000000-15.000000 1,3.000000 0.000000 2,3.000000 20.000000 3,3.000000 18.000000 5,4.000000 20.000000 4</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5"/>
    </inkml:context>
    <inkml:brush xml:id="br0">
      <inkml:brushProperty name="width" value="0.028646333143115" units="cm"/>
      <inkml:brushProperty name="height" value="0.028646333143115" units="cm"/>
      <inkml:brushProperty name="color" value="#F2385B"/>
      <inkml:brushProperty name="ignorePressure" value="0"/>
    </inkml:brush>
  </inkml:definitions>
  <inkml:trace contextRef="#ctx0" brushRef="#br0">33850.000000 2600.000000 767,'92.000000'28.000000'50,"-16.000000"6.000000"-5 ,-15.000000 7.000000-5,-15.000000 6.000000-6,-6.000000 3.000000-6,7.000000 0.000000-8,6.000000 0.000000-8,7.000000 0.000000-8,-1.000000-4.000000-6,-6.000000-5.000000-3,-6.000000-7.000000-2,-6.000000-5.000000-4,-6.000000-6.000000-8,-2.000000-3.000000-16,-3.000000-3.000000-16,-3.000000-2.000000-16</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6"/>
    </inkml:context>
    <inkml:brush xml:id="br0">
      <inkml:brushProperty name="width" value="0.0445520542562008" units="cm"/>
      <inkml:brushProperty name="height" value="0.0445520542562008" units="cm"/>
      <inkml:brushProperty name="color" value="#F2385B"/>
      <inkml:brushProperty name="ignorePressure" value="0"/>
    </inkml:brush>
  </inkml:definitions>
  <inkml:trace contextRef="#ctx0" brushRef="#br0">36600.000000 1500.000000 493,'51.000000'25.000000'-31,"4.000000"0.000000"11 ,3.000000 0.000000 9,3.000000 0.000000 11,-5.000000-2.000000 4,-12.000000-3.000000 1,-13.000000-3.000000 0,-12.000000-2.000000-1,-2.000000-1.000000 1,9.000000 3.000000-3,10.000000 3.000000 0,10.000000 4.000000-2,-1.000000 2.000000 1,-9.000000 4.000000 2,-10.000000 3.000000 1,-8.000000 3.000000 3,-8.000000 6.000000 1,-2.000000 9.000000-1,-3.000000 10.000000-1,-3.000000 10.000000 1,-4.000000-1.000000-1,-3.000000-9.000000-1,-3.000000-10.000000-1,-2.000000-8.000000-1,-6.000000 2.000000 1,-6.000000 16.000000 0,-6.000000 15.000000 0,-6.000000 17.000000 1,-1.000000 0.000000 0,7.000000-11.000000 0,6.000000-14.000000 0,7.000000-11.000000 1,-4.000000 2.000000 1,-12.000000 19.000000 2,-13.000000 19.000000 3,-12.000000 19.000000 1,-2.000000 4.000000 2,9.000000-9.000000 0,10.000000-10.000000 0,10.000000-8.000000 0,5.000000-11.000000-1,4.000000-8.000000 0,3.000000-10.000000-2,3.000000-9.000000-1,6.000000-9.000000-3,9.000000-5.000000-6,10.000000-7.000000-7,10.000000-5.000000-6,5.000000-12.000000-2,4.000000-16.000000-1,3.000000-15.000000 1,3.000000-15.000000 0,7.000000-20.000000 0,14.000000-21.000000-1,11.000000-22.000000 0,14.000000-22.000000 0,2.000000-8.000000 1,-6.000000 6.000000 3,-6.000000 7.000000 4,-6.000000 6.000000 3,-7.000000 9.000000 3,-6.000000 13.000000-1,-6.000000 12.000000 2,-6.000000 13.000000 0,-6.000000 10.000000 1,-2.000000 10.000000 1,-3.000000 10.000000 1,-3.000000 9.000000 3,-4.000000 10.000000 0,-3.000000 14.000000 1,-3.000000 11.000000 1,-2.000000 14.000000 2,-5.000000 8.000000 0,-2.000000 7.000000-1,-3.000000 6.000000 1,-3.000000 7.000000 0,-2.000000-1.000000-1,0.000000-6.000000 0,0.000000-6.000000 0,0.000000-6.000000 0,4.000000-13.000000-2,10.000000-19.000000-5,10.000000-18.000000-5,9.000000-19.000000-5,4.000000-19.000000-4,1.000000-19.000000-4,-1.000000-18.000000-3,1.000000-19.000000-4,-3.000000-7.000000-1,-2.000000 7.000000 3,-3.000000 6.000000 3,-3.000000 7.000000 2,-4.000000 10.000000 2,-3.000000 16.000000 2,-3.000000 15.000000 1,-2.000000 17.000000 2,-3.000000 0.000000 1,1.000000-11.000000-1,-1.000000-14.000000 0,1.000000-11.000000-1,-1.000000 0.000000 1,1.000000 17.000000 2,-1.000000 15.000000 2,1.000000 16.000000 3,-1.000000 4.000000 2,1.000000-6.000000 3,-1.000000-6.000000 1,1.000000-6.000000 3,-1.000000 10.000000 6,1.000000 29.000000 8,-1.000000 28.000000 10,1.000000 28.000000 8,-3.000000 23.000000 3,-2.000000 19.000000-6,-3.000000 19.000000-6,-3.000000 19.000000-5,-2.000000 10.000000-5,0.000000 4.000000-2,0.000000 3.000000-2,0.000000 3.000000-3,0.000000-11.000000-2,0.000000-25.000000-1,0.000000-25.000000-1,0.000000-25.000000 0,-2.000000 0.000000 0,-3.000000 25.000000 1,-3.000000 25.000000 2,-2.000000 25.000000 0,-1.000000-2.000000 0,3.000000-28.000000-1,3.000000-28.000000-2,4.000000-27.000000-2,-1.000000 2.000000 0,-3.000000 34.000000 0,-3.000000 35.000000 0,-2.000000 35.000000 1,-1.000000 5.000000 0,3.000000-21.000000-1,3.000000-22.000000 0,4.000000-22.000000-1,2.000000-19.000000-5,4.000000-16.000000-14,3.000000-15.000000-11,3.000000-15.000000-14,3.000000-25.000000-8,3.000000-30.000000-5,3.000000-32.000000-6,4.000000-30.000000-6,-3.000000-11.000000 3,-5.000000 14.000000 10,-7.000000 11.000000 11,-5.000000 14.000000 10,-4.000000 2.000000 5,0.000000-6.000000 0,0.000000-6.000000-1,0.000000-6.000000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7"/>
    </inkml:context>
    <inkml:brush xml:id="br0">
      <inkml:brushProperty name="width" value="0.0344920307397842" units="cm"/>
      <inkml:brushProperty name="height" value="0.0344920307397842" units="cm"/>
      <inkml:brushProperty name="color" value="#F2385B"/>
      <inkml:brushProperty name="ignorePressure" value="0"/>
    </inkml:brush>
  </inkml:definitions>
  <inkml:trace contextRef="#ctx0" brushRef="#br0">40400.000000 1450.000000 637,'21.000000'101.000000'-4,"-5.000000"4.000000"-7 ,-7.000000 3.000000-8,-5.000000 3.000000-9,-6.000000 7.000000 1,-3.000000 14.000000 5,-3.000000 11.000000 7,-2.000000 14.000000 5,-5.000000 2.000000 10,-2.000000-6.000000 12,-3.000000-6.000000 12,-3.000000-6.000000 12,-1.000000-15.000000 4,4.000000-21.000000-6,3.000000-22.000000-5,3.000000-22.000000-6,3.000000-11.000000-3,3.000000 0.000000-2,3.000000 0.000000-3,4.000000 0.000000-2,-3.000000 10.000000 0,-5.000000 23.000000 2,-7.000000 22.000000 2,-5.000000 22.000000 2,-3.000000 4.000000 0,4.000000-12.000000-2,3.000000-13.000000-3,3.000000-12.000000-2,6.000000-12.000000-2,9.000000-8.000000 0,10.000000-10.000000 0,10.000000-9.000000-1,7.000000-9.000000 0,6.000000-5.000000 1,7.000000-7.000000-1,6.000000-5.000000-1,4.000000-8.000000 1,4.000000-5.000000-3,3.000000-7.000000-1,3.000000-5.000000-2,3.000000-4.000000-1,3.000000 0.000000 0,3.000000 0.000000 1,4.000000 0.000000 1,-4.000000-4.000000-6,-9.000000-5.000000-8,-10.000000-7.000000-10,-8.000000-5.000000-9,-9.000000-8.000000-6,-6.000000-5.000000-5,-6.000000-7.000000-4,-6.000000-5.000000-4,-4.000000-8.000000-1,1.000000-5.000000 3,-1.000000-7.000000 4,1.000000-5.000000 3,-4.000000 2.000000 5,-6.000000 13.000000 7,-6.000000 12.000000 9,-6.000000 13.000000 6</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7"/>
    </inkml:context>
    <inkml:brush xml:id="br0">
      <inkml:brushProperty name="width" value="0.0267723388969898" units="cm"/>
      <inkml:brushProperty name="height" value="0.0267723388969898" units="cm"/>
      <inkml:brushProperty name="color" value="#F2385B"/>
      <inkml:brushProperty name="ignorePressure" value="0"/>
    </inkml:brush>
  </inkml:definitions>
  <inkml:trace contextRef="#ctx0" brushRef="#br0">41800.000000 3750.000000 821,'68.000000'48.000000'-35,"-11.000000"-3.000000"7 ,-14.000000-3.000000 9,-11.000000-2.000000 8,-11.000000-1.000000 9,-5.000000 3.000000 9,-7.000000 3.000000 9,-5.000000 4.000000 9,-3.000000 2.000000 5,4.000000 4.000000 0,3.000000 3.000000 0,3.000000 3.000000 0,1.000000-4.000000-2,1.000000-8.000000-4,-1.000000-10.000000-3,1.000000-9.000000-4,4.000000-10.000000-5,9.000000-9.000000-9,10.000000-10.000000-6,10.000000-8.000000-9,4.000000-11.000000-6,0.000000-8.000000-5,0.000000-10.000000-5,0.000000-9.000000-4,-4.000000-4.000000-3,-5.000000 4.000000-1,-7.000000 3.000000-1,-5.000000 3.000000-1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1:30"/>
    </inkml:context>
    <inkml:brush xml:id="br0">
      <inkml:brushProperty name="width" value="0.0403490401804447" units="cm"/>
      <inkml:brushProperty name="height" value="0.0403490401804447" units="cm"/>
      <inkml:brushProperty name="color" value="#F2385B"/>
      <inkml:brushProperty name="ignorePressure" value="0"/>
    </inkml:brush>
  </inkml:definitions>
  <inkml:trace contextRef="#ctx0" brushRef="#br0">52000.000000 10850.000000 545,'-4.000000'143.000000'17,"-5.000000"-11.000000"-3 ,-7.000000-14.000000-4,-5.000000-11.000000-4,-3.000000-7.000000-1,4.000000 0.000000 3,3.000000 0.000000 2,3.000000 0.000000 2,3.000000-7.000000 0,3.000000-11.000000 0,3.000000-14.000000 0,4.000000-11.000000-2,4.000000-20.000000-5,6.000000-24.000000-13,7.000000-26.000000-13,6.000000-24.000000-11,1.000000-21.000000-5,-3.000000-16.000000 3,-3.000000-15.000000 3,-2.000000-15.000000 4,-5.000000-7.000000 5,-2.000000 3.000000 4,-3.000000 3.000000 5,-3.000000 4.000000 6,-2.000000 5.000000 3,0.000000 10.000000 2,0.000000 10.000000 2,0.000000 9.000000 2,1.000000 9.000000 3,4.000000 9.000000 3,3.000000 10.000000 3,3.000000 10.000000 3,4.000000 7.000000 2,7.000000 6.000000 2,6.000000 7.000000 2,7.000000 6.000000 1,4.000000 3.000000 0,3.000000 0.000000-1,3.000000 0.000000-1,4.000000 0.000000-2,-3.000000 0.000000-2,-5.000000 0.000000 0,-7.000000 0.000000-1,-5.000000 0.000000-1,-4.000000 1.000000-5,0.000000 4.000000-6,0.000000 3.000000-7,0.000000 3.000000-8,-5.000000 6.000000-2,-9.000000 9.000000 1,-10.000000 10.000000 0,-8.000000 10.000000 1,-12.000000 5.000000 3,-12.000000 4.000000 2,-13.000000 3.000000 3,-12.000000 3.000000 4,-9.000000 1.000000 0,-2.000000 1.000000 1,-3.000000-1.000000 0,-3.000000 1.000000 0,2.000000-4.000000 2,10.000000-6.000000 4,10.000000-6.000000 2,9.000000-6.000000 5,15.000000-9.000000-1,22.000000-8.000000-3,22.000000-10.000000-3,23.000000-9.000000-4,13.000000-10.000000-2,6.000000-9.000000-4,7.000000-10.000000-2,6.000000-8.000000-4,-2.000000-1.000000 0,-9.000000 9.000000 1,-10.000000 10.000000 2,-8.000000 10.000000 1,-8.000000 4.000000-1,-2.000000 0.000000-7,-3.000000 0.000000-4,-3.000000 0.000000-6,-9.000000 4.000000 2,-11.000000 10.000000 7,-14.000000 10.000000 9,-11.000000 9.000000 8,-14.000000 7.000000 6,-11.000000 7.000000 4,-14.000000 6.000000 4,-11.000000 7.000000 3,-7.000000 4.000000 3,0.000000 3.000000-1,0.000000 3.000000-2,0.000000 4.000000 0,3.000000-4.000000 1,6.000000-9.000000 3,7.000000-10.000000 4,6.000000-8.000000 3,7.000000-8.000000-1,10.000000-2.000000-5,10.000000-3.000000-5,9.000000-3.000000-5,10.000000-4.000000-6,14.000000-3.000000-6,11.000000-3.000000-7,14.000000-2.000000-7,8.000000-3.000000-2,7.000000 1.000000 1,6.000000-1.000000 0,7.000000 1.000000 1,0.000000-3.000000 0,-2.000000-2.000000-1,-3.000000-3.000000-1,-3.000000-3.000000-1,-4.000000-2.000000-4,-3.000000 0.000000-8,-3.000000 0.000000-8,-2.000000 0.000000-9,-8.000000 3.000000 2,-8.000000 6.000000 12,-10.000000 7.000000 10,-9.000000 6.000000 11,-12.000000 4.000000 10,-11.000000 4.000000 7,-14.000000 3.000000 6,-11.000000 3.000000 8,-9.000000 1.000000 3,-3.000000 1.000000-2,-3.000000-1.000000-2,-2.000000 1.000000-1,2.000000-3.000000 1,9.000000-2.000000 5,10.000000-3.000000 6,10.000000-3.000000 4,16.000000-2.000000-4,26.000000 0.000000-12,24.000000 0.000000-12,26.000000 0.000000-12,10.000000-2.000000-9,-3.000000-3.000000-5,-3.000000-3.000000-7,-2.000000-2.000000-6,-6.000000-3.000000-1,-6.000000 1.000000 4,-6.000000-1.000000 5,-6.000000 1.000000 3,-4.000000 1.000000 1,1.000000 3.000000 0,-1.000000 3.000000-2,1.000000 4.000000 0,-4.000000 2.000000 4,-6.000000 4.000000 9,-6.000000 3.000000 9,-6.000000 3.000000 9,-12.000000 1.000000 4,-15.000000 1.000000-1,-15.000000-1.000000-1,-16.000000 1.000000-2,-12.000000-1.000000 2,-5.000000 1.000000 5,-7.000000-1.000000 3,-5.000000 1.000000 5,-6.000000-6.000000 2,-3.000000-8.000000 3,-3.000000-10.000000 1,-2.000000-9.000000 1,0.000000-5.000000 0,7.000000 0.000000-3,6.000000 0.000000-4,7.000000 0.000000-4,19.000000 3.000000 0,35.000000 6.000000 1,35.000000 7.000000 2,34.000000 6.000000 2,12.000000 3.000000-3,-9.000000 0.000000-5,-10.000000 0.000000-6,-8.000000 0.000000-5,5.000000 1.000000-4,22.000000 4.000000 0,22.000000 3.000000-1,23.000000 3.000000-2,14.000000-2.000000-1,10.000000-6.000000-4,10.000000-6.000000-3,9.000000-6.000000-4,7.000000-6.000000-5,7.000000-2.000000-5,6.000000-3.000000-5,7.000000-3.000000-6,5.000000-10.000000-2,7.000000-16.000000 3,6.000000-15.000000 2,7.000000-15.000000 3,-18.000000-3.000000 2,-41.000000 14.000000 4,-40.000000 11.000000 4,-40.000000 14.000000 4,-20.000000 0.000000-3,4.000000-8.000000-9,3.000000-10.000000-9,3.000000-9.000000-9</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8"/>
    </inkml:context>
    <inkml:brush xml:id="br0">
      <inkml:brushProperty name="width" value="0.0372228473424911" units="cm"/>
      <inkml:brushProperty name="height" value="0.0372228473424911" units="cm"/>
      <inkml:brushProperty name="color" value="#F2385B"/>
      <inkml:brushProperty name="ignorePressure" value="0"/>
    </inkml:brush>
  </inkml:definitions>
  <inkml:trace contextRef="#ctx0" brushRef="#br0">8600.000000 2150.000000 591,'3.000000'-41.000000'16,"6.000000"19.000000"3 ,7.000000 19.000000 3,6.000000 19.000000 2,-1.000000 10.000000 0,-5.000000 4.000000-5,-7.000000 3.000000-2,-5.000000 3.000000-5,-4.000000 29.000000 0,0.000000 57.000000 3,0.000000 56.000000 2,0.000000 57.000000 2,-4.000000 21.000000 0,-5.000000-12.000000-2,-7.000000-13.000000-2,-5.000000-12.000000-3,-6.000000-18.000000-2,-3.000000-21.000000 1,-3.000000-22.000000-1,-2.000000-22.000000 0,-5.000000-10.000000 1,-2.000000 4.000000 2,-3.000000 3.000000 2,-3.000000 3.000000 1,1.000000-10.000000-1,6.000000-21.000000-4,7.000000-22.000000-5,6.000000-22.000000-4,15.000000-18.000000-4,26.000000-11.000000-1,24.000000-14.000000-1,26.000000-11.000000-1,8.000000-9.000000 0,-5.000000-3.000000 1,-7.000000-3.000000 2,-5.000000-2.000000 2,2.000000-5.000000 1,13.000000-2.000000 0,12.000000-3.000000 0,13.000000-3.000000 1,-2.000000-1.000000-2,-16.000000 4.000000-2,-15.000000 3.000000-2,-15.000000 3.000000-2,-7.000000 3.000000 0,3.000000 3.000000 0,3.000000 3.000000 1,4.000000 4.000000 1,-1.000000 1.000000-2,-3.000000 0.000000-5,-3.000000 0.000000-3,-2.000000 0.000000-5,-3.000000 0.000000-4,1.000000 0.000000-7,-1.000000 0.000000-5,1.000000 0.000000-6</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9"/>
    </inkml:context>
    <inkml:brush xml:id="br0">
      <inkml:brushProperty name="width" value="0.0274117588996887" units="cm"/>
      <inkml:brushProperty name="height" value="0.0274117588996887" units="cm"/>
      <inkml:brushProperty name="color" value="#F2385B"/>
      <inkml:brushProperty name="ignorePressure" value="0"/>
    </inkml:brush>
  </inkml:definitions>
  <inkml:trace contextRef="#ctx0" brushRef="#br0">10300.000000 4550.000000 802,'1.000000'46.000000'-2,"4.000000"-5.000000"-6 ,3.000000-7.000000-4,3.000000-5.000000-5,-1.000000-3.000000 1,-2.000000 4.000000 8,-3.000000 3.000000 9,-3.000000 3.000000 6,-2.000000 7.000000 8,0.000000 14.000000 3,0.000000 11.000000 6,0.000000 14.000000 3,0.000000-3.000000 1,0.000000-15.000000-5,0.000000-15.000000-5,0.000000-16.000000-5,0.000000-5.000000-3,0.000000 6.000000-1,0.000000 7.000000-1,0.000000 6.000000-1,0.000000-1.000000-1,0.000000-5.000000-1,0.000000-7.000000 0,0.000000-5.000000 0,0.000000-4.000000 0,0.000000 0.000000-1,0.000000 0.000000-1,0.000000 0.000000 0,0.000000 0.000000 0,0.000000 0.000000 1,0.000000 0.000000 0,0.000000 0.000000 2</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9"/>
    </inkml:context>
    <inkml:brush xml:id="br0">
      <inkml:brushProperty name="width" value="0.0308692865073681" units="cm"/>
      <inkml:brushProperty name="height" value="0.0308692865073681" units="cm"/>
      <inkml:brushProperty name="color" value="#F2385B"/>
      <inkml:brushProperty name="ignorePressure" value="0"/>
    </inkml:brush>
  </inkml:definitions>
  <inkml:trace contextRef="#ctx0" brushRef="#br0">12200.000000 2900.000000 712,'-74.000000'93.000000'60,"4.000000"-11.000000"-11 ,3.000000-14.000000-12,3.000000-11.000000-11,-1.000000-6.000000-7,-2.000000 4.000000-2,-3.000000 3.000000-3,-3.000000 3.000000-1,2.000000-1.000000-2,10.000000-2.000000 0,10.000000-3.000000-1,9.000000-3.000000-1,6.000000-6.000000-2,3.000000-5.000000-5,3.000000-7.000000-5,4.000000-5.000000-4,7.000000-4.000000-2,13.000000 0.000000 4,12.000000 0.000000 3,13.000000 0.000000 4,12.000000 0.000000 1,13.000000 0.000000 0,12.000000 0.000000 0,13.000000 0.000000 0,1.000000-4.000000 0,-9.000000-5.000000 0,-10.000000-7.000000-1,-8.000000-5.000000 1,-8.000000-3.000000-2,-2.000000 4.000000 1,-3.000000 3.000000-2,-3.000000 3.000000 0,7.000000 1.000000 0,19.000000 1.000000-1,19.000000-1.000000 0,19.000000 1.000000 0,2.000000-3.000000-2,-11.000000-2.000000-5,-14.000000-3.000000-5,-11.000000-3.000000-3,-9.000000 1.000000-6,-3.000000 6.000000-5,-3.000000 7.000000-6,-2.000000 6.000000-6,-8.000000 3.000000-3,-8.000000 0.000000 0,-10.000000 0.000000 0,-9.000000 0.000000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9"/>
    </inkml:context>
    <inkml:brush xml:id="br0">
      <inkml:brushProperty name="width" value="0.0256554447114468" units="cm"/>
      <inkml:brushProperty name="height" value="0.0256554447114468" units="cm"/>
      <inkml:brushProperty name="color" value="#F2385B"/>
      <inkml:brushProperty name="ignorePressure" value="0"/>
    </inkml:brush>
  </inkml:definitions>
  <inkml:trace contextRef="#ctx0" brushRef="#br0">11200.000000 4750.000000 857,'117.000000'45.000000'35,"-16.000000"-9.000000"-5 ,-15.000000-10.000000-6,-15.000000-8.000000-4,-4.000000-4.000000-5,9.000000 3.000000-4,10.000000 3.000000-5,10.000000 4.000000-5,2.000000-1.000000-4,-3.000000-3.000000-8,-3.000000-3.000000-6,-2.000000-2.000000-7,-11.000000-5.000000-5,-15.000000-2.000000-6,-15.000000-3.000000-5,-16.000000-3.000000-6</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49"/>
    </inkml:context>
    <inkml:brush xml:id="br0">
      <inkml:brushProperty name="width" value="0.0287810973823071" units="cm"/>
      <inkml:brushProperty name="height" value="0.0287810973823071" units="cm"/>
      <inkml:brushProperty name="color" value="#F2385B"/>
      <inkml:brushProperty name="ignorePressure" value="0"/>
    </inkml:brush>
  </inkml:definitions>
  <inkml:trace contextRef="#ctx0" brushRef="#br0">13400.000000 4450.000000 764,'0.000000'53.000000'14,"0.000000"6.000000"2 ,0.000000 7.000000 4,0.000000 6.000000 2,0.000000 9.000000 1,0.000000 13.000000 0,0.000000 12.000000-2,0.000000 13.000000-1,-2.000000 7.000000-2,-3.000000 4.000000-2,-3.000000 3.000000-3,-2.000000 3.000000-2,-1.000000-4.000000-3,3.000000-8.000000-2,3.000000-10.000000-3,4.000000-9.000000-1,1.000000-12.000000-5,0.000000-11.000000-4,0.000000-14.000000-5,0.000000-11.000000-5,1.000000-22.000000-4,4.000000-27.000000-6,3.000000-28.000000-4,3.000000-28.000000-5,-1.000000-10.000000-1,-2.000000 9.000000 4,-3.000000 10.000000 3,-3.000000 10.000000 4,-2.000000 0.000000 2,0.000000-5.000000 2,0.000000-7.000000 1,0.000000-5.000000 2</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0"/>
    </inkml:context>
    <inkml:brush xml:id="br0">
      <inkml:brushProperty name="width" value="0.0288117304444313" units="cm"/>
      <inkml:brushProperty name="height" value="0.0288117304444313" units="cm"/>
      <inkml:brushProperty name="color" value="#F2385B"/>
      <inkml:brushProperty name="ignorePressure" value="0"/>
    </inkml:brush>
  </inkml:definitions>
  <inkml:trace contextRef="#ctx0" brushRef="#br0">13250.000000 4500.000000 763,'3.000000'-44.000000'1,"6.000000"13.000000"4 ,7.000000 12.000000 1,6.000000 13.000000 4,7.000000 4.000000 2,10.000000-3.000000 3,10.000000-3.000000 4,9.000000-2.000000 2,2.000000 0.000000-1,-2.000000 7.000000-4,-3.000000 6.000000-4,-3.000000 7.000000-4,-4.000000 2.000000-2,-3.000000 1.000000 0,-3.000000-1.000000-1,-2.000000 1.000000 1,-6.000000 2.000000 0,-6.000000 7.000000 0,-6.000000 6.000000 1,-6.000000 7.000000 0,-7.000000 4.000000 0,-6.000000 3.000000-2,-6.000000 3.000000-2,-6.000000 4.000000 0,-12.000000 4.000000-2,-15.000000 6.000000 3,-15.000000 7.000000 0,-16.000000 6.000000 2,-5.000000-4.000000-1,6.000000-11.000000-1,7.000000-14.000000-4,6.000000-11.000000-1,6.000000-14.000000-6,6.000000-11.000000-8,7.000000-14.000000-9,6.000000-11.000000-9,6.000000-9.000000-6,6.000000-3.000000-5,7.000000-3.000000-3,6.000000-2.000000-4</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0"/>
    </inkml:context>
    <inkml:brush xml:id="br0">
      <inkml:brushProperty name="width" value="0.0344944931566715" units="cm"/>
      <inkml:brushProperty name="height" value="0.0344944931566715" units="cm"/>
      <inkml:brushProperty name="color" value="#F2385B"/>
      <inkml:brushProperty name="ignorePressure" value="0"/>
    </inkml:brush>
  </inkml:definitions>
  <inkml:trace contextRef="#ctx0" brushRef="#br0">16000.000000 1850.000000 637,'0.000000'70.000000'0,"0.000000"-9.000000"0 ,0.000000-10.000000 0,0.000000-8.000000 0,0.000000-8.000000 0,0.000000-2.000000 0,0.000000-3.000000 0,0.000000-3.000000 0,0.000000 8.000000 3,0.000000 23.000000 7,0.000000 22.000000 5,0.000000 22.000000 6,-2.000000 19.000000 3,-3.000000 20.000000 0,-3.000000 18.000000-2,-2.000000 20.000000 0,-5.000000-4.000000-2,-2.000000-25.000000-2,-3.000000-25.000000-4,-3.000000-25.000000-2,1.000000-18.000000-2,6.000000-8.000000-1,7.000000-10.000000-2,6.000000-9.000000-1,1.000000-7.000000-1,-3.000000-3.000000 0,-3.000000-3.000000-1,-2.000000-2.000000 0,-1.000000-3.000000 1,3.000000 1.000000-1,3.000000-1.000000 0,4.000000 1.000000 1,-1.000000-3.000000 0,-3.000000-2.000000 1,-3.000000-3.000000 0,-2.000000-3.000000 2,-1.000000 1.000000 0,3.000000 6.000000 1,3.000000 7.000000 1,4.000000 6.000000 1,1.000000 1.000000-1,0.000000-3.000000-3,0.000000-3.000000-2,0.000000-2.000000-2,0.000000-3.000000-2,0.000000 1.000000-2,0.000000-1.000000 0,0.000000 1.000000 0,4.000000-4.000000-3,10.000000-6.000000-1,10.000000-6.000000-2,9.000000-6.000000-2,4.000000-6.000000 1,1.000000-2.000000 2,-1.000000-3.000000 2,1.000000-3.000000 4,-1.000000-2.000000 1,1.000000 0.000000 3,-1.000000 0.000000 1,1.000000 0.000000 2,-1.000000 0.000000 1,1.000000 0.000000-1,-1.000000 0.000000-2,1.000000 0.000000-1,1.000000 0.000000-1,3.000000 0.000000-1,3.000000 0.000000-2,4.000000 0.000000 0,-1.000000 0.000000-4,-3.000000 0.000000-4,-3.000000 0.000000-5,-2.000000 0.000000-5,-5.000000-2.000000-4,-2.000000-3.000000-3,-3.000000-3.000000-4,-3.000000-2.000000-5,-2.000000-5.000000 0,0.000000-2.000000-2,0.000000-3.000000 1,0.000000-3.000000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0"/>
    </inkml:context>
    <inkml:brush xml:id="br0">
      <inkml:brushProperty name="width" value="0.0308111365884542" units="cm"/>
      <inkml:brushProperty name="height" value="0.0308111365884542" units="cm"/>
      <inkml:brushProperty name="color" value="#F2385B"/>
      <inkml:brushProperty name="ignorePressure" value="0"/>
    </inkml:brush>
  </inkml:definitions>
  <inkml:trace contextRef="#ctx0" brushRef="#br0">17150.000000 4050.000000 714,'112.000000'3.000000'0,"-24.000000"6.000000"0 ,-26.000000 7.000000 0,-24.000000 6.000000 0,-15.000000 3.000000 0,-3.000000 0.000000 0,-3.000000 0.000000 0,-2.000000 0.000000 0,-5.000000 0.000000 1,-2.000000 0.000000 4,-3.000000 0.000000 4,-3.000000 0.000000 3,-2.000000 0.000000 1,0.000000 0.000000 0,0.000000 0.000000-1,0.000000 0.000000 0,1.000000 0.000000 0,4.000000 0.000000 1,3.000000 0.000000 2,3.000000 0.000000 1,-1.000000 6.000000 3,-2.000000 13.000000 2,-3.000000 12.000000 4,-3.000000 13.000000 2,4.000000-2.000000-1,13.000000-16.000000-7,12.000000-15.000000-8,13.000000-15.000000-7,7.000000-17.000000-5,4.000000-15.000000-5,3.000000-15.000000-4,3.000000-16.000000-5,-4.000000-5.000000-2,-8.000000 6.000000 0,-10.000000 7.000000 2,-9.000000 6.000000 0,-5.000000 3.000000-6,0.000000 0.000000-13,0.000000 0.000000-13,0.000000 0.000000-14</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3"/>
    </inkml:context>
    <inkml:brush xml:id="br0">
      <inkml:brushProperty name="width" value="0.0368006676435471" units="cm"/>
      <inkml:brushProperty name="height" value="0.0368006676435471" units="cm"/>
      <inkml:brushProperty name="color" value="#F2385B"/>
      <inkml:brushProperty name="ignorePressure" value="0"/>
    </inkml:brush>
  </inkml:definitions>
  <inkml:trace contextRef="#ctx0" brushRef="#br0">45550.000000 2100.000000 597,'-4.000000'214.000000'-3,"-5.000000"-22.000000"-5 ,-7.000000-22.000000-7,-5.000000-21.000000-5,-3.000000-7.000000 1,4.000000 9.000000 8,3.000000 10.000000 8,3.000000 10.000000 9,3.000000-6.000000 7,3.000000-18.000000 4,3.000000-19.000000 5,4.000000-18.000000 5,2.000000-20.000000 1,4.000000-18.000000-5,3.000000-19.000000-4,3.000000-18.000000-4,-1.000000-17.000000-2,-2.000000-11.000000-1,-3.000000-14.000000-1,-3.000000-11.000000-1,1.000000-18.000000-2,6.000000-22.000000-3,7.000000-22.000000-4,6.000000-21.000000-2,4.000000-17.000000-4,4.000000-8.000000 0,3.000000-10.000000-3,3.000000-9.000000 0,1.000000 5.000000-2,1.000000 23.000000 1,-1.000000 22.000000 0,1.000000 22.000000 0,-1.000000 15.000000 1,1.000000 9.000000 0,-1.000000 10.000000 2,1.000000 10.000000 1,-6.000000 22.000000 1,-8.000000 39.000000 1,-10.000000 36.000000 3,-9.000000 39.000000 1,-9.000000 16.000000 2,-5.000000-3.000000 1,-7.000000-3.000000 2,-5.000000-2.000000 0,-4.000000-12.000000 2,0.000000-19.000000-1,0.000000-18.000000 1,0.000000-19.000000-1,-4.000000 4.000000 1,-5.000000 29.000000 3,-7.000000 28.000000 0,-5.000000 28.000000 3,-1.000000 1.000000 0,6.000000-24.000000 0,7.000000-26.000000 0,6.000000-24.000000-2,10.000000-28.000000-3,17.000000-27.000000-10,15.000000-28.000000-8,16.000000-28.000000-9,12.000000-21.000000-4,9.000000-12.000000-2,10.000000-13.000000-2,10.000000-12.000000 0,5.000000-5.000000-1,4.000000 3.000000 2,3.000000 3.000000 1,3.000000 4.000000 2,-2.000000 7.000000 2,-6.000000 13.000000 2,-6.000000 12.000000 3,-6.000000 13.000000 3,-7.000000 12.000000 4,-6.000000 13.000000 4,-6.000000 12.000000 5,-6.000000 13.000000 4,-7.000000 12.000000 4,-6.000000 13.000000 2,-6.000000 12.000000 4,-6.000000 13.000000 3,-4.000000 7.000000 1,1.000000 4.000000 0,-1.000000 3.000000-1,1.000000 3.000000-1,1.000000-4.000000-1,3.000000-8.000000-1,3.000000-10.000000-1,4.000000-9.000000-2,1.000000-10.000000-2,0.000000-9.000000-5,0.000000-10.000000-3,0.000000-8.000000-5,4.000000-15.000000-2,10.000000-19.000000 1,10.000000-18.000000 0,9.000000-19.000000 0,4.000000-16.000000 0,1.000000-12.000000-3,-1.000000-13.000000-1,1.000000-12.000000-3,-1.000000-2.000000 0,1.000000 9.000000 0,-1.000000 10.000000-1,1.000000 10.000000 1,-4.000000 11.000000 1,-6.000000 17.000000 0,-6.000000 15.000000 1,-6.000000 16.000000 1,-7.000000 10.000000 2,-6.000000 7.000000 2,-6.000000 6.000000 3,-6.000000 7.000000 2,-4.000000 7.000000 1,1.000000 9.000000 2,-1.000000 10.000000 1,1.000000 10.000000 1,-4.000000 7.000000 2,-6.000000 6.000000 2,-6.000000 7.000000 3,-6.000000 6.000000 2,-2.000000 1.000000 0,3.000000-3.000000-1,3.000000-3.000000-1,4.000000-2.000000-1,4.000000-6.000000-3,6.000000-6.000000-4,7.000000-6.000000-5,6.000000-6.000000-4,6.000000-13.000000-4,6.000000-19.000000-1,7.000000-18.000000-2,6.000000-19.000000-2,1.000000-15.000000-2,-3.000000-8.000000 0,-3.000000-10.000000 0,-2.000000-9.000000-1,-5.000000-2.000000 0,-2.000000 6.000000 0,-3.000000 7.000000 1,-3.000000 6.000000 1,-2.000000 3.000000 1,0.000000 0.000000 5,0.000000 0.000000 4,0.000000 0.000000 4,0.000000 3.000000 4,0.000000 6.000000 3,0.000000 7.000000 5,0.000000 6.000000 3,-2.000000 23.000000 6,-3.000000 41.000000 4,-3.000000 40.000000 6,-2.000000 42.000000 5,-5.000000 27.000000 1,-2.000000 16.000000-6,-3.000000 15.000000-6,-3.000000 17.000000-4,-1.000000 17.000000-4,4.000000 23.000000-1,3.000000 22.000000-1,3.000000 22.000000-2,-1.000000 7.000000-1,-2.000000-6.000000 1,-3.000000-6.000000-2,-3.000000-6.000000 1,-2.000000-10.000000 0,0.000000-12.000000 1,0.000000-13.000000 2,0.000000-12.000000 1,0.000000-24.000000 0,0.000000-34.000000-2,0.000000-35.000000-1,0.000000-33.000000-1,0.000000-29.000000-6,0.000000-22.000000-12,0.000000-22.000000-9,0.000000-21.000000-12,4.000000-23.000000-7,10.000000-21.000000-6,10.000000-22.000000-5,9.000000-22.000000-5,4.000000-15.000000 0,1.000000-5.000000 5,-1.000000-7.000000 7,1.000000-5.000000 5,-3.000000 6.000000 5,-2.000000 23.000000 1,-3.000000 22.000000 3,-3.000000 22.000000 2</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3"/>
    </inkml:context>
    <inkml:brush xml:id="br0">
      <inkml:brushProperty name="width" value="0.0347859188914299" units="cm"/>
      <inkml:brushProperty name="height" value="0.0347859188914299" units="cm"/>
      <inkml:brushProperty name="color" value="#F2385B"/>
      <inkml:brushProperty name="ignorePressure" value="0"/>
    </inkml:brush>
  </inkml:definitions>
  <inkml:trace contextRef="#ctx0" brushRef="#br0">50350.000000 1850.000000 632,'0.000000'112.000000'1,"0.000000"-24.000000"2 ,0.000000-26.000000 2,0.000000-24.000000 2,-4.000000-3.000000 2,-5.000000 23.000000 1,-7.000000 22.000000 2,-5.000000 22.000000 2,-4.000000 19.000000 2,0.000000 20.000000 1,0.000000 18.000000 3,0.000000 20.000000 2,0.000000 8.000000 0,0.000000 1.000000 0,0.000000-1.000000-1,0.000000 1.000000-1,3.000000-9.000000 0,6.000000-15.000000 1,7.000000-15.000000 1,6.000000-16.000000 0,3.000000-16.000000-2,0.000000-16.000000-4,0.000000-15.000000-4,0.000000-15.000000-3,10.000000-15.000000-5,23.000000-12.000000-3,22.000000-13.000000-5,22.000000-12.000000-3,8.000000-9.000000-1,-2.000000-2.000000 2,-3.000000-3.000000 1,-3.000000-3.000000 3,-4.000000-2.000000 0,-3.000000 0.000000 0,-3.000000 0.000000 1,-2.000000 0.000000-1,-6.000000-2.000000 1,-6.000000-3.000000-1,-6.000000-3.000000 1,-6.000000-2.000000-1,-2.000000-5.000000-6,3.000000-2.000000-13,3.000000-3.000000-15,4.000000-3.000000-12,-6.000000-4.000000-5,-11.000000-3.000000 7,-14.000000-3.000000 5,-11.000000-2.000000 7,-7.000000-1.000000 3,0.000000 3.000000 2,0.000000 3.000000 2,0.000000 4.000000 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1:34"/>
    </inkml:context>
    <inkml:brush xml:id="br0">
      <inkml:brushProperty name="width" value="0.0336172617971897" units="cm"/>
      <inkml:brushProperty name="height" value="0.0336172617971897" units="cm"/>
      <inkml:brushProperty name="color" value="#F2385B"/>
      <inkml:brushProperty name="ignorePressure" value="0"/>
    </inkml:brush>
  </inkml:definitions>
  <inkml:trace contextRef="#ctx0" brushRef="#br0">53550.000000 9550.000000 654,'-41.000000'0.000000'-6,"19.000000"0.000000"-7 ,19.000000 0.000000-5,19.000000 0.000000-5,16.000000 3.000000 2,17.000000 6.000000 14,15.000000 7.000000 12,16.000000 6.000000 13,4.000000 3.000000 4,-6.000000 0.000000-6,-6.000000 0.000000-6,-6.000000 0.000000-5,-7.000000 1.000000-4,-6.000000 4.000000 0,-6.000000 3.000000-1,-6.000000 3.000000-1,-9.000000 3.000000 1,-8.000000 3.000000 0,-10.000000 3.000000 1,-9.000000 4.000000 0,-10.000000 4.000000 0,-9.000000 6.000000 3,-10.000000 7.000000 0,-8.000000 6.000000 2,-9.000000 4.000000 2,-6.000000 4.000000 3,-6.000000 3.000000 4,-6.000000 3.000000 3,-2.000000-1.000000 1,3.000000-2.000000 1,3.000000-3.000000 1,4.000000-3.000000 0,-1.000000 1.000000 1,-3.000000 6.000000-1,-3.000000 7.000000-1,-2.000000 6.000000 0,3.000000-2.000000-1,14.000000-9.000000-3,11.000000-10.000000-2,14.000000-8.000000-3,5.000000-11.000000-2,1.000000-8.000000-4,-1.000000-10.000000-4,1.000000-9.000000-4,7.000000-10.000000-6,16.000000-9.000000-6,15.000000-10.000000-8,17.000000-8.000000-7,2.000000-8.000000-1,-9.000000-2.000000 7,-10.000000-3.000000 6,-8.000000-3.000000 6,-6.000000-2.000000 4,1.000000 0.000000 1,-1.000000 0.000000 0,1.000000 0.000000 1,-1.000000 0.000000 4,1.000000 0.000000 4,-1.000000 0.000000 4,1.000000 0.000000 6,1.000000 1.000000 0,3.000000 4.000000-2,3.000000 3.000000-4,4.000000 3.000000-4,2.000000 1.000000-1,4.000000 1.000000-1,3.000000-1.000000-2,3.000000 1.000000 0,1.000000 2.000000-2,1.000000 7.000000-2,-1.000000 6.000000-1,1.000000 7.000000-2,-3.000000 5.000000 0,-2.000000 7.000000 2,-3.000000 6.000000 2,-3.000000 7.000000 1,-7.000000 4.000000 3,-9.000000 3.000000 3,-10.000000 3.000000 3,-8.000000 4.000000 3,-11.000000 5.000000 4,-8.000000 10.000000 2,-10.000000 10.000000 2,-9.000000 9.000000 4,-10.000000 6.000000 1,-9.000000 3.000000 0,-10.000000 3.000000 0,-8.000000 4.000000-1,-4.000000-1.000000 1,3.000000-3.000000-3,3.000000-3.000000-1,4.000000-2.000000-1,4.000000-8.000000-5,6.000000-8.000000-5,7.000000-10.000000-8,6.000000-9.000000-6,6.000000-10.000000-3,6.000000-9.000000 0,7.000000-10.000000-1,6.000000-8.000000 0,13.000000-17.000000-10,23.000000-21.000000-17,22.000000-22.000000-19,22.000000-22.000000-18,12.000000-7.000000 0,3.000000 10.000000 17,3.000000 10.000000 16,4.000000 9.000000 18,-1.000000 7.000000 10,-3.000000 7.000000 3,-3.000000 6.000000 4,-2.000000 7.000000 2,-8.000000 5.000000 6,-8.000000 7.000000 5,-10.000000 6.000000 6,-9.000000 7.000000 5,-5.000000 4.000000 6,0.000000 3.000000 6,0.000000 3.000000 5,0.000000 4.000000 5,0.000000 2.000000 2,0.000000 4.000000-3,0.000000 3.000000-3,0.000000 3.000000-2,1.000000-1.000000-6,4.000000-2.000000-8,3.000000-3.000000-9,3.000000-3.000000-9,4.000000-6.000000-4,7.000000-5.000000-1,6.000000-7.000000-1,7.000000-5.000000-1,-3.000000-8.000000 0,-8.000000-5.000000 1,-10.000000-7.000000 0,-9.000000-5.000000 2,-5.000000-4.000000-7,0.000000 0.000000-14,0.000000 0.000000-15,0.000000 0.000000-14</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4"/>
    </inkml:context>
    <inkml:brush xml:id="br0">
      <inkml:brushProperty name="width" value="0.036024384200573" units="cm"/>
      <inkml:brushProperty name="height" value="0.036024384200573" units="cm"/>
      <inkml:brushProperty name="color" value="#F2385B"/>
      <inkml:brushProperty name="ignorePressure" value="0"/>
    </inkml:brush>
  </inkml:definitions>
  <inkml:trace contextRef="#ctx0" brushRef="#br0">51950.000000 3850.000000 610,'68.000000'25.000000'25,"-11.000000"0.000000"-1 ,-14.000000 0.000000-2,-11.000000 0.000000-1,-9.000000 3.000000-1,-3.000000 6.000000 0,-3.000000 7.000000 0,-2.000000 6.000000 0,-5.000000 6.000000-1,-2.000000 6.000000-1,-3.000000 7.000000 0,-3.000000 6.000000-2,-2.000000 1.000000 1,0.000000-3.000000 0,0.000000-3.000000 0,0.000000-2.000000 0,0.000000-6.000000-2,0.000000-6.000000-2,0.000000-6.000000-4,0.000000-6.000000-3,4.000000-9.000000 0,10.000000-8.000000 0,10.000000-10.000000 3,9.000000-9.000000 1,10.000000-9.000000-5,14.000000-5.000000-13,11.000000-7.000000-13,14.000000-5.000000-11,7.000000-11.000000-7,3.000000-11.000000 1,3.000000-14.000000 0,4.000000-11.000000 2,-7.000000-3.000000-3,-16.000000 10.000000-2,-15.000000 10.000000-5,-15.000000 9.000000-2</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4"/>
    </inkml:context>
    <inkml:brush xml:id="br0">
      <inkml:brushProperty name="width" value="0.0332449562847614" units="cm"/>
      <inkml:brushProperty name="height" value="0.0332449562847614" units="cm"/>
      <inkml:brushProperty name="color" value="#F2385B"/>
      <inkml:brushProperty name="ignorePressure" value="0"/>
    </inkml:brush>
  </inkml:definitions>
  <inkml:trace contextRef="#ctx0" brushRef="#br0">55200.000000 2550.000000 661,'-47.000000'-90.000000'3,"6.000000"23.000000"6 ,7.000000 22.000000 5,6.000000 22.000000 7,1.000000 13.000000 2,-3.000000 7.000000 0,-3.000000 6.000000 1,-2.000000 7.000000-1,-6.000000 11.000000 0,-6.000000 20.000000-3,-6.000000 18.000000-2,-6.000000 20.000000-2,2.000000 0.000000-3,14.000000-15.000000-1,11.000000-15.000000-3,14.000000-16.000000-3,0.000000 6.000000 0,-8.000000 28.000000 1,-10.000000 28.000000 0,-9.000000 29.000000 0,-1.000000 7.000000 0,10.000000-12.000000 2,10.000000-13.000000 1,9.000000-12.000000 0,6.000000-13.000000-1,3.000000-12.000000-3,3.000000-13.000000-3,4.000000-12.000000-2,8.000000-4.000000-4,17.000000 7.000000-2,15.000000 6.000000-3,16.000000 7.000000-2,10.000000-4.000000-3,7.000000-12.000000-2,6.000000-13.000000-4,7.000000-12.000000-3,4.000000-12.000000-3,3.000000-8.000000-5,3.000000-10.000000-3,4.000000-9.000000-5,-3.000000-9.000000 0,-5.000000-5.000000 0,-7.000000-7.000000 2,-5.000000-5.000000 1,-12.000000-1.000000 4,-16.000000 6.000000 5,-15.000000 7.000000 5,-15.000000 6.000000 6</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4"/>
    </inkml:context>
    <inkml:brush xml:id="br0">
      <inkml:brushProperty name="width" value="0.025856452062726" units="cm"/>
      <inkml:brushProperty name="height" value="0.025856452062726" units="cm"/>
      <inkml:brushProperty name="color" value="#F2385B"/>
      <inkml:brushProperty name="ignorePressure" value="0"/>
    </inkml:brush>
  </inkml:definitions>
  <inkml:trace contextRef="#ctx0" brushRef="#br0">54400.000000 3450.000000 850,'101.000000'-4.000000'43,"4.000000"-5.000000"-6 ,3.000000-7.000000-6,3.000000-5.000000-6,3.000000-9.000000-11,3.000000-9.000000-18,3.000000-10.000000-16,4.000000-8.000000-16,-10.000000 0.000000-5,-22.000000 14.000000 8,-22.000000 11.000000 8,-21.000000 14.000000 8,-14.000000 5.000000 2,-2.000000 1.000000-4,-3.000000-1.000000-5,-3.000000 1.000000-5</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5"/>
    </inkml:context>
    <inkml:brush xml:id="br0">
      <inkml:brushProperty name="width" value="0.0342296212911606" units="cm"/>
      <inkml:brushProperty name="height" value="0.0342296212911606" units="cm"/>
      <inkml:brushProperty name="color" value="#F2385B"/>
      <inkml:brushProperty name="ignorePressure" value="0"/>
    </inkml:brush>
  </inkml:definitions>
  <inkml:trace contextRef="#ctx0" brushRef="#br0">56700.000000 1900.000000 642,'-25.000000'76.000000'0,"0.000000"4.000000"0 ,0.000000 3.000000 0,0.000000 3.000000-1,3.000000 6.000000 5,6.000000 9.000000 7,7.000000 10.000000 8,6.000000 10.000000 9,1.000000 13.000000 3,-3.000000 19.000000 0,-3.000000 19.000000-1,-2.000000 19.000000 1,-1.000000 5.000000-2,3.000000-5.000000-3,3.000000-7.000000-2,4.000000-5.000000-3,1.000000-11.000000-3,0.000000-11.000000-1,0.000000-14.000000-1,0.000000-11.000000-2,1.000000-12.000000-6,4.000000-9.000000-9,3.000000-10.000000-9,3.000000-8.000000-11,-1.000000-22.000000-5,-2.000000-30.000000-4,-3.000000-32.000000-3,-3.000000-30.000000-4,-4.000000-29.000000-2,-3.000000-25.000000-4,-3.000000-25.000000-2,-2.000000-25.000000-2,-5.000000-10.000000 2,-2.000000 7.000000 8,-3.000000 6.000000 8,-3.000000 7.000000 9,-1.000000 7.000000 5,4.000000 9.000000 3,3.000000 10.000000 4,3.000000 10.000000 3</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5"/>
    </inkml:context>
    <inkml:brush xml:id="br0">
      <inkml:brushProperty name="width" value="0.0322888791561127" units="cm"/>
      <inkml:brushProperty name="height" value="0.0322888791561127" units="cm"/>
      <inkml:brushProperty name="color" value="#F2385B"/>
      <inkml:brushProperty name="ignorePressure" value="0"/>
    </inkml:brush>
  </inkml:definitions>
  <inkml:trace contextRef="#ctx0" brushRef="#br0">56450.000000 2000.000000 681,'95.000000'-22.000000'-6,"-9.000000"6.000000"2 ,-10.000000 7.000000 1,-8.000000 6.000000 2,-6.000000 6.000000 2,1.000000 6.000000 0,-1.000000 7.000000 1,1.000000 6.000000 2,-4.000000 6.000000 1,-6.000000 6.000000 4,-6.000000 7.000000 3,-6.000000 6.000000 3,-7.000000 6.000000 1,-6.000000 6.000000-1,-6.000000 7.000000-2,-6.000000 6.000000-1,-13.000000 3.000000 1,-19.000000 0.000000 2,-18.000000 0.000000 3,-19.000000 0.000000 2,-15.000000 0.000000 2,-8.000000 0.000000 1,-10.000000 0.000000 2,-9.000000 0.000000 2,-2.000000-5.000000-3,6.000000-9.000000-5,7.000000-10.000000-6,6.000000-8.000000-6,9.000000-14.000000-6,13.000000-15.000000-5,12.000000-15.000000-6,13.000000-16.000000-5,9.000000-10.000000-8,6.000000-3.000000-8,7.000000-3.000000-9,6.000000-2.000000-9,4.000000-1.000000-3,4.000000 3.000000 3,3.000000 3.000000 3,3.000000 4.000000 4</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5"/>
    </inkml:context>
    <inkml:brush xml:id="br0">
      <inkml:brushProperty name="width" value="0.0313450992107391" units="cm"/>
      <inkml:brushProperty name="height" value="0.0313450992107391" units="cm"/>
      <inkml:brushProperty name="color" value="#F2385B"/>
      <inkml:brushProperty name="ignorePressure" value="0"/>
    </inkml:brush>
  </inkml:definitions>
  <inkml:trace contextRef="#ctx0" brushRef="#br0">59300.000000 2850.000000 701,'-65.000000'126.000000'5,"23.000000"-46.000000"9 ,22.000000-47.000000 10,22.000000-47.000000 9,12.000000-19.000000 2,3.000000 9.000000-7,3.000000 10.000000-6,4.000000 10.000000-7,16.000000-1.000000-3,32.000000-9.000000 2,31.000000-10.000000 0,32.000000-8.000000 1,11.000000-1.000000-1,-5.000000 9.000000-1,-7.000000 10.000000 0,-5.000000 10.000000-3,-15.000000 4.000000-1,-22.000000 0.000000-3,-22.000000 0.000000-3,-21.000000 0.000000-4,1.000000 0.000000-2,25.000000 0.000000-1,25.000000 0.000000-3,25.000000 0.000000-1,3.000000 0.000000 0,-19.000000 0.000000 3,-18.000000 0.000000 2,-19.000000 0.000000 3,-15.000000 0.000000-3,-8.000000 0.000000-9,-10.000000 0.000000-8,-9.000000 0.000000-8,-5.000000 0.000000-6,0.000000 0.000000-2,0.000000 0.000000-3,0.000000 0.000000-2,-2.000000 3.000000 1,-3.000000 6.000000 4,-3.000000 7.000000 3,-2.000000 6.000000 5,-8.000000-4.000000 4,-8.000000-11.000000 5,-10.000000-14.000000 6,-9.000000-11.000000 5</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5"/>
    </inkml:context>
    <inkml:brush xml:id="br0">
      <inkml:brushProperty name="width" value="0.0341097302734852" units="cm"/>
      <inkml:brushProperty name="height" value="0.0341097302734852" units="cm"/>
      <inkml:brushProperty name="color" value="#F2385B"/>
      <inkml:brushProperty name="ignorePressure" value="0"/>
    </inkml:brush>
  </inkml:definitions>
  <inkml:trace contextRef="#ctx0" brushRef="#br0">60950.000000 2400.000000 644,'-16.000000'-66.000000'29,"19.000000"19.000000"-8 ,19.000000 19.000000-7,19.000000 19.000000-6,12.000000 9.000000-4,6.000000 0.000000 3,7.000000 0.000000 2,6.000000 0.000000 2,1.000000 1.000000 1,-3.000000 4.000000 0,-3.000000 3.000000 0,-2.000000 3.000000 0,-5.000000 7.000000-3,-2.000000 14.000000-6,-3.000000 11.000000-5,-3.000000 14.000000-6,-9.000000 3.000000-2,-11.000000-2.000000 3,-14.000000-3.000000 3,-11.000000-3.000000 2,-9.000000-4.000000 2,-3.000000-3.000000 4,-3.000000-3.000000 3,-2.000000-2.000000 2,-14.000000 8.000000 4,-21.000000 22.000000 5,-22.000000 22.000000 5,-22.000000 23.000000 4,-8.000000 5.000000 2,6.000000-9.000000-4,7.000000-10.000000-2,6.000000-8.000000-2,-1.000000-9.000000-6,-5.000000-6.000000-6,-7.000000-6.000000-7,-5.000000-6.000000-6,5.000000-21.000000-9,19.000000-34.000000-10,19.000000-35.000000-11,19.000000-33.000000-10,12.000000-14.000000-3,6.000000 10.000000 3,7.000000 10.000000 3,6.000000 9.000000 4,3.000000 2.000000 2,0.000000-2.000000 1,0.000000-3.000000 2,0.000000-3.000000 1</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6"/>
    </inkml:context>
    <inkml:brush xml:id="br0">
      <inkml:brushProperty name="width" value="0.0383767634630203" units="cm"/>
      <inkml:brushProperty name="height" value="0.0383767634630203" units="cm"/>
      <inkml:brushProperty name="color" value="#F2385B"/>
      <inkml:brushProperty name="ignorePressure" value="0"/>
    </inkml:brush>
  </inkml:definitions>
  <inkml:trace contextRef="#ctx0" brushRef="#br0">64900.000000 1650.000000 573,'0.000000'68.000000'1,"0.000000"-11.000000"1 ,0.000000-14.000000 2,0.000000-11.000000 2,1.000000 0.000000 0,4.000000 17.000000-2,3.000000 15.000000-1,3.000000 16.000000-2,1.000000 12.000000 5,1.000000 9.000000 11,-1.000000 10.000000 11,1.000000 10.000000 11,-4.000000 10.000000 3,-6.000000 13.000000-4,-6.000000 12.000000-4,-6.000000 13.000000-4,-2.000000-4.000000-4,3.000000-18.000000-4,3.000000-19.000000-5,4.000000-18.000000-3,-1.000000-6.000000-3,-3.000000 10.000000-1,-3.000000 10.000000-2,-2.000000 9.000000 0,-1.000000-4.000000 0,3.000000-15.000000 1,3.000000-15.000000 2,4.000000-16.000000 1,2.000000-13.000000-4,4.000000-9.000000-6,3.000000-10.000000-9,3.000000-8.000000-8,4.000000-9.000000-2,7.000000-6.000000 2,6.000000-6.000000 2,7.000000-6.000000 1,5.000000-4.000000 3,7.000000 1.000000 3,6.000000-1.000000 3,7.000000 1.000000 3,2.000000-4.000000 1,1.000000-6.000000 1,-1.000000-6.000000 1,1.000000-6.000000 0,-4.000000-4.000000 1,-6.000000 1.000000 0,-6.000000-1.000000 0,-6.000000 1.000000-1,-1.000000-3.000000-4,7.000000-2.000000-12,6.000000-3.000000-10,7.000000-3.000000-12,-1.000000-6.000000-6,-6.000000-5.000000-5,-6.000000-7.000000-2,-6.000000-5.000000-5,-4.000000-3.000000 3,1.000000 4.000000 7,-1.000000 3.000000 7,1.000000 3.000000 7,-3.000000 4.000000 7,-2.000000 7.000000 4,-3.000000 6.000000 5,-3.000000 7.000000 6</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6"/>
    </inkml:context>
    <inkml:brush xml:id="br0">
      <inkml:brushProperty name="width" value="0.0315509513020515" units="cm"/>
      <inkml:brushProperty name="height" value="0.0315509513020515" units="cm"/>
      <inkml:brushProperty name="color" value="#F2385B"/>
      <inkml:brushProperty name="ignorePressure" value="0"/>
    </inkml:brush>
  </inkml:definitions>
  <inkml:trace contextRef="#ctx0" brushRef="#br0">66900.000000 3900.000000 697,'23.000000'90.000000'2,"-3.000000"-18.000000"3 ,-3.000000-19.000000 4,-2.000000-18.000000 4,-5.000000-6.000000 3,-2.000000 10.000000 2,-3.000000 10.000000 2,-3.000000 9.000000 2,-2.000000 9.000000 2,0.000000 9.000000 0,0.000000 10.000000 1,0.000000 10.000000 1,0.000000-3.000000-1,0.000000-11.000000-1,0.000000-14.000000-2,0.000000-11.000000-2,1.000000-11.000000-12,4.000000-5.000000-25,3.000000-7.000000-24,3.000000-5.000000-24,-1.000000-12.000000-8,-2.000000-16.000000 10,-3.000000-15.000000 10,-3.000000-15.000000 9</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7"/>
    </inkml:context>
    <inkml:brush xml:id="br0">
      <inkml:brushProperty name="width" value="0.0336760394275188" units="cm"/>
      <inkml:brushProperty name="height" value="0.0336760394275188" units="cm"/>
      <inkml:brushProperty name="color" value="#F2385B"/>
      <inkml:brushProperty name="ignorePressure" value="0"/>
    </inkml:brush>
  </inkml:definitions>
  <inkml:trace contextRef="#ctx0" brushRef="#br0">69050.000000 3050.000000 653,'0.000000'-47.000000'47,"0.000000"6.000000"-17 ,0.000000 7.000000-19,0.000000 6.000000-17,-4.000000 3.000000-1,-5.000000 0.000000 16,-7.000000 0.000000 18,-5.000000 0.000000 16,-8.000000 12.000000 4,-5.000000 26.000000-9,-7.000000 24.000000-8,-5.000000 26.000000-10,-3.000000 18.000000-5,4.000000 13.000000-4,3.000000 12.000000-3,3.000000 13.000000-3,6.000000 6.000000-2,9.000000 0.000000 1,10.000000 0.000000 0,10.000000 0.000000 0,7.000000-5.000000-1,6.000000-9.000000-3,7.000000-10.000000-3,6.000000-8.000000-3,7.000000-15.000000-3,10.000000-19.000000-1,10.000000-18.000000-1,9.000000-19.000000-2,6.000000-12.000000-2,3.000000-2.000000-3,3.000000-3.000000-4,4.000000-3.000000-4,-6.000000-4.000000 0,-11.000000-3.000000 0,-14.000000-3.000000 0,-11.000000-2.000000 1,-7.000000-5.000000 1,0.000000-2.000000-1,0.000000-3.000000 1,0.000000-3.000000-1,-2.000000-1.000000 3,-3.000000 4.000000 2,-3.000000 3.000000 4,-2.000000 3.000000 4,-3.000000-1.000000 0,1.000000-2.000000 0,-1.000000-3.000000-2,1.000000-3.000000-1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1"/>
    </inkml:context>
    <inkml:brush xml:id="br0">
      <inkml:brushProperty name="width" value="0.0293864291161299" units="cm"/>
      <inkml:brushProperty name="height" value="0.0293864291161299" units="cm"/>
      <inkml:brushProperty name="color" value="#F2385B"/>
      <inkml:brushProperty name="ignorePressure" value="0"/>
    </inkml:brush>
  </inkml:definitions>
  <inkml:trace contextRef="#ctx0" brushRef="#br0">25600.000000 12400.000000 748,'23.000000'-179.000000'1,"-3.000000"45.000000"2 ,-3.000000 43.000000 2,-2.000000 45.000000 1,-3.000000 19.000000 3,1.000000-3.000000 2,-1.000000-3.000000 3,1.000000-2.000000 2,1.000000 2.000000 1,3.000000 9.000000 1,3.000000 10.000000 2,4.000000 10.000000 0,4.000000 8.000000 0,6.000000 10.000000-1,7.000000 10.000000-2,6.000000 9.000000-2,-1.000000 1.000000-1,-5.000000-6.000000-4,-7.000000-6.000000-3,-5.000000-6.000000-3,2.000000 1.000000-1,13.000000 9.000000-2,12.000000 10.000000 0,13.000000 10.000000-1,4.000000 4.000000-1,-3.000000 0.000000-3,-3.000000 0.000000-2,-2.000000 0.000000-4,-8.000000 0.000000-2,-8.000000 0.000000-1,-10.000000 0.000000-1,-9.000000 0.000000-2,-9.000000 0.000000 0,-5.000000 0.000000 2,-7.000000 0.000000 0,-5.000000 0.000000 1,-12.000000 1.000000 1,-16.000000 4.000000 1,-15.000000 3.000000 1,-15.000000 3.000000 1,-11.000000-4.000000 0,-2.000000-8.000000 1,-3.000000-10.000000-1,-3.000000-9.000000 1,2.000000-9.000000-3,10.000000-5.000000-3,10.000000-7.000000-4,9.000000-5.000000-3,6.000000-8.000000-3,3.000000-5.000000 1,3.000000-7.000000 0,4.000000-5.000000 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1:34"/>
    </inkml:context>
    <inkml:brush xml:id="br0">
      <inkml:brushProperty name="width" value="0.0303275659680367" units="cm"/>
      <inkml:brushProperty name="height" value="0.0303275659680367" units="cm"/>
      <inkml:brushProperty name="color" value="#F2385B"/>
      <inkml:brushProperty name="ignorePressure" value="0"/>
    </inkml:brush>
  </inkml:definitions>
  <inkml:trace contextRef="#ctx0" brushRef="#br0">56150.000000 11350.000000 725,'0.000000'90.000000'1,"0.000000"-18.000000"3 ,0.000000-19.000000 2,0.000000-18.000000 3,0.000000-3.000000 3,0.000000 17.000000 3,0.000000 15.000000 5,0.000000 16.000000 3,0.000000 4.000000 2,0.000000-6.000000-1,0.000000-6.000000-1,0.000000-6.000000 0,0.000000-9.000000-2,0.000000-8.000000-6,0.000000-10.000000-3,0.000000-9.000000-5,1.000000-4.000000-3,4.000000 4.000000-3,3.000000 3.000000-3,3.000000 3.000000-4,3.000000-7.000000-3,3.000000-15.000000-6,3.000000-15.000000-5,4.000000-16.000000-5,-1.000000-19.000000-5,-3.000000-22.000000-2,-3.000000-22.000000-2,-2.000000-21.000000-3,-3.000000-6.000000 3,1.000000 14.000000 5,-1.000000 11.000000 7,1.000000 14.000000 7,1.000000 10.000000 6,3.000000 9.000000 5,3.000000 10.000000 6,4.000000 10.000000 7,4.000000 5.000000 3,6.000000 4.000000 2,7.000000 3.000000 2,6.000000 3.000000 3,6.000000 3.000000-1,6.000000 3.000000-1,7.000000 3.000000-2,6.000000 4.000000-3,-1.000000 1.000000 0,-5.000000 0.000000-2,-7.000000 0.000000-1,-5.000000 0.000000-2,-6.000000 3.000000 1,-3.000000 6.000000 1,-3.000000 7.000000 0,-2.000000 6.000000 2,-6.000000 7.000000 0,-6.000000 10.000000 2,-6.000000 10.000000 0,-6.000000 9.000000 2,-15.000000 9.000000-1,-21.000000 9.000000-1,-22.000000 10.000000-1,-22.000000 10.000000-2,-13.000000 2.000000-1,-3.000000-3.000000-1,-3.000000-3.000000-2,-2.000000-2.000000-1,-1.000000-6.000000-2,3.000000-6.000000-1,3.000000-6.000000-1,4.000000-6.000000-1,7.000000-10.000000 0,13.000000-12.000000 1,12.000000-13.000000 1,13.000000-12.000000 1,12.000000-12.000000 0,13.000000-8.000000-4,12.000000-10.000000-3,13.000000-9.000000-2,9.000000-7.000000-1,6.000000-3.000000 2,7.000000-3.000000 1,6.000000-2.000000 3,-1.000000 0.000000-1,-5.000000 7.000000 0,-7.000000 6.000000-3,-5.000000 7.000000-1,3.000000-3.000000-2,17.000000-8.000000-3,15.000000-10.000000-2,16.000000-9.000000-3,4.000000-4.000000-3,-6.000000 4.000000-1,-6.000000 3.000000-2,-6.000000 3.000000-2,-7.000000 3.000000-1,-6.000000 3.000000 2,-6.000000 3.000000 1,-6.000000 4.000000 2,-9.000000 1.000000-1,-8.000000 0.000000-2,-10.000000 0.000000-3,-9.000000 0.000000-2,-7.000000 1.000000 2,-3.000000 4.000000 6,-3.000000 3.000000 5,-2.000000 3.000000 6</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7"/>
    </inkml:context>
    <inkml:brush xml:id="br0">
      <inkml:brushProperty name="width" value="0.0300673320889473" units="cm"/>
      <inkml:brushProperty name="height" value="0.0300673320889473" units="cm"/>
      <inkml:brushProperty name="color" value="#F2385B"/>
      <inkml:brushProperty name="ignorePressure" value="0"/>
    </inkml:brush>
  </inkml:definitions>
  <inkml:trace contextRef="#ctx0" brushRef="#br0">69000.000000 3400.000000 731,'-68.000000'46.000000'3,"17.000000"-5.000000"5 ,15.000000-7.000000 5,16.000000-5.000000 6,12.000000-8.000000 3,9.000000-5.000000 3,10.000000-7.000000 3,10.000000-5.000000 3,7.000000-6.000000-1,6.000000-3.000000-4,7.000000-3.000000-3,6.000000-2.000000-3,6.000000-6.000000-6,6.000000-6.000000-7,7.000000-6.000000-9,6.000000-6.000000-7,-4.000000-2.000000-12,-11.000000 3.000000-18,-14.000000 3.000000-17,-11.000000 4.000000-17</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7"/>
    </inkml:context>
    <inkml:brush xml:id="br0">
      <inkml:brushProperty name="width" value="0.0358043387532234" units="cm"/>
      <inkml:brushProperty name="height" value="0.0358043387532234" units="cm"/>
      <inkml:brushProperty name="color" value="#F2385B"/>
      <inkml:brushProperty name="ignorePressure" value="0"/>
    </inkml:brush>
  </inkml:definitions>
  <inkml:trace contextRef="#ctx0" brushRef="#br0">71250.000000 2100.000000 614,'-24.000000'75.000000'3,"4.000000"0.000000"7 ,3.000000 0.000000 7,3.000000 0.000000 6,1.000000 3.000000 3,1.000000 6.000000-1,-1.000000 7.000000-1,1.000000 6.000000 0,1.000000 20.000000-1,3.000000 34.000000 1,3.000000 35.000000 1,4.000000 35.000000 1,2.000000 10.000000-1,4.000000-12.000000-1,3.000000-13.000000-3,3.000000-12.000000-1,1.000000-12.000000-2,1.000000-8.000000-6,-1.000000-10.000000-3,1.000000-9.000000-4,4.000000-15.000000-4,9.000000-18.000000-1,10.000000-19.000000-2,10.000000-18.000000-2,0.000000-39.000000-11,-5.000000-55.000000-20,-7.000000-57.000000-20,-5.000000-55.000000-19,-11.000000-31.000000-4,-11.000000-3.000000 12,-14.000000-3.000000 12,-11.000000-2.000000 12,-7.000000 10.000000 9,0.000000 25.000000 8,0.000000 25.000000 7,0.000000 25.000000 7</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4:57"/>
    </inkml:context>
    <inkml:brush xml:id="br0">
      <inkml:brushProperty name="width" value="0.0328297466039658" units="cm"/>
      <inkml:brushProperty name="height" value="0.0328297466039658" units="cm"/>
      <inkml:brushProperty name="color" value="#F2385B"/>
      <inkml:brushProperty name="ignorePressure" value="0"/>
    </inkml:brush>
  </inkml:definitions>
  <inkml:trace contextRef="#ctx0" brushRef="#br0">71050.000000 2900.000000 670,'-19.000000'-338.000000'-5,"13.000000"76.000000"14 ,12.000000 74.000000 13,13.000000 76.000000 12,9.000000 41.000000 4,6.000000 10.000000-5,7.000000 10.000000-7,6.000000 9.000000-5,9.000000 9.000000-4,13.000000 9.000000 0,12.000000 10.000000 0,13.000000 10.000000 0,6.000000 11.000000-4,0.000000 17.000000-8,0.000000 15.000000-7,0.000000 16.000000-8,-7.000000 10.000000-4,-11.000000 7.000000-1,-14.000000 6.000000 0,-11.000000 7.000000 0,-14.000000 4.000000 0,-11.000000 3.000000 2,-14.000000 3.000000 3,-11.000000 4.000000 2,-18.000000 4.000000 4,-22.000000 6.000000 5,-22.000000 7.000000 5,-21.000000 6.000000 4,-26.000000 3.000000 5,-28.000000 0.000000 2,-28.000000 0.000000 2,-27.000000 0.000000 2,-9.000000-11.000000 1,13.000000-22.000000-2,12.000000-22.000000-1,13.000000-21.000000-1,21.000000-18.000000-5,32.000000-12.000000-8,31.000000-13.000000-6,32.000000-12.000000-9,15.000000-9.000000-13,0.000000-2.000000-19,0.000000-3.000000-20,0.000000-3.000000-19</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2"/>
    </inkml:context>
    <inkml:brush xml:id="br0">
      <inkml:brushProperty name="width" value="0.033429779112339" units="cm"/>
      <inkml:brushProperty name="height" value="0.033429779112339" units="cm"/>
      <inkml:brushProperty name="color" value="#F2385B"/>
      <inkml:brushProperty name="ignorePressure" value="0"/>
    </inkml:brush>
  </inkml:definitions>
  <inkml:trace contextRef="#ctx0" brushRef="#br0">12350.000000 12450.000000 658,'0.000000'-266.000000'-4,"0.000000"69.000000"-1 ,0.000000 69.000000-1,0.000000 69.000000-1,-8.000000 38.000000 5,-16.000000 10.000000 14,-15.000000 10.000000 13,-15.000000 9.000000 13,-12.000000 18.000000 3,-6.000000 29.000000-5,-6.000000 28.000000-5,-6.000000 28.000000-5,-6.000000 23.000000-6,-2.000000 19.000000-4,-3.000000 19.000000-4,-3.000000 19.000000-4,-4.000000 9.000000-4,-3.000000 0.000000 0,-3.000000 0.000000-1,-2.000000 0.000000-1,3.000000-4.000000-1,14.000000-5.000000-1,11.000000-7.000000-2,14.000000-5.000000-1,11.000000-17.000000-1,14.000000-24.000000 0,11.000000-26.000000-1,14.000000-24.000000 0,7.000000-18.000000-1,3.000000-9.000000-3,3.000000-10.000000-2,4.000000-8.000000-2,7.000000-20.000000-4,13.000000-28.000000-5,12.000000-28.000000-6,13.000000-27.000000-4,7.000000-30.000000-2,4.000000-27.000000 3,3.000000-28.000000 2,3.000000-28.000000 4,1.000000-13.000000 1,1.000000 3.000000 2,-1.000000 3.000000 3,1.000000 4.000000 1,1.000000 5.000000 3,3.000000 10.000000 4,3.000000 10.000000 5,4.000000 9.000000 4,-3.000000 13.000000 3,-5.000000 20.000000 4,-7.000000 18.000000 3,-5.000000 20.000000 3,-4.000000 17.000000 3,0.000000 20.000000 3,0.000000 18.000000 2,0.000000 20.000000 2,-5.000000 25.000000 2,-9.000000 35.000000 0,-10.000000 35.000000 0,-8.000000 34.000000 1,-4.000000 26.000000 1,3.000000 19.000000 1,3.000000 19.000000 1,4.000000 19.000000 2,1.000000-2.000000-1,0.000000-22.000000-3,0.000000-22.000000-4,0.000000-21.000000-3,-2.000000-23.000000-3,-3.000000-21.000000-4,-3.000000-22.000000-2,-2.000000-22.000000-4,2.000000-7.000000 0,9.000000 10.000000 0,10.000000 10.000000 2,10.000000 9.000000 1,2.000000-4.000000 1,-3.000000-15.000000-2,-3.000000-15.000000-1,-2.000000-16.000000-1,3.000000-21.000000-2,14.000000-24.000000-3,11.000000-26.000000-3,14.000000-24.000000-4,5.000000-24.000000-2,1.000000-22.000000 2,-1.000000-22.000000 0,1.000000-21.000000 2,-3.000000-15.000000-3,-2.000000-6.000000-2,-3.000000-6.000000-3,-3.000000-6.000000-4,-6.000000-1.000000-1,-5.000000 7.000000 3,-7.000000 6.000000 0,-5.000000 7.000000 3,-8.000000 15.000000-4,-5.000000 25.000000-5,-7.000000 25.000000-8,-5.000000 25.000000-6,-1.000000 15.000000-2,6.000000 7.000000 3,7.000000 6.000000 2,6.000000 7.000000 3,-1.000000 8.000000 4,-5.000000 14.000000 6,-7.000000 11.000000 4,-5.000000 14.000000 6,-6.000000 7.000000 3,-3.000000 3.000000 1,-3.000000 3.000000 2,-2.000000 4.000000 0,-3.000000 4.000000 4,1.000000 6.000000 2,-1.000000 7.000000 5,1.000000 6.000000 4,-3.000000 10.000000 3,-2.000000 17.000000 6,-3.000000 15.000000 5,-3.000000 16.000000 4,-4.000000 10.000000 1,-3.000000 7.000000-2,-3.000000 6.000000-5,-2.000000 7.000000-2,-5.000000 10.000000-1,-2.000000 16.000000 0,-3.000000 15.000000 2,-3.000000 17.000000 1,-1.000000 11.000000-1,4.000000 10.000000-2,3.000000 10.000000-2,3.000000 9.000000-1,3.000000 6.000000-3,3.000000 3.000000-2,3.000000 3.000000-2,4.000000 4.000000-3,5.000000-10.000000-3,10.000000-22.000000-5,10.000000-22.000000-5,9.000000-21.000000-5,2.000000-28.000000 0,-2.000000-30.000000 2,-3.000000-32.000000 2,-3.000000-30.000000 4,-1.000000-25.000000-4,4.000000-15.000000-7,3.000000-15.000000-8,3.000000-16.000000-8,1.000000-33.000000-5,1.000000-50.000000-2,-1.000000-50.000000-2,1.000000-50.000000-2,-6.000000-30.000000 2,-8.000000-9.000000 4,-10.000000-10.000000 5,-9.000000-8.000000 6,-7.000000-11.000000 2,-3.000000-8.000000 4,-3.000000-10.000000 2,-2.000000-9.000000 2,-1.000000 4.000000 3,3.000000 19.000000 3,3.000000 19.000000 1,4.000000 19.000000 3,1.000000 23.000000 1,0.000000 28.000000 1,0.000000 28.000000 0,0.000000 29.000000 1,1.000000 24.000000 3,4.000000 22.000000 4,3.000000 22.000000 4,3.000000 23.000000 5,4.000000 16.000000 2,7.000000 13.000000 3,6.000000 12.000000 0,7.000000 13.000000 3,2.000000 7.000000-1,1.000000 4.000000-1,-1.000000 3.000000-3,1.000000 3.000000-1,1.000000 3.000000-1,3.000000 3.000000-1,3.000000 3.000000 0,4.000000 4.000000-1,-4.000000-3.000000-1,-9.000000-5.000000-1,-10.000000-7.000000-2,-8.000000-5.000000-1,-6.000000-1.000000-1,1.000000 6.000000 0,-1.000000 7.000000-1,1.000000 6.000000 0,-7.000000 3.000000 0,-12.000000 0.000000 2,-13.000000 0.000000 1,-12.000000 0.000000 1,-10.000000 1.000000 0,-6.000000 4.000000-3,-6.000000 3.000000-2,-6.000000 3.000000-4,-4.000000-2.000000 0,1.000000-6.000000-2,-1.000000-6.000000 0,1.000000-6.000000 0,2.000000-7.000000-3,7.000000-6.000000-3,6.000000-6.000000-4,7.000000-6.000000-4,7.000000-10.000000-5,9.000000-12.000000-6,10.000000-13.000000-6,10.000000-12.000000-5,5.000000-5.000000 0,4.000000 3.000000 4,3.000000 3.000000 6,3.000000 4.000000 5,3.000000 1.000000 1,3.000000 0.000000-4,3.000000 0.000000-2,4.000000 0.000000-3</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2"/>
    </inkml:context>
    <inkml:brush xml:id="br0">
      <inkml:brushProperty name="width" value="0.0298153795301914" units="cm"/>
      <inkml:brushProperty name="height" value="0.0298153795301914" units="cm"/>
      <inkml:brushProperty name="color" value="#F2385B"/>
      <inkml:brushProperty name="ignorePressure" value="0"/>
    </inkml:brush>
  </inkml:definitions>
  <inkml:trace contextRef="#ctx0" brushRef="#br0">17400.000000 13000.000000 737,'-4.000000'50.000000'-29,"-5.000000"0.000000"17 ,-7.000000 0.000000 19,-5.000000 0.000000 17,-9.000000 4.000000 8,-9.000000 10.000000-4,-10.000000 10.000000-3,-8.000000 9.000000-4,-6.000000 9.000000-3,1.000000 9.000000-1,-1.000000 10.000000-4,1.000000 10.000000-1,5.000000-7.000000-3,14.000000-22.000000-2,11.000000-22.000000-2,14.000000-21.000000-3,0.000000 2.000000 0,-8.000000 29.000000 0,-10.000000 28.000000 2,-9.000000 28.000000 0,1.000000 6.000000 2,13.000000-16.000000 2,12.000000-15.000000 1,13.000000-15.000000 3,13.000000-15.000000-1,17.000000-12.000000-1,15.000000-13.000000-3,16.000000-12.000000-1,12.000000-12.000000-4,9.000000-8.000000-3,10.000000-10.000000-4,10.000000-9.000000-4,5.000000-13.000000-5,4.000000-16.000000-6,3.000000-15.000000-7,3.000000-15.000000-6,-1.000000-7.000000-2,-2.000000 3.000000 5,-3.000000 3.000000 5,-3.000000 4.000000 4,-12.000000 5.000000 1,-18.000000 10.000000 0,-19.000000 10.000000-1,-18.000000 9.000000-1,-9.000000 4.000000 1,4.000000 1.000000 2,3.000000-1.000000 2,3.000000 1.000000 3,1.000000-1.000000 1,1.000000 1.000000 2,-1.000000-1.000000 1,1.000000 1.000000 1,-1.000000-1.000000 2,1.000000 1.000000 2,-1.000000-1.000000 1,1.000000 1.000000 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21100.000000 14100.000000 999,'4.000000'-46.000000'-4,"10.000000"10.000000"-9 ,10.000000 10.000000-9,9.000000 9.000000-10,9.000000 6.000000 3,9.000000 3.000000 11,10.000000 3.000000 11,10.000000 4.000000 12,4.000000 1.000000 3,0.000000 0.000000-6,0.000000 0.000000-5,0.000000 0.000000-6,-2.000000 0.000000-4,-3.000000 0.000000-2,-3.000000 0.000000-1,-2.000000 0.000000-3,-9.000000 1.000000 2,-12.000000 4.000000 4,-13.000000 3.000000 3,-12.000000 3.000000 5</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21250.000000 14800.000000 999,'-33.000000'43.000000'0,"34.000000"-11.000000"-3 ,35.000000-14.000000-1,35.000000-11.000000-2,16.000000-9.000000-1,1.000000-3.000000 1,-1.000000-3.000000 1,1.000000-2.000000 0,-9.000000-3.000000 0,-15.000000 1.000000-2,-15.000000-1.000000 1,-16.000000 1.000000-2,-7.000000-1.000000 0,4.000000 1.000000 1,3.000000-1.000000 0,3.000000 1.000000 1,-1.000000-1.000000-2,-2.000000 1.000000-6,-3.000000-1.000000-6,-3.000000 1.000000-5</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4"/>
    </inkml:context>
    <inkml:brush xml:id="br0">
      <inkml:brushProperty name="width" value="0.0337012894451618" units="cm"/>
      <inkml:brushProperty name="height" value="0.0337012894451618" units="cm"/>
      <inkml:brushProperty name="color" value="#F2385B"/>
      <inkml:brushProperty name="ignorePressure" value="0"/>
    </inkml:brush>
  </inkml:definitions>
  <inkml:trace contextRef="#ctx0" brushRef="#br0">4950.000000 11350.000000 652,'-2.000000'54.000000'1,"-3.000000"10.000000"1 ,-3.000000 10.000000 1,-2.000000 9.000000 1,-6.000000 17.000000 2,-6.000000 25.000000 2,-6.000000 25.000000 2,-6.000000 25.000000 2,-7.000000 15.000000 1,-6.000000 7.000000 0,-6.000000 6.000000-1,-6.000000 7.000000 0,-2.000000-3.000000 1,3.000000-8.000000 1,3.000000-10.000000 3,4.000000-9.000000 1,2.000000-5.000000 1,4.000000 0.000000 1,3.000000 0.000000 0,3.000000 0.000000 0,6.000000-10.000000-1,9.000000-18.000000 0,10.000000-19.000000-2,10.000000-18.000000-2,7.000000-17.000000-1,6.000000-11.000000-4,7.000000-14.000000-2,6.000000-11.000000-4,9.000000-12.000000-1,13.000000-9.000000-2,12.000000-10.000000-1,13.000000-8.000000 0,10.000000-11.000000-2,10.000000-8.000000 0,10.000000-10.000000-1,9.000000-9.000000 0,2.000000-9.000000 0,-2.000000-5.000000 0,-3.000000-7.000000 0,-3.000000-5.000000 2,-12.000000 0.000000-2,-18.000000 10.000000 0,-19.000000 10.000000-2,-18.000000 9.000000-1,-3.000000 1.000000-3,17.000000-6.000000-4,15.000000-6.000000-5,16.000000-6.000000-3,4.000000-4.000000-6,-6.000000 1.000000-4,-6.000000-1.000000-6,-6.000000 1.000000-5,-9.000000 1.000000-2,-8.000000 3.000000 3,-10.000000 3.000000 2,-9.000000 4.000000 1</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4"/>
    </inkml:context>
    <inkml:brush xml:id="br0">
      <inkml:brushProperty name="width" value="0.0283143036067486" units="cm"/>
      <inkml:brushProperty name="height" value="0.0283143036067486" units="cm"/>
      <inkml:brushProperty name="color" value="#F2385B"/>
      <inkml:brushProperty name="ignorePressure" value="0"/>
    </inkml:brush>
  </inkml:definitions>
  <inkml:trace contextRef="#ctx0" brushRef="#br0">8400.000000 12700.000000 776,'0.000000'-115.000000'1,"0.000000"23.000000"0 ,0.000000 22.000000 0,0.000000 22.000000 1,-4.000000 15.000000 4,-5.000000 9.000000 6,-7.000000 10.000000 6,-5.000000 10.000000 7,-11.000000 10.000000 2,-11.000000 13.000000-4,-14.000000 12.000000-3,-11.000000 13.000000-4,-14.000000 16.000000-1,-11.000000 23.000000-2,-14.000000 22.000000 0,-11.000000 22.000000-1,-4.000000 15.000000-2,6.000000 9.000000-4,7.000000 10.000000-4,6.000000 10.000000-3,10.000000 0.000000-2,17.000000-5.000000 0,15.000000-7.000000 1,16.000000-5.000000 1,12.000000-19.000000 0,9.000000-27.000000 0,10.000000-28.000000-1,10.000000-28.000000 0,7.000000-4.000000 0,6.000000 22.000000 0,7.000000 22.000000 1,6.000000 23.000000 1,9.000000-1.000000-1,13.000000-22.000000 0,12.000000-22.000000 0,13.000000-21.000000 0,1.000000-17.000000-1,-9.000000-8.000000 0,-10.000000-10.000000-2,-8.000000-9.000000 0,5.000000-7.000000-3,22.000000-3.000000-6,22.000000-3.000000-5,23.000000-2.000000-5,8.000000-6.000000-2,-3.000000-6.000000-2,-3.000000-6.000000 0,-2.000000-6.000000 0,-9.000000-4.000000-1,-12.000000 1.000000-1,-13.000000-1.000000 1,-12.000000 1.000000 0,-13.000000 1.000000 2,-12.000000 3.000000 5,-13.000000 3.000000 6,-12.000000 4.000000 5</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4"/>
    </inkml:context>
    <inkml:brush xml:id="br0">
      <inkml:brushProperty name="width" value="0.0235745254904032" units="cm"/>
      <inkml:brushProperty name="height" value="0.0235745254904032" units="cm"/>
      <inkml:brushProperty name="color" value="#F2385B"/>
      <inkml:brushProperty name="ignorePressure" value="0"/>
    </inkml:brush>
  </inkml:definitions>
  <inkml:trace contextRef="#ctx0" brushRef="#br0">7450.000000 14500.000000 933,'12.000000'-71.000000'15,"26.000000"10.000000"-2 ,24.000000 10.000000-2,26.000000 9.000000-2,19.000000 4.000000-2,17.000000 1.000000-1,15.000000-1.000000-2,16.000000 1.000000-2,-2.000000-1.000000-4,-19.000000 1.000000-6,-18.000000-1.000000-4,-19.000000 1.000000-6,-15.000000 1.000000-6,-8.000000 3.000000-5,-10.000000 3.000000-5,-9.000000 4.000000-5</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34"/>
    </inkml:context>
    <inkml:brush xml:id="br0">
      <inkml:brushProperty name="width" value="0.0412204787135124" units="cm"/>
      <inkml:brushProperty name="height" value="0.0412204787135124" units="cm"/>
      <inkml:brushProperty name="color" value="#F2385B"/>
      <inkml:brushProperty name="ignorePressure" value="0"/>
    </inkml:brush>
  </inkml:definitions>
  <inkml:trace contextRef="#ctx0" brushRef="#br0">56600.000000 10600.000000 533,'1.000000'57.000000'21,"4.000000"17.000000"-1 ,3.000000 15.000000-1,3.000000 16.000000 0,1.000000 18.000000 1,1.000000 22.000000 5,-1.000000 22.000000 3,1.000000 23.000000 3,-1.000000 19.000000 3,1.000000 19.000000 0,-1.000000 19.000000 0,1.000000 19.000000-1,-4.000000 9.000000-1,-6.000000 0.000000-4,-6.000000 0.000000-5,-6.000000 0.000000-3,-2.000000-15.000000-4,3.000000-27.000000-4,3.000000-28.000000-3,4.000000-28.000000-3,1.000000-29.000000-3,0.000000-28.000000-6,0.000000-28.000000-5,0.000000-27.000000-4,0.000000-12.000000-3,0.000000 6.000000 1,0.000000 7.000000 1,0.000000 6.000000 0,0.000000-2.000000-6,0.000000-9.000000-13,0.000000-10.000000-12,0.000000-8.000000-14</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5"/>
    </inkml:context>
    <inkml:brush xml:id="br0">
      <inkml:brushProperty name="width" value="0.0330608040094376" units="cm"/>
      <inkml:brushProperty name="height" value="0.0330608040094376" units="cm"/>
      <inkml:brushProperty name="color" value="#F2385B"/>
      <inkml:brushProperty name="ignorePressure" value="0"/>
    </inkml:brush>
  </inkml:definitions>
  <inkml:trace contextRef="#ctx0" brushRef="#br0">26150.000000 12950.000000 665,'-88.000000'-80.000000'0,"26.000000"41.000000"1 ,24.000000 40.000000 1,26.000000 42.000000 0,10.000000 16.000000 3,-3.000000-6.000000 2,-3.000000-6.000000 3,-2.000000-6.000000 4,-5.000000 12.000000 2,-2.000000 31.000000 5,-3.000000 32.000000 3,-3.000000 31.000000 4,-2.000000 20.000000 0,0.000000 9.000000-4,0.000000 10.000000-3,0.000000 10.000000-5,-2.000000 0.000000-2,-3.000000-5.000000-2,-3.000000-7.000000-1,-2.000000-5.000000-3,-1.000000-12.000000-1,3.000000-16.000000-1,3.000000-15.000000 0,4.000000-15.000000-1,4.000000-18.000000-2,6.000000-19.000000-1,7.000000-18.000000-2,6.000000-19.000000-2,9.000000-13.000000 0,13.000000-6.000000-1,12.000000-6.000000 0,13.000000-6.000000 1,12.000000-10.000000 0,13.000000-12.000000 2,12.000000-13.000000 3,13.000000-12.000000 1,4.000000-5.000000 2,-3.000000 3.000000 0,-3.000000 3.000000 2,-2.000000 4.000000 0,-9.000000 2.000000-1,-12.000000 4.000000-2,-13.000000 3.000000-1,-12.000000 3.000000-3,-4.000000 1.000000-1,7.000000 1.000000 1,6.000000-1.000000 0,7.000000 1.000000 1,2.000000-1.000000-3,1.000000 1.000000-3,-1.000000-1.000000-5,1.000000 1.000000-4,-6.000000-1.000000-1,-8.000000 1.000000 3,-10.000000-1.000000 2,-9.000000 1.000000 2,-1.000000 1.000000 1,10.000000 3.000000 1,10.000000 3.000000 1,9.000000 4.000000 0,-1.000000-1.000000-2,-8.000000-3.000000-5,-10.000000-3.000000-4,-9.000000-2.000000-5,-5.000000-1.000000-2,0.000000 3.000000 1,0.000000 3.000000 1,0.000000 4.000000 2,1.000000-1.000000-4,4.000000-3.000000-7,3.000000-3.000000-8,3.000000-2.000000-7</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5"/>
    </inkml:context>
    <inkml:brush xml:id="br0">
      <inkml:brushProperty name="width" value="0.0319884903728962" units="cm"/>
      <inkml:brushProperty name="height" value="0.0319884903728962" units="cm"/>
      <inkml:brushProperty name="color" value="#F2385B"/>
      <inkml:brushProperty name="ignorePressure" value="0"/>
    </inkml:brush>
  </inkml:definitions>
  <inkml:trace contextRef="#ctx0" brushRef="#br0">29950.000000 13850.000000 687,'21.000000'-47.000000'3,"-5.000000"6.000000"4 ,-7.000000 7.000000 5,-5.000000 6.000000 5,-4.000000 3.000000 4,0.000000 0.000000 2,0.000000 0.000000 4,0.000000 0.000000 2,-4.000000 0.000000-1,-5.000000 0.000000-3,-7.000000 0.000000-4,-5.000000 0.000000-4,-6.000000 3.000000-4,-3.000000 6.000000-1,-3.000000 7.000000-2,-2.000000 6.000000-3,-3.000000 4.000000 0,1.000000 4.000000-1,-1.000000 3.000000-1,1.000000 3.000000 1,-13.000000 18.000000-2,-25.000000 35.000000 0,-25.000000 35.000000 0,-25.000000 34.000000-1,0.000000 2.000000-1,25.000000-27.000000-4,25.000000-28.000000-2,25.000000-28.000000-3,14.000000-13.000000 0,3.000000 3.000000 0,3.000000 3.000000 1,4.000000 4.000000 1,1.000000-1.000000 0,0.000000-3.000000 0,0.000000-3.000000 0,0.000000-2.000000 0,1.000000-3.000000 1,4.000000 1.000000 0,3.000000-1.000000 0,3.000000 1.000000 2,1.000000-1.000000-1,1.000000 1.000000 1,-1.000000-1.000000-1,1.000000 1.000000 1,-1.000000-3.000000 0,1.000000-2.000000 1,-1.000000-3.000000 1,1.000000-3.000000 0,1.000000-1.000000 0,3.000000 4.000000-1,3.000000 3.000000 0,4.000000 3.000000-2,1.000000-1.000000-1,0.000000-2.000000-2,0.000000-3.000000-1,0.000000-3.000000-2,0.000000-2.000000 0,0.000000 0.000000 0,0.000000 0.000000 1,0.000000 0.000000 0,0.000000 0.000000 1,0.000000 0.000000 0,0.000000 0.000000 2,0.000000 0.000000 0,4.000000 0.000000 0,10.000000 0.000000 0,10.000000 0.000000 0,9.000000 0.000000-1,7.000000-2.000000-1,7.000000-3.000000-2,6.000000-3.000000-1,7.000000-2.000000-3,-1.000000-5.000000 0,-6.000000-2.000000 1,-6.000000-3.000000 3,-6.000000-3.000000 1,-6.000000-2.000000 2,-2.000000 0.000000-1,-3.000000 0.000000 1,-3.000000 0.000000 0,-1.000000 0.000000 0,4.000000 0.000000 2,3.000000 0.000000-1,3.000000 0.000000 2,-1.000000-4.000000 0,-2.000000-5.000000-2,-3.000000-7.000000 0,-3.000000-5.000000-1,-1.000000-1.000000-1,4.000000 6.000000 0,3.000000 7.000000 0,3.000000 6.000000-1,-1.000000-1.000000 1,-2.000000-5.000000 0,-3.000000-7.000000 1,-3.000000-5.000000 1,-2.000000-3.000000 0,0.000000 4.000000 0,0.000000 3.000000 1,0.000000 3.000000 0,0.000000 1.000000 1,0.000000 1.000000-1,0.000000-1.000000 0,0.000000 1.000000-1,0.000000-3.000000 1,0.000000-2.000000 0,0.000000-3.000000 0,0.000000-3.000000 0,-2.000000-1.000000 1,-3.000000 4.000000-1,-3.000000 3.000000-1,-2.000000 3.000000 0,-1.000000-1.000000 0,3.000000-2.000000 1,3.000000-3.000000 1,4.000000-3.000000 1</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5"/>
    </inkml:context>
    <inkml:brush xml:id="br0">
      <inkml:brushProperty name="width" value="0.0246329754590988" units="cm"/>
      <inkml:brushProperty name="height" value="0.0246329754590988" units="cm"/>
      <inkml:brushProperty name="color" value="#F2385B"/>
      <inkml:brushProperty name="ignorePressure" value="0"/>
    </inkml:brush>
  </inkml:definitions>
  <inkml:trace contextRef="#ctx0" brushRef="#br0">28850.000000 14850.000000 893,'-33.000000'1.000000'2,"34.000000"4.000000"6 ,35.000000 3.000000 6,35.000000 3.000000 4,10.000000-2.000000 2,-12.000000-6.000000-4,-13.000000-6.000000-2,-12.000000-6.000000-4,2.000000-4.000000-6,20.000000 1.000000-6,18.000000-1.000000-9,20.000000 1.000000-7,-3.000000-1.000000-2,-21.000000 1.000000 3,-22.000000-1.000000 3,-22.000000 1.000000 4,-10.000000-1.000000 2,4.000000 1.000000 1,3.000000-1.000000 1,3.000000 1.000000 0,1.000000-1.000000-3,1.000000 1.000000-9,-1.000000-1.000000-9,1.000000 1.000000-7</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6"/>
    </inkml:context>
    <inkml:brush xml:id="br0">
      <inkml:brushProperty name="width" value="0.026588561013341" units="cm"/>
      <inkml:brushProperty name="height" value="0.026588561013341" units="cm"/>
      <inkml:brushProperty name="color" value="#F2385B"/>
      <inkml:brushProperty name="ignorePressure" value="0"/>
    </inkml:brush>
  </inkml:definitions>
  <inkml:trace contextRef="#ctx0" brushRef="#br0">31400.000000 13850.000000 827,'18.000000'-38.000000'10,"-11.000000"26.000000"4 ,-14.000000 24.000000 5,-11.000000 26.000000 5,-15.000000 26.000000-1,-16.000000 28.000000-6,-15.000000 28.000000-7,-15.000000 29.000000-6,-3.000000 1.000000-4,14.000000-25.000000 1,11.000000-25.000000 0,14.000000-25.000000 1,8.000000-18.000000-1,7.000000-8.000000-2,6.000000-10.000000-1,7.000000-9.000000-1,2.000000-4.000000-1,1.000000 4.000000 0,-1.000000 3.000000 1,1.000000 3.000000 1,-1.000000-1.000000 0,1.000000-2.000000-1,-1.000000-3.000000 1,1.000000-3.000000 0,-1.000000-2.000000 0,1.000000 0.000000-1,-1.000000 0.000000 1,1.000000 0.000000-1,-1.000000 0.000000-1,1.000000 0.000000 2,-1.000000 0.000000-1,1.000000 0.000000 0,-1.000000 0.000000 1,1.000000 0.000000 0,-1.000000 0.000000 0,1.000000 0.000000 1,1.000000-7.000000-7,3.000000-11.000000-11,3.000000-14.000000-13,4.000000-11.000000-12,5.000000-17.000000-1,10.000000-18.000000 8,10.000000-19.000000 10,9.000000-18.000000 9,6.000000-7.000000 6,3.000000 6.000000 3,3.000000 7.000000 2,4.000000 6.000000 3,-3.000000 7.000000 2,-5.000000 10.000000 0,-7.000000 10.000000 1,-5.000000 9.000000 0,-6.000000 7.000000 1,-3.000000 7.000000 2,-3.000000 6.000000 0,-2.000000 7.000000 3,-3.000000 0.000000-1,1.000000-2.000000-2,-1.000000-3.000000-1,1.000000-3.000000-1,-1.000000-1.000000-1,1.000000 4.000000 1,-1.000000 3.000000-1,1.000000 3.000000 1,1.000000 1.000000 3,3.000000 1.000000 5,3.000000-1.000000 4,4.000000 1.000000 5,1.000000 1.000000 3,0.000000 3.000000 1,0.000000 3.000000 0,0.000000 4.000000 2,0.000000 2.000000-1,0.000000 4.000000 1,0.000000 3.000000 0,0.000000 3.000000 0,-2.000000 4.000000-2,-3.000000 7.000000-3,-3.000000 6.000000-3,-2.000000 7.000000-3,-5.000000 0.000000-2,-2.000000-2.000000-2,-3.000000-3.000000-3,-3.000000-3.000000-1,-2.000000-2.000000 0,0.000000 0.000000-1,0.000000 0.000000 0,0.000000 0.000000 1,0.000000 1.000000 0,0.000000 4.000000-1,0.000000 3.000000-1,0.000000 3.000000 0,1.000000-1.000000-1,4.000000-2.000000 0,3.000000-3.000000-1,3.000000-3.000000 0,-1.000000-2.000000 0,-2.000000 0.000000 1,-3.000000 0.000000-1,-3.000000 0.000000 2,-1.000000 1.000000-1,4.000000 4.000000 3,3.000000 3.000000 0,3.000000 3.000000 1,3.000000-4.000000-1,3.000000-8.000000-4,3.000000-10.000000-2,4.000000-9.000000-4,1.000000-5.000000-2,0.000000 0.000000 1,0.000000 0.000000 2,0.000000 0.000000-1,0.000000-4.000000 2,0.000000-5.000000 2,0.000000-7.000000 0,0.000000-5.000000 1,0.000000-8.000000 2,0.000000-5.000000 1,0.000000-7.000000 1,0.000000-5.000000 1,0.000000-3.000000 0,0.000000 4.000000 0,0.000000 3.000000-1,0.000000 3.000000-1,-2.000000 1.000000-1,-3.000000 1.000000 1,-3.000000-1.000000-1,-2.000000 1.000000 0,-3.000000 1.000000-1,1.000000 3.000000-1,-1.000000 3.000000-1,1.000000 4.000000-1,-3.000000 1.000000-1,-2.000000 0.000000 2,-3.000000 0.000000 0,-3.000000 0.000000 1,-1.000000-2.000000 1,4.000000-3.000000 0,3.000000-3.000000 1,3.000000-2.000000-1,1.000000-3.000000 1,1.000000 1.000000 0,-1.000000-1.000000-1,1.000000 1.000000 1,-1.000000 1.000000 0,1.000000 3.000000 0,-1.000000 3.000000 0,1.000000 4.000000 0,-1.000000-1.000000 0,1.000000-3.000000 0,-1.000000-3.000000 0,1.000000-2.000000 0,-1.000000-1.000000 1,1.000000 3.000000-1,-1.000000 3.000000 0,1.000000 4.000000 0,-1.000000-1.000000-4,1.000000-3.000000-7,-1.000000-3.000000-8,1.000000-2.000000-8,-1.000000-1.000000-3,1.000000 3.000000 3,-1.000000 3.000000 1,1.000000 4.000000 3,-1.000000-1.000000-1,1.000000-3.000000-2,-1.000000-3.000000-3,1.000000-2.000000-2</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6"/>
    </inkml:context>
    <inkml:brush xml:id="br0">
      <inkml:brushProperty name="width" value="0.0345782786607742" units="cm"/>
      <inkml:brushProperty name="height" value="0.0345782786607742" units="cm"/>
      <inkml:brushProperty name="color" value="#F2385B"/>
      <inkml:brushProperty name="ignorePressure" value="0"/>
    </inkml:brush>
  </inkml:definitions>
  <inkml:trace contextRef="#ctx0" brushRef="#br0">33450.000000 12850.000000 636,'0.000000'46.000000'0,"0.000000"-5.000000"0 ,0.000000-7.000000 0,0.000000-5.000000 0,0.000000-4.000000 0,0.000000 0.000000 0,0.000000 0.000000 0,0.000000 0.000000 0,1.000000 0.000000 0,4.000000 0.000000 0,3.000000 0.000000 0,3.000000 0.000000 0,-1.000000 4.000000 1,-2.000000 10.000000 5,-3.000000 10.000000 2,-3.000000 9.000000 4,-2.000000 2.000000 1,0.000000-2.000000-2,0.000000-3.000000-2,0.000000-3.000000-2,0.000000-4.000000-1,0.000000-3.000000-1,0.000000-3.000000 0,0.000000-2.000000-1,0.000000-1.000000 1,0.000000 3.000000 2,0.000000 3.000000 1,0.000000 4.000000 1,-2.000000 2.000000 2,-3.000000 4.000000-2,-3.000000 3.000000 0,-2.000000 3.000000 0,-1.000000-1.000000-1,3.000000-2.000000 0,3.000000-3.000000 0,4.000000-3.000000 0,-1.000000-2.000000 0,-3.000000 0.000000-1,-3.000000 0.000000 0,-2.000000 0.000000-2,-1.000000 0.000000 1,3.000000 0.000000 0,3.000000 0.000000 0,4.000000 0.000000 1,-1.000000 1.000000 0,-3.000000 4.000000 0,-3.000000 3.000000 1,-2.000000 3.000000-1,-1.000000-1.000000 0,3.000000-2.000000-1,3.000000-3.000000 0,4.000000-3.000000-1,-1.000000-2.000000-1,-3.000000 0.000000-1,-3.000000 0.000000-1,-2.000000 0.000000-1,-3.000000 1.000000-1,1.000000 4.000000 1,-1.000000 3.000000-1,1.000000 3.000000-1,1.000000-2.000000 2,3.000000-6.000000 0,3.000000-6.000000 1,4.000000-6.000000 2,-1.000000-2.000000-1,-3.000000 3.000000 1,-3.000000 3.000000 0,-2.000000 4.000000 0,-1.000000 1.000000 0,3.000000 0.000000 0,3.000000 0.000000-1,4.000000 0.000000 1,1.000000 0.000000 1,0.000000 0.000000 0,0.000000 0.000000 0,0.000000 0.000000 2,0.000000-2.000000-5,0.000000-3.000000-8,0.000000-3.000000-8,0.000000-2.000000-10,0.000000-12.000000-5,0.000000-19.000000-3,0.000000-18.000000-2,0.000000-19.000000-4,0.000000-8.000000 2,0.000000 3.000000 5,0.000000 3.000000 5,0.000000 4.000000 5,1.000000-21.000000 1,4.000000-44.000000-5,3.000000-43.000000-3,3.000000-44.000000-4,-1.000000-5.000000 0,-2.000000 34.000000 7,-3.000000 35.000000 6,-3.000000 35.000000 5,-1.000000 14.000000 5,4.000000-2.000000 1,3.000000-3.000000 3,3.000000-3.000000 2</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6"/>
    </inkml:context>
    <inkml:brush xml:id="br0">
      <inkml:brushProperty name="width" value="0.0278900843113661" units="cm"/>
      <inkml:brushProperty name="height" value="0.0278900843113661" units="cm"/>
      <inkml:brushProperty name="color" value="#F2385B"/>
      <inkml:brushProperty name="ignorePressure" value="0"/>
    </inkml:brush>
  </inkml:definitions>
  <inkml:trace contextRef="#ctx0" brushRef="#br0">33500.000000 13150.000000 788,'21.000000'-47.000000'0,"-5.000000"6.000000"0 ,-7.000000 7.000000 0,-5.000000 6.000000 0,-1.000000 3.000000 0,6.000000 0.000000 0,7.000000 0.000000-1,6.000000 0.000000 1,9.000000 1.000000-1,13.000000 4.000000 1,12.000000 3.000000 2,13.000000 3.000000 0,4.000000 6.000000 2,-3.000000 9.000000 2,-3.000000 10.000000 4,-2.000000 10.000000 3,-9.000000 4.000000 1,-12.000000 0.000000-2,-13.000000 0.000000 0,-12.000000 0.000000-2,-5.000000 1.000000 1,3.000000 4.000000-1,3.000000 3.000000 1,4.000000 3.000000 0,-1.000000 1.000000 0,-3.000000 1.000000-2,-3.000000-1.000000-1,-2.000000 1.000000-2,-3.000000-1.000000-1,1.000000 1.000000-1,-1.000000-1.000000 0,1.000000 1.000000-1,-3.000000-1.000000 1,-2.000000 1.000000-1,-3.000000-1.000000 1,-3.000000 1.000000 1,-4.000000-1.000000-1,-3.000000 1.000000 0,-3.000000-1.000000-1,-2.000000 1.000000 0,-3.000000-3.000000-2,1.000000-2.000000 0,-1.000000-3.000000 0,1.000000-3.000000-1,-3.000000-1.000000 0,-2.000000 4.000000 1,-3.000000 3.000000-1,-3.000000 3.000000 1,-21.000000 18.000000-1,-37.000000 35.000000-5,-38.000000 35.000000-5,-37.000000 34.000000-3,-1.000000-2.000000-2,39.000000-37.000000 3,36.000000-38.000000 2,39.000000-37.000000 3,18.000000-21.000000 0,0.000000-3.000000 1,0.000000-3.000000 0,0.000000-2.000000 0,0.000000-3.000000-6,0.000000 1.000000-14,0.000000-1.000000-13,0.000000 1.000000-13</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7"/>
    </inkml:context>
    <inkml:brush xml:id="br0">
      <inkml:brushProperty name="width" value="0.0310114566236734" units="cm"/>
      <inkml:brushProperty name="height" value="0.0310114566236734" units="cm"/>
      <inkml:brushProperty name="color" value="#F2385B"/>
      <inkml:brushProperty name="ignorePressure" value="0"/>
    </inkml:brush>
  </inkml:definitions>
  <inkml:trace contextRef="#ctx0" brushRef="#br0">36900.000000 13300.000000 709,'0.000000'135.000000'1,"0.000000"-27.000000"1 ,0.000000-28.000000 2,0.000000-28.000000 2,-2.000000-6.000000 1,-3.000000 20.000000 1,-3.000000 18.000000 0,-2.000000 20.000000 0,-6.000000 14.000000 2,-6.000000 14.000000 2,-6.000000 11.000000 2,-6.000000 14.000000 1,-2.000000 2.000000 1,3.000000-6.000000-3,3.000000-6.000000-2,4.000000-6.000000-2,1.000000-13.000000-3,0.000000-19.000000-2,0.000000-18.000000-3,0.000000-19.000000-3,3.000000-30.000000-7,6.000000-41.000000-13,7.000000-40.000000-13,6.000000-40.000000-13,6.000000-28.000000-2,6.000000-11.000000 9,7.000000-14.000000 8,6.000000-11.000000 8,6.000000-14.000000 6,6.000000-11.000000 5,7.000000-14.000000 3,6.000000-11.000000 5,3.000000 3.000000 3,0.000000 23.000000 0,0.000000 22.000000 1,0.000000 22.000000 0,3.000000 12.000000 4,6.000000 3.000000 6,7.000000 3.000000 5,6.000000 4.000000 5,-5.000000 11.000000 3,-16.000000 23.000000-2,-15.000000 22.000000 0,-15.000000 22.000000-1,-4.000000 5.000000-1,9.000000-8.000000 2,10.000000-10.000000 2,10.000000-9.000000 0,0.000000-1.000000 0,-5.000000 10.000000-3,-7.000000 10.000000-1,-5.000000 9.000000-3,2.000000 2.000000 0,13.000000-2.000000 3,12.000000-3.000000 3,13.000000-3.000000 2,4.000000 2.000000 1,-3.000000 10.000000-1,-3.000000 10.000000-2,-2.000000 9.000000-1,-6.000000 10.000000-3,-6.000000 14.000000-4,-6.000000 11.000000-5,-6.000000 14.000000-4,-9.000000 11.000000-4,-8.000000 14.000000-1,-10.000000 11.000000-1,-9.000000 14.000000-2,-7.000000 8.000000-1,-3.000000 7.000000 0,-3.000000 6.000000 0,-2.000000 7.000000 0,-5.000000-1.000000-1,-2.000000-6.000000 0,-3.000000-6.000000-1,-3.000000-6.000000-1,-4.000000 2.000000 1,-3.000000 14.000000 1,-3.000000 11.000000 2,-2.000000 14.000000 2,0.000000-11.000000 0,7.000000-30.000000-1,6.000000-32.000000-2,7.000000-30.000000 0,0.000000-11.000000-2,-2.000000 14.000000 0,-3.000000 11.000000-1,-3.000000 14.000000-1,-1.000000-3.000000 0,4.000000-15.000000 1,3.000000-15.000000-1,3.000000-16.000000 0,1.000000-7.000000-1,1.000000 4.000000-3,-1.000000 3.000000-3,1.000000 3.000000-2,-1.000000-7.000000-3,1.000000-15.000000-1,-1.000000-15.000000-2,1.000000-16.000000-1,-1.000000-18.000000 1,1.000000-18.000000 3,-1.000000-19.000000 3,1.000000-18.000000 3,-1.000000-4.000000 3,1.000000 13.000000 4,-1.000000 12.000000 2,1.000000 13.000000 2</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8"/>
    </inkml:context>
    <inkml:brush xml:id="br0">
      <inkml:brushProperty name="width" value="0.0262777432799339" units="cm"/>
      <inkml:brushProperty name="height" value="0.0262777432799339" units="cm"/>
      <inkml:brushProperty name="color" value="#F2385B"/>
      <inkml:brushProperty name="ignorePressure" value="0"/>
    </inkml:brush>
  </inkml:definitions>
  <inkml:trace contextRef="#ctx0" brushRef="#br0">37350.000000 13550.000000 837,'-19.000000'-44.000000'-1,"13.000000"13.000000"0 ,12.000000 12.000000-2,13.000000 13.000000 0,7.000000 7.000000-2,4.000000 4.000000 0,3.000000 3.000000 0,3.000000 3.000000-2,-1.000000 1.000000 2,-2.000000 1.000000 4,-3.000000-1.000000 4,-3.000000 1.000000 4,2.000000 4.000000 2,10.000000 9.000000 0,10.000000 10.000000 2,9.000000 10.000000 0,2.000000 4.000000-2,-2.000000 0.000000-6,-3.000000 0.000000-4,-3.000000 0.000000-6,-7.000000-2.000000-2,-9.000000-3.000000 0,-10.000000-3.000000 2,-8.000000-2.000000 0,-12.000000-1.000000-1,-12.000000 3.000000-2,-13.000000 3.000000-3,-12.000000 4.000000-3,-12.000000-1.000000 0,-8.000000-3.000000 2,-10.000000-3.000000 2,-9.000000-2.000000 3,-2.000000-5.000000 2,6.000000-2.000000 4,7.000000-3.000000 3,6.000000-3.000000 4,6.000000-4.000000 3,6.000000-3.000000 2,7.000000-3.000000 3,6.000000-2.000000 2,10.000000-1.000000 1,17.000000 3.000000-3,15.000000 3.000000-2,16.000000 4.000000-3,7.000000 1.000000-2,1.000000 0.000000-2,-1.000000 0.000000-2,1.000000 0.000000-3,-4.000000-2.000000-1,-6.000000-3.000000-1,-6.000000-3.000000 1,-6.000000-2.000000-1,-1.000000-1.000000 0,7.000000 3.000000-3,6.000000 3.000000-3,7.000000 4.000000-2,-1.000000-1.000000-1,-6.000000-3.000000 2,-6.000000-3.000000 0,-6.000000-2.000000 2,-9.000000-1.000000 1,-8.000000 3.000000 0,-10.000000 3.000000 1,-9.000000 4.000000 0,-16.000000 2.000000 0,-22.000000 4.000000 1,-22.000000 3.000000-1,-21.000000 3.000000 0,-12.000000 1.000000 0,1.000000 1.000000 2,-1.000000-1.000000 0,1.000000 1.000000 1,-7.000000 2.000000 2,-12.000000 7.000000-1,-13.000000 6.000000 2,-12.000000 7.000000 0,7.000000-3.000000 0,29.000000-8.000000 1,28.000000-10.000000-1,28.000000-9.000000 1,21.000000-5.000000 4,17.000000 0.000000 9,15.000000 0.000000 8,16.000000 0.000000 9,24.000000-4.000000 4,35.000000-5.000000 0,35.000000-7.000000 0,34.000000-5.000000 0,17.000000-4.000000-2,0.000000 0.000000-6,0.000000 0.000000-4,0.000000 0.000000-5,0.000000 0.000000-3,0.000000 0.000000 0,0.000000 0.000000 0,0.000000 0.000000 0,-8.000000-2.000000-5,-16.000000-3.000000-13,-15.000000-3.000000-11,-15.000000-2.000000-12,-15.000000-3.000000-8,-12.000000 1.000000-5,-13.000000-1.000000-4,-12.000000 1.000000-4</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8"/>
    </inkml:context>
    <inkml:brush xml:id="br0">
      <inkml:brushProperty name="width" value="0.0319145806133747" units="cm"/>
      <inkml:brushProperty name="height" value="0.0319145806133747" units="cm"/>
      <inkml:brushProperty name="color" value="#F2385B"/>
      <inkml:brushProperty name="ignorePressure" value="0"/>
    </inkml:brush>
  </inkml:definitions>
  <inkml:trace contextRef="#ctx0" brushRef="#br0">41850.000000 13300.000000 689,'0.000000'134.000000'64,"0.000000"-31.000000"-14 ,0.000000-31.000000-14,0.000000-31.000000-14,1.000000 1.000000-9,4.000000 34.000000-4,3.000000 35.000000-3,3.000000 35.000000-4,1.000000 16.000000 0,1.000000 1.000000 3,-1.000000-1.000000 4,1.000000 1.000000 4,-1.000000-9.000000 1,1.000000-15.000000 0,-1.000000-15.000000-1,1.000000-16.000000 1,-1.000000-15.000000-2,1.000000-11.000000-4,-1.000000-14.000000-4,1.000000-11.000000-3,2.000000-17.000000-3,7.000000-18.000000 1,6.000000-19.000000 0,7.000000-18.000000-1,8.000000-26.000000 1,14.000000-31.000000-2,11.000000-31.000000-1,14.000000-31.000000-1,8.000000-24.000000-1,7.000000-16.000000 1,6.000000-15.000000 1,7.000000-15.000000 0,-4.000000-3.000000 1,-12.000000 14.000000 4,-13.000000 11.000000 3,-12.000000 14.000000 4,-10.000000 13.000000 0,-6.000000 16.000000-1,-6.000000 15.000000-1,-6.000000 17.000000-2,-7.000000 14.000000-2,-6.000000 17.000000-6,-6.000000 15.000000-4,-6.000000 16.000000-5,-10.000000 13.000000-11,-12.000000 14.000000-17,-13.000000 11.000000-17,-12.000000 14.000000-18</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41700.000000 13800.000000 999,'56.000000'-2.000000'-3,"13.000000"-3.000000"-7 ,12.000000-3.000000-7,13.000000-2.000000-7,4.000000-1.000000-3,-3.000000 3.000000 2,-3.000000 3.000000 2,-2.000000 4.000000 1,-9.000000 1.000000 6,-12.000000 0.000000 10,-13.000000 0.000000 10,-12.000000 0.000000 10,-2.000000 0.000000 5,9.000000 0.000000 1,10.000000 0.000000 1,10.000000 0.000000-1,-1.000000 0.000000-3,-9.000000 0.000000-9,-10.000000 0.000000-9,-8.000000 0.000000-9,-8.000000 0.000000-4,-2.000000 0.000000 0,-3.000000 0.000000 1,-3.000000 0.000000-1,-2.000000-2.000000 0,0.000000-3.000000-2,0.000000-3.000000-1,0.000000-2.000000-2</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35"/>
    </inkml:context>
    <inkml:brush xml:id="br0">
      <inkml:brushProperty name="width" value="0.0307096596807241" units="cm"/>
      <inkml:brushProperty name="height" value="0.0307096596807241" units="cm"/>
      <inkml:brushProperty name="color" value="#F2385B"/>
      <inkml:brushProperty name="ignorePressure" value="0"/>
    </inkml:brush>
  </inkml:definitions>
  <inkml:trace contextRef="#ctx0" brushRef="#br0">59150.000000 10500.000000 716,'0.000000'54.000000'-20,"0.000000"10.000000"7 ,0.000000 10.000000 6,0.000000 9.000000 7,0.000000 7.000000 7,0.000000 7.000000 6,0.000000 6.000000 7,0.000000 7.000000 8,0.000000 0.000000 0,0.000000-2.000000-3,0.000000-3.000000-5,0.000000-3.000000-4,0.000000-10.000000-5,0.000000-16.000000-4,0.000000-15.000000-5,0.000000-15.000000-6,1.000000-25.000000-6,4.000000-30.000000-10,3.000000-32.000000-10,3.000000-30.000000-9,-1.000000-20.000000-3,-2.000000-6.000000 6,-3.000000-6.000000 4,-3.000000-6.000000 6,-2.000000 1.000000 4,0.000000 9.000000 6,0.000000 10.000000 4,0.000000 10.000000 5,1.000000 8.000000 3,4.000000 10.000000 1,3.000000 10.000000 2,3.000000 9.000000 2,4.000000 9.000000 3,7.000000 9.000000 3,6.000000 10.000000 3,7.000000 10.000000 4,2.000000 5.000000 3,1.000000 4.000000 1,-1.000000 3.000000 3,1.000000 3.000000 1,-4.000000 4.000000 0,-6.000000 7.000000-3,-6.000000 6.000000-3,-6.000000 7.000000-2,-6.000000 2.000000-2,-2.000000 1.000000 3,-3.000000-1.000000 2,-3.000000 1.000000 2,-9.000000 1.000000-1,-11.000000 3.000000-1,-14.000000 3.000000-3,-11.000000 4.000000-2,-6.000000-1.000000-2,4.000000-3.000000-4,3.000000-3.000000-4,3.000000-2.000000-2,12.000000-5.000000-6,22.000000-2.000000-6,22.000000-3.000000-8,23.000000-3.000000-6,10.000000-7.000000-3,0.000000-9.000000 3,0.000000-10.000000 2,0.000000-8.000000 2,-4.000000-6.000000 3,-5.000000 1.000000 3,-7.000000-1.000000 3,-5.000000 1.000000 2,-17.000000 4.000000 7,-24.000000 9.000000 8,-26.000000 10.000000 10,-24.000000 10.000000 8,-18.000000 7.000000 4,-9.000000 6.000000-3,-10.000000 7.000000-2,-8.000000 6.000000-2,-9.000000 7.000000-3,-6.000000 10.000000-2,-6.000000 10.000000-2,-6.000000 9.000000-2,-1.000000-1.000000-2,7.000000-8.000000 1,6.000000-10.000000-1,7.000000-9.000000 1,13.000000-10.000000 0,22.000000-9.000000-1,22.000000-10.000000 0,23.000000-8.000000-1,2.000000-3.000000 0,-16.000000 7.000000 0,-15.000000 6.000000 1,-15.000000 7.000000 0,-1.000000-1.000000-1,16.000000-6.000000 2,15.000000-6.000000-1,17.000000-6.000000 1,17.000000-9.000000-1,23.000000-8.000000 1,22.000000-10.000000-2,22.000000-9.000000 1,21.000000-10.000000-2,22.000000-9.000000-3,22.000000-10.000000-2,23.000000-8.000000-3,16.000000-6.000000-3,13.000000 1.000000-2,12.000000-1.000000-4,13.000000 1.000000-3,4.000000 2.000000-1,-3.000000 7.000000-1,-3.000000 6.000000-1,-2.000000 7.000000-1,-9.000000 4.000000 1,-12.000000 3.000000 2,-13.000000 3.000000 2,-12.000000 4.000000 2,-16.000000 2.000000 1,-19.000000 4.000000-1,-18.000000 3.000000-2,-19.000000 3.000000-1,-26.000000 10.000000-4,-30.000000 20.000000-8,-32.000000 18.000000-7,-30.000000 20.000000-7,-25.000000 3.000000 1,-15.000000-8.000000 8,-15.000000-10.000000 9,-16.000000-9.000000 9,2.000000-7.000000 5,23.000000-3.000000 2,22.000000-3.000000 1,22.000000-2.000000 2</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9"/>
    </inkml:context>
    <inkml:brush xml:id="br0">
      <inkml:brushProperty name="width" value="0.031330268830061" units="cm"/>
      <inkml:brushProperty name="height" value="0.031330268830061" units="cm"/>
      <inkml:brushProperty name="color" value="#F2385B"/>
      <inkml:brushProperty name="ignorePressure" value="0"/>
    </inkml:brush>
  </inkml:definitions>
  <inkml:trace contextRef="#ctx0" brushRef="#br0">44550.000000 12450.000000 702,'-4.000000'170.000000'27,"-5.000000"-9.000000"-4 ,-7.000000-10.000000-3,-5.000000-8.000000-4,-6.000000-3.000000-1,-3.000000 7.000000 2,-3.000000 6.000000 1,-2.000000 7.000000 1,-1.000000 0.000000 0,3.000000-2.000000 0,3.000000-3.000000-2,4.000000-3.000000-1,2.000000-10.000000 0,4.000000-16.000000-2,3.000000-15.000000 0,3.000000-15.000000-1,3.000000-14.000000-3,3.000000-8.000000-6,3.000000-10.000000-5,4.000000-9.000000-6,7.000000-10.000000-2,13.000000-9.000000 0,12.000000-10.000000 1,13.000000-8.000000 0,9.000000-8.000000 1,6.000000-2.000000 2,7.000000-3.000000 2,6.000000-3.000000 0,3.000000-2.000000 3,0.000000 0.000000 3,0.000000 0.000000 3,0.000000 0.000000 3,1.000000-4.000000 1,4.000000-5.000000-2,3.000000-7.000000-2,3.000000-5.000000-2,-2.000000-4.000000-2,-6.000000 0.000000 0,-6.000000 0.000000-3,-6.000000 0.000000 0,-6.000000-2.000000-5,-2.000000-3.000000-10,-3.000000-3.000000-9,-3.000000-2.000000-9,-7.000000-3.000000-7,-9.000000 1.000000-5,-10.000000-1.000000-6,-8.000000 1.000000-5</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49"/>
    </inkml:context>
    <inkml:brush xml:id="br0">
      <inkml:brushProperty name="width" value="0.0287566091865301" units="cm"/>
      <inkml:brushProperty name="height" value="0.0287566091865301" units="cm"/>
      <inkml:brushProperty name="color" value="#F2385B"/>
      <inkml:brushProperty name="ignorePressure" value="0"/>
    </inkml:brush>
  </inkml:definitions>
  <inkml:trace contextRef="#ctx0" brushRef="#br0">46200.000000 11500.000000 765,'45.000000'76.000000'50,"-9.000000"4.000000"-7 ,-10.000000 3.000000-7,-8.000000 3.000000-6,-8.000000 4.000000-6,-2.000000 7.000000-4,-3.000000 6.000000-4,-3.000000 7.000000-5,-4.000000 2.000000-6,-3.000000 1.000000-10,-3.000000-1.000000-10,-2.000000 1.000000-9,-3.000000-12.000000-9,1.000000-21.000000-9,-1.000000-22.000000-8,1.000000-22.000000-10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0"/>
    </inkml:context>
    <inkml:brush xml:id="br0">
      <inkml:brushProperty name="width" value="0.0277758371084929" units="cm"/>
      <inkml:brushProperty name="height" value="0.0277758371084929" units="cm"/>
      <inkml:brushProperty name="color" value="#F2385B"/>
      <inkml:brushProperty name="ignorePressure" value="0"/>
    </inkml:brush>
  </inkml:definitions>
  <inkml:trace contextRef="#ctx0" brushRef="#br0">49100.000000 13350.000000 792,'0.000000'-116.000000'23,"0.000000"19.000000"2 ,0.000000 19.000000 0,0.000000 19.000000 1,-4.000000 13.000000-1,-5.000000 10.000000-2,-7.000000 10.000000-3,-5.000000 9.000000-2,-14.000000 10.000000-4,-18.000000 14.000000-7,-19.000000 11.000000-6,-18.000000 14.000000-6,-1.000000 3.000000-2,19.000000-2.000000 1,19.000000-3.000000 1,19.000000-3.000000 2,-1.000000 10.000000 0,-18.000000 26.000000-1,-19.000000 24.000000-1,-18.000000 26.000000-1,-6.000000 10.000000 0,10.000000-3.000000 2,10.000000-3.000000-1,9.000000-2.000000 2,10.000000 2.000000 0,14.000000 9.000000 0,11.000000 10.000000 1,14.000000 10.000000-1,11.000000-9.000000 1,14.000000-24.000000 1,11.000000-26.000000 0,14.000000-24.000000 1,13.000000-18.000000-2,16.000000-9.000000-3,15.000000-10.000000-3,17.000000-8.000000-3,-3.000000-8.000000-1,-18.000000-2.000000 1,-19.000000-3.000000 0,-18.000000-3.000000 1,0.000000-7.000000-1,23.000000-9.000000-2,22.000000-10.000000-3,22.000000-8.000000-3,5.000000-9.000000-2,-8.000000-6.000000-1,-10.000000-6.000000-2,-9.000000-6.000000-2,-10.000000-1.000000 1,-9.000000 7.000000 5,-10.000000 6.000000 4,-8.000000 7.000000 5</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0"/>
    </inkml:context>
    <inkml:brush xml:id="br0">
      <inkml:brushProperty name="width" value="0.0264988522976637" units="cm"/>
      <inkml:brushProperty name="height" value="0.0264988522976637" units="cm"/>
      <inkml:brushProperty name="color" value="#F2385B"/>
      <inkml:brushProperty name="ignorePressure" value="0"/>
    </inkml:brush>
  </inkml:definitions>
  <inkml:trace contextRef="#ctx0" brushRef="#br0">48000.000000 13950.000000 830,'103.000000'-47.000000'2,"6.000000"6.000000"6 ,7.000000 7.000000 6,6.000000 6.000000 4,6.000000 3.000000 4,6.000000 0.000000 1,7.000000 0.000000 1,6.000000 0.000000 2,1.000000 1.000000-6,-3.000000 4.000000-9,-3.000000 3.000000-9,-2.000000 3.000000-11,-17.000000 3.000000-4,-28.000000 3.000000 3,-28.000000 3.000000 2,-27.000000 4.000000 3,-14.000000-1.000000-7,4.000000-3.000000-15,3.000000-3.000000-14,3.000000-2.000000-15</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0"/>
    </inkml:context>
    <inkml:brush xml:id="br0">
      <inkml:brushProperty name="width" value="0.026778681203723" units="cm"/>
      <inkml:brushProperty name="height" value="0.026778681203723" units="cm"/>
      <inkml:brushProperty name="color" value="#F2385B"/>
      <inkml:brushProperty name="ignorePressure" value="0"/>
    </inkml:brush>
  </inkml:definitions>
  <inkml:trace contextRef="#ctx0" brushRef="#br0">50900.000000 13000.000000 821,'-29.000000'98.000000'0,"-5.000000"-3.000000"-1 ,-7.000000-3.000000 0,-5.000000-2.000000-1,-6.000000 0.000000 6,-3.000000 7.000000 9,-3.000000 6.000000 10,-2.000000 7.000000 11,-3.000000 2.000000 1,1.000000 1.000000-7,-1.000000-1.000000-5,1.000000 1.000000-8,1.000000-4.000000-8,3.000000-6.000000-9,3.000000-6.000000-11,4.000000-6.000000-9,7.000000-12.000000-6,13.000000-15.000000-1,12.000000-15.000000 0,13.000000-16.000000-1,6.000000-16.000000 1,0.000000-16.000000 0,0.000000-15.000000 1,0.000000-15.000000 1,3.000000-7.000000 2,6.000000 3.000000 4,7.000000 3.000000 4,6.000000 4.000000 3</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0"/>
    </inkml:context>
    <inkml:brush xml:id="br0">
      <inkml:brushProperty name="width" value="0.0279205627739429" units="cm"/>
      <inkml:brushProperty name="height" value="0.0279205627739429" units="cm"/>
      <inkml:brushProperty name="color" value="#F2385B"/>
      <inkml:brushProperty name="ignorePressure" value="0"/>
    </inkml:brush>
  </inkml:definitions>
  <inkml:trace contextRef="#ctx0" brushRef="#br0">50750.000000 13350.000000 787,'92.000000'-41.000000'3,"-16.000000"19.000000"4 ,-15.000000 19.000000 4,-15.000000 19.000000 5,-12.000000 16.000000 2,-6.000000 17.000000 0,-6.000000 15.000000-1,-6.000000 16.000000-1,-6.000000 7.000000 0,-2.000000 1.000000-1,-3.000000-1.000000-1,-3.000000 1.000000-1,-2.000000-9.000000-1,0.000000-15.000000-3,0.000000-15.000000-3,0.000000-16.000000-3,0.000000-4.000000-1,0.000000 10.000000 1,0.000000 10.000000 0,0.000000 9.000000 1,1.000000-1.000000-2,4.000000-8.000000-1,3.000000-10.000000-1,3.000000-9.000000-3,6.000000-15.000000 1,9.000000-18.000000 1,10.000000-19.000000 3,10.000000-18.000000 0,4.000000-15.000000 2,0.000000-9.000000-3,0.000000-10.000000 0,0.000000-8.000000-3,-2.000000-8.000000 0,-3.000000-2.000000-2,-3.000000-3.000000-2,-2.000000-3.000000-1,-3.000000-2.000000-1,1.000000 0.000000 3,-1.000000 0.000000 1,1.000000 0.000000 2,-3.000000 4.000000-5,-2.000000 10.000000-11,-3.000000 10.000000-10,-3.000000 9.000000-11,-4.000000 9.000000-5,-3.000000 9.000000 3,-3.000000 10.000000 1,-2.000000 10.000000 3</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0"/>
    </inkml:context>
    <inkml:brush xml:id="br0">
      <inkml:brushProperty name="width" value="0.029333770275116" units="cm"/>
      <inkml:brushProperty name="height" value="0.029333770275116" units="cm"/>
      <inkml:brushProperty name="color" value="#F2385B"/>
      <inkml:brushProperty name="ignorePressure" value="0"/>
    </inkml:brush>
  </inkml:definitions>
  <inkml:trace contextRef="#ctx0" brushRef="#br0">52800.000000 12650.000000 749,'1.000000'218.000000'-3,"4.000000"-11.000000"-9 ,3.000000-14.000000-6,3.000000-11.000000-9,-4.000000-12.000000 7,-8.000000-9.000000 20,-10.000000-10.000000 20,-9.000000-8.000000 21,-4.000000-18.000000 6,4.000000-25.000000-8,3.000000-25.000000-8,3.000000-25.000000-7,-1.000000 0.000000-4,-2.000000 25.000000 1,-3.000000 25.000000-1,-3.000000 25.000000 1,1.000000-2.000000-2,6.000000-28.000000-5,7.000000-28.000000-5,6.000000-27.000000-5,-1.000000-5.000000-4,-5.000000 23.000000-5,-7.000000 22.000000-5,-5.000000 22.000000-4,-1.000000-1.000000-2,6.000000-21.000000 0,7.000000-22.000000 2,6.000000-22.000000 1,3.000000-21.000000-3,0.000000-18.000000-6,0.000000-19.000000-5,0.000000-18.000000-5,1.000000-12.000000-2,4.000000-3.000000 2,3.000000-3.000000 4,3.000000-2.000000 2,1.000000-1.000000 2,1.000000 3.000000 3,-1.000000 3.000000 2,1.000000 4.000000 3</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1"/>
    </inkml:context>
    <inkml:brush xml:id="br0">
      <inkml:brushProperty name="width" value="0.0315880812704563" units="cm"/>
      <inkml:brushProperty name="height" value="0.0315880812704563" units="cm"/>
      <inkml:brushProperty name="color" value="#F2385B"/>
      <inkml:brushProperty name="ignorePressure" value="0"/>
    </inkml:brush>
  </inkml:definitions>
  <inkml:trace contextRef="#ctx0" brushRef="#br0">53300.000000 12150.000000 696,'73.000000'1.000000'15,"-3.000000"4.000000"-1 ,-3.000000 3.000000-2,-2.000000 3.000000 0,-5.000000 6.000000-1,-2.000000 9.000000 1,-3.000000 10.000000 1,-3.000000 10.000000 0,-2.000000 5.000000 2,0.000000 4.000000 0,0.000000 3.000000 0,0.000000 3.000000 2,-5.000000 1.000000 0,-9.000000 1.000000 0,-10.000000-1.000000 0,-8.000000 1.000000 0,-11.000000-3.000000 0,-8.000000-2.000000-1,-10.000000-3.000000-1,-9.000000-3.000000 0,-15.000000 2.000000-6,-18.000000 10.000000-12,-19.000000 10.000000-11,-18.000000 9.000000-12,-9.000000-1.000000-5,4.000000-8.000000 1,3.000000-10.000000 0,3.000000-9.000000 1,4.000000-9.000000 2,7.000000-5.000000 5,6.000000-7.000000 5,7.000000-5.000000 5,7.000000-8.000000-2,9.000000-5.000000-8,10.000000-7.000000-8,10.000000-5.000000-8</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54750.000000 14300.000000 999,'-2.000000'96.000000'0,"-3.000000"-5.000000"0 ,-3.000000-7.000000 0,-2.000000-5.000000-1,-6.000000-8.000000-1,-6.000000-5.000000-3,-6.000000-7.000000-3,-6.000000-5.000000-2,-2.000000-8.000000-5,3.000000-5.000000-7,3.000000-7.000000-7,4.000000-5.000000-6</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2"/>
    </inkml:context>
    <inkml:brush xml:id="br0">
      <inkml:brushProperty name="width" value="0.0355533212423325" units="cm"/>
      <inkml:brushProperty name="height" value="0.0355533212423325" units="cm"/>
      <inkml:brushProperty name="color" value="#F2385B"/>
      <inkml:brushProperty name="ignorePressure" value="0"/>
    </inkml:brush>
  </inkml:definitions>
  <inkml:trace contextRef="#ctx0" brushRef="#br0">60050.000000 12450.000000 618,'3.000000'-49.000000'3,"6.000000"4.000000"4 ,7.000000 3.000000 6,6.000000 3.000000 4,3.000000 6.000000 1,0.000000 9.000000-3,0.000000 10.000000-4,0.000000 10.000000-3,-4.000000 14.000000 0,-5.000000 23.000000 1,-7.000000 22.000000 2,-5.000000 22.000000 1,-6.000000 24.000000 3,-3.000000 29.000000 1,-3.000000 28.000000 1,-2.000000 28.000000 3,-8.000000 7.000000-1,-8.000000-11.000000-2,-10.000000-14.000000-1,-9.000000-11.000000-2,-4.000000-9.000000-2,4.000000-3.000000 0,3.000000-3.000000 0,3.000000-2.000000-2,-2.000000-3.000000 0,-6.000000 1.000000 0,-6.000000-1.000000-1,-6.000000 1.000000 0,1.000000-10.000000-1,9.000000-19.000000-1,10.000000-18.000000-1,10.000000-19.000000-2,2.000000-2.000000 0,-3.000000 16.000000-2,-3.000000 15.000000-1,-2.000000 17.000000-2,13.000000-14.000000-3,31.000000-40.000000-4,32.000000-40.000000-5,31.000000-41.000000-5,17.000000-18.000000 0,3.000000 7.000000 3,3.000000 6.000000 5,4.000000 7.000000 3,1.000000 4.000000 3,0.000000 3.000000 2,0.000000 3.000000 3,0.000000 4.000000 2,-2.000000 1.000000 2,-3.000000 0.000000-1,-3.000000 0.000000 1,-2.000000 0.000000-1,-6.000000 0.000000-1,-6.000000 0.000000 0,-6.000000 0.000000 0,-6.000000 0.000000-1,-4.000000-2.000000-4,1.000000-3.000000-5,-1.000000-3.000000-6,1.000000-2.000000-5,-4.000000-5.000000-6,-6.000000-2.000000-6,-6.000000-3.000000-5,-6.000000-3.000000-5,-7.000000-2.000000-3,-6.000000 0.000000 0,-6.000000 0.000000 1,-6.000000 0.000000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36"/>
    </inkml:context>
    <inkml:brush xml:id="br0">
      <inkml:brushProperty name="width" value="0.040263906121254" units="cm"/>
      <inkml:brushProperty name="height" value="0.040263906121254" units="cm"/>
      <inkml:brushProperty name="color" value="#F2385B"/>
      <inkml:brushProperty name="ignorePressure" value="0"/>
    </inkml:brush>
  </inkml:definitions>
  <inkml:trace contextRef="#ctx0" brushRef="#br0">58750.000000 12550.000000 546,'-24.000000'73.000000'0,"4.000000"-3.000000"0 ,3.000000-3.000000 0,3.000000-2.000000 0,3.000000-3.000000 2,3.000000 1.000000 4,3.000000-1.000000 4,4.000000 1.000000 4,1.000000-4.000000 3,0.000000-6.000000 1,0.000000-6.000000 1,0.000000-6.000000 2,3.000000-7.000000-2,6.000000-6.000000-5,7.000000-6.000000-5,6.000000-6.000000-4,4.000000-9.000000-4,4.000000-8.000000-4,3.000000-10.000000-4,3.000000-9.000000-3,-1.000000-10.000000-2,-2.000000-9.000000 0,-3.000000-10.000000 0,-3.000000-8.000000 1,-4.000000-17.000000-3,-3.000000-21.000000-3,-3.000000-22.000000-5,-2.000000-22.000000-3,-5.000000-5.000000-1,-2.000000 13.000000 4,-3.000000 12.000000 4,-3.000000 13.000000 3,-2.000000 10.000000 6,0.000000 10.000000 6,0.000000 10.000000 6,0.000000 9.000000 7,3.000000 27.000000 9,6.000000 48.000000 13,7.000000 47.000000 13,6.000000 47.000000 12,1.000000 30.000000 2,-3.000000 17.000000-10,-3.000000 15.000000-9,-2.000000 16.000000-11,-3.000000 2.000000-5,1.000000-8.000000-4,-1.000000-10.000000-2,1.000000-9.000000-4,-3.000000 10.000000-1,-2.000000 32.000000-2,-3.000000 31.000000 0,-3.000000 32.000000-1,-6.000000-1.000000-1,-5.000000-31.000000-1,-7.000000-31.000000 0,-5.000000-31.000000-2,-6.000000-27.000000 1,-3.000000-22.000000 0,-3.000000-22.000000 1,-2.000000-21.000000 1,-3.000000-23.000000-3,1.000000-21.000000-2,-1.000000-22.000000-3,1.000000-22.000000-4,1.000000-26.000000-4,3.000000-27.000000-5,3.000000-28.000000-5,4.000000-28.000000-5,2.000000-23.000000-3,4.000000-15.000000-1,3.000000-15.000000-2,3.000000-16.000000-2,7.000000 1.000000 1,14.000000 19.000000 0,11.000000 19.000000 2,14.000000 19.000000 0,8.000000 13.000000 4,7.000000 10.000000 6,6.000000 10.000000 7,7.000000 9.000000 5,0.000000 10.000000 4,-2.000000 14.000000-1,-3.000000 11.000000 2,-3.000000 14.000000-1,-6.000000 8.000000 2,-5.000000 7.000000 2,-7.000000 6.000000 2,-5.000000 7.000000 3,3.000000 2.000000 3,17.000000 1.000000 1,15.000000-1.000000 1,16.000000 1.000000 3,5.000000 1.000000 1,-2.000000 3.000000-2,-3.000000 3.000000-1,-3.000000 4.000000-1,-7.000000 5.000000-3,-9.000000 10.000000-4,-10.000000 10.000000-4,-8.000000 9.000000-5,-9.000000 7.000000-1,-6.000000 7.000000 1,-6.000000 6.000000 0,-6.000000 7.000000 1,-12.000000 8.000000 2,-15.000000 14.000000 1,-15.000000 11.000000 2,-16.000000 14.000000 2,-13.000000 7.000000 0,-9.000000 3.000000 1,-10.000000 3.000000-2,-8.000000 4.000000 1,-4.000000-7.000000-1,3.000000-16.000000-3,3.000000-15.000000-2,4.000000-15.000000-1,5.000000-17.000000-2,10.000000-15.000000 0,10.000000-15.000000 1,9.000000-16.000000 1,7.000000-19.000000-4,7.000000-22.000000-6,6.000000-22.000000-7,7.000000-21.000000-5,4.000000-6.000000-3,3.000000 14.000000 3,3.000000 11.000000 1,4.000000 14.000000 3,1.000000-4.000000 0,0.000000-19.000000-3,0.000000-18.000000-2,0.000000-19.000000-2,4.000000-4.000000 1,10.000000 14.000000 6,10.000000 11.000000 6,9.000000 14.000000 5,7.000000 11.000000 4,7.000000 14.000000 3,6.000000 11.000000 2,7.000000 14.000000 2,2.000000 14.000000 6,1.000000 20.000000 9,-1.000000 18.000000 9,1.000000 20.000000 9,-1.000000 13.000000 6,1.000000 9.000000 3,-1.000000 10.000000 3,1.000000 10.000000 3,-1.000000-1.000000-3,1.000000-9.000000-7,-1.000000-10.000000-7,1.000000-8.000000-8,1.000000-14.000000-9,3.000000-15.000000-8,3.000000-15.000000-10,4.000000-16.000000-10,-1.000000-12.000000-1,-3.000000-5.000000 4,-3.000000-7.000000 5,-2.000000-5.000000 5,-8.000000-4.000000-10,-8.000000 0.000000-24,-10.000000 0.000000-26,-9.000000 0.000000-23</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2"/>
    </inkml:context>
    <inkml:brush xml:id="br0">
      <inkml:brushProperty name="width" value="0.0282907243818045" units="cm"/>
      <inkml:brushProperty name="height" value="0.0282907243818045" units="cm"/>
      <inkml:brushProperty name="color" value="#F2385B"/>
      <inkml:brushProperty name="ignorePressure" value="0"/>
    </inkml:brush>
  </inkml:definitions>
  <inkml:trace contextRef="#ctx0" brushRef="#br0">62250.000000 11550.000000 777,'-4.000000'54.000000'4,"-5.000000"10.000000"8 ,-7.000000 10.000000 7,-5.000000 9.000000 8,-6.000000 9.000000 3,-3.000000 9.000000-2,-3.000000 10.000000-2,-2.000000 10.000000-2,-3.000000 4.000000-3,1.000000 0.000000-6,-1.000000 0.000000-4,1.000000 0.000000-5,2.000000-7.000000-8,7.000000-11.000000-10,6.000000-14.000000-8,7.000000-11.000000-11,2.000000-14.000000-6,1.000000-11.000000-6,-1.000000-14.000000-5,1.000000-11.000000-4</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3"/>
    </inkml:context>
    <inkml:brush xml:id="br0">
      <inkml:brushProperty name="width" value="0.0296887308359146" units="cm"/>
      <inkml:brushProperty name="height" value="0.0296887308359146" units="cm"/>
      <inkml:brushProperty name="color" value="#F2385B"/>
      <inkml:brushProperty name="ignorePressure" value="0"/>
    </inkml:brush>
  </inkml:definitions>
  <inkml:trace contextRef="#ctx0" brushRef="#br0">65150.000000 12800.000000 741,'-165.000000'92.000000'99,"23.000000"-16.000000"-26 ,22.000000-15.000000-27,22.000000-15.000000-28,7.000000-7.000000-14,-6.000000 3.000000 1,-6.000000 3.000000-1,-6.000000 4.000000 0,-2.000000-1.000000-1,3.000000-3.000000-1,3.000000-3.000000-1,4.000000-2.000000-2,8.000000-6.000000-1,17.000000-6.000000 1,15.000000-6.000000 0,16.000000-6.000000 1,10.000000-2.000000 0,7.000000 3.000000 0,6.000000 3.000000 1,7.000000 4.000000 0,5.000000 2.000000-1,7.000000 4.000000 0,6.000000 3.000000-1,7.000000 3.000000-1,10.000000-1.000000-1,16.000000-2.000000 1,15.000000-3.000000 0,17.000000-3.000000 0,7.000000-2.000000 1,0.000000 0.000000-1,0.000000 0.000000 1,0.000000 0.000000-1,-7.000000-4.000000 1,-11.000000-5.000000 0,-14.000000-7.000000-1,-11.000000-5.000000 0,2.000000-1.000000 0,19.000000 6.000000 1,19.000000 7.000000-1,19.000000 6.000000 1,5.000000 1.000000-2,-5.000000-3.000000 0,-7.000000-3.000000-3,-5.000000-2.000000-2,-9.000000-3.000000-1,-9.000000 1.000000-1,-10.000000-1.000000-2,-8.000000 1.000000-1,-9.000000 1.000000-4,-6.000000 3.000000-6,-6.000000 3.000000-7,-6.000000 4.000000-5</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3"/>
    </inkml:context>
    <inkml:brush xml:id="br0">
      <inkml:brushProperty name="width" value="0.0266290903091431" units="cm"/>
      <inkml:brushProperty name="height" value="0.0266290903091431" units="cm"/>
      <inkml:brushProperty name="color" value="#F2385B"/>
      <inkml:brushProperty name="ignorePressure" value="0"/>
    </inkml:brush>
  </inkml:definitions>
  <inkml:trace contextRef="#ctx0" brushRef="#br0">63200.000000 14650.000000 826,'170.000000'46.000000'41,"-9.000000"-5.000000"-7 ,-10.000000-7.000000-9,-8.000000-5.000000-9,-4.000000-8.000000-3,3.000000-5.000000-1,3.000000-7.000000-1,4.000000-5.000000 0,-3.000000-8.000000-3,-5.000000-5.000000-5,-7.000000-7.000000-6,-5.000000-5.000000-4,-9.000000-3.000000-6,-9.000000 4.000000-7,-10.000000 3.000000-7,-8.000000 3.000000-6,-14.000000 1.000000-5,-15.000000 1.000000 0,-15.000000-1.000000 0,-16.000000 1.000000-1</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4"/>
    </inkml:context>
    <inkml:brush xml:id="br0">
      <inkml:brushProperty name="width" value="0.0317098200321198" units="cm"/>
      <inkml:brushProperty name="height" value="0.0317098200321198" units="cm"/>
      <inkml:brushProperty name="color" value="#F2385B"/>
      <inkml:brushProperty name="ignorePressure" value="0"/>
    </inkml:brush>
  </inkml:definitions>
  <inkml:trace contextRef="#ctx0" brushRef="#br0">66250.000000 14250.000000 693,'-46.000000'31.000000'-2,"10.000000"13.000000"-7 ,10.000000 12.000000-5,9.000000 13.000000-5,1.000000 12.000000 5,-6.000000 13.000000 15,-6.000000 12.000000 16,-6.000000 13.000000 16,-4.000000 6.000000 7,1.000000 0.000000-3,-1.000000 0.000000 0,1.000000 0.000000-3,-1.000000 1.000000-2,1.000000 4.000000-4,-1.000000 3.000000-4,1.000000 3.000000-4,1.000000-4.000000-2,3.000000-8.000000-4,3.000000-10.000000-2,4.000000-9.000000-2,4.000000-13.000000-5,6.000000-16.000000-2,7.000000-15.000000-5,6.000000-15.000000-4,7.000000-28.000000-8,10.000000-36.000000-10,10.000000-39.000000-12,9.000000-36.000000-10,4.000000-23.000000-3,1.000000-6.000000 6,-1.000000-6.000000 6,1.000000-6.000000 6,-6.000000 9.000000 5,-8.000000 25.000000 2,-10.000000 25.000000 2,-9.000000 25.000000 3,-2.000000 9.000000 2,6.000000-6.000000 1,7.000000-6.000000 2,6.000000-6.000000 1</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4"/>
    </inkml:context>
    <inkml:brush xml:id="br0">
      <inkml:brushProperty name="width" value="0.0306242946535349" units="cm"/>
      <inkml:brushProperty name="height" value="0.0306242946535349" units="cm"/>
      <inkml:brushProperty name="color" value="#F2385B"/>
      <inkml:brushProperty name="ignorePressure" value="0"/>
    </inkml:brush>
  </inkml:definitions>
  <inkml:trace contextRef="#ctx0" brushRef="#br0">66500.000000 14050.000000 718,'50.000000'-22.000000'-9,"0.000000"6.000000"-1 ,0.000000 7.000000-1,0.000000 6.000000-2,1.000000 6.000000 5,4.000000 6.000000 8,3.000000 7.000000 9,3.000000 6.000000 9,-2.000000 3.000000 5,-6.000000 0.000000 1,-6.000000 0.000000 1,-6.000000 0.000000 0,-6.000000 1.000000 0,-2.000000 4.000000-2,-3.000000 3.000000-4,-3.000000 3.000000-1,-6.000000 1.000000-3,-5.000000 1.000000 0,-7.000000-1.000000-2,-5.000000 1.000000 0,-11.000000 1.000000-1,-11.000000 3.000000-1,-14.000000 3.000000 0,-11.000000 4.000000 0,-9.000000-1.000000-1,-3.000000-3.000000-3,-3.000000-3.000000-3,-2.000000-2.000000-3,-5.000000-5.000000-4,-2.000000-2.000000-8,-3.000000-3.000000-9,-3.000000-3.000000-6,4.000000-6.000000-6,13.000000-5.000000-1,12.000000-7.000000-2,13.000000-5.000000-1,7.000000-8.000000 0,4.000000-5.000000 3,3.000000-7.000000 5,3.000000-5.000000 2,3.000000-4.000000 4,3.000000 0.000000 0,3.000000 0.000000 2,4.000000 0.000000 2</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6:54"/>
    </inkml:context>
    <inkml:brush xml:id="br0">
      <inkml:brushProperty name="width" value="0.0377891324460506" units="cm"/>
      <inkml:brushProperty name="height" value="0.0377891324460506" units="cm"/>
      <inkml:brushProperty name="color" value="#F2385B"/>
      <inkml:brushProperty name="ignorePressure" value="0"/>
    </inkml:brush>
  </inkml:definitions>
  <inkml:trace contextRef="#ctx0" brushRef="#br0">68400.000000 12600.000000 582,'-93.000000'392.000000'50,"17.000000"-66.000000"-9 ,15.000000-65.000000-8,16.000000-65.000000-9,9.000000-37.000000-4,3.000000-6.000000-1,3.000000-6.000000 0,4.000000-6.000000 0,2.000000-9.000000-2,4.000000-8.000000-1,3.000000-10.000000-2,3.000000-9.000000-1,1.000000-12.000000-1,1.000000-11.000000 1,-1.000000-14.000000-2,1.000000-11.000000 1,8.000000-12.000000-2,20.000000-9.000000-2,18.000000-10.000000-3,20.000000-8.000000-3,13.000000-8.000000 0,9.000000-2.000000 1,10.000000-3.000000 2,10.000000-3.000000 2,-1.000000-1.000000 0,-9.000000 4.000000 1,-10.000000 3.000000 0,-8.000000 3.000000 0,-1.000000 4.000000-1,9.000000 7.000000-3,10.000000 6.000000-3,10.000000 7.000000-4,-1.000000-3.000000-5,-9.000000-8.000000-7,-10.000000-10.000000-8,-8.000000-9.000000-7,-9.000000-5.000000-5,-6.000000 0.000000-1,-6.000000 0.000000-2,-6.000000 0.000000-1,-6.000000-2.000000-2,-2.000000-3.000000-3,-3.000000-3.000000-3,-3.000000-2.000000-2</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42"/>
    </inkml:context>
    <inkml:brush xml:id="br0">
      <inkml:brushProperty name="width" value="0.0278240460902452" units="cm"/>
      <inkml:brushProperty name="height" value="0.0278240460902452" units="cm"/>
      <inkml:brushProperty name="color" value="#F2385B"/>
      <inkml:brushProperty name="ignorePressure" value="0"/>
    </inkml:brush>
  </inkml:definitions>
  <inkml:trace contextRef="#ctx0" brushRef="#br0">14550.000000 3550.000000 790,'-4.000000'96.000000'2,"-5.000000"-5.000000"3 ,-7.000000-7.000000 4,-5.000000-5.000000 4,-1.000000-11.000000 1,6.000000-11.000000-2,7.000000-14.000000-2,6.000000-11.000000-2,1.000000-6.000000 0,-3.000000 4.000000-2,-3.000000 3.000000-1,-2.000000 3.000000 0,-3.000000 1.000000-1,1.000000 1.000000 0,-1.000000-1.000000 0,1.000000 1.000000 1,-1.000000-1.000000 0,1.000000 1.000000-1,-1.000000-1.000000 1,1.000000 1.000000 0,-1.000000-1.000000-1,1.000000 1.000000 1,-1.000000-1.000000 0,1.000000 1.000000 0,-1.000000-3.000000 0,1.000000-2.000000-1,-1.000000-3.000000 1,1.000000-3.000000 0,-1.000000-1.000000 0,1.000000 4.000000 0,-1.000000 3.000000 0,1.000000 3.000000 1,-3.000000 1.000000-1,-2.000000 1.000000-1,-3.000000-1.000000-1,-3.000000 1.000000-1,-1.000000-3.000000-1,4.000000-2.000000 0,3.000000-3.000000 0,3.000000-3.000000 0,1.000000-9.000000-3,1.000000-11.000000-3,-1.000000-14.000000-2,1.000000-11.000000-5,1.000000-7.000000-1,3.000000 0.000000-1,3.000000 0.000000-2,4.000000 0.000000 0,1.000000 0.000000 0,0.000000 0.000000 1,0.000000 0.000000 3,0.000000 0.000000 0,0.000000 0.000000 0,0.000000 0.000000-4,0.000000 0.000000-4,0.000000 0.000000-4,0.000000-2.000000-3,0.000000-3.000000 1,0.000000-3.000000-1,0.000000-2.000000 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42"/>
    </inkml:context>
    <inkml:brush xml:id="br0">
      <inkml:brushProperty name="width" value="0.023724339902401" units="cm"/>
      <inkml:brushProperty name="height" value="0.023724339902401" units="cm"/>
      <inkml:brushProperty name="color" value="#F2385B"/>
      <inkml:brushProperty name="ignorePressure" value="0"/>
    </inkml:brush>
  </inkml:definitions>
  <inkml:trace contextRef="#ctx0" brushRef="#br0">14550.000000 3450.000000 927,'45.000000'68.000000'2,"-9.000000"-11.000000"1 ,-10.000000-14.000000-1,-8.000000-11.000000 0,-8.000000-7.000000 0,-2.000000 0.000000 0,-3.000000 0.000000 2,-3.000000 0.000000 1,1.000000 4.000000-1,6.000000 10.000000-1,7.000000 10.000000-1,6.000000 9.000000 0,3.000000 2.000000-1,0.000000-2.000000 4,0.000000-3.000000 1,0.000000-3.000000 3,-2.000000-6.000000 0,-3.000000-5.000000-5,-3.000000-7.000000-3,-2.000000-5.000000-3,-3.000000-4.000000-3,1.000000 0.000000 1,-1.000000 0.000000 1,1.000000 0.000000 0,1.000000-2.000000 0,3.000000-3.000000 1,3.000000-3.000000 0,4.000000-2.000000-1,1.000000-1.000000 1,0.000000 3.000000 2,0.000000 3.000000 0,0.000000 4.000000 1,0.000000-1.000000 1,0.000000-3.000000-2,0.000000-3.000000 0,0.000000-2.000000-1,1.000000-5.000000 1,4.000000-2.000000 1,3.000000-3.000000 1,3.000000-3.000000 2,1.000000-2.000000 0,1.000000 0.000000 1,-1.000000 0.000000 1,1.000000 0.000000-1,-3.000000-4.000000-1,-2.000000-5.000000-4,-3.000000-7.000000-3,-3.000000-5.000000-3,-2.000000-6.000000-3,0.000000-3.000000-1,0.000000-3.000000 0,0.000000-2.000000-1,-2.000000-1.000000-1,-3.000000 3.000000 3,-3.000000 3.000000 0,-2.000000 4.000000 2,-5.000000 1.000000-1,-2.000000 0.000000-3,-3.000000 0.000000-2,-3.000000 0.000000-2,-1.000000 1.000000-1,4.000000 4.000000 1,3.000000 3.000000 2,3.000000 3.000000 1,-1.000000-2.000000 0,-2.000000-6.000000 2,-3.000000-6.000000 1,-3.000000-6.000000 0,-1.000000-2.000000 1,4.000000 3.000000-1,3.000000 3.000000-1,3.000000 4.000000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42"/>
    </inkml:context>
    <inkml:brush xml:id="br0">
      <inkml:brushProperty name="width" value="0.0334670506417751" units="cm"/>
      <inkml:brushProperty name="height" value="0.0334670506417751" units="cm"/>
      <inkml:brushProperty name="color" value="#F2385B"/>
      <inkml:brushProperty name="ignorePressure" value="0"/>
    </inkml:brush>
  </inkml:definitions>
  <inkml:trace contextRef="#ctx0" brushRef="#br0">16600.000000 2400.000000 657,'0.000000'46.000000'-2,"0.000000"-5.000000"-2 ,0.000000-7.000000-4,0.000000-5.000000-3,0.000000 3.000000 2,0.000000 17.000000 9,0.000000 15.000000 8,0.000000 16.000000 8,0.000000-1.000000 3,0.000000-15.000000-3,0.000000-15.000000-3,0.000000-16.000000-2,0.000000-7.000000-3,0.000000 4.000000-1,0.000000 3.000000-2,0.000000 3.000000-1,0.000000 6.000000-1,0.000000 9.000000 1,0.000000 10.000000 1,0.000000 10.000000 0,0.000000 5.000000 2,0.000000 4.000000 2,0.000000 3.000000 2,0.000000 3.000000 2,0.000000-2.000000 1,0.000000-6.000000-2,0.000000-6.000000-2,0.000000-6.000000-1,0.000000-6.000000-1,0.000000-2.000000-1,0.000000-3.000000-1,0.000000-3.000000-1,0.000000-2.000000 0,0.000000 0.000000 1,0.000000 0.000000 0,0.000000 0.000000 0,0.000000 0.000000 2,0.000000 0.000000-1,0.000000 0.000000-1,0.000000 0.000000 1,0.000000 1.000000 0,0.000000 4.000000-1,0.000000 3.000000-1,0.000000 3.000000 0,0.000000-2.000000 0,0.000000-6.000000-1,0.000000-6.000000 0,0.000000-6.000000 0,0.000000-2.000000 0,0.000000 3.000000 0,0.000000 3.000000-1,0.000000 4.000000 0,0.000000 1.000000-1,0.000000 0.000000 1,0.000000 0.000000 0,0.000000 0.000000 1,0.000000-2.000000 0,0.000000-3.000000 0,0.000000-3.000000 0,0.000000-2.000000 1,0.000000-3.000000-1,0.000000 1.000000-2,0.000000-1.000000 0,0.000000 1.000000-3,0.000000-1.000000 0,0.000000 1.000000 1,0.000000-1.000000 0,0.000000 1.000000 1,1.000000-3.000000-1,4.000000-2.000000-1,3.000000-3.000000-1,3.000000-3.000000-2,-2.000000-17.000000-3,-6.000000-27.000000-8,-6.000000-28.000000-6,-6.000000-28.000000-7,-2.000000-9.000000-4,3.000000 14.000000 1,3.000000 11.000000 0,4.000000 14.000000 0,-1.000000 3.000000 1,-3.000000-2.000000 4,-3.000000-3.000000 2,-2.000000-3.000000 3,-5.000000-4.000000 1,-2.000000-3.000000-4,-3.000000-3.000000-4,-3.000000-2.000000-2</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42"/>
    </inkml:context>
    <inkml:brush xml:id="br0">
      <inkml:brushProperty name="width" value="0.027637692168355" units="cm"/>
      <inkml:brushProperty name="height" value="0.027637692168355" units="cm"/>
      <inkml:brushProperty name="color" value="#F2385B"/>
      <inkml:brushProperty name="ignorePressure" value="0"/>
    </inkml:brush>
  </inkml:definitions>
  <inkml:trace contextRef="#ctx0" brushRef="#br0">16450.000000 2600.000000 796,'46.000000'-22.000000'0,"-5.000000"6.000000"0 ,-7.000000 7.000000 0,-5.000000 6.000000 0,-4.000000 3.000000 0,0.000000 0.000000 2,0.000000 0.000000 2,0.000000 0.000000 1,0.000000 0.000000 1,0.000000 0.000000-1,0.000000 0.000000 1,0.000000 0.000000 0,1.000000 0.000000 0,4.000000 0.000000-2,3.000000 0.000000-1,3.000000 0.000000 0,-1.000000 1.000000-1,-2.000000 4.000000 1,-3.000000 3.000000 2,-3.000000 3.000000 1,-2.000000 3.000000 1,0.000000 3.000000 0,0.000000 3.000000 0,0.000000 4.000000 0,-2.000000 1.000000 1,-3.000000 0.000000-1,-3.000000 0.000000-1,-2.000000 0.000000 0,-5.000000 0.000000 0,-2.000000 0.000000 0,-3.000000 0.000000 0,-3.000000 0.000000 1,-2.000000 0.000000-1,0.000000 0.000000-1,0.000000 0.000000-1,0.000000 0.000000-1,0.000000 0.000000 0,0.000000 0.000000 0,0.000000 0.000000 2,0.000000 0.000000 0,0.000000 0.000000 1,0.000000 0.000000-1,0.000000 0.000000 0,0.000000 0.000000-1,-4.000000 1.000000-1,-5.000000 4.000000-3,-7.000000 3.000000-1,-5.000000 3.000000-2,-4.000000 1.000000-1,0.000000 1.000000-1,0.000000-1.000000-1,0.000000 1.000000-1,0.000000-4.000000 1,0.000000-6.000000 0,0.000000-6.000000 1,0.000000-6.000000 0,1.000000-2.000000 1,4.000000 3.000000 0,3.000000 3.000000 0,3.000000 4.000000 1,-1.000000 1.000000-2,-2.000000 0.000000-4,-3.000000 0.000000-2,-3.000000 0.000000-3,-2.000000 0.000000-3,0.000000 0.000000-1,0.000000 0.000000-1,0.000000 0.000000-1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37"/>
    </inkml:context>
    <inkml:brush xml:id="br0">
      <inkml:brushProperty name="width" value="0.0492723509669304" units="cm"/>
      <inkml:brushProperty name="height" value="0.0492723509669304" units="cm"/>
      <inkml:brushProperty name="color" value="#F2385B"/>
      <inkml:brushProperty name="ignorePressure" value="0"/>
    </inkml:brush>
  </inkml:definitions>
  <inkml:trace contextRef="#ctx0" brushRef="#br0">61000.000000 12450.000000 446,'-38.000000'3.000000'-15,"26.000000"6.000000"14 ,24.000000 7.000000 14,26.000000 6.000000 14,16.000000 6.000000 3,10.000000 6.000000-5,10.000000 7.000000-6,9.000000 6.000000-6,-1.000000 4.000000-5,-8.000000 4.000000-5,-10.000000 3.000000-4,-9.000000 3.000000-5,-10.000000 6.000000 0,-9.000000 9.000000 3,-10.000000 10.000000 3,-8.000000 10.000000 4,-14.000000 4.000000 1,-15.000000 0.000000 1,-15.000000 0.000000 1,-16.000000 0.000000 0,-12.000000 0.000000 1,-5.000000 0.000000 3,-7.000000 0.000000 1,-5.000000 0.000000 3,-3.000000-8.000000 0,4.000000-16.000000-3,3.000000-15.000000-2,3.000000-15.000000-3,6.000000-18.000000-2,9.000000-19.000000-4,10.000000-18.000000-2,10.000000-19.000000-3,5.000000-18.000000-3,4.000000-15.000000-5,3.000000-15.000000-2,3.000000-16.000000-5,9.000000-5.000000-2,16.000000 6.000000-2,15.000000 7.000000-3,17.000000 6.000000-2,3.000000 10.000000 1,-5.000000 17.000000 4,-7.000000 15.000000 3,-5.000000 16.000000 5,0.000000 9.000000 6,10.000000 3.000000 10,10.000000 3.000000 8,9.000000 4.000000 8,2.000000 2.000000 4,-2.000000 4.000000-3,-3.000000 3.000000-4,-3.000000 3.000000-2,-1.000000-1.000000 1,4.000000-2.000000 6,3.000000-3.000000 6,3.000000-3.000000 6,4.000000-12.000000 0,7.000000-18.000000-6,6.000000-19.000000-5,7.000000-18.000000-6,0.000000-14.000000-4,-2.000000-5.000000-4,-3.000000-7.000000-4,-3.000000-5.000000-3,-9.000000 3.000000-3,-11.000000 17.000000 0,-14.000000 15.000000-2,-11.000000 16.000000 0,-1.000000-4.000000-1,13.000000-21.000000-1,12.000000-22.000000 1,13.000000-22.000000 0,-2.000000 1.000000 0,-16.000000 26.000000 0,-15.000000 24.000000 0,-15.000000 26.000000 1,-4.000000 1.000000 0,9.000000-22.000000-1,10.000000-22.000000 0,10.000000-21.000000-1,0.000000-10.000000 0,-5.000000 3.000000 0,-7.000000 3.000000 2,-5.000000 4.000000 1,-8.000000 8.000000 2,-5.000000 17.000000 2,-7.000000 15.000000 2,-5.000000 16.000000 2,-8.000000 12.000000 4,-5.000000 9.000000 7,-7.000000 10.000000 7,-5.000000 10.000000 7,-4.000000 14.000000 2,0.000000 23.000000-5,0.000000 22.000000-3,0.000000 22.000000-4,1.000000 19.000000-2,4.000000 20.000000-1,3.000000 18.000000 0,3.000000 20.000000 0,-1.000000 16.000000-1,-2.000000 16.000000 0,-3.000000 15.000000 1,-3.000000 17.000000 0,-1.000000 13.000000 0,4.000000 13.000000 0,3.000000 12.000000 0,3.000000 13.000000 0,1.000000 4.000000 0,1.000000-3.000000-1,-1.000000-3.000000 0,1.000000-2.000000 0,1.000000-12.000000-4,3.000000-19.000000-5,3.000000-18.000000-7,4.000000-19.000000-5,1.000000-27.000000-6,0.000000-34.000000-3,0.000000-35.000000-4,0.000000-33.000000-3,1.000000-33.000000-4,4.000000-27.000000-5,3.000000-28.000000-2,3.000000-28.000000-5,1.000000-34.000000-3,1.000000-36.000000-2,-1.000000-39.000000-3,1.000000-36.000000-3,-3.000000-4.000000 3,-2.000000 31.000000 10,-3.000000 32.000000 8,-3.000000 31.000000 10,-4.000000 15.000000 3,-3.000000 1.000000-1,-3.000000-1.000000-1,-2.000000 1.000000-2</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43"/>
    </inkml:context>
    <inkml:brush xml:id="br0">
      <inkml:brushProperty name="width" value="0.0332847014069557" units="cm"/>
      <inkml:brushProperty name="height" value="0.0332847014069557" units="cm"/>
      <inkml:brushProperty name="color" value="#F2385B"/>
      <inkml:brushProperty name="ignorePressure" value="0"/>
    </inkml:brush>
  </inkml:definitions>
  <inkml:trace contextRef="#ctx0" brushRef="#br0">18800.000000 2850.000000 660,'-47.000000'45.000000'3,"6.000000"-9.000000"5 ,7.000000-10.000000 6,6.000000-8.000000 4,4.000000-4.000000 3,4.000000 3.000000-1,3.000000 3.000000-2,3.000000 4.000000-1,-1.000000 1.000000-2,-2.000000 0.000000-3,-3.000000 0.000000-4,-3.000000 0.000000-3,-2.000000 3.000000-2,0.000000 6.000000 1,0.000000 7.000000 0,0.000000 6.000000 0,0.000000 1.000000-1,0.000000-3.000000 1,0.000000-3.000000 0,0.000000-2.000000 0,1.000000-3.000000 0,4.000000 1.000000-1,3.000000-1.000000-2,3.000000 1.000000 0,-1.000000-3.000000 0,-2.000000-2.000000 1,-3.000000-3.000000 1,-3.000000-3.000000 0,-2.000000 4.000000 2,0.000000 13.000000 0,0.000000 12.000000 1,0.000000 13.000000 1,3.000000 1.000000 0,6.000000-9.000000 0,7.000000-10.000000 0,6.000000-8.000000 0,3.000000-4.000000 0,0.000000 3.000000 1,0.000000 3.000000 1,0.000000 4.000000 0,1.000000 1.000000 1,4.000000 0.000000-2,3.000000 0.000000 0,3.000000 0.000000-1,4.000000-4.000000 0,7.000000-5.000000-3,6.000000-7.000000-1,7.000000-5.000000-2,0.000000-6.000000 0,-2.000000-3.000000-2,-3.000000-3.000000 0,-3.000000-2.000000-1,1.000000-3.000000 0,6.000000 1.000000 1,7.000000-1.000000 1,6.000000 1.000000 0,4.000000-4.000000 0,4.000000-6.000000-4,3.000000-6.000000-2,3.000000-6.000000-3,-2.000000-4.000000-1,-6.000000 1.000000 2,-6.000000-1.000000 3,-6.000000 1.000000 1,-4.000000-3.000000 1,1.000000-2.000000 0,-1.000000-3.000000 1,1.000000-3.000000 0,-1.000000-2.000000-3,1.000000 0.000000-8,-1.000000 0.000000-6,1.000000 0.000000-9,-1.000000-2.000000-6,1.000000-3.000000-9,-1.000000-3.000000-7,1.000000-2.000000-9</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4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20350.000000 3250.000000 999,'90.000000'-22.000000'0,"-18.000000"6.000000"-2 ,-19.000000 7.000000-1,-18.000000 6.000000-2,-4.000000 3.000000 0,13.000000 0.000000-1,12.000000 0.000000 0,13.000000 0.000000-1,2.000000 0.000000 2,-5.000000 0.000000 3,-7.000000 0.000000 4,-5.000000 0.000000 2,-8.000000 0.000000 1,-5.000000 0.000000-4,-7.000000 0.000000-4,-5.000000 0.000000-4,-8.000000 3.000000-3,-5.000000 6.000000-2,-7.000000 7.000000-3,-5.000000 6.000000-2,-6.000000 1.000000-1,-3.000000-3.000000 1,-3.000000-3.000000 0,-2.000000-2.000000 2,-3.000000-3.000000 1,1.000000 1.000000 0,-1.000000-1.000000 2,1.000000 1.000000 1</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44"/>
    </inkml:context>
    <inkml:brush xml:id="br0">
      <inkml:brushProperty name="width" value="0.0282356329262257" units="cm"/>
      <inkml:brushProperty name="height" value="0.0282356329262257" units="cm"/>
      <inkml:brushProperty name="color" value="#F2385B"/>
      <inkml:brushProperty name="ignorePressure" value="0"/>
    </inkml:brush>
  </inkml:definitions>
  <inkml:trace contextRef="#ctx0" brushRef="#br0">20850.000000 3650.000000 779,'-24.000000'46.000000'0,"4.000000"-5.000000"0 ,3.000000-7.000000 0,3.000000-5.000000 0,3.000000-4.000000-1,3.000000 0.000000 0,3.000000 0.000000 0,4.000000 0.000000-1,-1.000000 0.000000 0,-3.000000 0.000000 1,-3.000000 0.000000 0,-2.000000 0.000000 2,-1.000000 0.000000 0,3.000000 0.000000 1,3.000000 0.000000 2,4.000000 0.000000 0,1.000000 1.000000 1,0.000000 4.000000 1,0.000000 3.000000 1,0.000000 3.000000 0,0.000000-1.000000 0,0.000000-2.000000 0,0.000000-3.000000-1,0.000000-3.000000-1,0.000000-2.000000 1,0.000000 0.000000-1,0.000000 0.000000 0,0.000000 0.000000 0,0.000000 1.000000 0,0.000000 4.000000 1,0.000000 3.000000 1,0.000000 3.000000 1,0.000000-1.000000 0,0.000000-2.000000-1,0.000000-3.000000-1,0.000000-3.000000 0,-2.000000-1.000000 0,-3.000000 4.000000 1,-3.000000 3.000000 1,-2.000000 3.000000 1,-1.000000-1.000000 1,3.000000-2.000000 0,3.000000-3.000000-1,4.000000-3.000000 1,1.000000-2.000000-1,0.000000 0.000000-2,0.000000 0.000000-2,0.000000 0.000000-2,0.000000-8.000000-6,0.000000-16.000000-13,0.000000-15.000000-12,0.000000-15.000000-13,1.000000-9.000000-6,4.000000 1.000000 1,3.000000-1.000000 0,3.000000 1.000000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44"/>
    </inkml:context>
    <inkml:brush xml:id="br0">
      <inkml:brushProperty name="width" value="0.0354498364031315" units="cm"/>
      <inkml:brushProperty name="height" value="0.0354498364031315" units="cm"/>
      <inkml:brushProperty name="color" value="#F2385B"/>
      <inkml:brushProperty name="ignorePressure" value="0"/>
    </inkml:brush>
  </inkml:definitions>
  <inkml:trace contextRef="#ctx0" brushRef="#br0">21500.000000 2200.000000 620,'25.000000'-46.000000'0,"0.000000"10.000000"0 ,0.000000 10.000000 0,0.000000 9.000000 1,0.000000 4.000000-1,0.000000 1.000000 2,0.000000-1.000000 0,0.000000 1.000000 1,1.000000-3.000000 1,4.000000-2.000000 0,3.000000-3.000000 0,3.000000-3.000000 0,1.000000-1.000000 1,1.000000 4.000000-1,-1.000000 3.000000 0,1.000000 3.000000 0,-1.000000 1.000000 0,1.000000 1.000000-1,-1.000000-1.000000 1,1.000000 1.000000-2,-1.000000 1.000000 2,1.000000 3.000000 0,-1.000000 3.000000 2,1.000000 4.000000 1,-3.000000 1.000000 0,-2.000000 0.000000 1,-3.000000 0.000000 1,-3.000000 0.000000 1,-2.000000 1.000000-1,0.000000 4.000000 0,0.000000 3.000000 0,0.000000 3.000000-1,0.000000 3.000000-1,0.000000 3.000000-1,0.000000 3.000000-1,0.000000 4.000000-2,-2.000000 1.000000 0,-3.000000 0.000000 0,-3.000000 0.000000 0,-2.000000 0.000000 0,-3.000000 1.000000 1,1.000000 4.000000-1,-1.000000 3.000000 0,1.000000 3.000000 0,-3.000000-1.000000 0,-2.000000-2.000000 0,-3.000000-3.000000 1,-3.000000-3.000000-1,-2.000000-2.000000 0,0.000000 0.000000-1,0.000000 0.000000 1,0.000000 0.000000-2,0.000000 0.000000 1,0.000000 0.000000 0,0.000000 0.000000 1,0.000000 0.000000 0,1.000000 0.000000 0,4.000000 0.000000 0,3.000000 0.000000 1,3.000000 0.000000-1,-1.000000 1.000000 1,-2.000000 4.000000-1,-3.000000 3.000000 0,-3.000000 3.000000 1,-2.000000 4.000000-1,0.000000 7.000000 1,0.000000 6.000000 1,0.000000 7.000000 0,0.000000-1.000000 0,0.000000-6.000000 0,0.000000-6.000000-1,0.000000-6.000000 0,0.000000-4.000000 0,0.000000 1.000000 0,0.000000-1.000000 0,0.000000 1.000000-1,0.000000 1.000000 0,0.000000 3.000000 0,0.000000 3.000000-2,0.000000 4.000000-1,0.000000 1.000000 0,0.000000 0.000000 0,0.000000 0.000000-1,0.000000 0.000000 0,0.000000 0.000000 1,0.000000 0.000000 0,0.000000 0.000000 1,0.000000 0.000000 0,0.000000 0.000000 0,0.000000 0.000000 1,0.000000 0.000000-1,0.000000 0.000000 0,0.000000 0.000000 0,0.000000 0.000000 0,0.000000 0.000000 1,0.000000 0.000000 0,0.000000-2.000000 0,0.000000-3.000000 0,0.000000-3.000000 1,0.000000-2.000000 0,0.000000-1.000000-1,0.000000 3.000000 1,0.000000 3.000000 0,0.000000 4.000000-1,0.000000 1.000000 0,0.000000 0.000000 1,0.000000 0.000000-1,0.000000 0.000000 1,1.000000-2.000000 0,4.000000-3.000000 0,3.000000-3.000000-1,3.000000-2.000000 1,-1.000000-1.000000-1,-2.000000 3.000000 0,-3.000000 3.000000 1,-3.000000 4.000000-1,-2.000000-1.000000 0,0.000000-3.000000 0,0.000000-3.000000 0,0.000000-2.000000 0,1.000000-3.000000 0,4.000000 1.000000-1,3.000000-1.000000 0,3.000000 1.000000-1,-1.000000-1.000000 0,-2.000000 1.000000 0,-3.000000-1.000000 0,-3.000000 1.000000-1,-2.000000 1.000000 0,0.000000 3.000000 0,0.000000 3.000000 1,0.000000 4.000000 0,0.000000-1.000000-1,0.000000-3.000000 1,0.000000-3.000000 0,0.000000-2.000000-1,-11.000000-14.000000-2,-22.000000-21.000000-8,-22.000000-22.000000-6,-21.000000-22.000000-7,-10.000000-21.000000-5,3.000000-18.000000-3,3.000000-19.000000-4,4.000000-18.000000-3,5.000000-3.000000-1,10.000000 17.000000 4,10.000000 15.000000 2,9.000000 16.000000 3,4.000000 9.000000 2,1.000000 3.000000 4,-1.000000 3.000000 3,1.000000 4.000000 2,-1.000000-1.000000 3,1.000000-3.000000 2,-1.000000-3.000000 3,1.000000-2.000000 1,-3.000000-3.000000 2,-2.000000 1.000000 2,-3.000000-1.000000 1,-3.000000 1.000000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44"/>
    </inkml:context>
    <inkml:brush xml:id="br0">
      <inkml:brushProperty name="width" value="0.0293661002069712" units="cm"/>
      <inkml:brushProperty name="height" value="0.0293661002069712" units="cm"/>
      <inkml:brushProperty name="color" value="#F2385B"/>
      <inkml:brushProperty name="ignorePressure" value="0"/>
    </inkml:brush>
  </inkml:definitions>
  <inkml:trace contextRef="#ctx0" brushRef="#br0">21200.000000 3450.000000 749,'67.000000'96.000000'12,"-16.000000"-5.000000"0 ,-15.000000-7.000000 2,-15.000000-5.000000 0,-11.000000-11.000000 0,-2.000000-11.000000-3,-3.000000-14.000000-1,-3.000000-11.000000-3,-1.000000-7.000000 0,4.000000 0.000000 1,3.000000 0.000000 1,3.000000 0.000000 1,-1.000000 0.000000-1,-2.000000 0.000000-1,-3.000000 0.000000-2,-3.000000 0.000000-1,-2.000000 0.000000-2,0.000000 0.000000 0,0.000000 0.000000-2,0.000000 0.000000 0,4.000000-7.000000-3,10.000000-11.000000-5,10.000000-14.000000-5,9.000000-11.000000-4,2.000000-12.000000-3,-2.000000-9.000000-1,-3.000000-10.000000 0,-3.000000-8.000000 0,-4.000000-1.000000 1,-3.000000 9.000000 1,-3.000000 10.000000 3,-2.000000 10.000000 1,-3.000000 5.000000 2,1.000000 4.000000 1,-1.000000 3.000000 1,1.000000 3.000000 1,-1.000000-1.000000 0,1.000000-2.000000 2,-1.000000-3.000000 0,1.000000-3.000000 1,-1.000000-2.000000 0,1.000000 0.000000-1,-1.000000 0.000000 0,1.000000 0.000000-1,-1.000000 1.000000 1,1.000000 4.000000 2,-1.000000 3.000000 2,1.000000 3.000000 2,-3.000000 6.000000 5,-2.000000 9.000000 6,-3.000000 10.000000 6,-3.000000 10.000000 7,-2.000000 4.000000 1,0.000000 0.000000-3,0.000000 0.000000-2,0.000000 0.000000-2,1.000000 0.000000-3,4.000000 0.000000-2,3.000000 0.000000-2,3.000000 0.000000-2,3.000000-2.000000 0,3.000000-3.000000 0,3.000000-3.000000 2,4.000000-2.000000 0,4.000000-5.000000 0,6.000000-2.000000-1,7.000000-3.000000-3,6.000000-3.000000 0,-1.000000-7.000000-3,-5.000000-9.000000-1,-7.000000-10.000000-3,-5.000000-8.000000-1,-4.000000-4.000000-3,0.000000 3.000000-2,0.000000 3.000000-2,0.000000 4.000000-3,0.000000 1.000000-1,0.000000 0.000000 1,0.000000 0.000000 1,0.000000 0.000000 1,0.000000-2.000000 2,0.000000-3.000000 0,0.000000-3.000000 2,0.000000-2.000000 0,0.000000-1.000000 2,0.000000 3.000000-1,0.000000 3.000000 1,0.000000 4.000000 1,0.000000-1.000000-2,0.000000-3.000000-3,0.000000-3.000000-2,0.000000-2.000000-4,1.000000-3.000000 0,4.000000 1.000000 0,3.000000-1.000000 1,3.000000 1.000000 1,-1.000000-1.000000 1,-2.000000 1.000000 1,-3.000000-1.000000 1,-3.000000 1.000000 1,-4.000000-1.000000 1,-3.000000 1.000000 0,-3.000000-1.000000 1,-2.000000 1.000000-1,-1.000000 1.000000 2,3.000000 3.000000 1,3.000000 3.000000 1,4.000000 4.000000 1,1.000000 1.000000 1,0.000000 0.000000 0,0.000000 0.000000 0,0.000000 0.000000 1,0.000000-2.000000 0,0.000000-3.000000-1,0.000000-3.000000 1,0.000000-2.000000 0,-2.000000 0.000000 0,-3.000000 7.000000 0,-3.000000 6.000000 0,-2.000000 7.000000 0,-3.000000 2.000000 0,1.000000 1.000000 0,-1.000000-1.000000 0,1.000000 1.000000 0,-1.000000-3.000000 0,1.000000-2.000000 0,-1.000000-3.000000 0,1.000000-3.000000 0,-1.000000-1.000000 0,1.000000 4.000000 0,-1.000000 3.000000 1,1.000000 3.000000 0,-1.000000-1.000000 1,1.000000-2.000000 3,-1.000000-3.000000 4,1.000000-3.000000 2,-1.000000-1.000000 1,1.000000 4.000000 1,-1.000000 3.000000 0,1.000000 3.000000 0,-1.000000 6.000000 4,1.000000 9.000000 10,-1.000000 10.000000 10,1.000000 10.000000 8,-1.000000 5.000000 2,1.000000 4.000000-9,-1.000000 3.000000-7,1.000000 3.000000-8,-3.000000 1.000000-6,-2.000000 1.000000-1,-3.000000-1.000000-2,-3.000000 1.000000-2,-2.000000-3.000000-2,0.000000-2.000000-4,0.000000-3.000000-2,0.000000-3.000000-2,0.000000-2.000000-2,0.000000 0.000000 0,0.000000 0.000000 0,0.000000 0.000000 0,0.000000 1.000000 0,0.000000 4.000000 0,0.000000 3.000000-1,0.000000 3.000000 1,0.000000-1.000000-1,0.000000-2.000000 2,0.000000-3.000000 1,0.000000-3.000000 1,0.000000-2.000000-1,0.000000 0.000000-1,0.000000 0.000000-3,0.000000 0.000000-1,0.000000 1.000000 0,0.000000 4.000000-1,0.000000 3.000000 2,0.000000 3.000000 0,0.000000 1.000000 0,0.000000 1.000000 1,0.000000-1.000000 0,0.000000 1.000000 1,0.000000-3.000000-2,0.000000-2.000000-4,0.000000-3.000000-4,0.000000-3.000000-3,3.000000-9.000000-8,6.000000-11.000000-8,7.000000-14.000000-10,6.000000-11.000000-10,-1.000000-11.000000-1,-5.000000-5.000000 7,-7.000000-7.000000 6,-5.000000-5.000000 6,-6.000000-1.000000 6,-3.000000 6.000000 6,-3.000000 7.000000 5,-2.000000 6.000000 6</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45"/>
    </inkml:context>
    <inkml:brush xml:id="br0">
      <inkml:brushProperty name="width" value="0.0390259325504303" units="cm"/>
      <inkml:brushProperty name="height" value="0.0390259325504303" units="cm"/>
      <inkml:brushProperty name="color" value="#F2385B"/>
      <inkml:brushProperty name="ignorePressure" value="0"/>
    </inkml:brush>
  </inkml:definitions>
  <inkml:trace contextRef="#ctx0" brushRef="#br0">24100.000000 1950.000000 563,'46.000000'0.000000'0,"-5.000000"0.000000"0 ,-7.000000 0.000000 0,-5.000000 0.000000 0,-4.000000 1.000000 0,0.000000 4.000000 0,0.000000 3.000000 0,0.000000 3.000000 0,1.000000 3.000000 2,4.000000 3.000000 4,3.000000 3.000000 5,3.000000 4.000000 3,-2.000000 2.000000 1,-6.000000 4.000000-4,-6.000000 3.000000-3,-6.000000 3.000000-4,-6.000000-1.000000-1,-2.000000-2.000000 0,-3.000000-3.000000 1,-3.000000-3.000000 2,-4.000000-2.000000-1,-3.000000 0.000000-2,-3.000000 0.000000 0,-2.000000 0.000000-2,-3.000000 0.000000 0,1.000000 0.000000-1,-1.000000 0.000000 0,1.000000 0.000000 0,-3.000000-2.000000 0,-2.000000-3.000000 0,-3.000000-3.000000-1,-3.000000-2.000000 1,-1.000000-1.000000 0,4.000000 3.000000 1,3.000000 3.000000 0,3.000000 4.000000 1,1.000000 1.000000 0,1.000000 0.000000 0,-1.000000 0.000000 0,1.000000 0.000000 0,-4.000000 1.000000 0,-6.000000 4.000000 0,-6.000000 3.000000-1,-6.000000 3.000000-1,-1.000000-1.000000-1,7.000000-2.000000-1,6.000000-3.000000-2,7.000000-3.000000-2,0.000000-2.000000 0,-2.000000 0.000000 1,-3.000000 0.000000 0,-3.000000 0.000000 0,-2.000000 0.000000 1,0.000000 0.000000 0,0.000000 0.000000 0,0.000000 0.000000 0,3.000000 0.000000-1,6.000000 0.000000-1,7.000000 0.000000-1,6.000000 0.000000-1,9.000000-5.000000-1,13.000000-9.000000 3,12.000000-10.000000 1,13.000000-8.000000 1,2.000000-4.000000 2,-5.000000 3.000000 0,-7.000000 3.000000 0,-5.000000 4.000000 1,-3.000000-1.000000 0,4.000000-3.000000 0,3.000000-3.000000 0,3.000000-2.000000 0,-1.000000-1.000000 0,-2.000000 3.000000-1,-3.000000 3.000000-1,-3.000000 4.000000 0,-2.000000-1.000000-1,0.000000-3.000000 1,0.000000-3.000000 1,0.000000-2.000000 0,0.000000-1.000000 1,0.000000 3.000000-1,0.000000 3.000000 1,0.000000 4.000000 0,-7.000000 10.000000 2,-11.000000 19.000000 3,-14.000000 19.000000 3,-11.000000 19.000000 4,-7.000000 4.000000 2,0.000000-9.000000-2,0.000000-10.000000-1,0.000000-8.000000-1,0.000000-8.000000 0,0.000000-2.000000-2,0.000000-3.000000 0,0.000000-3.000000-2,-2.000000-1.000000 0,-3.000000 4.000000-1,-3.000000 3.000000 0,-2.000000 3.000000 0,0.000000-1.000000 0,7.000000-2.000000-1,6.000000-3.000000 0,7.000000-3.000000 0,0.000000-2.000000 0,-2.000000 0.000000 1,-3.000000 0.000000-1,-3.000000 0.000000 1,-1.000000 0.000000 0,4.000000 0.000000-1,3.000000 0.000000 2,3.000000 0.000000-1,4.000000 1.000000 0,7.000000 4.000000-1,6.000000 3.000000-1,7.000000 3.000000-1,5.000000-4.000000-1,7.000000-8.000000-3,6.000000-10.000000-2,7.000000-9.000000-3,2.000000-4.000000-2,1.000000 4.000000 0,-1.000000 3.000000-2,1.000000 3.000000 1,-3.000000-1.000000-1,-2.000000-2.000000 2,-3.000000-3.000000 1,-3.000000-3.000000 1,-2.000000-2.000000 1,0.000000 0.000000 0,0.000000 0.000000 0,0.000000 0.000000 1,0.000000 0.000000 0,0.000000 0.000000-1,0.000000 0.000000 0,0.000000 0.000000-1,0.000000 0.000000 1,0.000000 0.000000 1,0.000000 0.000000 0,0.000000 0.000000 2,0.000000 0.000000 0,0.000000 0.000000-1,0.000000 0.000000 0,0.000000 0.000000-1,-5.000000 1.000000 0,-9.000000 4.000000 3,-10.000000 3.000000 1,-8.000000 3.000000 2,-15.000000 7.000000 3,-19.000000 14.000000 2,-18.000000 11.000000 4,-19.000000 14.000000 3,-10.000000 3.000000 3,1.000000-2.000000 0,-1.000000-3.000000 1,1.000000-3.000000 2,5.000000-7.000000-1,14.000000-9.000000-4,11.000000-10.000000-2,14.000000-8.000000-3,7.000000-4.000000-1,3.000000 3.000000-1,3.000000 3.000000 0,4.000000 4.000000 0,-3.000000 1.000000 1,-5.000000 0.000000 1,-7.000000 0.000000 2,-5.000000 0.000000 2,-3.000000 0.000000 0,4.000000 0.000000 0,3.000000 0.000000-1,3.000000 0.000000 0,3.000000-2.000000 0,3.000000-3.000000-1,3.000000-3.000000 0,4.000000-2.000000 0,7.000000-1.000000 0,13.000000 3.000000 4,12.000000 3.000000 3,13.000000 4.000000 3,7.000000-1.000000 0,4.000000-3.000000-4,3.000000-3.000000-5,3.000000-2.000000-3,14.000000 0.000000-1,25.000000 7.000000 0,25.000000 6.000000 2,25.000000 7.000000 1,1.000000-1.000000 0,-21.000000-6.000000-2,-22.000000-6.000000-1,-22.000000-6.000000-2,-11.000000-4.000000-1,0.000000 1.000000 0,0.000000-1.000000 0,0.000000 1.000000-1,-2.000000-1.000000 0,-3.000000 1.000000-2,-3.000000-1.000000 0,-2.000000 1.000000-1,-1.000000-1.000000-1,3.000000 1.000000 1,3.000000-1.000000-1,4.000000 1.000000 2,1.000000-3.000000-1,0.000000-2.000000 1,0.000000-3.000000-1,0.000000-3.000000 0,-2.000000-1.000000 1,-3.000000 4.000000 0,-3.000000 3.000000 0,-2.000000 3.000000 0,-3.000000-1.000000 1,1.000000-2.000000-1,-1.000000-3.000000 0,1.000000-3.000000-1,1.000000-2.000000 0,3.000000 0.000000 0,3.000000 0.000000-1,4.000000 0.000000 1,-1.000000 0.000000 0,-3.000000 0.000000 0,-3.000000 0.000000 1,-2.000000 0.000000 0,2.000000 0.000000-1,9.000000 0.000000-1,10.000000 0.000000-3,10.000000 0.000000-3,2.000000-2.000000 1,-3.000000-3.000000 0,-3.000000-3.000000 1,-2.000000-2.000000 1,-6.000000-3.000000 0,-6.000000 1.000000-2,-6.000000-1.000000-2,-6.000000 1.000000-2,-4.000000 1.000000-1,1.000000 3.000000 0,-1.000000 3.000000-1,1.000000 4.000000 0,-3.000000-3.000000-1,-2.000000-5.000000-3,-3.000000-7.000000-3,-3.000000-5.000000-3,-4.000000-4.000000-4,-3.000000 0.000000-3,-3.000000 0.000000-4,-2.000000 0.000000-3,-5.000000 0.000000 0,-2.000000 0.000000 3,-3.000000 0.000000 3,-3.000000 0.000000 4,-2.000000 0.000000 3,0.000000 0.000000 0,0.000000 0.000000 2,0.000000 0.000000 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46"/>
    </inkml:context>
    <inkml:brush xml:id="br0">
      <inkml:brushProperty name="width" value="0.032465361058712" units="cm"/>
      <inkml:brushProperty name="height" value="0.032465361058712" units="cm"/>
      <inkml:brushProperty name="color" value="#F2385B"/>
      <inkml:brushProperty name="ignorePressure" value="0"/>
    </inkml:brush>
  </inkml:definitions>
  <inkml:trace contextRef="#ctx0" brushRef="#br0">25300.000000 2400.000000 677,'46.000000'21.000000'14,"-5.000000"-5.000000"-4 ,-7.000000-7.000000-2,-5.000000-5.000000-2,-3.000000-3.000000-3,4.000000 4.000000 0,3.000000 3.000000-1,3.000000 3.000000-1,-1.000000 1.000000-2,-2.000000 1.000000-4,-3.000000-1.000000-4,-3.000000 1.000000-4,-2.000000-1.000000-3,0.000000 1.000000 0,0.000000-1.000000-1,0.000000 1.000000-1,-2.000000-1.000000 1,-3.000000 1.000000 2,-3.000000-1.000000 2,-2.000000 1.000000 2,-3.000000-1.000000 4,1.000000 1.000000 3,-1.000000-1.000000 4,1.000000 1.000000 3,-1.000000-1.000000 2,1.000000 1.000000-2,-1.000000-1.000000 0,1.000000 1.000000-1,-3.000000 1.000000 1,-2.000000 3.000000 3,-3.000000 3.000000 4,-3.000000 4.000000 3,-4.000000-1.000000 1,-3.000000-3.000000-3,-3.000000-3.000000-2,-2.000000-2.000000-2,-11.000000 8.000000-1,-15.000000 22.000000 3,-15.000000 22.000000 1,-16.000000 23.000000 3,-2.000000 0.000000 0,13.000000-18.000000-2,12.000000-19.000000-2,13.000000-18.000000-1,4.000000-9.000000-2,-3.000000 4.000000 0,-3.000000 3.000000 0,-2.000000 3.000000-1,-1.000000 1.000000 0,3.000000 1.000000 1,3.000000-1.000000-1,4.000000 1.000000 0,2.000000-3.000000 0,4.000000-2.000000 0,3.000000-3.000000 0,3.000000-3.000000 0,1.000000-2.000000-1,1.000000 0.000000 0,-1.000000 0.000000-1,1.000000 0.000000 0,4.000000-4.000000-2,9.000000-5.000000-1,10.000000-7.000000-2,10.000000-5.000000-2,4.000000-4.000000 0,0.000000 0.000000-1,0.000000 0.000000 1,0.000000 0.000000-1,0.000000 0.000000 1,0.000000 0.000000-1,0.000000 0.000000 1,0.000000 0.000000-1,1.000000 0.000000 0,4.000000 0.000000 1,3.000000 0.000000 0,3.000000 0.000000-1,-1.000000 0.000000 1,-2.000000 0.000000 0,-3.000000 0.000000-1,-3.000000 0.000000 0,-2.000000 0.000000 0,0.000000 0.000000 1,0.000000 0.000000 0,0.000000 0.000000 1,0.000000 0.000000 1,0.000000 0.000000-1,0.000000 0.000000 0,0.000000 0.000000-1,-7.000000 7.000000 4,-11.000000 17.000000 7,-14.000000 15.000000 7,-11.000000 16.000000 7,-7.000000 4.000000 3,0.000000-6.000000-3,0.000000-6.000000-1,0.000000-6.000000-2,0.000000-6.000000-2,0.000000-2.000000-3,0.000000-3.000000-1,0.000000-3.000000-3,-2.000000-1.000000-1,-3.000000 4.000000 0,-3.000000 3.000000-1,-2.000000 3.000000 0,-3.000000 1.000000-1,1.000000 1.000000 1,-1.000000-1.000000 0,1.000000 1.000000-1,1.000000-3.000000 1,3.000000-2.000000 1,3.000000-3.000000-1,4.000000-3.000000 0,1.000000-2.000000 1,0.000000 0.000000 0,0.000000 0.000000 0,0.000000 0.000000 1,-2.000000-4.000000-5,-3.000000-5.000000-10,-3.000000-7.000000-10,-2.000000-5.000000-8,0.000000-8.000000-8,7.000000-5.000000-5,6.000000-7.000000-4,7.000000-5.000000-5,4.000000-4.000000 0,3.000000 0.000000 2,3.000000 0.000000 2,4.000000 0.000000 3</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46"/>
    </inkml:context>
    <inkml:brush xml:id="br0">
      <inkml:brushProperty name="width" value="0.0288474410772324" units="cm"/>
      <inkml:brushProperty name="height" value="0.0288474410772324" units="cm"/>
      <inkml:brushProperty name="color" value="#F2385B"/>
      <inkml:brushProperty name="ignorePressure" value="0"/>
    </inkml:brush>
  </inkml:definitions>
  <inkml:trace contextRef="#ctx0" brushRef="#br0">25650.000000 4500.000000 762,'46.000000'1.000000'0,"-5.000000"4.000000"0 ,-7.000000 3.000000 0,-5.000000 3.000000 0,-4.000000 1.000000 0,0.000000 1.000000 0,0.000000-1.000000 0,0.000000 1.000000 0,0.000000-1.000000 2,0.000000 1.000000 3,0.000000-1.000000 4,0.000000 1.000000 4,0.000000-1.000000 1,0.000000 1.000000-1,0.000000-1.000000 0,0.000000 1.000000-1,1.000000 1.000000 0,4.000000 3.000000 1,3.000000 3.000000 2,3.000000 4.000000 0,-1.000000-1.000000 1,-2.000000-3.000000-1,-3.000000-3.000000 0,-3.000000-2.000000-2,-2.000000-5.000000 0,0.000000-2.000000-2,0.000000-3.000000-2,0.000000-3.000000-2,0.000000-2.000000-5,0.000000 0.000000-7,0.000000 0.000000-9,0.000000 0.000000-8,0.000000 0.000000-5,0.000000 0.000000-1,0.000000 0.000000-2,0.000000 0.000000-1</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46"/>
    </inkml:context>
    <inkml:brush xml:id="br0">
      <inkml:brushProperty name="width" value="0.0397690497338772" units="cm"/>
      <inkml:brushProperty name="height" value="0.0397690497338772" units="cm"/>
      <inkml:brushProperty name="color" value="#F2385B"/>
      <inkml:brushProperty name="ignorePressure" value="0"/>
    </inkml:brush>
  </inkml:definitions>
  <inkml:trace contextRef="#ctx0" brushRef="#br0">28700.000000 2000.000000 553,'1.000000'46.000000'0,"4.000000"-5.000000"0 ,3.000000-7.000000 0,3.000000-5.000000 0,3.000000 0.000000-2,3.000000 10.000000-3,3.000000 10.000000-2,4.000000 9.000000-4,-3.000000 1.000000 2,-5.000000-6.000000 7,-7.000000-6.000000 7,-5.000000-6.000000 7,-1.000000 10.000000 4,6.000000 29.000000 3,7.000000 28.000000 2,6.000000 28.000000 3,-1.000000 7.000000-2,-5.000000-11.000000-5,-7.000000-14.000000-4,-5.000000-11.000000-4,-4.000000-15.000000-1,0.000000-16.000000 3,0.000000-15.000000 2,0.000000-15.000000 4,0.000000-7.000000-1,0.000000 3.000000 0,0.000000 3.000000-1,0.000000 4.000000-1,0.000000 1.000000-1,0.000000 0.000000-1,0.000000 0.000000-1,0.000000 0.000000-2,-2.000000 0.000000 0,-3.000000 0.000000-1,-3.000000 0.000000 0,-2.000000 0.000000 0,-3.000000-2.000000-1,1.000000-3.000000 0,-1.000000-3.000000-2,1.000000-2.000000-1,1.000000-3.000000 0,3.000000 1.000000 0,3.000000-1.000000 0,4.000000 1.000000-1,-1.000000-1.000000 1,-3.000000 1.000000-1,-3.000000-1.000000 1,-2.000000 1.000000-1,-5.000000 10.000000 1,-2.000000 22.000000 0,-3.000000 22.000000 1,-3.000000 23.000000 1,-1.000000 0.000000-1,4.000000-18.000000 0,3.000000-19.000000-1,3.000000-18.000000 0,7.000000-15.000000-1,14.000000-9.000000 0,11.000000-10.000000-1,14.000000-8.000000-1,16.000000-8.000000 1,22.000000-2.000000 3,22.000000-3.000000 3,23.000000-3.000000 3,13.000000-9.000000-1,6.000000-11.000000-7,7.000000-14.000000-7,6.000000-11.000000-6,-8.000000-6.000000-2,-22.000000 4.000000 1,-22.000000 3.000000 2,-21.000000 3.000000 2,-15.000000 3.000000-11,-6.000000 3.000000-25,-6.000000 3.000000-24,-6.000000 4.000000-24</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4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4700.000000 2900.000000 999,'-25.000000'98.000000'-22,"0.000000"-3.000000"1 ,0.000000-3.000000 3,0.000000-2.000000 3,3.000000-5.000000 3,6.000000-2.000000 4,7.000000-3.000000 4,6.000000-3.000000 4,7.000000-9.000000 1,10.000000-11.000000 0,10.000000-14.000000 0,9.000000-11.000000-1,10.000000-15.000000 1,14.000000-16.000000 0,11.000000-15.000000 1,14.000000-15.000000 0,-3.000000-6.000000 1,-15.000000 7.000000-2,-15.000000 6.000000 0,-16.000000 7.000000-1,-8.000000 2.000000-1,0.000000 1.000000-2,0.000000-1.000000-1,0.000000 1.000000-2,4.000000-7.000000 0,10.000000-12.000000-1,10.000000-13.000000 0,9.000000-12.000000-1,-1.000000-1.000000 1,-8.000000 14.000000-1,-10.000000 11.000000 2,-9.000000 14.000000 0,-1.000000-1.000000-1,10.000000-12.000000-1,10.000000-13.000000-1,9.000000-12.000000-2,-2.000000-1.000000 1,-12.000000 14.000000 1,-13.000000 11.000000 1,-12.000000 14.000000 2,-7.000000 3.000000 1,1.000000-2.000000 1,-1.000000-3.000000 1,1.000000-3.000000 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1:38"/>
    </inkml:context>
    <inkml:brush xml:id="br0">
      <inkml:brushProperty name="width" value="0.0486364886164665" units="cm"/>
      <inkml:brushProperty name="height" value="0.0486364886164665" units="cm"/>
      <inkml:brushProperty name="color" value="#F2385B"/>
      <inkml:brushProperty name="ignorePressure" value="0"/>
    </inkml:brush>
  </inkml:definitions>
  <inkml:trace contextRef="#ctx0" brushRef="#br0">63150.000000 11150.000000 452,'92.000000'50.000000'4,"-16.000000"0.000000"5 ,-15.000000 0.000000 4,-15.000000 0.000000 5,-9.000000-5.000000 0,1.000000-9.000000-3,-1.000000-10.000000-4,1.000000-8.000000-3,-4.000000-4.000000-3,-6.000000 3.000000-2,-6.000000 3.000000-3,-6.000000 4.000000-2,-6.000000 1.000000-2,-2.000000 0.000000 2,-3.000000 0.000000 1,-3.000000 0.000000 0,-6.000000 1.000000 1,-5.000000 4.000000-3,-7.000000 3.000000 0,-5.000000 3.000000-3,-9.000000 3.000000 1,-9.000000 3.000000 2,-10.000000 3.000000 1,-8.000000 4.000000 1,-1.000000-4.000000 3,9.000000-9.000000 1,10.000000-10.000000 2,10.000000-8.000000 2,13.000000-8.000000 0,19.000000-2.000000-3,19.000000-3.000000-2,19.000000-3.000000-2,10.000000-2.000000-2,4.000000 0.000000-2,3.000000 0.000000-3,3.000000 0.000000-2,-1.000000 0.000000-1,-2.000000 0.000000-1,-3.000000 0.000000-1,-3.000000 0.000000-1,-6.000000 0.000000 0,-5.000000 0.000000 2,-7.000000 0.000000 3,-5.000000 0.000000 1,-14.000000 10.000000 4,-18.000000 23.000000 6,-19.000000 22.000000 6,-18.000000 22.000000 6,-14.000000 8.000000 2,-5.000000-2.000000 0,-7.000000-3.000000 0,-5.000000-3.000000 0,-6.000000-4.000000 1,-3.000000-3.000000 3,-3.000000-3.000000 1,-2.000000-2.000000 3,5.000000-8.000000-1,16.000000-8.000000-4,15.000000-10.000000-4,17.000000-9.000000-4,21.000000-12.000000-6,28.000000-11.000000-8,28.000000-14.000000-7,29.000000-11.000000-7,11.000000-9.000000-6,-2.000000-3.000000-2,-3.000000-3.000000-1,-3.000000-2.000000-3,-6.000000-1.000000-1,-5.000000 3.000000 1,-7.000000 3.000000 2,-5.000000 4.000000 1,-9.000000 5.000000 3,-9.000000 10.000000 4,-10.000000 10.000000 4,-8.000000 9.000000 5,-12.000000 10.000000 1,-12.000000 14.000000 0,-13.000000 11.000000 0,-12.000000 14.000000 0,-4.000000-1.000000 2,7.000000-12.000000 7,6.000000-13.000000 5,7.000000-12.000000 7,-9.000000 4.000000 5,-21.000000 22.000000 4,-22.000000 22.000000 4,-22.000000 23.000000 4,-8.000000 3.000000 1,6.000000-11.000000-2,7.000000-14.000000-3,6.000000-11.000000-2,10.000000-11.000000-2,17.000000-5.000000-2,15.000000-7.000000-3,16.000000-5.000000-2,5.000000-3.000000-1,-2.000000 4.000000 0,-3.000000 3.000000-1,-3.000000 3.000000 1,13.000000-4.000000-4,32.000000-8.000000-4,31.000000-10.000000-5,32.000000-9.000000-6,13.000000-15.000000-7,-3.000000-18.000000-12,-3.000000-19.000000-10,-2.000000-18.000000-12,-6.000000-6.000000-2,-6.000000 10.000000 5,-6.000000 10.000000 6,-6.000000 9.000000 6,-13.000000 13.000000 9,-19.000000 20.000000 10,-18.000000 18.000000 11,-19.000000 20.000000 12,-12.000000 8.000000 5,-2.000000 1.000000 2,-3.000000-1.000000 1,-3.000000 1.000000 1,-6.000000 5.000000 2,-5.000000 14.000000 4,-7.000000 11.000000 2,-5.000000 14.000000 4,0.000000 0.000000-1,10.000000-8.000000-1,10.000000-10.000000-4,9.000000-9.000000-1,9.000000-9.000000-4,9.000000-5.000000-4,10.000000-7.000000-5,10.000000-5.000000-3,8.000000-14.000000-4,10.000000-18.000000-5,10.000000-19.000000-3,9.000000-18.000000-5,9.000000-20.000000-4,9.000000-18.000000-8,10.000000-19.000000-5,10.000000-18.000000-7,-6.000000 5.000000-1,-18.000000 32.000000 7,-19.000000 31.000000 6,-18.000000 32.000000 5,-10.000000 7.000000 4,0.000000-16.000000 0,0.000000-15.000000 1,0.000000-15.000000 1,14.000000-29.000000-2,28.000000-41.000000-4,28.000000-40.000000-3,29.000000-40.000000-4,5.000000-9.000000 1,-15.000000 26.000000 4,-15.000000 24.000000 4,-16.000000 26.000000 5,-15.000000 19.000000 4,-11.000000 17.000000 3,-14.000000 15.000000 4,-11.000000 16.000000 3,-7.000000 10.000000 4,0.000000 7.000000 5,0.000000 6.000000 3,0.000000 7.000000 4,-7.000000 19.000000 3,-11.000000 35.000000 1,-14.000000 35.000000 1,-11.000000 34.000000 1,-4.000000 9.000000-3,6.000000-16.000000-4,7.000000-15.000000-6,6.000000-15.000000-6,1.000000-9.000000-3,-3.000000 1.000000 0,-3.000000-1.000000 0,-2.000000 1.000000-1,-3.000000 4.000000-1,1.000000 9.000000 0,-1.000000 10.000000 0,1.000000 10.000000 0,-3.000000 16.000000 0,-2.000000 26.000000 3,-3.000000 24.000000 1,-3.000000 26.000000 3,-1.000000 7.000000 1,4.000000-9.000000 0,3.000000-10.000000 1,3.000000-8.000000 0,3.000000-12.000000 0,3.000000-12.000000-1,3.000000-13.000000 0,4.000000-12.000000-2,1.000000-12.000000-1,0.000000-8.000000-4,0.000000-10.000000-4,0.000000-9.000000-4,0.000000-27.000000-7,0.000000-44.000000-9,0.000000-43.000000-10,0.000000-44.000000-10,3.000000-26.000000-3,6.000000-5.000000 3,7.000000-7.000000 2,6.000000-5.000000 3,4.000000-3.000000 3,4.000000 4.000000 3,3.000000 3.000000 4,3.000000 3.000000 3,1.000000 9.000000 4,1.000000 16.000000 5,-1.000000 15.000000 5,1.000000 17.000000 5,1.000000 14.000000 3,3.000000 17.000000 4,3.000000 15.000000 2,4.000000 16.000000 3,1.000000 10.000000 0,0.000000 7.000000 0,0.000000 6.000000-2,0.000000 7.000000-1,0.000000 7.000000 2,0.000000 9.000000 4,0.000000 10.000000 5,0.000000 10.000000 3,0.000000 8.000000 3,0.000000 10.000000-2,0.000000 10.000000-2,0.000000 9.000000 0,-5.000000 1.000000-3,-9.000000-6.000000-4,-10.000000-6.000000-3,-8.000000-6.000000-4,-9.000000-6.000000-2,-6.000000-2.000000-1,-6.000000-3.000000-1,-6.000000-3.000000-1,-10.000000-7.000000 0,-12.000000-9.000000-2,-13.000000-10.000000-1,-12.000000-8.000000-2,-4.000000-9.000000 1,7.000000-6.000000 0,6.000000-6.000000 1,7.000000-6.000000 0,2.000000-15.000000-3,1.000000-21.000000-5,-1.000000-22.000000-5,1.000000-22.000000-7,8.000000-15.000000-1,20.000000-5.000000 0,18.000000-7.000000 2,20.000000-5.000000 0,6.000000 6.000000 3,-2.000000 23.000000 3,-3.000000 22.000000 4,-3.000000 22.000000 4,-4.000000 12.000000 2,-3.000000 3.000000 1,-3.000000 3.000000 1,-2.000000 4.000000 1,-1.000000 1.000000 2,3.000000 0.000000-1,3.000000 0.000000 0,4.000000 0.000000 1,-1.000000-2.000000-1,-3.000000-3.000000 0,-3.000000-3.000000-1,-2.000000-2.000000 0,5.000000-6.000000-1,16.000000-6.000000-2,15.000000-6.000000-1,17.000000-6.000000-2,5.000000 1.000000 2,-3.000000 9.000000 9,-3.000000 10.000000 6,-2.000000 10.000000 8,-5.000000 7.000000 4,-2.000000 6.000000 1,-3.000000 7.000000 0,-3.000000 6.000000 2,-4.000000 6.000000 0,-3.000000 6.000000 1,-3.000000 7.000000-1,-2.000000 6.000000 1,-5.000000 4.000000 0,-2.000000 4.000000-3,-3.000000 3.000000 0,-3.000000 3.000000-2,-1.000000 6.000000-2,4.000000 9.000000-1,3.000000 10.000000-1,3.000000 10.000000-1,3.000000 0.000000-2,3.000000-5.000000-1,3.000000-7.000000-2,4.000000-5.000000-1,-1.000000-3.000000-1,-3.000000 4.000000-1,-3.000000 3.000000-2,-2.000000 3.000000-1,-5.000000 1.000000 0,-2.000000 1.000000-2,-3.000000-1.000000 0,-3.000000 1.000000 0,-4.000000 1.000000-1,-3.000000 3.000000 1,-3.000000 3.000000 1,-2.000000 4.000000 0,-8.000000 4.000000 1,-8.000000 6.000000 2,-10.000000 7.000000 1,-9.000000 6.000000 2,-9.000000 1.000000 1,-5.000000-3.000000 0,-7.000000-3.000000 1,-5.000000-2.000000-1,-4.000000-8.000000-4,0.000000-8.000000-9,0.000000-10.000000-11,0.000000-9.000000-9,1.000000-13.000000-9,4.000000-16.000000-6,3.000000-15.000000-8,3.000000-15.000000-6,1.000000-23.000000-1,1.000000-28.000000 5,-1.000000-28.000000 7,1.000000-27.000000 5,2.000000-5.000000 2,7.000000 23.000000-2,6.000000 22.000000-2,7.000000 22.000000-2</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0"/>
    </inkml:context>
    <inkml:brush xml:id="br0">
      <inkml:brushProperty name="width" value="0.0346040576696396" units="cm"/>
      <inkml:brushProperty name="height" value="0.0346040576696396" units="cm"/>
      <inkml:brushProperty name="color" value="#F2385B"/>
      <inkml:brushProperty name="ignorePressure" value="0"/>
    </inkml:brush>
  </inkml:definitions>
  <inkml:trace contextRef="#ctx0" brushRef="#br0">5650.000000 2400.000000 635,'-2.000000'79.000000'3,"-3.000000"10.000000"4 ,-3.000000 10.000000 5,-2.000000 9.000000 5,-9.000000 12.000000 2,-12.000000 16.000000-1,-13.000000 15.000000 0,-12.000000 17.000000-2,-5.000000 2.000000 1,3.000000-9.000000 0,3.000000-10.000000 0,4.000000-8.000000 1,-3.000000 3.000000 0,-5.000000 20.000000 1,-7.000000 18.000000 0,-5.000000 20.000000 1,0.000000-9.000000-1,10.000000-34.000000-2,10.000000-35.000000-1,9.000000-33.000000-2,7.000000-25.000000-2,7.000000-11.000000 0,6.000000-14.000000-2,7.000000-11.000000 0,10.000000-26.000000-12,16.000000-37.000000-19,15.000000-38.000000-19,17.000000-37.000000-21,11.000000-16.000000-3,10.000000 6.000000 13,10.000000 7.000000 12,9.000000 6.000000 12,4.000000 7.000000 8,1.000000 10.000000 1,-1.000000 10.000000 0,1.000000 9.000000 2,-3.000000 6.000000 4,-2.000000 3.000000 7,-3.000000 3.000000 8,-3.000000 4.000000 7,-4.000000 7.000000 4,-3.000000 13.000000 0,-3.000000 12.000000 1,-2.000000 13.000000 1,-8.000000 9.000000 0,-8.000000 6.000000 1,-10.000000 7.000000 1,-9.000000 6.000000 0,-10.000000 10.000000-1,-9.000000 17.000000-3,-10.000000 15.000000-1,-8.000000 16.000000-3,-9.000000 2.000000-1,-6.000000-8.000000-1,-6.000000-10.000000-2,-6.000000-9.000000 0,-12.000000 4.000000-1,-15.000000 19.000000 0,-15.000000 19.000000-1,-16.000000 19.000000-1,-1.000000-6.000000-1,17.000000-27.000000 0,15.000000-28.000000-3,16.000000-28.000000 0,1.000000-12.000000-4,-12.000000 7.000000-3,-13.000000 6.000000-5,-12.000000 7.000000-3,-2.000000-7.000000-5,9.000000-19.000000-5,10.000000-18.000000-5,10.000000-19.000000-4,8.000000-16.000000-1,10.000000-12.000000 2,10.000000-13.000000 4,9.000000-12.000000 3,6.000000 1.000000 3,3.000000 16.000000 6,3.000000 15.000000 4,4.000000 17.000000 4</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0"/>
    </inkml:context>
    <inkml:brush xml:id="br0">
      <inkml:brushProperty name="width" value="0.0264242459088564" units="cm"/>
      <inkml:brushProperty name="height" value="0.0264242459088564" units="cm"/>
      <inkml:brushProperty name="color" value="#F2385B"/>
      <inkml:brushProperty name="ignorePressure" value="0"/>
    </inkml:brush>
  </inkml:definitions>
  <inkml:trace contextRef="#ctx0" brushRef="#br0">5000.000000 4800.000000 832,'140.000000'-21.000000'0,"-18.000000"10.000000"-1 ,-19.000000 10.000000 0,-18.000000 9.000000-1,-10.000000 10.000000 2,0.000000 14.000000 4,0.000000 11.000000 5,0.000000 14.000000 5,-4.000000 3.000000 2,-5.000000-2.000000 0,-7.000000-3.000000 0,-5.000000-3.000000 0,-3.000000-1.000000-1,4.000000 4.000000-2,3.000000 3.000000-3,3.000000 3.000000-3,-4.000000-5.000000 0,-8.000000-12.000000 2,-10.000000-13.000000 0,-9.000000-12.000000 1,-7.000000-12.000000-10,-3.000000-8.000000-22,-3.000000-10.000000-23,-2.000000-9.000000-22</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6600.000000 2400.000000 999,'96.000000'26.000000'-4,"-5.000000"4.000000"-11 ,-7.000000 3.000000-10,-5.000000 3.000000-10,-8.000000-2.000000-2,-5.000000-6.000000 9,-7.000000-6.000000 7,-5.000000-6.000000 7</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0"/>
    </inkml:context>
    <inkml:brush xml:id="br0">
      <inkml:brushProperty name="width" value="0.0248571019619703" units="cm"/>
      <inkml:brushProperty name="height" value="0.0248571019619703" units="cm"/>
      <inkml:brushProperty name="color" value="#F2385B"/>
      <inkml:brushProperty name="ignorePressure" value="0"/>
    </inkml:brush>
  </inkml:definitions>
  <inkml:trace contextRef="#ctx0" brushRef="#br0">8500.000000 2750.000000 885,'90.000000'45.000000'35,"-18.000000"-9.000000"-14 ,-19.000000-10.000000-12,-18.000000-8.000000-14,-9.000000-8.000000-8,4.000000-2.000000-4,3.000000-3.000000-2,3.000000-3.000000-4,-1.000000-1.000000 0,-2.000000 4.000000 2,-3.000000 3.000000 4,-3.000000 3.000000 3,-7.000000 3.000000 5,-9.000000 3.000000 8,-10.000000 3.000000 7,-8.000000 4.000000 8,-14.000000 8.000000 1,-15.000000 17.000000-8,-15.000000 15.000000-6,-16.000000 16.000000-7,-13.000000 13.000000-4,-9.000000 14.000000-1,-10.000000 11.000000-2,-8.000000 14.000000-1,-3.000000 0.000000 2,7.000000-8.000000 3,6.000000-10.000000 6,7.000000-9.000000 3,10.000000-13.000000 2,16.000000-16.000000 0,15.000000-15.000000-1,17.000000-15.000000 0,19.000000-18.000000 2,26.000000-19.000000 7,24.000000-18.000000 7,26.000000-19.000000 6,5.000000-7.000000 2,-11.000000 7.000000-4,-14.000000 6.000000-2,-11.000000 7.000000-4,-1.000000-3.000000-1,13.000000-8.000000 1,12.000000-10.000000 0,13.000000-9.000000 0,-1.000000-1.000000-1,-11.000000 10.000000-3,-14.000000 10.000000-4,-11.000000 9.000000-3,-9.000000 2.000000-2,-3.000000-2.000000 0,-3.000000-3.000000-2,-2.000000-3.000000 0,-1.000000-1.000000 1,3.000000 4.000000 0,3.000000 3.000000 1,4.000000 3.000000 1,1.000000-1.000000-2,0.000000-2.000000-1,0.000000-3.000000-4,0.000000-3.000000-3,-2.000000-2.000000-1,-3.000000 0.000000-1,-3.000000 0.000000 0,-2.000000 0.000000 0,-1.000000 1.000000 1,3.000000 4.000000 2,3.000000 3.000000 2,4.000000 3.000000 2,-1.000000-1.000000-2,-3.000000-2.000000-7,-3.000000-3.000000-6,-2.000000-3.000000-6,-6.000000-1.000000-4,-6.000000 4.000000-1,-6.000000 3.000000-2,-6.000000 3.000000 0</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1"/>
    </inkml:context>
    <inkml:brush xml:id="br0">
      <inkml:brushProperty name="width" value="0.032064400613308" units="cm"/>
      <inkml:brushProperty name="height" value="0.032064400613308" units="cm"/>
      <inkml:brushProperty name="color" value="#F2385B"/>
      <inkml:brushProperty name="ignorePressure" value="0"/>
    </inkml:brush>
  </inkml:definitions>
  <inkml:trace contextRef="#ctx0" brushRef="#br0">8500.000000 3050.000000 686,'0.000000'101.000000'4,"0.000000"4.000000"3 ,0.000000 3.000000 4,0.000000 3.000000 3,0.000000 4.000000 3,0.000000 7.000000 1,0.000000 6.000000 3,0.000000 7.000000 1,0.000000 2.000000 1,0.000000 1.000000-1,0.000000-1.000000-2,0.000000 1.000000-2,3.000000-7.000000 1,6.000000-12.000000-1,7.000000-13.000000 0,6.000000-12.000000 1,1.000000-15.000000-2,-3.000000-15.000000-4,-3.000000-15.000000-5,-2.000000-16.000000-3,-1.000000-18.000000-6,3.000000-18.000000-5,3.000000-19.000000-6,4.000000-18.000000-6,-1.000000-18.000000-1,-3.000000-16.000000 3,-3.000000-15.000000 2,-2.000000-15.000000 3,-3.000000 0.000000-2,1.000000 20.000000-6,-1.000000 18.000000-7,1.000000 20.000000-6,2.000000-9.000000-5,7.000000-34.000000-2,6.000000-35.000000-2,7.000000-33.000000-2,-1.000000-3.000000 3,-6.000000 32.000000 9,-6.000000 31.000000 8,-6.000000 32.000000 10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1"/>
    </inkml:context>
    <inkml:brush xml:id="br0">
      <inkml:brushProperty name="width" value="0.0264391917735338" units="cm"/>
      <inkml:brushProperty name="height" value="0.0264391917735338" units="cm"/>
      <inkml:brushProperty name="color" value="#F2385B"/>
      <inkml:brushProperty name="ignorePressure" value="0"/>
    </inkml:brush>
  </inkml:definitions>
  <inkml:trace contextRef="#ctx0" brushRef="#br0">9250.000000 3000.000000 832,'18.000000'76.000000'10,"-11.000000"4.000000"0 ,-14.000000 3.000000 1,-11.000000 3.000000 1,-6.000000-1.000000 1,4.000000-2.000000 0,3.000000-3.000000 1,3.000000-3.000000 0,4.000000-7.000000 1,7.000000-9.000000-1,6.000000-10.000000 1,7.000000-8.000000-1,11.000000-11.000000-4,20.000000-8.000000-8,18.000000-10.000000-7,20.000000-9.000000-9,8.000000-9.000000-4,1.000000-5.000000 0,-1.000000-7.000000 1,1.000000-5.000000-1,-7.000000-1.000000 1,-12.000000 6.000000 2,-13.000000 7.000000 0,-12.000000 6.000000 2,-19.000000 12.000000 4,-25.000000 19.000000 10,-25.000000 19.000000 9,-25.000000 19.000000 9,-8.000000 2.000000 2,9.000000-11.000000-2,10.000000-14.000000-4,10.000000-11.000000-3,-12.000000 7.000000-4,-31.000000 28.000000-6,-31.000000 28.000000-6,-31.000000 29.000000-5,-1.000000-3.000000-4,32.000000-30.000000-3,31.000000-32.000000-3,32.000000-30.000000-3,21.000000-20.000000-3,13.000000-6.000000-4,12.000000-6.000000-3,13.000000-6.000000-4</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2"/>
    </inkml:context>
    <inkml:brush xml:id="br0">
      <inkml:brushProperty name="width" value="0.0325323939323425" units="cm"/>
      <inkml:brushProperty name="height" value="0.0325323939323425" units="cm"/>
      <inkml:brushProperty name="color" value="#F2385B"/>
      <inkml:brushProperty name="ignorePressure" value="0"/>
    </inkml:brush>
  </inkml:definitions>
  <inkml:trace contextRef="#ctx0" brushRef="#br0">9150.000000 4750.000000 676,'68.000000'-24.000000'-2,"-11.000000"4.000000"-4 ,-14.000000 3.000000-5,-11.000000 3.000000-3,-4.000000 3.000000-3,6.000000 3.000000 0,7.000000 3.000000-1,6.000000 4.000000-2,-1.000000 1.000000 5,-5.000000 0.000000 6,-7.000000 0.000000 9,-5.000000 0.000000 6,0.000000 0.000000 7,10.000000 0.000000 3,10.000000 0.000000 5,9.000000 0.000000 4,1.000000 1.000000 1,-6.000000 4.000000-3,-6.000000 3.000000-2,-6.000000 3.000000-3,-6.000000-1.000000-1,-2.000000-2.000000 1,-3.000000-3.000000 0,-3.000000-3.000000 1,-1.000000-2.000000-1,4.000000 0.000000-1,3.000000 0.000000-1,3.000000 0.000000-2,-1.000000-2.000000-1,-2.000000-3.000000-1,-3.000000-3.000000-1,-3.000000-2.000000-1,-4.000000-5.000000-1,-3.000000-2.000000-2,-3.000000-3.000000-2,-2.000000-3.000000-2,-1.000000-1.000000-2,3.000000 4.000000 0,3.000000 3.000000 0,4.000000 3.000000-1,-1.000000-1.000000 0,-3.000000-2.000000 1,-3.000000-3.000000 1,-2.000000-3.000000 1,-1.000000-2.000000-1,3.000000 0.000000-2,3.000000 0.000000-3,4.000000 0.000000-2,-1.000000 0.000000-1,-3.000000 0.000000 0,-3.000000 0.000000 1,-2.000000 0.000000 1,-1.000000 0.000000 1,3.000000 0.000000 1,3.000000 0.000000 1,4.000000 0.000000 0,-1.000000-2.000000 1,-3.000000-3.000000 0,-3.000000-3.000000 0,-2.000000-2.000000-1,-3.000000-3.000000 1,1.000000 1.000000 0,-1.000000-1.000000 2,1.000000 1.000000 0,-1.000000-1.000000 0,1.000000 1.000000 0,-1.000000-1.000000-2,1.000000 1.000000 1,-1.000000-1.000000-1,1.000000 1.000000 1,-1.000000-1.000000 0,1.000000 1.000000 1,-1.000000 1.000000-1,1.000000 3.000000-5,-1.000000 3.000000-3,1.000000 4.000000-5,-1.000000-1.000000-1,1.000000-3.000000 2,-1.000000-3.000000 0,1.000000-2.000000 1,-3.000000-3.000000 2,-2.000000 1.000000-1,-3.000000-1.000000 1,-3.000000 1.000000 1,-1.000000 1.000000 1,4.000000 3.000000 0,3.000000 3.000000 0,3.000000 4.000000 2,-1.000000 1.000000-1,-2.000000 0.000000-2,-3.000000 0.000000-2,-3.000000 0.000000-3,-1.000000 0.000000 0,4.000000 0.000000 1,3.000000 0.000000 1,3.000000 0.000000 1,-1.000000 0.000000 0,-2.000000 0.000000 1,-3.000000 0.000000 0,-3.000000 0.000000 1,-1.000000 0.000000 0,4.000000 0.000000 1,3.000000 0.000000 1,3.000000 0.000000 1,-1.000000 6.000000 4,-2.000000 13.000000 11,-3.000000 12.000000 10,-3.000000 13.000000 11,-4.000000 9.000000 1,-3.000000 6.000000-5,-3.000000 7.000000-6,-2.000000 6.000000-5,-3.000000-1.000000-4,1.000000-5.000000-2,-1.000000-7.000000-2,1.000000-5.000000-2,1.000000-4.000000-2,3.000000 0.000000 0,3.000000 0.000000 0,4.000000 0.000000-1,1.000000 0.000000 0,0.000000 0.000000-1,0.000000 0.000000 0,0.000000 0.000000-1,0.000000 0.000000 0,0.000000 0.000000 1,0.000000 0.000000-1,0.000000 0.000000 0,-2.000000 1.000000 0,-3.000000 4.000000 0,-3.000000 3.000000 0,-2.000000 3.000000 0,-1.000000 1.000000 0,3.000000 1.000000 0,3.000000-1.000000 0,4.000000 1.000000 0,1.000000 1.000000 0,0.000000 3.000000-2,0.000000 3.000000 0,0.000000 4.000000-1,-2.000000-3.000000 0,-3.000000-5.000000-1,-3.000000-7.000000 0,-2.000000-5.000000 0,-1.000000-1.000000 0,3.000000 6.000000 0,3.000000 7.000000 2,4.000000 6.000000 1,-1.000000 1.000000-1,-3.000000-3.000000 0,-3.000000-3.000000-1,-2.000000-2.000000 0,-1.000000-5.000000-1,3.000000-2.000000 1,3.000000-3.000000-1,4.000000-3.000000 0,-1.000000-1.000000 0,-3.000000 4.000000 1,-3.000000 3.000000 1,-2.000000 3.000000 0,-1.000000-1.000000 1,3.000000-2.000000-1,3.000000-3.000000 1,4.000000-3.000000 0,1.000000-1.000000 0,0.000000 4.000000 1,0.000000 3.000000-1,0.000000 3.000000 1,0.000000-1.000000 0,0.000000-2.000000-1,0.000000-3.000000-1,0.000000-3.000000-1,0.000000-17.000000-5,0.000000-27.000000-10,0.000000-28.000000-11,0.000000-28.000000-9,3.000000-21.000000-4,6.000000-12.000000 2,7.000000-13.000000 1,6.000000-12.000000 3,1.000000 6.000000 3,-3.000000 25.000000 5,-3.000000 25.000000 4,-2.000000 25.000000 6,-3.000000 14.000000 4,1.000000 3.000000 1,-1.000000 3.000000 2,1.000000 4.000000 2,-3.000000 1.000000 1,-2.000000 0.000000 1,-3.000000 0.000000 1,-3.000000 0.000000 0,1.000000 0.000000 0,6.000000 0.000000 2,7.000000 0.000000 0,6.000000 0.000000 1,1.000000 0.000000 0,-3.000000 0.000000 1,-3.000000 0.000000-1,-2.000000 0.000000 1,-3.000000 1.000000 1,1.000000 4.000000 3,-1.000000 3.000000 2,1.000000 3.000000 2,-1.000000 1.000000 1,1.000000 1.000000-2,-1.000000-1.000000-3,1.000000 1.000000-2,4.000000 4.000000 1,9.000000 9.000000 1,10.000000 10.000000 2,10.000000 10.000000 2,2.000000 7.000000 3,-3.000000 6.000000 5,-3.000000 7.000000 5,-2.000000 6.000000 4,-6.000000-1.000000 0,-6.000000-5.000000-5,-6.000000-7.000000-4,-6.000000-5.000000-5,-4.000000-4.000000-3,1.000000 0.000000 2,-1.000000 0.000000 0,1.000000 0.000000 0,-3.000000 1.000000 1,-2.000000 4.000000 0,-3.000000 3.000000 1,-3.000000 3.000000 1,-1.000000-1.000000-1,4.000000-2.000000-2,3.000000-3.000000 0,3.000000-3.000000-2,-1.000000-1.000000 1,-2.000000 4.000000 0,-3.000000 3.000000 0,-3.000000 3.000000 2,-2.000000 1.000000-1,0.000000 1.000000-3,0.000000-1.000000-2,0.000000 1.000000-3,-2.000000-3.000000-2,-3.000000-2.000000 0,-3.000000-3.000000-1,-2.000000-3.000000-1,-5.000000-2.000000 0,-2.000000 0.000000 1,-3.000000 0.000000 2,-3.000000 0.000000 0,-7.000000-8.000000-3,-9.000000-16.000000-8,-10.000000-15.000000-8,-8.000000-15.000000-7,3.000000-20.000000-3,20.000000-21.000000 4,18.000000-22.000000 3,20.000000-22.000000 3,13.000000-8.000000 2,9.000000 6.000000-1,10.000000 7.000000 1,10.000000 6.000000-1,0.000000 10.000000 2,-5.000000 17.000000 3,-7.000000 15.000000 2,-5.000000 16.000000 4,-6.000000 9.000000 1,-3.000000 3.000000 0,-3.000000 3.000000 0,-2.000000 4.000000 1,-1.000000-1.000000 0,3.000000-3.000000 2,3.000000-3.000000 1,4.000000-2.000000 2,1.000000-1.000000 1,0.000000 3.000000-1,0.000000 3.000000 0,0.000000 4.000000 0,0.000000 2.000000 0,0.000000 4.000000-1,0.000000 3.000000 1,0.000000 3.000000-1,-2.000000-1.000000 0,-3.000000-2.000000 0,-3.000000-3.000000-1,-2.000000-3.000000 0,-1.000000-1.000000 0,3.000000 4.000000 0,3.000000 3.000000 2,4.000000 3.000000 0,-1.000000 1.000000 1,-3.000000 1.000000 0,-3.000000-1.000000-1,-2.000000 1.000000 0,-1.000000-1.000000-1,3.000000 1.000000 1,3.000000-1.000000 0,4.000000 1.000000 0,1.000000-1.000000 1,0.000000 1.000000 4,0.000000-1.000000 3,0.000000 1.000000 3,0.000000 1.000000 1,0.000000 3.000000-2,0.000000 3.000000-2,0.000000 4.000000-2,0.000000-1.000000-1,0.000000-3.000000 0,0.000000-3.000000 1,0.000000-2.000000-1,1.000000 2.000000 3,4.000000 9.000000 4,3.000000 10.000000 4,3.000000 10.000000 5,-2.000000 4.000000 1,-6.000000 0.000000-3,-6.000000 0.000000-1,-6.000000 0.000000-2,-4.000000 0.000000-2,1.000000 0.000000-4,-1.000000 0.000000-4,1.000000 0.000000-3,-3.000000 0.000000-1,-2.000000 0.000000-2,-3.000000 0.000000 0,-3.000000 0.000000 0,-2.000000 0.000000-1,0.000000 0.000000 1,0.000000 0.000000 0,0.000000 0.000000 1,1.000000 1.000000 1,4.000000 4.000000-1,3.000000 3.000000 1,3.000000 3.000000 0,-1.000000-1.000000 1,-2.000000-2.000000-1,-3.000000-3.000000 0,-3.000000-3.000000 1,-1.000000-1.000000-1,4.000000 4.000000 0,3.000000 3.000000 1,3.000000 3.000000-1,1.000000 1.000000 1,1.000000 1.000000-2,-1.000000-1.000000 0,1.000000 1.000000-2,-1.000000-3.000000 0,1.000000-2.000000 0,-1.000000-3.000000 1,1.000000-3.000000-2,-1.000000 2.000000 2,1.000000 10.000000 0,-1.000000 10.000000 1,1.000000 9.000000 1,-1.000000-1.000000 0,1.000000-8.000000-1,-1.000000-10.000000 0,1.000000-9.000000 0,-1.000000-5.000000-1,1.000000 0.000000 1,-1.000000 0.000000 0,1.000000 0.000000 0,-1.000000 0.000000 1,1.000000 0.000000-2,-1.000000 0.000000 1,1.000000 0.000000-1,-1.000000 0.000000 0,1.000000 0.000000 0,-1.000000 0.000000 1,1.000000 0.000000 0,-1.000000 1.000000-2,1.000000 4.000000 0,-1.000000 3.000000-3,1.000000 3.000000-1,-3.000000 1.000000 0,-2.000000 1.000000 1,-3.000000-1.000000 2,-3.000000 1.000000 1,-9.000000 5.000000-1,-11.000000 14.000000-2,-14.000000 11.000000-3,-11.000000 14.000000-4,-14.000000 2.000000-1,-11.000000-6.000000-1,-14.000000-6.000000-2,-11.000000-6.000000 0,-4.000000-9.000000 0,6.000000-8.000000 2,7.000000-10.000000 3,6.000000-9.000000 2,7.000000-9.000000-3,10.000000-5.000000-7,10.000000-7.000000-9,9.000000-5.000000-7,6.000000-4.000000-4,3.000000 0.000000-1,3.000000 0.000000-1,4.000000 0.000000 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2"/>
    </inkml:context>
    <inkml:brush xml:id="br0">
      <inkml:brushProperty name="width" value="0.0232536345720291" units="cm"/>
      <inkml:brushProperty name="height" value="0.0232536345720291" units="cm"/>
      <inkml:brushProperty name="color" value="#F2385B"/>
      <inkml:brushProperty name="ignorePressure" value="0"/>
    </inkml:brush>
  </inkml:definitions>
  <inkml:trace contextRef="#ctx0" brushRef="#br0">12500.000000 4250.000000 946,'156.000000'-22.000000'0,"-37.000000"6.000000"2 ,-38.000000 7.000000 1,-37.000000 6.000000 2,-19.000000 3.000000-1,0.000000 0.000000 0,0.000000 0.000000-2,0.000000 0.000000 0,0.000000 0.000000-1,0.000000 0.000000 0,0.000000 0.000000 0,0.000000 0.000000-1,0.000000 0.000000 0,0.000000 0.000000-2,0.000000 0.000000-1,0.000000 0.000000-2,0.000000 0.000000 2,0.000000 0.000000 7,0.000000 0.000000 7,0.000000 0.000000 6,1.000000 1.000000-8,4.000000 4.000000-19,3.000000 3.000000-22,3.000000 3.000000-21</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3"/>
    </inkml:context>
    <inkml:brush xml:id="br0">
      <inkml:brushProperty name="width" value="0.0266687721014023" units="cm"/>
      <inkml:brushProperty name="height" value="0.0266687721014023" units="cm"/>
      <inkml:brushProperty name="color" value="#F2385B"/>
      <inkml:brushProperty name="ignorePressure" value="0"/>
    </inkml:brush>
  </inkml:definitions>
  <inkml:trace contextRef="#ctx0" brushRef="#br0">35750.000000 2400.000000 824,'-27.000000'259.000000'20,"-3.000000"-31.000000"-2 ,-3.000000-31.000000-2,-2.000000-31.000000-2,0.000000-24.000000-2,7.000000-16.000000-1,6.000000-15.000000-1,7.000000-15.000000-1,2.000000-11.000000 0,1.000000-2.000000 2,-1.000000-3.000000 2,1.000000-3.000000 1,4.000000-17.000000-1,9.000000-27.000000-7,10.000000-28.000000-7,10.000000-28.000000-5,5.000000-26.000000-6,4.000000-21.000000-4,3.000000-22.000000-3,3.000000-22.000000-5,-1.000000-11.000000-2,-2.000000 0.000000 0,-3.000000 0.000000 0,-3.000000 0.000000 0,-2.000000 7.000000 0,0.000000 17.000000 4,0.000000 15.000000 3,0.000000 16.000000 3,-2.000000 13.000000 3,-3.000000 14.000000 4,-3.000000 11.000000 4,-2.000000 14.000000 3,0.000000-1.000000 3,7.000000-12.000000 0,6.000000-13.000000 0,7.000000-12.000000 1,2.000000-4.000000 0,1.000000 7.000000-1,-1.000000 6.000000 0,1.000000 7.000000-1,2.000000 5.000000 1,7.000000 7.000000 0,6.000000 6.000000 0,7.000000 7.000000 1,-1.000000 4.000000 0,-6.000000 3.000000-2,-6.000000 3.000000 0,-6.000000 4.000000-1,-7.000000 5.000000 0,-6.000000 10.000000 2,-6.000000 10.000000 1,-6.000000 9.000000 2,-6.000000 2.000000 0,-2.000000-2.000000-4,-3.000000-3.000000-2,-3.000000-3.000000-4</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4"/>
    </inkml:context>
    <inkml:brush xml:id="br0">
      <inkml:brushProperty name="width" value="0.0294981114566326" units="cm"/>
      <inkml:brushProperty name="height" value="0.0294981114566326" units="cm"/>
      <inkml:brushProperty name="color" value="#F2385B"/>
      <inkml:brushProperty name="ignorePressure" value="0"/>
    </inkml:brush>
  </inkml:definitions>
  <inkml:trace contextRef="#ctx0" brushRef="#br0">36600.000000 2300.000000 745,'0.000000'53.000000'-3,"0.000000"6.000000"6 ,0.000000 7.000000 8,0.000000 6.000000 8,0.000000 4.000000 3,0.000000 4.000000 1,0.000000 3.000000 0,0.000000 3.000000 1,0.000000 1.000000-1,0.000000 1.000000-1,0.000000-1.000000-1,0.000000 1.000000 0,0.000000-9.000000-4,0.000000-15.000000-3,0.000000-15.000000-5,0.000000-16.000000-5,-2.000000-8.000000-3,-3.000000 0.000000-2,-3.000000 0.000000-3,-2.000000 0.000000-2,-5.000000-2.000000-9,-2.000000-3.000000-16,-3.000000-3.000000-15,-3.000000-2.000000-15,-1.000000-3.000000-3,4.000000 1.000000 11,3.000000-1.000000 11,3.000000 1.000000 10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38"/>
    </inkml:context>
    <inkml:brush xml:id="br0">
      <inkml:brushProperty name="width" value="0.0358466915786266" units="cm"/>
      <inkml:brushProperty name="height" value="0.0358466915786266" units="cm"/>
      <inkml:brushProperty name="color" value="#F2385B"/>
      <inkml:brushProperty name="ignorePressure" value="0"/>
    </inkml:brush>
  </inkml:definitions>
  <inkml:trace contextRef="#ctx0" brushRef="#br0">67100.000000 13250.000000 613,'46.000000'1.000000'-37,"-5.000000"4.000000"29 ,-7.000000 3.000000 30,-5.000000 3.000000 30,-3.000000 3.000000 11,4.000000 3.000000-7,3.000000 3.000000-6,3.000000 4.000000-7,1.000000-3.000000-4,1.000000-5.000000-4,-1.000000-7.000000-3,1.000000-5.000000-2,-1.000000-4.000000-20,1.000000 0.000000-37,-1.000000 0.000000-35,1.000000 0.000000-36</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5"/>
    </inkml:context>
    <inkml:brush xml:id="br0">
      <inkml:brushProperty name="width" value="0.0400534868240356" units="cm"/>
      <inkml:brushProperty name="height" value="0.0400534868240356" units="cm"/>
      <inkml:brushProperty name="color" value="#F2385B"/>
      <inkml:brushProperty name="ignorePressure" value="0"/>
    </inkml:brush>
  </inkml:definitions>
  <inkml:trace contextRef="#ctx0" brushRef="#br0">36050.000000 3200.000000 549,'21.000000'46.000000'1,"-5.000000"-5.000000"2 ,-7.000000-7.000000 2,-5.000000-5.000000 3,-4.000000-4.000000 0,0.000000 0.000000 0,0.000000 0.000000-1,0.000000 0.000000 0,-2.000000 7.000000 1,-3.000000 17.000000 2,-3.000000 15.000000 3,-2.000000 16.000000 4,-8.000000 12.000000-1,-8.000000 9.000000 0,-10.000000 10.000000 0,-9.000000 10.000000-2,-4.000000-1.000000-1,4.000000-9.000000 1,3.000000-10.000000 0,3.000000-8.000000 0,4.000000-14.000000-2,7.000000-15.000000-4,6.000000-15.000000-6,7.000000-16.000000-3,7.000000-21.000000-9,9.000000-24.000000-11,10.000000-26.000000-13,10.000000-24.000000-12,7.000000-10.000000-2,6.000000 6.000000 7,7.000000 7.000000 7,6.000000 6.000000 8,-2.000000 7.000000 5,-9.000000 10.000000 4,-10.000000 10.000000 2,-8.000000 9.000000 4,2.000000 6.000000 3,16.000000 3.000000 3,15.000000 3.000000 3,17.000000 4.000000 3,0.000000 5.000000 2,-11.000000 10.000000-1,-14.000000 10.000000 0,-11.000000 9.000000-1,-9.000000 1.000000 2,-3.000000-6.000000 2,-3.000000-6.000000 2,-2.000000-6.000000 4,-1.000000 1.000000 2,3.000000 9.000000 3,3.000000 10.000000 4,4.000000 10.000000 3,-1.000000 0.000000 1,-3.000000-5.000000 0,-3.000000-7.000000-1,-2.000000-5.000000-1,0.000000-11.000000 0,7.000000-11.000000-2,6.000000-14.000000-1,7.000000-11.000000-2,2.000000-18.000000-5,1.000000-22.000000-7,-1.000000-22.000000-9,1.000000-21.000000-7,1.000000-17.000000-6,3.000000-8.000000-5,3.000000-10.000000-3,4.000000-9.000000-4,2.000000-2.000000-1,4.000000 6.000000 0,3.000000 7.000000 1,3.000000 6.000000 1,-1.000000 13.000000 3,-2.000000 23.000000 5,-3.000000 22.000000 6,-3.000000 22.000000 6,-6.000000 18.000000 5,-5.000000 16.000000 1,-7.000000 15.000000 4,-5.000000 17.000000 3,-8.000000 14.000000 3,-5.000000 17.000000 7,-7.000000 15.000000 5,-5.000000 16.000000 7,-6.000000 9.000000 2,-3.000000 3.000000 3,-3.000000 3.000000 0,-2.000000 4.000000 2,-1.000000-4.000000-2,3.000000-9.000000-5,3.000000-10.000000-5,4.000000-8.000000-5,7.000000-22.000000-7,13.000000-30.000000-10,12.000000-32.000000-10,13.000000-30.000000-9,4.000000-26.000000-4,-3.000000-19.000000-2,-3.000000-18.000000 1,-2.000000-19.000000-1,-5.000000-10.000000-1,-2.000000 1.000000-1,-3.000000-1.000000-2,-3.000000 1.000000-2,-2.000000 5.000000 3,0.000000 14.000000 6,0.000000 11.000000 5,0.000000 14.000000 7,0.000000 8.000000 4,0.000000 7.000000 1,0.000000 6.000000 1,0.000000 7.000000 2,-4.000000 7.000000 2,-5.000000 9.000000 3,-7.000000 10.000000 3,-5.000000 10.000000 3,-1.000000 2.000000 2,6.000000-3.000000-1,7.000000-3.000000 1,6.000000-2.000000-1,1.000000 0.000000 2,-3.000000 7.000000 4,-3.000000 6.000000 4,-2.000000 7.000000 4,-3.000000 8.000000 2,1.000000 14.000000-1,-1.000000 11.000000-1,1.000000 14.000000 0,1.000000 18.000000-2,3.000000 25.000000 0,3.000000 25.000000-3,4.000000 25.000000-1,-1.000000 20.000000-1,-3.000000 16.000000-2,-3.000000 15.000000-2,-2.000000 17.000000-1,-5.000000 11.000000-1,-2.000000 10.000000 0,-3.000000 10.000000 0,-3.000000 9.000000 0,-2.000000-1.000000 0,0.000000-8.000000 1,0.000000-10.000000 0,0.000000-9.000000 2,-4.000000-5.000000 0,-5.000000 0.000000 0,-7.000000 0.000000 1,-5.000000 0.000000 1,-3.000000-18.000000-1,4.000000-33.000000-1,3.000000-35.000000-1,3.000000-34.000000-1,-1.000000-30.000000-8,-2.000000-25.000000-13,-3.000000-25.000000-14,-3.000000-25.000000-13,1.000000-35.000000-10,6.000000-43.000000-6,7.000000-44.000000-5,6.000000-43.000000-6,3.000000-3.000000 4,0.000000 42.000000 10,0.000000 40.000000 11,0.000000 41.000000 11,0.000000 16.000000 6,0.000000-5.000000 2,0.000000-7.000000 1,0.000000-5.000000 1</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5"/>
    </inkml:context>
    <inkml:brush xml:id="br0">
      <inkml:brushProperty name="width" value="0.037216030061245" units="cm"/>
      <inkml:brushProperty name="height" value="0.037216030061245" units="cm"/>
      <inkml:brushProperty name="color" value="#F2385B"/>
      <inkml:brushProperty name="ignorePressure" value="0"/>
    </inkml:brush>
  </inkml:definitions>
  <inkml:trace contextRef="#ctx0" brushRef="#br0">39750.000000 2100.000000 591,'23.000000'123.000000'1,"-3.000000"-3.000000"5 ,-3.000000-3.000000 4,-2.000000-2.000000 4,-5.000000 6.000000 4,-2.000000 20.000000 2,-3.000000 18.000000 3,-3.000000 20.000000 2,-1.000000 8.000000 3,4.000000 1.000000 1,3.000000-1.000000 2,3.000000 1.000000 1,1.000000-9.000000-1,1.000000-15.000000-4,-1.000000-15.000000-3,1.000000-16.000000-3,2.000000-21.000000-3,7.000000-24.000000-3,6.000000-26.000000-2,7.000000-24.000000-2,4.000000-23.000000-3,3.000000-18.000000-4,3.000000-19.000000-5,4.000000-18.000000-5,1.000000-23.000000-2,0.000000-24.000000 0,0.000000-26.000000-2,0.000000-24.000000-1,0.000000-12.000000-1,0.000000 4.000000-2,0.000000 3.000000-3,0.000000 3.000000-1,0.000000 4.000000-1,0.000000 7.000000 3,0.000000 6.000000 2,0.000000 7.000000 3,-2.000000 5.000000 2,-3.000000 7.000000 1,-3.000000 6.000000 3,-2.000000 7.000000 1,-6.000000 5.000000 1,-6.000000 7.000000 0,-6.000000 6.000000 0,-6.000000 7.000000-1,-4.000000 4.000000-4,1.000000 3.000000-9,-1.000000 3.000000-10,1.000000 4.000000-9</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55"/>
    </inkml:context>
    <inkml:brush xml:id="br0">
      <inkml:brushProperty name="width" value="0.0284133553504944" units="cm"/>
      <inkml:brushProperty name="height" value="0.0284133553504944" units="cm"/>
      <inkml:brushProperty name="color" value="#F2385B"/>
      <inkml:brushProperty name="ignorePressure" value="0"/>
    </inkml:brush>
  </inkml:definitions>
  <inkml:trace contextRef="#ctx0" brushRef="#br0">40050.000000 3300.000000 774,'75.000000'-24.000000'56,"0.000000"4.000000"-11 ,0.000000 3.000000-12,0.000000 3.000000-11,0.000000 1.000000-6,0.000000 1.000000-1,0.000000-1.000000 0,0.000000 1.000000-1,0.000000-1.000000-5,0.000000 1.000000-9,0.000000-1.000000-7,0.000000 1.000000-10,-5.000000-3.000000-10,-9.000000-2.000000-12,-10.000000-3.000000-13,-8.000000-3.000000-11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5"/>
    </inkml:context>
    <inkml:brush xml:id="br0">
      <inkml:brushProperty name="width" value="0.0393430590629578" units="cm"/>
      <inkml:brushProperty name="height" value="0.0393430590629578" units="cm"/>
      <inkml:brushProperty name="color" value="#F2385B"/>
      <inkml:brushProperty name="ignorePressure" value="0"/>
    </inkml:brush>
  </inkml:definitions>
  <inkml:trace contextRef="#ctx0" brushRef="#br0">42400.000000 2150.000000 559,'0.000000'192.000000'-1,"0.000000"-16.000000"-1 ,0.000000-15.000000-2,0.000000-15.000000-1,0.000000-11.000000 0,0.000000-2.000000-2,0.000000-3.000000 0,0.000000-3.000000-2,-2.000000-13.000000 7,-3.000000-22.000000 11,-3.000000-22.000000 12,-2.000000-21.000000 12,-5.000000-1.000000 8,-2.000000 22.000000 1,-3.000000 22.000000 3,-3.000000 23.000000 2,1.000000-1.000000-2,6.000000-22.000000-9,7.000000-22.000000-7,6.000000-21.000000-9,-1.000000-7.000000-4,-5.000000 9.000000-1,-7.000000 10.000000 0,-5.000000 10.000000-1,-3.000000 2.000000 0,4.000000-3.000000-2,3.000000-3.000000-1,3.000000-2.000000-1,7.000000-9.000000-4,14.000000-12.000000-4,11.000000-13.000000-7,14.000000-12.000000-4,10.000000-10.000000-3,9.000000-6.000000 1,10.000000-6.000000 0,10.000000-6.000000 1,5.000000-6.000000-1,4.000000-2.000000 0,3.000000-3.000000-1,3.000000-3.000000-1,-2.000000-1.000000 1,-6.000000 4.000000 2,-6.000000 3.000000 2,-6.000000 3.000000 2,-6.000000 1.000000-1,-2.000000 1.000000-5,-3.000000-1.000000-6,-3.000000 1.000000-4,-6.000000 1.000000-6,-5.000000 3.000000-8,-7.000000 3.000000-7,-5.000000 4.000000-8</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56"/>
    </inkml:context>
    <inkml:brush xml:id="br0">
      <inkml:brushProperty name="width" value="0.0254540722817183" units="cm"/>
      <inkml:brushProperty name="height" value="0.0254540722817183" units="cm"/>
      <inkml:brushProperty name="color" value="#F2385B"/>
      <inkml:brushProperty name="ignorePressure" value="0"/>
    </inkml:brush>
  </inkml:definitions>
  <inkml:trace contextRef="#ctx0" brushRef="#br0">43400.000000 1750.000000 864,'23.000000'50.000000'-4,"-3.000000"0.000000"9 ,-3.000000 0.000000 8,-2.000000 0.000000 8,-5.000000 3.000000 3,-2.000000 6.000000-2,-3.000000 7.000000-3,-3.000000 6.000000-2,-2.000000-1.000000-5,0.000000-5.000000-5,0.000000-7.000000-8,0.000000-5.000000-5,0.000000-8.000000-10,0.000000-5.000000-14,0.000000-7.000000-14,0.000000-5.000000-13</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6"/>
    </inkml:context>
    <inkml:brush xml:id="br0">
      <inkml:brushProperty name="width" value="0.0314069502055645" units="cm"/>
      <inkml:brushProperty name="height" value="0.0314069502055645" units="cm"/>
      <inkml:brushProperty name="color" value="#F2385B"/>
      <inkml:brushProperty name="ignorePressure" value="0"/>
    </inkml:brush>
  </inkml:definitions>
  <inkml:trace contextRef="#ctx0" brushRef="#br0">45850.000000 2150.000000 700,'-5.000000'-43.000000'3,"-9.000000"17.000000"8 ,-10.000000 15.000000 6,-8.000000 16.000000 8,-9.000000 15.000000 2,-6.000000 16.000000-4,-6.000000 15.000000-1,-6.000000 17.000000-4,-2.000000 8.000000-1,3.000000 4.000000-1,3.000000 3.000000-1,4.000000 3.000000-1,5.000000-7.000000-2,10.000000-15.000000-1,10.000000-15.000000-3,9.000000-16.000000-3,-1.000000 9.000000 0,-8.000000 34.000000 1,-10.000000 35.000000 1,-9.000000 35.000000 2,1.000000 11.000000-1,13.000000-8.000000-1,12.000000-10.000000-1,13.000000-9.000000-1,13.000000-12.000000-3,17.000000-11.000000-2,15.000000-14.000000-3,16.000000-11.000000-3,12.000000-15.000000-2,9.000000-16.000000-3,10.000000-15.000000-2,10.000000-15.000000-2,2.000000-15.000000-4,-3.000000-12.000000-5,-3.000000-13.000000-4,-2.000000-12.000000-6,-6.000000-12.000000-4,-6.000000-8.000000-2,-6.000000-10.000000-3,-6.000000-9.000000-3,-10.000000 1.000000 4,-12.000000 13.000000 9,-13.000000 12.000000 9,-12.000000 13.000000 10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6"/>
    </inkml:context>
    <inkml:brush xml:id="br0">
      <inkml:brushProperty name="width" value="0.0267747025936842" units="cm"/>
      <inkml:brushProperty name="height" value="0.0267747025936842" units="cm"/>
      <inkml:brushProperty name="color" value="#F2385B"/>
      <inkml:brushProperty name="ignorePressure" value="0"/>
    </inkml:brush>
  </inkml:definitions>
  <inkml:trace contextRef="#ctx0" brushRef="#br0">45250.000000 3250.000000 821,'-36.000000'21.000000'5,"28.000000"-5.000000"8 ,28.000000-7.000000 8,29.000000-5.000000 10,19.000000-6.000000 0,14.000000-3.000000-8,11.000000-3.000000-7,14.000000-2.000000-8,7.000000-11.000000-3,3.000000-15.000000 2,3.000000-15.000000 1,4.000000-16.000000 2,-4.000000-5.000000-9,-9.000000 6.000000-21,-10.000000 7.000000-20,-8.000000 6.000000-20,-12.000000 6.000000-4,-12.000000 6.000000 11,-13.000000 7.000000 12,-12.000000 6.000000 12</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57"/>
    </inkml:context>
    <inkml:brush xml:id="br0">
      <inkml:brushProperty name="width" value="0.0321287028491497" units="cm"/>
      <inkml:brushProperty name="height" value="0.0321287028491497" units="cm"/>
      <inkml:brushProperty name="color" value="#F2385B"/>
      <inkml:brushProperty name="ignorePressure" value="0"/>
    </inkml:brush>
  </inkml:definitions>
  <inkml:trace contextRef="#ctx0" brushRef="#br0">47800.000000 2100.000000 684,'-50.000000'75.000000'1,"0.000000"0.000000"-1 ,0.000000 0.000000 1,0.000000 0.000000-1,1.000000 3.000000 4,4.000000 6.000000 8,3.000000 7.000000 7,3.000000 6.000000 9,-1.000000 7.000000 3,-2.000000 10.000000-2,-3.000000 10.000000-2,-3.000000 9.000000-1,-1.000000-2.000000-2,4.000000-12.000000-4,3.000000-13.000000-2,3.000000-12.000000-3,4.000000-9.000000-4,7.000000-2.000000-2,6.000000-3.000000-3,7.000000-3.000000-4,2.000000-21.000000-10,1.000000-37.000000-16,-1.000000-38.000000-16,1.000000-37.000000-18,5.000000-29.000000-4,14.000000-18.000000 7,11.000000-19.000000 7,14.000000-18.000000 7,8.000000-7.000000 7,7.000000 6.000000 8,6.000000 7.000000 7,7.000000 6.000000 8,0.000000 10.000000 4,-2.000000 17.000000 2,-3.000000 15.000000 1,-3.000000 16.000000 2,-4.000000 13.000000 3,-3.000000 14.000000 5,-3.000000 11.000000 6,-2.000000 14.000000 5,-5.000000 13.000000 4,-2.000000 16.000000 1,-3.000000 15.000000 3,-3.000000 17.000000 1,-4.000000 14.000000 4,-3.000000 17.000000 2,-3.000000 15.000000 4,-2.000000 16.000000 3,-3.000000 4.000000-1,1.000000-6.000000-4,-1.000000-6.000000-4,1.000000-6.000000-5,2.000000-7.000000-3,7.000000-6.000000-3,6.000000-6.000000-2,7.000000-6.000000-2,8.000000-12.000000-6,14.000000-15.000000-9,11.000000-15.000000-8,14.000000-16.000000-9,2.000000-24.000000-5,-6.000000-31.000000-1,-6.000000-31.000000-1,-6.000000-31.000000-1,-6.000000-16.000000-4,-2.000000 0.000000-6,-3.000000 0.000000-7,-3.000000 0.000000-5,-7.000000 10.000000 0,-9.000000 23.000000 10,-10.000000 22.000000 7,-8.000000 22.000000 9,-4.000000 10.000000 5,3.000000 1.000000 2,3.000000-1.000000 3,4.000000 1.000000 2</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7"/>
    </inkml:context>
    <inkml:brush xml:id="br0">
      <inkml:brushProperty name="width" value="0.0351495034992695" units="cm"/>
      <inkml:brushProperty name="height" value="0.0351495034992695" units="cm"/>
      <inkml:brushProperty name="color" value="#F2385B"/>
      <inkml:brushProperty name="ignorePressure" value="0"/>
    </inkml:brush>
  </inkml:definitions>
  <inkml:trace contextRef="#ctx0" brushRef="#br0">49450.000000 1500.000000 625,'45.000000'12.000000'8,"-9.000000"26.000000"-1 ,-10.000000 24.000000-2,-8.000000 26.000000-2,-8.000000 16.000000 1,-2.000000 10.000000 5,-3.000000 10.000000 3,-3.000000 9.000000 5,-2.000000 9.000000 1,0.000000 9.000000 2,0.000000 10.000000 0,0.000000 10.000000 2,0.000000 5.000000 0,0.000000 4.000000 1,0.000000 3.000000 2,0.000000 3.000000 1,-2.000000-4.000000-1,-3.000000-8.000000-1,-3.000000-10.000000-3,-2.000000-9.000000-1,-1.000000-15.000000-4,3.000000-18.000000-3,3.000000-19.000000-4,4.000000-18.000000-4,-3.000000-31.000000-11,-5.000000-40.000000-20,-7.000000-40.000000-19,-5.000000-41.000000-20,-6.000000-29.000000-6,-3.000000-15.000000 8,-3.000000-15.000000 7,-2.000000-16.000000 9,0.000000 1.000000 7,7.000000 19.000000 8,6.000000 19.000000 9,7.000000 19.000000 7</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7"/>
    </inkml:context>
    <inkml:brush xml:id="br0">
      <inkml:brushProperty name="width" value="0.0282773431390524" units="cm"/>
      <inkml:brushProperty name="height" value="0.0282773431390524" units="cm"/>
      <inkml:brushProperty name="color" value="#F2385B"/>
      <inkml:brushProperty name="ignorePressure" value="0"/>
    </inkml:brush>
  </inkml:definitions>
  <inkml:trace contextRef="#ctx0" brushRef="#br0">49200.000000 1750.000000 778,'117.000000'-88.000000'-1,"-16.000000"26.000000"-1 ,-15.000000 24.000000-1,-15.000000 26.000000 0,-6.000000 16.000000 2,7.000000 10.000000 8,6.000000 10.000000 7,7.000000 9.000000 7,-4.000000 2.000000 3,-12.000000-2.000000-4,-13.000000-3.000000-3,-12.000000-3.000000-4,-7.000000 2.000000-2,1.000000 10.000000-3,-1.000000 10.000000-2,1.000000 9.000000-3,-10.000000 6.000000 1,-19.000000 3.000000 1,-18.000000 3.000000 4,-19.000000 4.000000 1,-16.000000 1.000000 2,-12.000000 0.000000 0,-13.000000 0.000000 0,-12.000000 0.000000 0,-9.000000-5.000000-3,-2.000000-9.000000-6,-3.000000-10.000000-8,-3.000000-8.000000-6,7.000000-11.000000-7,19.000000-8.000000-6,19.000000-10.000000-6,19.000000-9.000000-7</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8100.000000 41700.000000 999,'-25.000000'-47.000000'-6,"0.000000"6.000000"-12 ,0.000000 7.000000-12,0.000000 6.000000-12</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8"/>
    </inkml:context>
    <inkml:brush xml:id="br0">
      <inkml:brushProperty name="width" value="0.0396708995103836" units="cm"/>
      <inkml:brushProperty name="height" value="0.0396708995103836" units="cm"/>
      <inkml:brushProperty name="color" value="#F2385B"/>
      <inkml:brushProperty name="ignorePressure" value="0"/>
    </inkml:brush>
  </inkml:definitions>
  <inkml:trace contextRef="#ctx0" brushRef="#br0">55500.000000 1550.000000 554,'25.000000'190.000000'18,"0.000000"-18.000000"-6 ,0.000000-19.000000-6,0.000000-18.000000-5,-4.000000-6.000000 2,-5.000000 10.000000 9,-7.000000 10.000000 11,-5.000000 9.000000 9,-9.000000 6.000000 4,-9.000000 3.000000-1,-10.000000 3.000000-3,-8.000000 4.000000-1,-4.000000-9.000000-3,3.000000-18.000000-4,3.000000-19.000000-4,4.000000-18.000000-4,-3.000000-12.000000-2,-5.000000-3.000000 0,-7.000000-3.000000 1,-5.000000-2.000000-1,0.000000-9.000000 1,10.000000-12.000000-2,10.000000-13.000000-1,9.000000-12.000000-1,13.000000-7.000000-4,20.000000 1.000000-6,18.000000-1.000000-5,20.000000 1.000000-6,11.000000-6.000000-3,7.000000-8.000000-1,6.000000-10.000000 1,7.000000-9.000000 0,5.000000-7.000000 0,7.000000-3.000000 0,6.000000-3.000000 0,7.000000-2.000000-1,0.000000-6.000000-1,-2.000000-6.000000-3,-3.000000-6.000000-1,-3.000000-6.000000-4,-7.000000-2.000000-2,-9.000000 3.000000-4,-10.000000 3.000000-5,-8.000000 4.000000-3,-11.000000 2.000000-2,-8.000000 4.000000 1,-10.000000 3.000000 0,-9.000000 3.000000 2</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8"/>
    </inkml:context>
    <inkml:brush xml:id="br0">
      <inkml:brushProperty name="width" value="0.0293955579400063" units="cm"/>
      <inkml:brushProperty name="height" value="0.0293955579400063" units="cm"/>
      <inkml:brushProperty name="color" value="#F2385B"/>
      <inkml:brushProperty name="ignorePressure" value="0"/>
    </inkml:brush>
  </inkml:definitions>
  <inkml:trace contextRef="#ctx0" brushRef="#br0">57100.000000 1200.000000 748,'21.000000'121.000000'30,"-5.000000"-5.000000"0 ,-7.000000-7.000000 2,-5.000000-5.000000 1,-4.000000-1.000000-2,0.000000 6.000000-2,0.000000 7.000000-3,0.000000 6.000000-4,0.000000-1.000000-6,0.000000-5.000000-14,0.000000-7.000000-11,0.000000-5.000000-13,-2.000000-14.000000-11,-3.000000-18.000000-11,-3.000000-19.000000-9,-2.000000-18.000000-11</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59"/>
    </inkml:context>
    <inkml:brush xml:id="br0">
      <inkml:brushProperty name="width" value="0.0391535311937332" units="cm"/>
      <inkml:brushProperty name="height" value="0.0391535311937332" units="cm"/>
      <inkml:brushProperty name="color" value="#F2385B"/>
      <inkml:brushProperty name="ignorePressure" value="0"/>
    </inkml:brush>
  </inkml:definitions>
  <inkml:trace contextRef="#ctx0" brushRef="#br0">60150.000000 2250.000000 561,'-72.000000'4.000000'0,"6.000000"10.000000"2 ,7.000000 10.000000 3,6.000000 9.000000 2,-2.000000 2.000000 5,-9.000000-2.000000 4,-10.000000-3.000000 7,-8.000000-3.000000 4,-1.000000-2.000000 2,9.000000 0.000000-4,10.000000 0.000000-3,10.000000 0.000000-3,2.000000-2.000000-2,-3.000000-3.000000 3,-3.000000-3.000000 1,-2.000000-2.000000 2,2.000000-1.000000 1,9.000000 3.000000 0,10.000000 3.000000 1,10.000000 4.000000 1,8.000000 2.000000-3,10.000000 4.000000-4,10.000000 3.000000-5,9.000000 3.000000-6,12.000000 4.000000-3,16.000000 7.000000-3,15.000000 6.000000-1,17.000000 7.000000-4,7.000000-1.000000 0,0.000000-6.000000 1,0.000000-6.000000 2,0.000000-6.000000 1,-5.000000-9.000000-1,-9.000000-8.000000-2,-10.000000-10.000000-3,-8.000000-9.000000-1,-1.000000-2.000000-3,9.000000 6.000000 0,10.000000 7.000000 0,10.000000 6.000000-2,7.000000 4.000000-3,6.000000 4.000000-8,7.000000 3.000000-8,6.000000 3.000000-7,-5.000000-4.000000-1,-16.000000-8.000000 4,-15.000000-10.000000 4,-15.000000-9.000000 6,-11.000000-4.000000-2,-2.000000 4.000000-6,-3.000000 3.000000-7,-3.000000 3.000000-6</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9"/>
    </inkml:context>
    <inkml:brush xml:id="br0">
      <inkml:brushProperty name="width" value="0.0312140509486198" units="cm"/>
      <inkml:brushProperty name="height" value="0.0312140509486198" units="cm"/>
      <inkml:brushProperty name="color" value="#F2385B"/>
      <inkml:brushProperty name="ignorePressure" value="0"/>
    </inkml:brush>
  </inkml:definitions>
  <inkml:trace contextRef="#ctx0" brushRef="#br0">58850.000000 3500.000000 704,'-60.000000'73.000000'27,"32.000000"-3.000000"7 ,31.000000-3.000000 7,32.000000-2.000000 5,22.000000-5.000000 0,17.000000-2.000000-10,15.000000-3.000000-10,16.000000-3.000000-10,9.000000-4.000000-6,3.000000-3.000000-3,3.000000-3.000000-2,4.000000-2.000000-3,-4.000000-8.000000-6,-9.000000-8.000000-8,-10.000000-10.000000-8,-8.000000-9.000000-8,-12.000000-5.000000-8,-12.000000 0.000000-10,-13.000000 0.000000-8,-12.000000 0.000000-9</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8:59"/>
    </inkml:context>
    <inkml:brush xml:id="br0">
      <inkml:brushProperty name="width" value="0.0313575454056263" units="cm"/>
      <inkml:brushProperty name="height" value="0.0313575454056263" units="cm"/>
      <inkml:brushProperty name="color" value="#F2385B"/>
      <inkml:brushProperty name="ignorePressure" value="0"/>
    </inkml:brush>
  </inkml:definitions>
  <inkml:trace contextRef="#ctx0" brushRef="#br0">61250.000000 3600.000000 701,'-4.000000'167.000000'9,"-5.000000"-16.000000"3 ,-7.000000-15.000000 2,-5.000000-15.000000 3,-1.000000-7.000000 2,6.000000 3.000000 3,7.000000 3.000000 2,6.000000 4.000000 4,1.000000 2.000000-1,-3.000000 4.000000-3,-3.000000 3.000000-3,-2.000000 3.000000-3,0.000000-5.000000-2,7.000000-12.000000-2,6.000000-13.000000-1,7.000000-12.000000-1,0.000000-13.000000-4,-2.000000-12.000000-8,-3.000000-13.000000-6,-3.000000-12.000000-7,-1.000000-16.000000-6,4.000000-19.000000-8,3.000000-18.000000-5,3.000000-19.000000-8,-2.000000-24.000000-3,-6.000000-28.000000-1,-6.000000-28.000000-2,-6.000000-27.000000 0,-4.000000-8.000000 3,1.000000 17.000000 10,-1.000000 15.000000 8,1.000000 16.000000 9,-1.000000 10.000000 5,1.000000 7.000000 3,-1.000000 6.000000 2,1.000000 7.000000 3</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8:59"/>
    </inkml:context>
    <inkml:brush xml:id="br0">
      <inkml:brushProperty name="width" value="0.0283987931907177" units="cm"/>
      <inkml:brushProperty name="height" value="0.0283987931907177" units="cm"/>
      <inkml:brushProperty name="color" value="#F2385B"/>
      <inkml:brushProperty name="ignorePressure" value="0"/>
    </inkml:brush>
  </inkml:definitions>
  <inkml:trace contextRef="#ctx0" brushRef="#br0">61050.000000 3650.000000 774,'46.000000'-115.000000'-7,"-5.000000"23.000000"2 ,-7.000000 22.000000 1,-5.000000 22.000000 3,-6.000000 13.000000 0,-3.000000 7.000000 0,-3.000000 6.000000 1,-2.000000 7.000000 0,5.000000 5.000000 2,16.000000 7.000000 4,15.000000 6.000000 5,17.000000 7.000000 4,2.000000 7.000000 1,-9.000000 9.000000-3,-10.000000 10.000000-4,-8.000000 10.000000-2,-8.000000 4.000000-3,-2.000000 0.000000-2,-3.000000 0.000000-4,-3.000000 0.000000-3,-6.000000 0.000000-1,-5.000000 0.000000 2,-7.000000 0.000000 0,-5.000000 0.000000 1,-12.000000 0.000000 4,-16.000000 0.000000 3,-15.000000 0.000000 6,-15.000000 0.000000 4,-11.000000-2.000000 3,-2.000000-3.000000 1,-3.000000-3.000000 1,-3.000000-2.000000 2,1.000000-8.000000-1,6.000000-8.000000-3,7.000000-10.000000-2,6.000000-9.000000-3,7.000000-10.000000-3,10.000000-9.000000-4,10.000000-10.000000-4,9.000000-8.000000-3,6.000000-8.000000-13,3.000000-2.000000-18,3.000000-3.000000-19,4.000000-3.000000-18</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00"/>
    </inkml:context>
    <inkml:brush xml:id="br0">
      <inkml:brushProperty name="width" value="0.042115144431591" units="cm"/>
      <inkml:brushProperty name="height" value="0.042115144431591" units="cm"/>
      <inkml:brushProperty name="color" value="#F2385B"/>
      <inkml:brushProperty name="ignorePressure" value="0"/>
    </inkml:brush>
  </inkml:definitions>
  <inkml:trace contextRef="#ctx0" brushRef="#br0">62850.000000 1950.000000 522,'0.000000'125.000000'2,"0.000000"0.000000"6 ,0.000000 0.000000 4,0.000000 0.000000 5,1.000000 3.000000 5,4.000000 6.000000 3,3.000000 7.000000 3,3.000000 6.000000 5,-1.000000 1.000000-1,-2.000000-3.000000-4,-3.000000-3.000000-3,-3.000000-2.000000-4,-6.000000-8.000000 0,-5.000000-8.000000 0,-7.000000-10.000000 3,-5.000000-9.000000 1,-3.000000-13.000000-1,4.000000-16.000000-3,3.000000-15.000000-3,3.000000-15.000000-4,10.000000-14.000000-1,20.000000-8.000000-2,18.000000-10.000000-1,20.000000-9.000000 0,21.000000-5.000000-3,25.000000 0.000000-3,25.000000 0.000000-3,25.000000 0.000000-3,3.000000 0.000000-7,-19.000000 0.000000-13,-18.000000 0.000000-11,-19.000000 0.000000-13</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15"/>
    </inkml:context>
    <inkml:brush xml:id="br0">
      <inkml:brushProperty name="width" value="0.0239876862615347" units="cm"/>
      <inkml:brushProperty name="height" value="0.0239876862615347" units="cm"/>
      <inkml:brushProperty name="color" value="#F2385B"/>
      <inkml:brushProperty name="ignorePressure" value="0"/>
    </inkml:brush>
  </inkml:definitions>
  <inkml:trace contextRef="#ctx0" brushRef="#br0">10950.000000 13050.000000 917,'46.000000'0.000000'0,"-5.000000"0.000000"-1 ,-7.000000 0.000000 1,-5.000000 0.000000-1,-4.000000 0.000000 1,0.000000 0.000000 1,0.000000 0.000000 2,0.000000 0.000000 1,0.000000 0.000000 2,0.000000 0.000000 2,0.000000 0.000000 0,0.000000 0.000000 1,0.000000 0.000000 0,0.000000 0.000000-3,0.000000 0.000000-3,0.000000 0.000000-2,0.000000 0.000000-1,0.000000 0.000000 0,0.000000 0.000000 1,0.000000 0.000000 0,0.000000-2.000000 0,0.000000-3.000000 0,0.000000-3.000000 0,0.000000-2.000000 0,0.000000-1.000000 1,0.000000 3.000000 1,0.000000 3.000000 1,0.000000 4.000000 1,1.000000-1.000000 0,4.000000-3.000000-3,3.000000-3.000000-4,3.000000-2.000000-1,-1.000000-1.000000-2,-2.000000 3.000000 1,-3.000000 3.000000 0,-3.000000 4.000000 1,-2.000000-1.000000 1,0.000000-3.000000-1,0.000000-3.000000 1,0.000000-2.000000 0,1.000000-3.000000 0,4.000000 1.000000-1,3.000000-1.000000 0,3.000000 1.000000-1,-1.000000-1.000000 1,-2.000000 1.000000 2,-3.000000-1.000000 1,-3.000000 1.000000 2,-2.000000-1.000000-1,0.000000 1.000000-1,0.000000-1.000000-3,0.000000 1.000000-1,0.000000 1.000000-1,0.000000 3.000000-1,0.000000 3.000000-1,0.000000 4.000000 0,-4.000000-3.000000-6,-5.000000-5.000000-7,-7.000000-7.000000-10,-5.000000-5.000000-9</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16"/>
    </inkml:context>
    <inkml:brush xml:id="br0">
      <inkml:brushProperty name="width" value="0.0299981441348791" units="cm"/>
      <inkml:brushProperty name="height" value="0.0299981441348791" units="cm"/>
      <inkml:brushProperty name="color" value="#F2385B"/>
      <inkml:brushProperty name="ignorePressure" value="0"/>
    </inkml:brush>
  </inkml:definitions>
  <inkml:trace contextRef="#ctx0" brushRef="#br0">12400.000000 12900.000000 733,'21.000000'-41.000000'-35,"-5.000000"19.000000"10 ,-7.000000 19.000000 9,-5.000000 19.000000 10,-8.000000 16.000000 7,-5.000000 17.000000 6,-7.000000 15.000000 5,-5.000000 16.000000 6,-3.000000-1.000000 1,4.000000-15.000000-1,3.000000-15.000000-3,3.000000-16.000000-1,-5.000000 1.000000 0,-12.000000 19.000000 4,-13.000000 19.000000 3,-12.000000 19.000000 3,-1.000000-1.000000 0,14.000000-18.000000-4,11.000000-19.000000-6,14.000000-18.000000-4,5.000000-10.000000-2,1.000000 0.000000-1,-1.000000 0.000000 0,1.000000 0.000000-1,-3.000000 0.000000 0,-2.000000 0.000000-1,-3.000000 0.000000 0,-3.000000 0.000000-1,-1.000000 0.000000 1,4.000000 0.000000-1,3.000000 0.000000 0,3.000000 0.000000 1,1.000000 0.000000 0,1.000000 0.000000-1,-1.000000 0.000000 1,1.000000 0.000000-1,-3.000000 0.000000 0,-2.000000 0.000000-2,-3.000000 0.000000-1,-3.000000 0.000000-2,-1.000000 0.000000 1,4.000000 0.000000-1,3.000000 0.000000 1,3.000000 0.000000 0,-2.000000 1.000000 0,-6.000000 4.000000 2,-6.000000 3.000000 0,-6.000000 3.000000 1,-2.000000-1.000000 0,3.000000-2.000000-3,3.000000-3.000000-1,4.000000-3.000000-3,1.000000-6.000000-3,0.000000-5.000000-7,0.000000-7.000000-6,0.000000-5.000000-6,3.000000-8.000000-1,6.000000-5.000000 4,7.000000-7.000000 4,6.000000-5.000000 3,1.000000-6.000000-1,-3.000000-3.000000-6,-3.000000-3.000000-6,-2.000000-2.000000-5,-1.000000-1.000000-1,3.000000 3.000000 5,3.000000 3.000000 6,4.000000 4.000000 5,-1.000000-1.000000 4,-3.000000-3.000000 2,-3.000000-3.000000 1,-2.000000-2.000000 3</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16"/>
    </inkml:context>
    <inkml:brush xml:id="br0">
      <inkml:brushProperty name="width" value="0.0282068140804768" units="cm"/>
      <inkml:brushProperty name="height" value="0.0282068140804768" units="cm"/>
      <inkml:brushProperty name="color" value="#F2385B"/>
      <inkml:brushProperty name="ignorePressure" value="0"/>
    </inkml:brush>
  </inkml:definitions>
  <inkml:trace contextRef="#ctx0" brushRef="#br0">11600.000000 13300.000000 779,'46.000000'26.000000'0,"-5.000000"4.000000"0 ,-7.000000 3.000000 0,-5.000000 3.000000 0,0.000000 15.000000 3,10.000000 29.000000 6,10.000000 28.000000 5,9.000000 28.000000 6,-2.000000 3.000000 1,-12.000000-22.000000 0,-13.000000-22.000000-2,-12.000000-21.000000-1,-5.000000-17.000000-2,3.000000-8.000000-2,3.000000-10.000000-1,4.000000-9.000000-2,-1.000000-5.000000-1,-3.000000 0.000000-1,-3.000000 0.000000 0,-2.000000 0.000000-1,-1.000000-2.000000-3,3.000000-3.000000-5,3.000000-3.000000-7,4.000000-2.000000-6,1.000000-8.000000-10,0.000000-8.000000-14,0.000000-10.000000-13,0.000000-9.000000-15</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2"/>
    </inkml:context>
    <inkml:brush xml:id="br0">
      <inkml:brushProperty name="width" value="0.0291930977255106" units="cm"/>
      <inkml:brushProperty name="height" value="0.0291930977255106" units="cm"/>
      <inkml:brushProperty name="color" value="#F2385B"/>
      <inkml:brushProperty name="ignorePressure" value="0"/>
    </inkml:brush>
  </inkml:definitions>
  <inkml:trace contextRef="#ctx0" brushRef="#br0">7350.000000 40250.000000 753,'-46.000000'-47.000000'0,"10.000000"6.000000"0 ,10.000000 7.000000 0,9.000000 6.000000 0,4.000000 3.000000 0,1.000000 0.000000-2,-1.000000 0.000000-1,1.000000 0.000000-1,-1.000000-2.000000-1,1.000000-3.000000 1,-1.000000-3.000000-1,1.000000-2.000000 1,1.000000-1.000000 0,3.000000 3.000000 0,3.000000 3.000000 2,4.000000 4.000000 1,4.000000 1.000000 4,6.000000 0.000000 9,7.000000 0.000000 9,6.000000 0.000000 8,6.000000 3.000000 2,6.000000 6.000000-3,7.000000 7.000000-4,6.000000 6.000000-5,1.000000 3.000000-2,-3.000000 0.000000-3,-3.000000 0.000000-2,-2.000000 0.000000-2,-5.000000 1.000000-2,-2.000000 4.000000-1,-3.000000 3.000000 0,-3.000000 3.000000-3,-2.000000 1.000000 1,0.000000 1.000000-1,0.000000-1.000000 0,0.000000 1.000000-1,0.000000-3.000000 1,0.000000-2.000000 0,0.000000-3.000000-1,0.000000-3.000000 1,1.000000-1.000000 0,4.000000 4.000000-2,3.000000 3.000000-1,3.000000 3.000000 0,1.000000 3.000000-4,1.000000 3.000000-2,-1.000000 3.000000-4,1.000000 4.000000-3,-3.000000-1.000000-1,-2.000000-3.000000 3,-3.000000-3.000000 2,-3.000000-2.000000 3,-2.000000-3.000000 0,0.000000 1.000000 0,0.000000-1.000000 0,0.000000 1.000000-2,0.000000-1.000000 0,0.000000 1.000000 0,0.000000-1.000000 0,0.000000 1.000000 0,-8.000000 2.000000-4,-16.000000 7.000000-5,-15.000000 6.000000-8,-15.000000 7.000000-6,-17.000000 2.000000-1,-15.000000 1.000000 2,-15.000000-1.000000 4,-16.000000 1.000000 3,-8.000000-3.000000 5,0.000000-2.000000 9,0.000000-3.000000 7,0.000000-3.000000 9,7.000000-2.000000 3,17.000000 0.000000-2,15.000000 0.000000-1,16.000000 0.000000-2,9.000000-2.000000-1,3.000000-3.000000-1,3.000000-3.000000-1,4.000000-2.000000 0,1.000000-3.000000 0,0.000000 1.000000 0,0.000000-1.000000-1,0.000000 1.000000 0,0.000000 1.000000 0,0.000000 3.000000 1,0.000000 3.000000-1,0.000000 4.000000 1,0.000000-1.000000-1,0.000000-3.000000 1,0.000000-3.000000-2,0.000000-2.000000 0,-2.000000 0.000000 0,-3.000000 7.000000-1,-3.000000 6.000000 0,-2.000000 7.000000-1,0.000000 0.000000 0,7.000000-2.000000-1,6.000000-3.000000 0,7.000000-3.000000 0,4.000000-2.000000 0,3.000000 0.000000 0,3.000000 0.000000 1,4.000000 0.000000 0,5.000000-2.000000 1,10.000000-3.000000-1,10.000000-3.000000 0,9.000000-2.000000-1,15.000000-3.000000 2,22.000000 1.000000 0,22.000000-1.000000 2,23.000000 1.000000 2,-1.000000-4.000000 0,-22.000000-6.000000 1,-22.000000-6.000000 0,-21.000000-6.000000 1,-12.000000-4.000000-1,1.000000 1.000000 1,-1.000000-1.000000-1,1.000000 1.000000 1,-3.000000-1.000000-1,-2.000000 1.000000-1,-3.000000-1.000000-1,-3.000000 1.000000-1,-1.000000-1.000000 0,4.000000 1.000000 0,3.000000-1.000000 2,3.000000 1.000000 0,1.000000-1.000000-1,1.000000 1.000000 1,-1.000000-1.000000-2,1.000000 1.000000 0,-3.000000-1.000000-1,-2.000000 1.000000 1,-3.000000-1.000000 0,-3.000000 1.000000-1,-1.000000-1.000000 1,4.000000 1.000000 0,3.000000-1.000000 0,3.000000 1.000000-1,-1.000000 1.000000 1,-2.000000 3.000000 0,-3.000000 3.000000-1,-3.000000 4.000000 0,-2.000000-1.000000 1,0.000000-3.000000-1,0.000000-3.000000 1,0.000000-2.000000 0,1.000000-3.000000 0,4.000000 1.000000 0,3.000000-1.000000 1,3.000000 1.000000-1,-1.000000 1.000000 1,-2.000000 3.000000 0,-3.000000 3.000000-1,-3.000000 4.000000 1,-2.000000-1.000000-3,0.000000-3.000000-6,0.000000-3.000000-5,0.000000-2.000000-5,-4.000000-5.000000-6,-5.000000-2.000000-5,-7.000000-3.000000-6,-5.000000-3.000000-4,-6.000000-4.000000 1,-3.000000-3.000000 6,-3.000000-3.000000 7,-2.000000-2.000000 6,-3.000000-3.000000 5,1.000000 1.000000 2,-1.000000-1.000000 4,1.000000 1.000000 1</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16"/>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13000.000000 12800.000000 999,'46.000000'0.000000'0,"-5.000000"0.000000"0 ,-7.000000 0.000000 0,-5.000000 0.000000 0,-4.000000 0.000000-4,0.000000 0.000000-8,0.000000 0.000000-9,0.000000 0.000000-8,1.000000 0.000000-2,4.000000 0.000000 2,3.000000 0.000000 2,3.000000 0.000000 4,1.000000 0.000000 7,1.000000 0.000000 11,-1.000000 0.000000 13,1.000000 0.000000 11,-3.000000-2.000000 4,-2.000000-3.000000-1,-3.000000-3.000000-2,-3.000000-2.000000-1,-2.000000-1.000000-4,0.000000 3.000000-3,0.000000 3.000000-3,0.000000 4.000000-3,-2.000000-1.000000-2,-3.000000-3.000000 0,-3.000000-3.000000-2,-2.000000-2.000000 0,0.000000-3.000000-1,7.000000 1.000000-2,6.000000-1.000000-1,7.000000 1.000000-3,-1.000000-1.000000 1,-6.000000 1.000000 0,-6.000000-1.000000 2,-6.000000 1.000000 1,-4.000000-1.000000-2,1.000000 1.000000-4,-1.000000-1.000000-5,1.000000 1.000000-5,-1.000000-1.000000-3,1.000000 1.000000-1,-1.000000-1.000000 0,1.000000 1.000000-2</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17"/>
    </inkml:context>
    <inkml:brush xml:id="br0">
      <inkml:brushProperty name="width" value="0.0347194187343121" units="cm"/>
      <inkml:brushProperty name="height" value="0.0347194187343121" units="cm"/>
      <inkml:brushProperty name="color" value="#F2385B"/>
      <inkml:brushProperty name="ignorePressure" value="0"/>
    </inkml:brush>
  </inkml:definitions>
  <inkml:trace contextRef="#ctx0" brushRef="#br0">13900.000000 11400.000000 633,'1.000000'48.000000'5,"4.000000"-3.000000"-1 ,3.000000-3.000000-1,3.000000-2.000000 1,-1.000000-5.000000-2,-2.000000-2.000000 0,-3.000000-3.000000 0,-3.000000-3.000000-2,-1.000000 7.000000 1,4.000000 19.000000-1,3.000000 19.000000 1,3.000000 19.000000-1,-1.000000 9.000000 3,-2.000000 0.000000 8,-3.000000 0.000000 6,-3.000000 0.000000 7,-1.000000-8.000000 2,4.000000-16.000000-5,3.000000-15.000000-3,3.000000-15.000000-4,-1.000000-7.000000-2,-2.000000 3.000000-1,-3.000000 3.000000-1,-3.000000 4.000000 0,-2.000000 1.000000-1,0.000000 0.000000 0,0.000000 0.000000-1,0.000000 0.000000 1,0.000000 0.000000 0,0.000000 0.000000 0,0.000000 0.000000 0,0.000000 0.000000 0,0.000000 0.000000-1,0.000000 0.000000 0,0.000000 0.000000-1,0.000000 0.000000-2,0.000000 1.000000 0,0.000000 4.000000-1,0.000000 3.000000 1,0.000000 3.000000-1,0.000000-2.000000 0,0.000000-6.000000-1,0.000000-6.000000-1,0.000000-6.000000 0,0.000000-1.000000-1,0.000000 7.000000 0,0.000000 6.000000 0,0.000000 7.000000 0,0.000000 0.000000 0,0.000000-2.000000 1,0.000000-3.000000 0,0.000000-3.000000 1,0.000000-2.000000 0,0.000000 0.000000 0,0.000000 0.000000-1,0.000000 0.000000 0,0.000000 4.000000 0,0.000000 10.000000 1,0.000000 10.000000 0,0.000000 9.000000 1,0.000000-2.000000-1,0.000000-12.000000-2,0.000000-13.000000-2,0.000000-12.000000-2,0.000000-4.000000-1,0.000000 7.000000 2,0.000000 6.000000 0,0.000000 7.000000 1,0.000000-1.000000-1,0.000000-6.000000 0,0.000000-6.000000-2,0.000000-6.000000-2,-7.000000-9.000000-3,-11.000000-8.000000-4,-14.000000-10.000000-7,-11.000000-9.000000-4,-9.000000-13.000000-3,-3.000000-16.000000 1,-3.000000-15.000000 1,-2.000000-15.000000 1,2.000000-4.000000 1,9.000000 9.000000 3,10.000000 10.000000 2,10.000000 10.000000 3,5.000000 4.000000 3,4.000000 0.000000 0,3.000000 0.000000 2,3.000000 0.000000 0,1.000000-2.000000 2,1.000000-3.000000 0,-1.000000-3.000000 1,1.000000-2.000000 0,-1.000000-1.000000 0,1.000000 3.000000 1,-1.000000 3.000000-1,1.000000 4.000000 0,-1.000000 1.000000 0,1.000000 0.000000 1,-1.000000 0.000000 0,1.000000 0.000000 2,1.000000 0.000000-1,3.000000 0.000000 1,3.000000 0.000000 0,4.000000 0.000000 0,1.000000 0.000000 0,0.000000 0.000000 0,0.000000 0.000000 0,0.000000 0.000000 0,1.000000-8.000000 1,4.000000-16.000000 3,3.000000-15.000000 2,3.000000-15.000000 2,1.000000 0.000000 1,1.000000 20.000000-1,-1.000000 18.000000-1,1.000000 20.000000-1,7.000000-1.000000-1,16.000000-19.000000-3,15.000000-18.000000-3,17.000000-19.000000-1,-1.000000-4.000000-2,-16.000000 14.000000 1,-15.000000 11.000000 0,-15.000000 14.000000 1,-6.000000 5.000000-1,7.000000 1.000000-1,6.000000-1.000000-1,7.000000 1.000000-2</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18"/>
    </inkml:context>
    <inkml:brush xml:id="br0">
      <inkml:brushProperty name="width" value="0.0384223014116287" units="cm"/>
      <inkml:brushProperty name="height" value="0.0384223014116287" units="cm"/>
      <inkml:brushProperty name="color" value="#F2385B"/>
      <inkml:brushProperty name="ignorePressure" value="0"/>
    </inkml:brush>
  </inkml:definitions>
  <inkml:trace contextRef="#ctx0" brushRef="#br0">15500.000000 11550.000000 572,'26.000000'45.000000'-4,"4.000000"-9.000000"1 ,3.000000-10.000000 1,3.000000-8.000000 1,-1.000000-6.000000 0,-2.000000 1.000000-2,-3.000000-1.000000-2,-3.000000 1.000000-2,-4.000000-1.000000 1,-3.000000 1.000000 3,-3.000000-1.000000 4,-2.000000 1.000000 2,-11.000000 8.000000 2,-15.000000 20.000000 2,-15.000000 18.000000 0,-16.000000 20.000000 1,-10.000000 6.000000 0,-3.000000-2.000000-1,-3.000000-3.000000-3,-2.000000-3.000000-1,2.000000-10.000000-1,9.000000-16.000000 1,10.000000-15.000000-1,10.000000-15.000000 0,5.000000-7.000000 1,4.000000 3.000000 0,3.000000 3.000000 0,3.000000 4.000000 1,10.000000-1.000000-1,20.000000-3.000000-1,18.000000-3.000000-1,20.000000-2.000000 0,3.000000-5.000000-2,-8.000000-2.000000 0,-10.000000-3.000000-2,-9.000000-3.000000-1,-5.000000-1.000000 0,0.000000 4.000000-1,0.000000 3.000000 0,0.000000 3.000000 0,0.000000-1.000000 0,0.000000-2.000000 1,0.000000-3.000000 0,0.000000-3.000000 1,-10.000000 10.000000 2,-18.000000 26.000000 3,-19.000000 24.000000 4,-18.000000 26.000000 3,-10.000000 5.000000 2,0.000000-11.000000-1,0.000000-14.000000-2,0.000000-11.000000 0,3.000000-9.000000 0,6.000000-3.000000 0,7.000000-3.000000 2,6.000000-2.000000 1,3.000000-5.000000 1,0.000000-2.000000-1,0.000000-3.000000-1,0.000000-3.000000-1,1.000000-2.000000 0,4.000000 0.000000-1,3.000000 0.000000-2,3.000000 0.000000-1,12.000000-5.000000-3,22.000000-9.000000-8,22.000000-10.000000-6,23.000000-8.000000-7,3.000000-4.000000-1,-11.000000 3.000000 2,-14.000000 3.000000 4,-11.000000 4.000000 4,-7.000000-1.000000 1,0.000000-3.000000 2,0.000000-3.000000 0,0.000000-2.000000 1,0.000000-1.000000 1,0.000000 3.000000 0,0.000000 3.000000 0,0.000000 4.000000 0,1.000000-1.000000 0,4.000000-3.000000-1,3.000000-3.000000-1,3.000000-2.000000-1,-2.000000-3.000000-1,-6.000000 1.000000 2,-6.000000-1.000000 1,-6.000000 1.000000 0,-2.000000 1.000000 2,3.000000 3.000000 3,3.000000 3.000000 1,4.000000 4.000000 3,-1.000000 2.000000 1,-3.000000 4.000000-3,-3.000000 3.000000-1,-2.000000 3.000000-2,-5.000000 3.000000 0,-2.000000 3.000000-1,-3.000000 3.000000 0,-3.000000 4.000000-1,-2.000000 1.000000 3,0.000000 0.000000 4,0.000000 0.000000 5,0.000000 0.000000 5,0.000000 1.000000 2,0.000000 4.000000 0,0.000000 3.000000 0,0.000000 3.000000 1,0.000000-1.000000-2,0.000000-2.000000-2,0.000000-3.000000-2,0.000000-3.000000-3,-2.000000-2.000000-1,-3.000000 0.000000 1,-3.000000 0.000000 0,-2.000000 0.000000 1,-1.000000 0.000000 1,3.000000 0.000000-2,3.000000 0.000000 0,4.000000 0.000000 0,-1.000000 4.000000-1,-3.000000 10.000000 1,-3.000000 10.000000 1,-2.000000 9.000000 1,-1.000000 1.000000 0,3.000000-6.000000 0,3.000000-6.000000-1,4.000000-6.000000-1,1.000000-6.000000 0,0.000000-2.000000-1,0.000000-3.000000 0,0.000000-3.000000-1,0.000000-1.000000-1,0.000000 4.000000-1,0.000000 3.000000 0,0.000000 3.000000-2,0.000000 1.000000 1,0.000000 1.000000-2,0.000000-1.000000 1,0.000000 1.000000-1,0.000000-1.000000 0,0.000000 1.000000-1,0.000000-1.000000-2,0.000000 1.000000 0,-2.000000-3.000000 0,-3.000000-2.000000 0,-3.000000-3.000000 0,-2.000000-3.000000 2,-6.000000-4.000000-1,-6.000000-3.000000-2,-6.000000-3.000000 0,-6.000000-2.000000-2,-4.000000-6.000000 0,1.000000-6.000000-1,-1.000000-6.000000 1,1.000000-6.000000-1,1.000000-2.000000 1,3.000000 3.000000 1,3.000000 3.000000 1,4.000000 4.000000 1,1.000000-3.000000 1,0.000000-5.000000-1,0.000000-7.000000 1,0.000000-5.000000-1,0.000000-4.000000 0,0.000000 0.000000-1,0.000000 0.000000 1,0.000000 0.000000-1,1.000000 0.000000 1,4.000000 0.000000 1,3.000000 0.000000 2,3.000000 0.000000 1,3.000000-2.000000 1,3.000000-3.000000-1,3.000000-3.000000-1,4.000000-2.000000-1,2.000000-1.000000-1,4.000000 3.000000 1,3.000000 3.000000-1,3.000000 4.000000 1,1.000000 1.000000 0,1.000000 0.000000 0,-1.000000 0.000000 0,1.000000 0.000000 0,1.000000 0.000000 1,3.000000 0.000000 0,3.000000 0.000000 3,4.000000 0.000000 0,7.000000-8.000000 2,13.000000-16.000000-1,12.000000-15.000000 1,13.000000-15.000000 0,-1.000000-3.000000 0,-11.000000 14.000000-1,-14.000000 11.000000-2,-11.000000 14.000000 0,-6.000000 5.000000-1,4.000000 1.000000 0,3.000000-1.000000-1,3.000000 1.000000 1,-1.000000-1.000000-1,-2.000000 1.000000 1,-3.000000-1.000000-1,-3.000000 1.000000 1,-2.000000 1.000000 0,0.000000 3.000000 0,0.000000 3.000000-1,0.000000 4.000000 1,1.000000-1.000000-1,4.000000-3.000000-2,3.000000-3.000000-1,3.000000-2.000000-2,-2.000000-1.000000 0,-6.000000 3.000000 0,-6.000000 3.000000 1,-6.000000 4.000000 0,-2.000000 1.000000 0,3.000000 0.000000 0,3.000000 0.000000 1,4.000000 0.000000-1,1.000000 1.000000 0,0.000000 4.000000-1,0.000000 3.000000 0,0.000000 3.000000-1,0.000000-1.000000-1,0.000000-2.000000 1,0.000000-3.000000 1,0.000000-3.000000 0,0.000000-1.000000 0,0.000000 4.000000 0,0.000000 3.000000 0,0.000000 3.000000 1,1.000000-1.000000 0,4.000000-2.000000-1,3.000000-3.000000 2,3.000000-3.000000-1,-1.000000-2.000000 0,-2.000000 0.000000-1,-3.000000 0.000000-1,-3.000000 0.000000-1,-2.000000 0.000000 1,0.000000 0.000000 2,0.000000 0.000000 2,0.000000 0.000000 3,-2.000000 0.000000 0,-3.000000 0.000000-1,-3.000000 0.000000-2,-2.000000 0.000000 0,-8.000000 15.000000 3,-8.000000 32.000000 11,-10.000000 31.000000 10,-9.000000 32.000000 11,-5.000000 11.000000 2,0.000000-5.000000-6,0.000000-7.000000-6,0.000000-5.000000-5,1.000000-11.000000-5,4.000000-11.000000-1,3.000000-14.000000-4,3.000000-11.000000-1,3.000000-6.000000-2,3.000000 4.000000-1,3.000000 3.000000-1,4.000000 3.000000 0,-1.000000 1.000000 0,-3.000000 1.000000 0,-3.000000-1.000000 1,-2.000000 1.000000 0,-1.000000 2.000000 0,3.000000 7.000000 0,3.000000 6.000000 1,4.000000 7.000000 0,1.000000-1.000000 0,0.000000-6.000000 0,0.000000-6.000000-1,0.000000-6.000000-1,-2.000000-4.000000 0,-3.000000 1.000000 0,-3.000000-1.000000 1,-2.000000 1.000000 0,-1.000000 2.000000 0,3.000000 7.000000 0,3.000000 6.000000 1,4.000000 7.000000 0,1.000000 0.000000-1,0.000000-2.000000 0,0.000000-3.000000 0,0.000000-3.000000-1,-2.000000-4.000000-1,-3.000000-3.000000-2,-3.000000-3.000000-1,-2.000000-2.000000-2,0.000000-14.000000-7,7.000000-21.000000-9,6.000000-22.000000-9,7.000000-22.000000-11,2.000000-10.000000-1,1.000000 4.000000 8,-1.000000 3.000000 8,1.000000 3.000000 7,-1.000000-4.000000 2,1.000000-8.000000-7,-1.000000-10.000000-6,1.000000-9.000000-5,-1.000000-1.000000-1,1.000000 10.000000 5,-1.000000 10.000000 6,1.000000 9.000000 6,-3.000000 6.000000 3,-2.000000 3.000000 3,-3.000000 3.000000 1,-3.000000 4.000000 2,-1.000000 2.000000 1,4.000000 4.000000 2,3.000000 3.000000 2,3.000000 3.000000 1,1.000000-1.000000 0,1.000000-2.000000 1,-1.000000-3.000000 1,1.000000-3.000000-1,-1.000000-1.000000 1,1.000000 4.000000 0,-1.000000 3.000000 0,1.000000 3.000000-1,-1.000000 1.000000 2,1.000000 1.000000 2,-1.000000-1.000000 1,1.000000 1.000000 3,-1.000000-1.000000-1,1.000000 1.000000-1,-1.000000-1.000000-1,1.000000 1.000000-1,-1.000000-1.000000-1,1.000000 1.000000-1,-1.000000-1.000000-1,1.000000 1.000000-1,-1.000000-1.000000 3,1.000000 1.000000 6,-1.000000-1.000000 6,1.000000 1.000000 5,1.000000-1.000000 3,3.000000 1.000000-4,3.000000-1.000000-3,4.000000 1.000000-2,1.000000-1.000000-3,0.000000 1.000000-1,0.000000-1.000000 0,0.000000 1.000000-2,0.000000-1.000000 2,0.000000 1.000000 2,0.000000-1.000000 3,0.000000 1.000000 3,0.000000-1.000000 1,0.000000 1.000000 1,0.000000-1.000000-1,0.000000 1.000000 1,0.000000-1.000000-2,0.000000 1.000000-3,0.000000-1.000000-3,0.000000 1.000000-2,0.000000-1.000000-5,0.000000 1.000000-6,0.000000-1.000000-4,0.000000 1.000000-5,-4.000000 5.000000-4,-5.000000 14.000000-2,-7.000000 11.000000-3,-5.000000 14.000000-3,-6.000000 3.000000 1,-3.000000-2.000000 5,-3.000000-3.000000 5,-2.000000-3.000000 5,-1.000000-2.000000 2,3.000000 0.000000 1,3.000000 0.000000 0,4.000000 0.000000 0,-1.000000 4.000000 1,-3.000000 10.000000-1,-3.000000 10.000000 0,-2.000000 9.000000 0,-3.000000 1.000000-1,1.000000-6.000000 1,-1.000000-6.000000 1,1.000000-6.000000 0,1.000000-2.000000 0,3.000000 3.000000 0,3.000000 3.000000 0,4.000000 4.000000-1,-1.000000-1.000000 1,-3.000000-3.000000-1,-3.000000-3.000000 1,-2.000000-2.000000 0,-1.000000 10.000000 5,3.000000 25.000000 10,3.000000 25.000000 12,4.000000 25.000000 9,1.000000 0.000000 3,0.000000-25.000000-8,0.000000-25.000000-6,0.000000-25.000000-8,0.000000-13.000000-2,0.000000 1.000000 1,0.000000-1.000000 1,0.000000 1.000000 2,0.000000-1.000000-1,0.000000 1.000000-1,0.000000-1.000000 0,0.000000 1.000000-2,0.000000 2.000000 0,0.000000 7.000000 0,0.000000 6.000000 2,0.000000 7.000000 1,0.000000-1.000000-1,0.000000-6.000000-1,0.000000-6.000000-2,0.000000-6.000000-1,0.000000-4.000000-1,0.000000 1.000000-2,0.000000-1.000000-1,0.000000 1.000000-1,0.000000-1.000000 0,0.000000 1.000000-1,0.000000-1.000000 0,0.000000 1.000000 0,0.000000 2.000000-1,0.000000 7.000000-2,0.000000 6.000000 0,0.000000 7.000000-3,0.000000-1.000000 0,0.000000-6.000000 1,0.000000-6.000000 0,0.000000-6.000000 0,0.000000-1.000000-1,0.000000 7.000000-3,0.000000 6.000000-3,0.000000 7.000000-3,0.000000-1.000000-3,0.000000-6.000000-5,0.000000-6.000000-3,0.000000-6.000000-3</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1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19500.000000 12700.000000 999,'46.000000'-22.000000'-3,"-5.000000"6.000000"-7 ,-7.000000 7.000000-7,-5.000000 6.000000-6,-4.000000 3.000000-2,0.000000 0.000000 1,0.000000 0.000000 2,0.000000 0.000000 3,6.000000 1.000000 1,13.000000 4.000000 1,12.000000 3.000000 3,13.000000 3.000000 1,1.000000-1.000000 2,-9.000000-2.000000 2,-10.000000-3.000000 3,-8.000000-3.000000 2,-9.000000-1.000000 2,-6.000000 4.000000 0,-6.000000 3.000000 1,-6.000000 3.000000 1</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1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20000.000000 13550.000000 999,'-22.000000'46.000000'0,"6.000000"-5.000000"0 ,7.000000-7.000000 0,6.000000-5.000000 0,1.000000-4.000000 0,-3.000000 0.000000 0,-3.000000 0.000000 0,-2.000000 0.000000 0,-1.000000 0.000000 0,3.000000 0.000000 0,3.000000 0.000000 0,4.000000 0.000000 0,1.000000 3.000000-4,0.000000 6.000000-10,0.000000 7.000000-8,0.000000 6.000000-10,-2.000000-1.000000-2,-3.000000-5.000000 7,-3.000000-7.000000 5,-2.000000-5.000000 5,-1.000000-4.000000 5,3.000000 0.000000 0,3.000000 0.000000 2,4.000000 0.000000 0,1.000000 0.000000 2,0.000000 0.000000 2,0.000000 0.000000 2,0.000000 0.000000 1,0.000000 0.000000 2,0.000000 0.000000 0,0.000000 0.000000 0,0.000000 0.000000 0,0.000000 0.000000 1,0.000000 0.000000 0,0.000000 0.000000-1,0.000000 0.000000 1,0.000000 0.000000 0,0.000000 0.000000 0,0.000000 0.000000 0,0.000000 0.000000 0,0.000000 0.000000 0,0.000000 0.000000 0,0.000000 0.000000 0,0.000000 0.000000 0,-2.000000 0.000000 0,-3.000000 0.000000 0,-3.000000 0.000000 0,-2.000000 0.000000 0,-1.000000 0.000000 0,3.000000 0.000000 0,3.000000 0.000000 0,4.000000 0.000000 0,1.000000 0.000000 3,0.000000 0.000000 5,0.000000 0.000000 6,0.000000 0.000000 6,0.000000 0.000000 1,0.000000 0.000000-4,0.000000 0.000000-3,0.000000 0.000000-3,-2.000000-7.000000-6,-3.000000-11.000000-8,-3.000000-14.000000-10,-2.000000-11.000000-8</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18"/>
    </inkml:context>
    <inkml:brush xml:id="br0">
      <inkml:brushProperty name="width" value="0.0302014965564013" units="cm"/>
      <inkml:brushProperty name="height" value="0.0302014965564013" units="cm"/>
      <inkml:brushProperty name="color" value="#F2385B"/>
      <inkml:brushProperty name="ignorePressure" value="0"/>
    </inkml:brush>
  </inkml:definitions>
  <inkml:trace contextRef="#ctx0" brushRef="#br0">20750.000000 12200.000000 728,'46.000000'-46.000000'-33,"-5.000000"10.000000"5 ,-7.000000 10.000000 4,-5.000000 9.000000 5,-6.000000 4.000000 3,-3.000000 1.000000 3,-3.000000-1.000000 2,-2.000000 1.000000 2,-1.000000-1.000000 2,3.000000 1.000000 1,3.000000-1.000000 2,4.000000 1.000000 2,5.000000 1.000000 1,10.000000 3.000000 0,10.000000 3.000000 0,9.000000 4.000000 0,1.000000 1.000000 1,-6.000000 0.000000 0,-6.000000 0.000000 0,-6.000000 0.000000 0,-6.000000 0.000000-1,-2.000000 0.000000 1,-3.000000 0.000000 0,-3.000000 0.000000 0,2.000000 3.000000 0,10.000000 6.000000 0,10.000000 7.000000 0,9.000000 6.000000 0,-1.000000 1.000000 0,-8.000000-3.000000 0,-10.000000-3.000000 0,-9.000000-2.000000 0,-7.000000-1.000000 0,-3.000000 3.000000 0,-3.000000 3.000000 0,-2.000000 4.000000 0,-3.000000-1.000000 0,1.000000-3.000000 0,-1.000000-3.000000 0,1.000000-2.000000 0,-1.000000 0.000000 0,1.000000 7.000000 0,-1.000000 6.000000 0,1.000000 7.000000 0,-1.000000 0.000000 1,1.000000-2.000000 3,-1.000000-3.000000 1,1.000000-3.000000 3,-1.000000 8.000000 2,1.000000 23.000000 0,-1.000000 22.000000 1,1.000000 22.000000 1,-3.000000 2.000000 0,-2.000000-15.000000 2,-3.000000-15.000000-1,-3.000000-16.000000 2,-2.000000-7.000000-1,0.000000 4.000000 0,0.000000 3.000000-2,0.000000 3.000000-2,-2.000000-1.000000 0,-3.000000-2.000000-1,-3.000000-3.000000-1,-2.000000-3.000000-1,-1.000000-2.000000-1,3.000000 0.000000 1,3.000000 0.000000 0,4.000000 0.000000 0,-1.000000 1.000000 0,-3.000000 4.000000-1,-3.000000 3.000000-1,-2.000000 3.000000-1,-1.000000 1.000000-1,3.000000 1.000000 1,3.000000-1.000000 1,4.000000 1.000000 0,1.000000-3.000000 0,0.000000-2.000000 1,0.000000-3.000000 1,0.000000-3.000000 1,-2.000000 1.000000 0,-3.000000 6.000000 0,-3.000000 7.000000 2,-2.000000 6.000000 0,-1.000000-2.000000 0,3.000000-9.000000 0,3.000000-10.000000-1,4.000000-8.000000-1,1.000000-4.000000 1,0.000000 3.000000-1,0.000000 3.000000 0,0.000000 4.000000 0,0.000000 4.000000-1,0.000000 6.000000 0,0.000000 7.000000-1,0.000000 6.000000-1,0.000000-2.000000-1,0.000000-9.000000 0,0.000000-10.000000-1,0.000000-8.000000-1,0.000000-8.000000 0,0.000000-2.000000 0,0.000000-3.000000 1,0.000000-3.000000 1,0.000000-2.000000-2,0.000000 0.000000-2,0.000000 0.000000-2,0.000000 0.000000-4,-11.000000-16.000000-9,-22.000000-31.000000-16,-22.000000-31.000000-16,-21.000000-31.000000-17,-14.000000-21.000000-2,-2.000000-9.000000 10,-3.000000-10.000000 12,-3.000000-8.000000 11,5.000000 3.000000 8,17.000000 20.000000 5,15.000000 18.000000 6,16.000000 20.000000 6,7.000000 8.000000 3,1.000000 1.000000 1,-1.000000-1.000000 1,1.000000 1.000000 2</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1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20600.000000 13050.000000 999,'0.000000'70.000000'-4,"0.000000"-9.000000"-10 ,0.000000-10.000000-8,0.000000-8.000000-10,0.000000-8.000000-2,0.000000-2.000000 7,0.000000-3.000000 5,0.000000-3.000000 5,0.000000-2.000000 5,0.000000 0.000000 0,0.000000 0.000000 2,0.000000 0.000000 0,0.000000 0.000000 2,0.000000 0.000000 2,0.000000 0.000000 2,0.000000 0.000000 1,0.000000 0.000000 2,0.000000 0.000000 0,0.000000 0.000000 0,0.000000 0.000000 0,0.000000 4.000000 1,0.000000 10.000000 0,0.000000 10.000000-1,0.000000 9.000000 1,3.000000-1.000000 0,6.000000-8.000000 0,7.000000-10.000000 0,6.000000-9.000000 0,3.000000-12.000000 0,0.000000-11.000000 0,0.000000-14.000000 0,0.000000-11.000000 0,-2.000000-6.000000 0,-3.000000 4.000000 0,-3.000000 3.000000 0,-2.000000 3.000000 0,-3.000000-1.000000 0,1.000000-2.000000 0,-1.000000-3.000000 0,1.000000-3.000000 0,-1.000000-1.000000 0,1.000000 4.000000 0,-1.000000 3.000000 0,1.000000 3.000000 0,1.000000 1.000000 0,3.000000 1.000000 0,3.000000-1.000000 0,4.000000 1.000000 0,-1.000000-1.000000 0,-3.000000 1.000000 0,-3.000000-1.000000 0,-2.000000 1.000000 0,-3.000000-1.000000 0,1.000000 1.000000 0,-1.000000-1.000000 0,1.000000 1.000000 0,-1.000000-1.000000 0,1.000000 1.000000 0,-1.000000-1.000000 0,1.000000 1.000000 0,-1.000000-1.000000 0,1.000000 1.000000 0,-1.000000-1.000000 0,1.000000 1.000000 0,-1.000000-1.000000 0,1.000000 1.000000 0,-1.000000-1.000000 0,1.000000 1.000000 0,-1.000000-1.000000 0,1.000000 1.000000 0,-1.000000-1.000000 0,1.000000 1.000000 0,1.000000 1.000000 0,3.000000 3.000000 0,3.000000 3.000000 0,4.000000 4.000000 0,-3.000000 5.000000 0,-5.000000 10.000000 0,-7.000000 10.000000 0,-5.000000 9.000000 0,-4.000000 2.000000 0,0.000000-2.000000 0,0.000000-3.000000 0,0.000000-3.000000 0,1.000000-4.000000 0,4.000000-3.000000 0,3.000000-3.000000 0,3.000000-2.000000 0,1.000000-3.000000 0,1.000000 1.000000 0,-1.000000-1.000000 0,1.000000 1.000000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1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23550.000000 11900.000000 999,'23.000000'68.000000'-86,"-3.000000"-11.000000"22 ,-3.000000-14.000000 22,-2.000000-11.000000 21,-5.000000-3.000000 12,-2.000000 10.000000 3,-3.000000 10.000000 1,-3.000000 9.000000 2,-2.000000 1.000000 1,0.000000-6.000000 1,0.000000-6.000000 0,0.000000-6.000000 0,0.000000-6.000000 2,0.000000-2.000000 4,0.000000-3.000000 2,0.000000-3.000000 4,0.000000 4.000000 2,0.000000 13.000000 1,0.000000 12.000000 1,0.000000 13.000000 1,0.000000 4.000000-2,0.000000-3.000000-4,0.000000-3.000000-3,0.000000-2.000000-5,-2.000000-6.000000-1,-3.000000-6.000000-1,-3.000000-6.000000 2,-2.000000-6.000000 0,-1.000000-6.000000-1,3.000000-2.000000 2,3.000000-3.000000-1,4.000000-3.000000 0,1.000000-2.000000-3,0.000000 0.000000-4,0.000000 0.000000-5,0.000000 0.000000-6,1.000000-5.000000-1,4.000000-9.000000 2,3.000000-10.000000 0,3.000000-8.000000 2,-1.000000-8.000000 2,-2.000000-2.000000 2,-3.000000-3.000000 3,-3.000000-3.000000 2,-4.000000-2.000000 2,-3.000000 0.000000 1,-3.000000 0.000000-1,-2.000000 0.000000 2</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0"/>
    </inkml:context>
    <inkml:brush xml:id="br0">
      <inkml:brushProperty name="width" value="0.0317462831735611" units="cm"/>
      <inkml:brushProperty name="height" value="0.0317462831735611" units="cm"/>
      <inkml:brushProperty name="color" value="#F2385B"/>
      <inkml:brushProperty name="ignorePressure" value="0"/>
    </inkml:brush>
  </inkml:definitions>
  <inkml:trace contextRef="#ctx0" brushRef="#br0">23600.000000 12050.000000 692,'46.000000'25.000000'-2,"-5.000000"0.000000"-4 ,-7.000000 0.000000-4,-5.000000 0.000000-5,-6.000000-2.000000-2,-3.000000-3.000000 1,-3.000000-3.000000-1,-2.000000-2.000000 1,0.000000-5.000000 1,7.000000-2.000000 3,6.000000-3.000000 1,7.000000-3.000000 3,-1.000000 2.000000 1,-6.000000 10.000000 2,-6.000000 10.000000 1,-6.000000 9.000000 2,-7.000000 1.000000 1,-6.000000-6.000000 0,-6.000000-6.000000 0,-6.000000-6.000000 0,-2.000000-2.000000 1,3.000000 3.000000 0,3.000000 3.000000 0,4.000000 4.000000 0,-1.000000-1.000000 0,-3.000000-3.000000 0,-3.000000-3.000000 0,-2.000000-2.000000 0,-3.000000-1.000000 0,1.000000 3.000000 0,-1.000000 3.000000 0,1.000000 4.000000 0,-1.000000-1.000000 0,1.000000-3.000000-1,-1.000000-3.000000 1,1.000000-2.000000 0,-1.000000-1.000000 0,1.000000 3.000000 0,-1.000000 3.000000 0,1.000000 4.000000 0,-1.000000 1.000000 0,1.000000 0.000000 0,-1.000000 0.000000 0,1.000000 0.000000 0,-1.000000-2.000000 0,1.000000-3.000000 0,-1.000000-3.000000 0,1.000000-2.000000 0,-1.000000-1.000000 0,1.000000 3.000000 0,-1.000000 3.000000 0,1.000000 4.000000 0,5.000000-1.000000 0,14.000000-3.000000 0,11.000000-3.000000 0,14.000000-2.000000 0,5.000000-5.000000 0,1.000000-2.000000 0,-1.000000-3.000000 0,1.000000-3.000000 0,-3.000000-2.000000 0,-2.000000 0.000000 0,-3.000000 0.000000 0,-3.000000 0.000000 0,-4.000000 1.000000 0,-3.000000 4.000000 0,-3.000000 3.000000 0,-2.000000 3.000000 0,-3.000000 1.000000 0,1.000000 1.000000 0,-1.000000-1.000000 0,1.000000 1.000000 0,-6.000000 5.000000 0,-8.000000 14.000000 0,-10.000000 11.000000 0,-9.000000 14.000000 0,-4.000000-1.000000 0,4.000000-12.000000 0,3.000000-13.000000 0,3.000000-12.000000 0,1.000000-7.000000 0,1.000000 1.000000 0,-1.000000-1.000000 0,1.000000 1.000000 0,-1.000000 1.000000 0,1.000000 3.000000 0,-1.000000 3.000000 0,1.000000 4.000000 0,-1.000000-1.000000 1,1.000000-3.000000 0,-1.000000-3.000000 0,1.000000-2.000000 2,-1.000000-3.000000-1,1.000000 1.000000 0,-1.000000-1.000000-1,1.000000 1.000000 0,-1.000000 1.000000 0,1.000000 3.000000 1,-1.000000 3.000000 0,1.000000 4.000000 0,1.000000 1.000000 1,3.000000 0.000000 0,3.000000 0.000000 0,4.000000 0.000000 1,4.000000 0.000000-1,6.000000 0.000000-1,7.000000 0.000000-1,6.000000 0.000000-1,4.000000-4.000000-1,4.000000-5.000000-1,3.000000-7.000000 0,3.000000-5.000000-1,3.000000-6.000000-1,3.000000-3.000000 0,3.000000-3.000000 0,4.000000-2.000000 0,-3.000000-1.000000 0,-5.000000 3.000000 1,-7.000000 3.000000 0,-5.000000 4.000000 2,-4.000000 1.000000 0,0.000000 0.000000 1,0.000000 0.000000-1,0.000000 0.000000 1,-7.000000 6.000000 0,-11.000000 13.000000 0,-14.000000 12.000000 0,-11.000000 13.000000 0,-11.000000 2.000000 0,-5.000000-5.000000 0,-7.000000-7.000000 0,-5.000000-5.000000 0,-1.000000-8.000000 0,6.000000-5.000000 0,7.000000-7.000000 0,6.000000-5.000000 0,3.000000-3.000000-1,0.000000 4.000000 1,0.000000 3.000000 0,0.000000 3.000000 0,0.000000-1.000000 0,0.000000-2.000000 0,0.000000-3.000000 0,0.000000-3.000000 0,0.000000-1.000000 0,0.000000 4.000000 0,0.000000 3.000000 0,0.000000 3.000000 0,-2.000000-1.000000 0,-3.000000-2.000000 0,-3.000000-3.000000 0,-2.000000-3.000000 0,-1.000000-2.000000 0,3.000000 0.000000 0,3.000000 0.000000 0,4.000000 0.000000 0,-3.000000 0.000000 0,-5.000000 0.000000 0,-7.000000 0.000000 0,-5.000000 0.000000 0,-1.000000 0.000000 1,6.000000 0.000000-1,7.000000 0.000000 1,6.000000 0.000000 1,1.000000 1.000000 0,-3.000000 4.000000-1,-3.000000 3.000000 0,-2.000000 3.000000-1,-1.000000-1.000000 2,3.000000-2.000000 4,3.000000-3.000000 3,4.000000-3.000000 3,4.000000 1.000000 4,6.000000 6.000000 5,7.000000 7.000000 5,6.000000 6.000000 5,15.000000 7.000000 1,26.000000 10.000000 0,24.000000 10.000000-2,26.000000 9.000000-1,4.000000-2.000000-3,-16.000000-12.000000-5,-15.000000-13.000000-5,-15.000000-12.000000-5,-9.000000-7.000000-2,1.000000 1.000000-2,-1.000000-1.000000 0,1.000000 1.000000 0,-3.000000-1.000000-2,-2.000000 1.000000 1,-3.000000-1.000000-1,-3.000000 1.000000 0,1.000000-1.000000-1,6.000000 1.000000 0,7.000000-1.000000 1,6.000000 1.000000-1,-1.000000-1.000000 1,-5.000000 1.000000-1,-7.000000-1.000000 1,-5.000000 1.000000 0,-1.000000-1.000000 0,6.000000 1.000000-1,7.000000-1.000000-1,6.000000 1.000000 0,1.000000-1.000000 0,-3.000000 1.000000 0,-3.000000-1.000000 1,-2.000000 1.000000-1,-3.000000-1.000000 1,1.000000 1.000000 0,-1.000000-1.000000-1,1.000000 1.000000 0,-1.000000-1.000000 0,1.000000 1.000000 1,-1.000000-1.000000-1,1.000000 1.000000 1,-1.000000-3.000000-1,1.000000-2.000000-2,-1.000000-3.000000 0,1.000000-3.000000-3,-3.000000-1.000000 0,-2.000000 4.000000 1,-3.000000 3.000000 0,-3.000000 3.000000 1,-1.000000-1.000000 0,4.000000-2.000000 0,3.000000-3.000000-1,3.000000-3.000000 1,7.000000-2.000000-3,14.000000 0.000000-5,11.000000 0.000000-5,14.000000 0.000000-5,-3.000000 0.000000-1,-15.000000 0.000000 4,-15.000000 0.000000 4,-16.000000 0.000000 4,-8.000000 0.000000 0,0.000000 0.000000-4,0.000000 0.000000-5,0.000000 0.000000-3,1.000000 0.000000-3,4.000000 0.000000 0,3.000000 0.000000 0,3.000000 0.000000 0,-2.000000-4.000000-2,-6.000000-5.000000-1,-6.000000-7.000000-3,-6.000000-5.000000-3,-4.000000-3.000000 2,1.000000 4.000000 4,-1.000000 3.000000 5,1.000000 3.000000 6,-3.000000-2.000000 2,-2.000000-6.000000 4,-3.000000-6.000000 2,-3.000000-6.000000 2</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24700.000000 12300.000000 999,'46.000000'23.000000'-3,"-5.000000"-3.000000"-6 ,-7.000000-3.000000-6,-5.000000-2.000000-6,-4.000000-3.000000-3,0.000000 1.000000 0,0.000000-1.000000 1,0.000000 1.000000-1,0.000000-1.000000 3,0.000000 1.000000 3,0.000000-1.000000 2,0.000000 1.000000 4,0.000000-1.000000 2,0.000000 1.000000 3,0.000000-1.000000 2,0.000000 1.000000 1,-2.000000-1.000000 3,-3.000000 1.000000-1,-3.000000-1.000000 1,-2.000000 1.000000 0,-3.000000-1.000000 1,1.000000 1.000000 0,-1.000000-1.000000-1,1.000000 1.000000 1,-4.000000 7.000000 0,-6.000000 16.000000 0,-6.000000 15.000000 0,-6.000000 17.000000 0,-9.000000 3.000000 0,-8.000000-5.000000 0,-10.000000-7.000000 0,-9.000000-5.000000 0,-5.000000-4.000000 0,0.000000 0.000000 0,0.000000 0.000000 0,0.000000 0.000000 0,4.000000-5.000000 0,10.000000-9.000000 0,10.000000-10.000000 0,9.000000-8.000000 0,2.000000-4.000000 0,-2.000000 3.000000 0,-3.000000 3.000000 0,-3.000000 4.000000 0,-1.000000 1.000000 0,4.000000 0.000000 0,3.000000 0.000000 0,3.000000 0.000000 0,1.000000-2.000000 0,1.000000-3.000000 0,-1.000000-3.000000 0,1.000000-2.000000 0,-1.000000-3.000000 0,1.000000 1.000000 0,-1.000000-1.000000 0,1.000000 1.000000 0,8.000000-3.000000 1,20.000000-2.000000 0,18.000000-3.000000 2,20.000000-3.000000 0,6.000000-4.000000 1,-2.000000-3.000000-1,-3.000000-3.000000 0,-3.000000-2.000000-1,-7.000000-3.000000-1,-9.000000 1.000000 1,-10.000000-1.000000-1,-8.000000 1.000000 0,-3.000000 1.000000-1,7.000000 3.000000-1,6.000000 3.000000-2,7.000000 4.000000-2,0.000000 1.000000 0,-2.000000 0.000000 2,-3.000000 0.000000 0,-3.000000 0.000000 1,-4.000000 1.000000 1,-3.000000 4.000000 1,-3.000000 3.000000-1,-2.000000 3.000000 1,-6.000000 4.000000 0,-6.000000 7.000000-1,-6.000000 6.000000 1,-6.000000 7.000000 0,-7.000000 2.000000 1,-6.000000 1.000000 1,-6.000000-1.000000 3,-6.000000 1.000000 0,-1.000000-3.000000 1,7.000000-2.000000-1,6.000000-3.000000-1,7.000000-3.000000-2,2.000000-4.000000 0,1.000000-3.000000-1,-1.000000-3.000000-1,1.000000-2.000000 0,-3.000000-3.000000-1,-2.000000 1.000000 1,-3.000000-1.000000 0,-3.000000 1.000000 0,-1.000000 1.000000 1,4.000000 3.000000-1,3.000000 3.000000 1,3.000000 4.000000-1,1.000000-1.000000 0,1.000000-3.000000-1,-1.000000-3.000000 0,1.000000-2.000000-2,-3.000000-3.000000 0,-2.000000 1.000000 0,-3.000000-1.000000 0,-3.000000 1.000000 0,-1.000000-1.000000 0,4.000000 1.000000 1,3.000000-1.000000 0,3.000000 1.000000 1,-1.000000-1.000000 1,-2.000000 1.000000-1,-3.000000-1.000000 0,-3.000000 1.000000 0,-1.000000-4.000000-1,4.000000-6.000000 1,3.000000-6.000000 0,3.000000-6.000000 1,6.000000-6.000000-1,9.000000-2.000000 1,10.000000-3.000000 0,10.000000-3.000000-1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3"/>
    </inkml:context>
    <inkml:brush xml:id="br0">
      <inkml:brushProperty name="width" value="0.0297876913100481" units="cm"/>
      <inkml:brushProperty name="height" value="0.0297876913100481" units="cm"/>
      <inkml:brushProperty name="color" value="#F2385B"/>
      <inkml:brushProperty name="ignorePressure" value="0"/>
    </inkml:brush>
  </inkml:definitions>
  <inkml:trace contextRef="#ctx0" brushRef="#br0">8250.000000 39000.000000 738,'-2.000000'187.000000'7,"-3.000000"-24.000000"1 ,-3.000000-26.000000 1,-2.000000-24.000000 0,-3.000000-21.000000-1,1.000000-16.000000 0,-1.000000-15.000000-1,1.000000-15.000000-1,1.000000-7.000000 0,3.000000 3.000000 0,3.000000 3.000000-2,4.000000 4.000000 1,-1.000000 1.000000-1,-3.000000 0.000000 0,-3.000000 0.000000-1,-2.000000 0.000000 0,-3.000000-2.000000-1,1.000000-3.000000 1,-1.000000-3.000000 0,1.000000-2.000000 0,-3.000000 5.000000 1,-2.000000 16.000000 1,-3.000000 15.000000 1,-3.000000 17.000000 0,-2.000000 5.000000 0,0.000000-3.000000-2,0.000000-3.000000-1,0.000000-2.000000-3,1.000000-8.000000 0,4.000000-8.000000 1,3.000000-10.000000 1,3.000000-9.000000 0,1.000000-7.000000 0,1.000000-3.000000-2,-1.000000-3.000000-2,1.000000-2.000000-2,-1.000000-1.000000-1,1.000000 3.000000 1,-1.000000 3.000000 1,1.000000 4.000000-1,-1.000000-1.000000 2,1.000000-3.000000-1,-1.000000-3.000000 0,1.000000-2.000000 1,-1.000000-5.000000 0,1.000000-2.000000 1,-1.000000-3.000000 1,1.000000-3.000000 1,-1.000000-1.000000 1,1.000000 4.000000 0,-1.000000 3.000000 1,1.000000 3.000000-1,-1.000000-1.000000 0,1.000000-2.000000 0,-1.000000-3.000000 0,1.000000-3.000000-1,1.000000-2.000000 0,3.000000 0.000000 0,3.000000 0.000000 1,4.000000 0.000000-1,-1.000000 0.000000 0,-3.000000 0.000000-2,-3.000000 0.000000-3,-2.000000 0.000000-1,-3.000000-7.000000-7,1.000000-11.000000-8,-1.000000-14.000000-9,1.000000-11.000000-9,4.000000-14.000000 0,9.000000-11.000000 8,10.000000-14.000000 9,10.000000-11.000000 9,5.000000-3.000000 4,4.000000 10.000000 0,3.000000 10.000000 1,3.000000 9.000000 0,4.000000 7.000000 1,7.000000 7.000000 4,6.000000 6.000000 1,7.000000 7.000000 4,2.000000 7.000000 3,1.000000 9.000000 5,-1.000000 10.000000 5,1.000000 10.000000 4,-4.000000 4.000000 2,-6.000000 0.000000-2,-6.000000 0.000000-3,-6.000000 0.000000-1,-7.000000 0.000000-2,-6.000000 0.000000-2,-6.000000 0.000000-2,-6.000000 0.000000-2,-2.000000-2.000000 0,3.000000-3.000000-1,3.000000-3.000000-1,4.000000-2.000000 0,-1.000000-1.000000-1,-3.000000 3.000000 1,-3.000000 3.000000-2,-2.000000 4.000000 0,-1.000000 2.000000 0,3.000000 4.000000-3,3.000000 3.000000-1,4.000000 3.000000-1,1.000000-2.000000-1,0.000000-6.000000 2,0.000000-6.000000 2,0.000000-6.000000 1,0.000000-4.000000-1,0.000000 1.000000-2,0.000000-1.000000-2,0.000000 1.000000-4,0.000000-1.000000 0,0.000000 1.000000 0,0.000000-1.000000 2,0.000000 1.000000 0,0.000000-6.000000 1,0.000000-8.000000 2,0.000000-10.000000 0,0.000000-9.000000 1,-2.000000-7.000000-1,-3.000000-3.000000-2,-3.000000-3.000000-2,-2.000000-2.000000-3,-1.000000-3.000000 0,3.000000 1.000000 0,3.000000-1.000000 1,4.000000 1.000000 0,-3.000000 1.000000 1,-5.000000 3.000000 0,-7.000000 3.000000 1,-5.000000 4.000000 0,-1.000000-1.000000 0,6.000000-3.000000 0,7.000000-3.000000 0,6.000000-2.000000 1,-1.000000-5.000000-1,-5.000000-2.000000-1,-7.000000-3.000000-1,-5.000000-3.000000 0,0.000000-13.000000-1,10.000000-22.000000-2,10.000000-22.000000 0,9.000000-21.000000-2,-1.000000-1.000000 0,-8.000000 22.000000 2,-10.000000 22.000000 3,-9.000000 23.000000 1,-4.000000 10.000000 1,4.000000 0.000000 1,3.000000 0.000000 1,3.000000 0.000000-1,-1.000000 0.000000 1,-2.000000 0.000000 0,-3.000000 0.000000-1,-3.000000 0.000000 1,-1.000000 0.000000 1,4.000000 0.000000 0,3.000000 0.000000 2,3.000000 0.000000 1,1.000000 1.000000 1,1.000000 4.000000-1,-1.000000 3.000000 2,1.000000 3.000000-1,-1.000000 1.000000 0,1.000000 1.000000-1,-1.000000-1.000000-1,1.000000 1.000000-1,-3.000000-1.000000 0,-2.000000 1.000000 0,-3.000000-1.000000 1,-3.000000 1.000000 1,-1.000000 1.000000-1,4.000000 3.000000 1,3.000000 3.000000-1,3.000000 4.000000 1,1.000000-1.000000-1,1.000000-3.000000 0,-1.000000-3.000000-1,1.000000-2.000000 0,-1.000000 0.000000 0,1.000000 7.000000 0,-1.000000 6.000000-1,1.000000 7.000000 0,-1.000000 2.000000 2,1.000000 1.000000 1,-1.000000-1.000000 3,1.000000 1.000000 2,-1.000000-1.000000 1,1.000000 1.000000-1,-1.000000-1.000000-1,1.000000 1.000000 0,-1.000000-1.000000 0,1.000000 1.000000-1,-1.000000-1.000000 1,1.000000 1.000000 0,-1.000000 4.000000 2,1.000000 9.000000 3,-1.000000 10.000000 4,1.000000 10.000000 3,-1.000000 5.000000 1,1.000000 4.000000-3,-1.000000 3.000000-3,1.000000 3.000000-3,-3.000000 6.000000-1,-2.000000 9.000000-2,-3.000000 10.000000 0,-3.000000 10.000000-1,-2.000000-1.000000 0,0.000000-9.000000-1,0.000000-10.000000-1,0.000000-8.000000 0,0.000000-8.000000 0,0.000000-2.000000 0,0.000000-3.000000-1,0.000000-3.000000 0,0.000000-1.000000 0,0.000000 4.000000-1,0.000000 3.000000 0,0.000000 3.000000 0,-2.000000 1.000000-1,-3.000000 1.000000 1,-3.000000-1.000000 1,-2.000000 1.000000 0,-1.000000-3.000000 0,3.000000-2.000000 0,3.000000-3.000000 0,4.000000-3.000000 0,1.000000-2.000000 0,0.000000 0.000000 0,0.000000 0.000000 0,0.000000 0.000000 0,0.000000 0.000000-1,0.000000 0.000000 0,0.000000 0.000000-1,0.000000 0.000000-1,-2.000000 0.000000 0,-3.000000 0.000000 0,-3.000000 0.000000-1,-2.000000 0.000000 0,-1.000000 0.000000 1,3.000000 0.000000 1,3.000000 0.000000 0,4.000000 0.000000 1,4.000000-4.000000-1,6.000000-5.000000 0,7.000000-7.000000-2,6.000000-5.000000-2,6.000000-15.000000 1,6.000000-22.000000 0,7.000000-22.000000 1,6.000000-21.000000 0,-2.000000-4.000000 1,-9.000000 16.000000 0,-10.000000 15.000000 0,-8.000000 17.000000 1,-4.000000 7.000000-1,3.000000 0.000000 0,3.000000 0.000000-1,4.000000 0.000000-1,1.000000 0.000000 0,0.000000 0.000000 1,0.000000 0.000000 0,0.000000 0.000000 1,0.000000 3.000000 0,0.000000 6.000000 1,0.000000 7.000000-1,0.000000 6.000000 1,0.000000 1.000000-1,0.000000-3.000000 1,0.000000-3.000000 0,0.000000-2.000000 0,0.000000-3.000000 0,0.000000 1.000000 0,0.000000-1.000000 1,0.000000 1.000000 1,0.000000 1.000000 0,0.000000 3.000000 0,0.000000 3.000000 1,0.000000 4.000000 0,-4.000000 4.000000 0,-5.000000 6.000000-1,-7.000000 7.000000 0,-5.000000 6.000000-1,-4.000000 3.000000 1,0.000000 0.000000-1,0.000000 0.000000 2,0.000000 0.000000 1,-2.000000 0.000000-1,-3.000000 0.000000 0,-3.000000 0.000000-1,-2.000000 0.000000-1,-11.000000 15.000000 1,-15.000000 32.000000 0,-15.000000 31.000000 1,-16.000000 32.000000 0,-2.000000 0.000000 1,13.000000-27.000000-2,12.000000-28.000000-2,13.000000-28.000000 0,7.000000-17.000000-1,4.000000-2.000000 0,3.000000-3.000000 1,3.000000-3.000000 0,1.000000-1.000000 0,1.000000 4.000000 1,-1.000000 3.000000-1,1.000000 3.000000 1,-1.000000-1.000000-1,1.000000-2.000000 1,-1.000000-3.000000 0,1.000000-3.000000-1,-1.000000-1.000000 1,1.000000 4.000000 0,-1.000000 3.000000 0,1.000000 3.000000 0,-1.000000-1.000000-1,1.000000-2.000000-3,-1.000000-3.000000-3,1.000000-3.000000-2,4.000000-6.000000-4,9.000000-5.000000-3,10.000000-7.000000-5,10.000000-5.000000-5,11.000000-8.000000 2,17.000000-5.000000 5,15.000000-7.000000 7,16.000000-5.000000 5,2.000000 2.000000 5,-8.000000 13.000000 3,-10.000000 12.000000 5,-9.000000 13.000000 2,-9.000000 6.000000 3,-5.000000 0.000000 1,-7.000000 0.000000 0,-5.000000 0.000000 1,-3.000000 0.000000 0,4.000000 0.000000-2,3.000000 0.000000-1,3.000000 0.000000-1,1.000000-2.000000-1,1.000000-3.000000 0,-1.000000-3.000000-2,1.000000-2.000000 0,-3.000000-3.000000-1,-2.000000 1.000000-2,-3.000000-1.000000 1,-3.000000 1.000000-2,-2.000000-3.000000-1,0.000000-2.000000 1,0.000000-3.000000-1,0.000000-3.000000 0,0.000000-2.000000-1,0.000000 0.000000 0,0.000000 0.000000 0,0.000000 0.000000-1,1.000000-4.000000-1,4.000000-5.000000 3,3.000000-7.000000 0,3.000000-5.000000 1,1.000000-6.000000 0,1.000000-3.000000 0,-1.000000-3.000000-2,1.000000-2.000000 0,-3.000000-1.000000 0,-2.000000 3.000000 0,-3.000000 3.000000 0,-3.000000 4.000000 0,-4.000000-1.000000 0,-3.000000-3.000000 0,-3.000000-3.000000-2,-2.000000-2.000000 0,-1.000000-3.000000 0,3.000000 1.000000-1,3.000000-1.000000 0,4.000000 1.000000 0,-1.000000-1.000000 1,-3.000000 1.000000-1,-3.000000-1.000000 2,-2.000000 1.000000 0,-1.000000-1.000000 0,3.000000 1.000000 0,3.000000-1.000000 1,4.000000 1.000000-1,1.000000-1.000000 1,0.000000 1.000000 0,0.000000-1.000000 0,0.000000 1.000000 0,-2.000000-3.000000-1,-3.000000-2.000000 1,-3.000000-3.000000 0,-2.000000-3.000000 0,-1.000000-2.000000-1,3.000000 0.000000 1,3.000000 0.000000-1,4.000000 0.000000 1,-1.000000 1.000000-1,-3.000000 4.000000 1,-3.000000 3.000000 0,-2.000000 3.000000 0,-3.000000 1.000000 1,1.000000 1.000000-1,-1.000000-1.000000 0,1.000000 1.000000 0,-1.000000-3.000000 0,1.000000-2.000000 0,-1.000000-3.000000 0,1.000000-3.000000-1,1.000000-1.000000 1,3.000000 4.000000 0,3.000000 3.000000 0,4.000000 3.000000-1,-1.000000 1.000000 2,-3.000000 1.000000-1,-3.000000-1.000000 2,-2.000000 1.000000 0,-3.000000 1.000000 1,1.000000 3.000000-2,-1.000000 3.000000 1,1.000000 4.000000-1,-3.000000-1.000000-1,-2.000000-3.000000 0,-3.000000-3.000000 1,-3.000000-2.000000-1,1.000000-3.000000 0,6.000000 1.000000 0,7.000000-1.000000 1,6.000000 1.000000 0,1.000000 1.000000 0,-3.000000 3.000000 0,-3.000000 3.000000 0,-2.000000 4.000000 1,-6.000000 8.000000-2,-6.000000 17.000000-4,-6.000000 15.000000-2,-6.000000 16.000000-4,-4.000000 5.000000 0,1.000000-2.000000 0,-1.000000-3.000000 1,1.000000-3.000000 2,1.000000-2.000000 0,3.000000 0.000000 2,3.000000 0.000000 0,4.000000 0.000000 2,-1.000000 0.000000 1,-3.000000 0.000000 0,-3.000000 0.000000 0,-2.000000 0.000000-1,-1.000000 1.000000 2,3.000000 4.000000 0,3.000000 3.000000 2,4.000000 3.000000 0,1.000000-1.000000 1,0.000000-2.000000-1,0.000000-3.000000-1,0.000000-3.000000-1,0.000000 4.000000 0,0.000000 13.000000-1,0.000000 12.000000 0,0.000000 13.000000-1,0.000000 6.000000 2,0.000000 0.000000 2,0.000000 0.000000 2,0.000000 0.000000 2,0.000000-7.000000 1,0.000000-11.000000-1,0.000000-14.000000-1,0.000000-11.000000 0,0.000000-6.000000-2,0.000000 4.000000 0,0.000000 3.000000-1,0.000000 3.000000-1,0.000000-1.000000 0,0.000000-2.000000-1,0.000000-3.000000 1,0.000000-3.000000-1,0.000000-2.000000 0,0.000000 0.000000 0,0.000000 0.000000 0,0.000000 0.000000 1,0.000000 0.000000 0,0.000000 0.000000 1,0.000000 0.000000 1,0.000000 0.000000 1,0.000000 0.000000 0,0.000000 0.000000 1,0.000000 0.000000 0,0.000000 0.000000 1,1.000000 0.000000-1,4.000000 0.000000-1,3.000000 0.000000 0,3.000000 0.000000-2,-1.000000 0.000000 0,-2.000000 0.000000 0,-3.000000 0.000000 0,-3.000000 0.000000 0,-1.000000 0.000000 0,4.000000 0.000000-1,3.000000 0.000000-2,3.000000 0.000000-1,1.000000 0.000000 1,1.000000 0.000000 0,-1.000000 0.000000 1,1.000000 0.000000 2,1.000000-4.000000-2,3.000000-5.000000-2,3.000000-7.000000-2,4.000000-5.000000-4,1.000000-8.000000-2,0.000000-5.000000-2,0.000000-7.000000-3,0.000000-5.000000-3,0.000000-8.000000 0,0.000000-5.000000 3,0.000000-7.000000 2,0.000000-5.000000 2,-2.000000-1.000000 1,-3.000000 6.000000 1,-3.000000 7.000000 0,-2.000000 6.000000 0,-3.000000-1.000000 0,1.000000-5.000000 1,-1.000000-7.000000 1,1.000000-5.000000 1,1.000000-3.000000 0,3.000000 4.000000-1,3.000000 3.000000 0,4.000000 3.000000 0,-1.000000-2.000000-2,-3.000000-6.000000-2,-3.000000-6.000000-1,-2.000000-6.000000-3,-1.000000-4.000000 0,3.000000 1.000000 0,3.000000-1.000000 2,4.000000 1.000000 1,-1.000000-3.000000 1,-3.000000-2.000000 0,-3.000000-3.000000 1,-2.000000-3.000000 0,-3.000000-2.000000 1,1.000000 0.000000 0,-1.000000 0.000000 0,1.000000 0.000000 0,1.000000-2.000000 1,3.000000-3.000000 1,3.000000-3.000000 1,4.000000-2.000000 1</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24800.000000 14200.000000 999,'54.000000'-22.000000'-5,"10.000000"6.000000"-11 ,10.000000 7.000000-10,9.000000 6.000000-11,-1.000000 4.000000-2,-8.000000 4.000000 7,-10.000000 3.000000 7,-9.000000 3.000000 7,-9.000000-1.000000 5,-5.000000-2.000000 2,-7.000000-3.000000 4,-5.000000-3.000000 3,-6.000000-1.000000 1,-3.000000 4.000000 1,-3.000000 3.000000 1,-2.000000 3.000000 0,-1.000000-1.000000 0,3.000000-2.000000 1,3.000000-3.000000 0,4.000000-3.000000-1,1.000000-2.000000 1,0.000000 0.000000 0,0.000000 0.000000 0,0.000000 0.000000 0,0.000000-2.000000 0,0.000000-3.000000 0,0.000000-3.000000 0,0.000000-2.000000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21"/>
    </inkml:context>
    <inkml:brush xml:id="br0">
      <inkml:brushProperty name="width" value="0.0329207852482796" units="cm"/>
      <inkml:brushProperty name="height" value="0.0329207852482796" units="cm"/>
      <inkml:brushProperty name="color" value="#F2385B"/>
      <inkml:brushProperty name="ignorePressure" value="0"/>
    </inkml:brush>
  </inkml:definitions>
  <inkml:trace contextRef="#ctx0" brushRef="#br0">27350.000000 12750.000000 668,'1.000000'46.000000'-22,"4.000000"-5.000000"1 ,3.000000-7.000000 2,3.000000-5.000000 0,-1.000000-3.000000 3,-2.000000 4.000000 1,-3.000000 3.000000 3,-3.000000 3.000000 2,-4.000000 15.000000 6,-3.000000 29.000000 12,-3.000000 28.000000 11,-2.000000 28.000000 11,-1.000000 1.000000 3,3.000000-24.000000-7,3.000000-26.000000-6,4.000000-24.000000-6,-1.000000-17.000000-4,-3.000000-5.000000-2,-3.000000-7.000000-1,-2.000000-5.000000-1,-3.000000-3.000000-1,1.000000 4.000000-1,-1.000000 3.000000-1,1.000000 3.000000-1,1.000000-1.000000 0,3.000000-2.000000-1,3.000000-3.000000 1,4.000000-3.000000-1,-1.000000-1.000000 2,-3.000000 4.000000 6,-3.000000 3.000000 5,-2.000000 3.000000 4,-1.000000-1.000000 3,3.000000-2.000000-2,3.000000-3.000000 0,4.000000-3.000000-3,-1.000000-2.000000 0,-3.000000 0.000000-2,-3.000000 0.000000-1,-2.000000 0.000000-2,-5.000000 6.000000 0,-2.000000 13.000000 0,-3.000000 12.000000 0,-3.000000 13.000000 1,-1.000000 2.000000-1,4.000000-5.000000-1,3.000000-7.000000-1,3.000000-5.000000-1,3.000000-6.000000-2,3.000000-3.000000-2,3.000000-3.000000-2,4.000000-2.000000-1,4.000000-6.000000-4,6.000000-6.000000-3,7.000000-6.000000-3,6.000000-6.000000-3,7.000000-4.000000-1,10.000000 1.000000 1,10.000000-1.000000 0,9.000000 1.000000 2,6.000000-3.000000 1,3.000000-2.000000 3,3.000000-3.000000 4,4.000000-3.000000 4,-6.000000-1.000000 0,-11.000000 4.000000 0,-14.000000 3.000000 0,-11.000000 3.000000-2,-7.000000-1.000000 0,0.000000-2.000000 0,0.000000-3.000000-1,0.000000-3.000000 0,0.000000-2.000000 1,0.000000 0.000000 0,0.000000 0.000000 1,0.000000 0.000000 0,0.000000 0.000000 1,0.000000 0.000000 0,0.000000 0.000000 1,0.000000 0.000000-1,1.000000 0.000000 1,4.000000 0.000000-1,3.000000 0.000000 0,3.000000 0.000000-1,1.000000 0.000000-3,1.000000 0.000000-6,-1.000000 0.000000-7,1.000000 0.000000-5,-3.000000 0.000000-2,-2.000000 0.000000 4,-3.000000 0.000000 4,-3.000000 0.000000 3,-2.000000-4.000000 0,0.000000-5.000000-5,0.000000-7.000000-4,0.000000-5.000000-5,-2.000000-4.000000 0,-3.000000 0.000000 4,-3.000000 0.000000 4,-2.000000 0.000000 4,-1.000000 0.000000-1,3.000000 0.000000-4,3.000000 0.000000-4,4.000000 0.000000-5</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28950.000000 12350.000000 999,'-2.000000'46.000000'0,"-3.000000"-5.000000"0 ,-3.000000-7.000000 0,-2.000000-5.000000 0,-1.000000-4.000000-3,3.000000 0.000000-7,3.000000 0.000000-7,4.000000 0.000000-6,1.000000 3.000000-4,0.000000 6.000000 1,0.000000 7.000000-1,0.000000 6.000000 0,-2.000000-2.000000 2,-3.000000-9.000000 6,-3.000000-10.000000 6,-2.000000-8.000000 4</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1"/>
    </inkml:context>
    <inkml:brush xml:id="br0">
      <inkml:brushProperty name="width" value="0.026991369202733" units="cm"/>
      <inkml:brushProperty name="height" value="0.026991369202733" units="cm"/>
      <inkml:brushProperty name="color" value="#F2385B"/>
      <inkml:brushProperty name="ignorePressure" value="0"/>
    </inkml:brush>
  </inkml:definitions>
  <inkml:trace contextRef="#ctx0" brushRef="#br0">29650.000000 12350.000000 815,'0.000000'70.000000'0,"0.000000"-9.000000"0 ,0.000000-10.000000 0,0.000000-8.000000 0,0.000000-8.000000 0,0.000000-2.000000 0,0.000000-3.000000 0,0.000000-3.000000 0,0.000000-2.000000 0,0.000000 0.000000 0,0.000000 0.000000 0,0.000000 0.000000 0,0.000000 0.000000 2,0.000000 0.000000 4,0.000000 0.000000 5,0.000000 0.000000 5,0.000000 0.000000 1,0.000000 0.000000-1,0.000000 0.000000-1,0.000000 0.000000-1,0.000000 0.000000-1,0.000000 0.000000-1,0.000000 0.000000-1,0.000000 0.000000-1,-2.000000 1.000000-1,-3.000000 4.000000 0,-3.000000 3.000000 0,-2.000000 3.000000-1,-3.000000 1.000000-2,1.000000 1.000000-5,-1.000000-1.000000-5,1.000000 1.000000-5,-1.000000-3.000000-2,1.000000-2.000000 3,-1.000000-3.000000 0,1.000000-3.000000 3</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2"/>
    </inkml:context>
    <inkml:brush xml:id="br0">
      <inkml:brushProperty name="width" value="0.024667002260685" units="cm"/>
      <inkml:brushProperty name="height" value="0.024667002260685" units="cm"/>
      <inkml:brushProperty name="color" value="#F2385B"/>
      <inkml:brushProperty name="ignorePressure" value="0"/>
    </inkml:brush>
  </inkml:definitions>
  <inkml:trace contextRef="#ctx0" brushRef="#br0">33250.000000 12350.000000 891,'190.000000'3.000000'2,"-18.000000"6.000000"4 ,-19.000000 7.000000 4,-18.000000 6.000000 4,-12.000000-1.000000 2,-3.000000-5.000000-2,-3.000000-7.000000-1,-2.000000-5.000000-2,-9.000000-4.000000-1,-12.000000 0.000000-3,-13.000000 0.000000-3,-12.000000 0.000000-2,-15.000000-4.000000-7,-15.000000-5.000000-10,-15.000000-7.000000-11,-16.000000-5.000000-9,-10.000000-3.000000-5,-3.000000 4.000000 3,-3.000000 3.000000 1,-2.000000 3.000000 3</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2"/>
    </inkml:context>
    <inkml:brush xml:id="br0">
      <inkml:brushProperty name="width" value="0.0281199906021357" units="cm"/>
      <inkml:brushProperty name="height" value="0.0281199906021357" units="cm"/>
      <inkml:brushProperty name="color" value="#F2385B"/>
      <inkml:brushProperty name="ignorePressure" value="0"/>
    </inkml:brush>
  </inkml:definitions>
  <inkml:trace contextRef="#ctx0" brushRef="#br0">33500.000000 12000.000000 782,'45.000000'142.000000'32,"-9.000000"-16.000000"-3 ,-10.000000-15.000000-5,-8.000000-15.000000-4,-8.000000-11.000000-3,-2.000000-2.000000-3,-3.000000-3.000000-2,-3.000000-3.000000-3,-1.000000-7.000000 0,4.000000-9.000000 2,3.000000-10.000000 3,3.000000-8.000000 2,4.000000-12.000000-6,7.000000-12.000000-14,6.000000-13.000000-16,7.000000-12.000000-15,0.000000-10.000000-8,-2.000000-6.000000 0,-3.000000-6.000000 0,-3.000000-6.000000 0,-2.000000-1.000000 2,0.000000 7.000000 8,0.000000 6.000000 5,0.000000 7.000000 7</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22"/>
    </inkml:context>
    <inkml:brush xml:id="br0">
      <inkml:brushProperty name="width" value="0.0303850471973419" units="cm"/>
      <inkml:brushProperty name="height" value="0.0303850471973419" units="cm"/>
      <inkml:brushProperty name="color" value="#F2385B"/>
      <inkml:brushProperty name="ignorePressure" value="0"/>
    </inkml:brush>
  </inkml:definitions>
  <inkml:trace contextRef="#ctx0" brushRef="#br0">34350.000000 12600.000000 724,'56.000000'-19.000000'11,"-37.000000"13.000000"5 ,-38.000000 12.000000 5,-37.000000 13.000000 6,-23.000000 9.000000 0,-5.000000 6.000000-1,-7.000000 7.000000-2,-5.000000 6.000000-3,-3.000000 3.000000-2,4.000000 0.000000-4,3.000000 0.000000-3,3.000000 0.000000-4,7.000000-2.000000-1,14.000000-3.000000 1,11.000000-3.000000 1,14.000000-2.000000 2,8.000000-3.000000-2,7.000000 1.000000-5,6.000000-1.000000-4,7.000000 1.000000-6,8.000000-4.000000-2,14.000000-6.000000 1,11.000000-6.000000 0,14.000000-6.000000 0,10.000000-7.000000 2,9.000000-6.000000 0,10.000000-6.000000 1,10.000000-6.000000 1,8.000000-7.000000-1,10.000000-6.000000-5,10.000000-6.000000-4,9.000000-6.000000-3,2.000000-2.000000-3,-2.000000 3.000000 2,-3.000000 3.000000 1,-3.000000 4.000000 1,-7.000000 1.000000 0,-9.000000 0.000000 1,-10.000000 0.000000 0,-8.000000 0.000000 0,-8.000000-2.000000 0,-2.000000-3.000000 1,-3.000000-3.000000 1,-3.000000-2.000000 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22"/>
    </inkml:context>
    <inkml:brush xml:id="br0">
      <inkml:brushProperty name="width" value="0.0356242023408413" units="cm"/>
      <inkml:brushProperty name="height" value="0.0356242023408413" units="cm"/>
      <inkml:brushProperty name="color" value="#F2385B"/>
      <inkml:brushProperty name="ignorePressure" value="0"/>
    </inkml:brush>
  </inkml:definitions>
  <inkml:trace contextRef="#ctx0" brushRef="#br0">34150.000000 12700.000000 617,'-25.000000'75.000000'4,"0.000000"0.000000"8 ,0.000000 0.000000 8,0.000000 0.000000 8,-4.000000 3.000000 4,-5.000000 6.000000-2,-7.000000 7.000000 0,-5.000000 6.000000-2,-8.000000 10.000000-2,-5.000000 17.000000-1,-7.000000 15.000000-3,-5.000000 16.000000-1,-4.000000 5.000000-3,0.000000-2.000000 0,0.000000-3.000000-3,0.000000-3.000000 0,3.000000-7.000000-3,6.000000-9.000000-2,7.000000-10.000000-2,6.000000-8.000000-2,7.000000-15.000000-4,10.000000-19.000000-4,10.000000-18.000000-5,9.000000-19.000000-4,7.000000-22.000000-14,7.000000-25.000000-20,6.000000-25.000000-21,7.000000-25.000000-20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3"/>
    </inkml:context>
    <inkml:brush xml:id="br0">
      <inkml:brushProperty name="width" value="0.02953858114779" units="cm"/>
      <inkml:brushProperty name="height" value="0.02953858114779" units="cm"/>
      <inkml:brushProperty name="color" value="#F2385B"/>
      <inkml:brushProperty name="ignorePressure" value="0"/>
    </inkml:brush>
  </inkml:definitions>
  <inkml:trace contextRef="#ctx0" brushRef="#br0">33800.000000 13900.000000 744,'21.000000'101.000000'1,"-5.000000"4.000000"0 ,-7.000000 3.000000 0,-5.000000 3.000000 2,-4.000000-4.000000-1,0.000000-8.000000-1,0.000000-10.000000-1,0.000000-9.000000-1,0.000000-12.000000 3,0.000000-11.000000 6,0.000000-14.000000 6,0.000000-11.000000 5,0.000000-3.000000 7,0.000000 10.000000 4,0.000000 10.000000 5,0.000000 9.000000 4,1.000000-8.000000-3,4.000000-25.000000-11,3.000000-25.000000-12,3.000000-25.000000-12,1.000000-15.000000-10,1.000000-2.000000-8,-1.000000-3.000000-9,1.000000-3.000000-7,-3.000000 1.000000-6,-2.000000 6.000000-5,-3.000000 7.000000-5,-3.000000 6.000000-4</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3"/>
    </inkml:context>
    <inkml:brush xml:id="br0">
      <inkml:brushProperty name="width" value="0.0329580754041672" units="cm"/>
      <inkml:brushProperty name="height" value="0.0329580754041672" units="cm"/>
      <inkml:brushProperty name="color" value="#F2385B"/>
      <inkml:brushProperty name="ignorePressure" value="0"/>
    </inkml:brush>
  </inkml:definitions>
  <inkml:trace contextRef="#ctx0" brushRef="#br0">34500.000000 14200.000000 667,'93.000000'0.000000'0,"-11.000000"0.000000"0 ,-14.000000 0.000000 1,-11.000000 0.000000 0,-11.000000 0.000000 0,-5.000000 0.000000 3,-7.000000 0.000000 2,-5.000000 0.000000 2,-8.000000 4.000000 1,-5.000000 10.000000 2,-7.000000 10.000000 1,-5.000000 9.000000 2,-6.000000 9.000000 2,-3.000000 9.000000 0,-3.000000 10.000000 1,-2.000000 10.000000 1,-5.000000 4.000000 1,-2.000000 0.000000-1,-3.000000 0.000000-1,-3.000000 0.000000 0,1.000000-7.000000-1,6.000000-11.000000-1,7.000000-14.000000-1,6.000000-11.000000 0,10.000000-12.000000 0,17.000000-9.000000 1,15.000000-10.000000-1,16.000000-8.000000 2,2.000000-8.000000-6,-8.000000-2.000000-12,-10.000000-3.000000-10,-9.000000-3.000000-12,-5.000000-1.000000-11,0.000000 4.000000-13,0.000000 3.000000-13,0.000000 3.000000-12</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2"/>
    </inkml:context>
    <inkml:brush xml:id="br0">
      <inkml:brushProperty name="width" value="0.0357245877385139" units="cm"/>
      <inkml:brushProperty name="height" value="0.0357245877385139" units="cm"/>
      <inkml:brushProperty name="color" value="#F2385B"/>
      <inkml:brushProperty name="ignorePressure" value="0"/>
    </inkml:brush>
  </inkml:definitions>
  <inkml:trace contextRef="#ctx0" brushRef="#br0">28250.000000 12150.000000 615,'-52.000000'100.000000'39,"-3.000000"0.000000"-1 ,-3.000000 0.000000-1,-2.000000 0.000000 1,-5.000000 4.000000-3,-2.000000 10.000000-4,-3.000000 10.000000-3,-3.000000 9.000000-4,2.000000 2.000000-4,10.000000-2.000000-2,10.000000-3.000000-3,9.000000-3.000000-3,9.000000-9.000000-1,9.000000-11.000000-1,10.000000-14.000000-1,10.000000-11.000000 0,13.000000-11.000000-3,19.000000-5.000000-2,19.000000-7.000000-4,19.000000-5.000000-2,16.000000-9.000000-5,17.000000-9.000000-7,15.000000-10.000000-6,16.000000-8.000000-8,-5.000000-9.000000-1,-25.000000-6.000000 6,-25.000000-6.000000 5,-25.000000-6.000000 5,-11.000000-6.000000-4,3.000000-2.000000-16,3.000000-3.000000-16,4.000000-3.000000-15</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3"/>
    </inkml:context>
    <inkml:brush xml:id="br0">
      <inkml:brushProperty name="width" value="0.0282883681356907" units="cm"/>
      <inkml:brushProperty name="height" value="0.0282883681356907" units="cm"/>
      <inkml:brushProperty name="color" value="#F2385B"/>
      <inkml:brushProperty name="ignorePressure" value="0"/>
    </inkml:brush>
  </inkml:definitions>
  <inkml:trace contextRef="#ctx0" brushRef="#br0">14150.000000 38450.000000 777,'23.000000'-47.000000'0,"-3.000000"6.000000"0 ,-3.000000 7.000000 0,-2.000000 6.000000 0,-1.000000 3.000000 0,3.000000 0.000000 0,3.000000 0.000000 0,4.000000 0.000000 0,1.000000 1.000000 0,0.000000 4.000000 0,0.000000 3.000000 0,0.000000 3.000000 0,0.000000 3.000000 1,0.000000 3.000000 0,0.000000 3.000000 1,0.000000 4.000000 1,0.000000 1.000000 0,0.000000 0.000000 1,0.000000 0.000000 0,0.000000 0.000000 0,0.000000 1.000000 0,0.000000 4.000000 0,0.000000 3.000000-1,0.000000 3.000000 0,-2.000000 3.000000-1,-3.000000 3.000000 0,-3.000000 3.000000-1,-2.000000 4.000000 1,3.000000 5.000000 1,14.000000 10.000000 1,11.000000 10.000000 1,14.000000 9.000000 1,7.000000 7.000000 0,3.000000 7.000000-2,3.000000 6.000000-2,4.000000 7.000000-3,-4.000000-4.000000 1,-9.000000-12.000000 2,-10.000000-13.000000 3,-8.000000-12.000000 2,-6.000000-2.000000 2,1.000000 9.000000-1,-1.000000 10.000000 2,1.000000 10.000000-1,-6.000000-3.000000 0,-8.000000-11.000000-1,-10.000000-14.000000-3,-9.000000-11.000000-1,-4.000000-7.000000-1,4.000000 0.000000 0,3.000000 0.000000-1,3.000000 0.000000 1,-1.000000 1.000000-1,-2.000000 4.000000 2,-3.000000 3.000000 0,-3.000000 3.000000 2,-2.000000-1.000000 0,0.000000-2.000000-1,0.000000-3.000000 0,0.000000-3.000000-2,0.000000-1.000000 1,0.000000 4.000000-1,0.000000 3.000000 0,0.000000 3.000000 1,0.000000 3.000000-1,0.000000 3.000000 0,0.000000 3.000000-1,0.000000 4.000000 1,0.000000-1.000000-1,0.000000-3.000000-1,0.000000-3.000000-1,0.000000-2.000000 0,-2.000000-3.000000-1,-3.000000 1.000000-1,-3.000000-1.000000 1,-2.000000 1.000000-1,-3.000000-1.000000 1,1.000000 1.000000 1,-1.000000-1.000000 0,1.000000 1.000000 2,-6.000000 10.000000-1,-8.000000 22.000000-2,-10.000000 22.000000-2,-9.000000 23.000000-2,-4.000000 2.000000-1,4.000000-16.000000 1,3.000000-15.000000 1,3.000000-15.000000 0,4.000000-14.000000 0,7.000000-8.000000-1,6.000000-10.000000-2,7.000000-9.000000-1,0.000000-4.000000-2,-2.000000 4.000000 1,-3.000000 3.000000 0,-3.000000 3.000000 0,-2.000000-2.000000 0,0.000000-6.000000-2,0.000000-6.000000-1,0.000000-6.000000-2,0.000000-4.000000-1,0.000000 1.000000-2,0.000000-1.000000-2,0.000000 1.000000-1,1.000000-4.000000 0,4.000000-6.000000 3,3.000000-6.000000 1,3.000000-6.000000 3,1.000000-6.000000 1,1.000000-2.000000 1,-1.000000-3.000000 1,1.000000-3.000000 1,-1.000000-4.000000 1,1.000000-3.000000 0,-1.000000-3.000000-1,1.000000-2.000000 2,-3.000000-3.000000-1,-2.000000 1.000000-1,-3.000000-1.000000 1,-3.000000 1.000000-1</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25"/>
    </inkml:context>
    <inkml:brush xml:id="br0">
      <inkml:brushProperty name="width" value="0.0402135290205479" units="cm"/>
      <inkml:brushProperty name="height" value="0.0402135290205479" units="cm"/>
      <inkml:brushProperty name="color" value="#F2385B"/>
      <inkml:brushProperty name="ignorePressure" value="0"/>
    </inkml:brush>
  </inkml:definitions>
  <inkml:trace contextRef="#ctx0" brushRef="#br0">38200.000000 11850.000000 547,'42.000000'170.000000'42,"-16.000000"-9.000000"-6 ,-15.000000-10.000000-7,-15.000000-8.000000-7,-9.000000-9.000000-3,1.000000-6.000000-3,-1.000000-6.000000-1,1.000000-6.000000-3,-3.000000 5.000000 1,-2.000000 20.000000 5,-3.000000 18.000000 3,-3.000000 20.000000 3,-4.000000 2.000000 2,-3.000000-12.000000-3,-3.000000-13.000000-3,-2.000000-12.000000-2,-3.000000-12.000000-2,1.000000-8.000000-3,-1.000000-10.000000-1,1.000000-9.000000-3,1.000000-15.000000-1,3.000000-18.000000-1,3.000000-19.000000-2,4.000000-18.000000 0,15.000000-15.000000-2,28.000000-9.000000-1,28.000000-10.000000 0,29.000000-8.000000-1,15.000000-6.000000 0,3.000000 1.000000 0,3.000000-1.000000 0,4.000000 1.000000 2,-4.000000 1.000000-1,-9.000000 3.000000 0,-10.000000 3.000000 1,-8.000000 4.000000-1,-4.000000 1.000000-1,3.000000 0.000000-5,3.000000 0.000000-4,4.000000 0.000000-3,1.000000 1.000000-8,0.000000 4.000000-10,0.000000 3.000000-9,0.000000 3.000000-10,-7.000000-1.000000-4,-11.000000-2.000000 5,-14.000000-3.000000 4,-11.000000-3.000000 5</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6"/>
    </inkml:context>
    <inkml:brush xml:id="br0">
      <inkml:brushProperty name="width" value="0.038555383682251" units="cm"/>
      <inkml:brushProperty name="height" value="0.038555383682251" units="cm"/>
      <inkml:brushProperty name="color" value="#F2385B"/>
      <inkml:brushProperty name="ignorePressure" value="0"/>
    </inkml:brush>
  </inkml:definitions>
  <inkml:trace contextRef="#ctx0" brushRef="#br0">41000.000000 13050.000000 570,'18.000000'45.000000'56,"-11.000000"-9.000000"-10 ,-14.000000-10.000000-10,-11.000000-8.000000-10,-12.000000-4.000000-6,-9.000000 3.000000 1,-10.000000 3.000000 0,-8.000000 4.000000 0,-9.000000 2.000000-1,-6.000000 4.000000 1,-6.000000 3.000000-1,-6.000000 3.000000 1,-1.000000-2.000000-3,7.000000-6.000000-2,6.000000-6.000000-4,7.000000-6.000000-2,7.000000-1.000000-2,9.000000 7.000000 1,10.000000 6.000000 1,10.000000 7.000000 1,13.000000 5.000000-4,19.000000 7.000000-9,19.000000 6.000000-7,19.000000 7.000000-8,13.000000-4.000000-4,10.000000-12.000000 1,10.000000-13.000000 1,9.000000-12.000000 0,6.000000-9.000000 1,3.000000-2.000000 0,3.000000-3.000000 1,4.000000-3.000000 1,-3.000000-1.000000-1,-5.000000 4.000000-3,-7.000000 3.000000-1,-5.000000 3.000000-3,-9.000000 1.000000 0,-9.000000 1.000000 4,-10.000000-1.000000 3,-8.000000 1.000000 3,-8.000000-1.000000-2,-2.000000 1.000000-7,-3.000000-1.000000-5,-3.000000 1.000000-8,-7.000000 1.000000 1,-9.000000 3.000000 7,-10.000000 3.000000 6,-8.000000 4.000000 8</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7"/>
    </inkml:context>
    <inkml:brush xml:id="br0">
      <inkml:brushProperty name="width" value="0.0342326760292053" units="cm"/>
      <inkml:brushProperty name="height" value="0.0342326760292053" units="cm"/>
      <inkml:brushProperty name="color" value="#F2385B"/>
      <inkml:brushProperty name="ignorePressure" value="0"/>
    </inkml:brush>
  </inkml:definitions>
  <inkml:trace contextRef="#ctx0" brushRef="#br0">39850.000000 14400.000000 642,'54.000000'46.000000'83,"10.000000"-5.000000"-15 ,10.000000-7.000000-14,9.000000-5.000000-16,9.000000-6.000000-9,9.000000-3.000000-3,10.000000-3.000000-4,10.000000-2.000000-3,2.000000-5.000000-6,-3.000000-2.000000-8,-3.000000-3.000000-7,-2.000000-3.000000-9,-11.000000-2.000000-3,-15.000000 0.000000 2,-15.000000 0.000000 3,-16.000000 0.000000 2</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27"/>
    </inkml:context>
    <inkml:brush xml:id="br0">
      <inkml:brushProperty name="width" value="0.0359205827116966" units="cm"/>
      <inkml:brushProperty name="height" value="0.0359205827116966" units="cm"/>
      <inkml:brushProperty name="color" value="#F2385B"/>
      <inkml:brushProperty name="ignorePressure" value="0"/>
    </inkml:brush>
  </inkml:definitions>
  <inkml:trace contextRef="#ctx0" brushRef="#br0">41850.000000 14150.000000 612,'0.000000'96.000000'2,"0.000000"-5.000000"5 ,0.000000-7.000000 3,0.000000-5.000000 5,0.000000 0.000000 4,0.000000 10.000000 4,0.000000 10.000000 2,0.000000 9.000000 4,0.000000 1.000000 0,0.000000-6.000000-3,0.000000-6.000000-3,0.000000-6.000000-3,0.000000 4.000000-1,0.000000 16.000000 1,0.000000 15.000000 2,0.000000 17.000000 0,0.000000-4.000000 1,0.000000-22.000000-4,0.000000-22.000000-1,0.000000-21.000000-3,0.000000-26.000000-13,0.000000-28.000000-24,0.000000-28.000000-23,0.000000-27.000000-23,-4.000000-30.000000-8,-5.000000-27.000000 8,-7.000000-28.000000 8,-5.000000-28.000000 8,-3.000000 1.000000 8,4.000000 31.000000 10,3.000000 32.000000 10,3.000000 31.000000 10,1.000000 15.000000 5,1.000000 1.000000 2,-1.000000-1.000000 2,1.000000 1.000000 2</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7"/>
    </inkml:context>
    <inkml:brush xml:id="br0">
      <inkml:brushProperty name="width" value="0.032579343765974" units="cm"/>
      <inkml:brushProperty name="height" value="0.032579343765974" units="cm"/>
      <inkml:brushProperty name="color" value="#F2385B"/>
      <inkml:brushProperty name="ignorePressure" value="0"/>
    </inkml:brush>
  </inkml:definitions>
  <inkml:trace contextRef="#ctx0" brushRef="#br0">41650.000000 14700.000000 675,'92.000000'-133.000000'-1,"-16.000000"34.000000"2 ,-15.000000 35.000000 1,-15.000000 35.000000 2,-6.000000 18.000000 0,7.000000 3.000000 0,6.000000 3.000000 0,7.000000 4.000000 0,0.000000 2.000000 0,-2.000000 4.000000 2,-3.000000 3.000000 0,-3.000000 3.000000 2,-6.000000 6.000000 0,-5.000000 9.000000 0,-7.000000 10.000000-2,-5.000000 10.000000-1,-8.000000 4.000000 1,-5.000000 0.000000 2,-7.000000 0.000000 3,-5.000000 0.000000 2,-14.000000 0.000000 4,-18.000000 0.000000 3,-19.000000 0.000000 4,-18.000000 0.000000 3,-7.000000-5.000000 1,6.000000-9.000000-1,7.000000-10.000000-2,6.000000-8.000000-2,6.000000-12.000000-6,6.000000-12.000000-12,7.000000-13.000000-10,6.000000-12.000000-12,6.000000-10.000000-6,6.000000-6.000000-3,7.000000-6.000000-3,6.000000-6.000000-2,3.000000 1.000000-4,0.000000 9.000000-7,0.000000 10.000000-7,0.000000 10.000000-6</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8"/>
    </inkml:context>
    <inkml:brush xml:id="br0">
      <inkml:brushProperty name="width" value="0.0397048890590668" units="cm"/>
      <inkml:brushProperty name="height" value="0.0397048890590668" units="cm"/>
      <inkml:brushProperty name="color" value="#F2385B"/>
      <inkml:brushProperty name="ignorePressure" value="0"/>
    </inkml:brush>
  </inkml:definitions>
  <inkml:trace contextRef="#ctx0" brushRef="#br0">43450.000000 12750.000000 554,'21.000000'142.000000'1,"-5.000000"-16.000000"4 ,-7.000000-15.000000 4,-5.000000-15.000000 3,-4.000000-3.000000 5,0.000000 14.000000 7,0.000000 11.000000 5,0.000000 14.000000 6,-4.000000 5.000000 2,-5.000000 1.000000 0,-7.000000-1.000000-1,-5.000000 1.000000-2,-3.000000-7.000000-1,4.000000-12.000000-4,3.000000-13.000000-2,3.000000-12.000000-4,12.000000-15.000000-3,22.000000-15.000000-5,22.000000-15.000000-4,23.000000-16.000000-5,10.000000-15.000000-3,0.000000-11.000000-1,0.000000-14.000000-1,0.000000-11.000000-3,-4.000000-4.000000 1,-5.000000 6.000000-1,-7.000000 7.000000 1,-5.000000 6.000000 0,-4.000000 1.000000-7,0.000000-3.000000-15,0.000000-3.000000-14,0.000000-2.000000-14</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9"/>
    </inkml:context>
    <inkml:brush xml:id="br0">
      <inkml:brushProperty name="width" value="0.0320332981646061" units="cm"/>
      <inkml:brushProperty name="height" value="0.0320332981646061" units="cm"/>
      <inkml:brushProperty name="color" value="#F2385B"/>
      <inkml:brushProperty name="ignorePressure" value="0"/>
    </inkml:brush>
  </inkml:definitions>
  <inkml:trace contextRef="#ctx0" brushRef="#br0">44500.000000 12200.000000 686,'21.000000'117.000000'81,"-5.000000"-16.000000"-15 ,-7.000000-15.000000-14,-5.000000-15.000000-16,-4.000000-11.000000-8,0.000000-2.000000-6,0.000000-3.000000-5,0.000000-3.000000-6,3.000000-20.000000-12,6.000000-33.000000-24,7.000000-35.000000-21,6.000000-34.000000-23,3.000000-13.000000-6,0.000000 9.000000 13,0.000000 10.000000 11,0.000000 10.000000 12,-2.000000 5.000000 9,-3.000000 4.000000 6,-3.000000 3.000000 6,-2.000000 3.000000 6</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29"/>
    </inkml:context>
    <inkml:brush xml:id="br0">
      <inkml:brushProperty name="width" value="0.0289155002683401" units="cm"/>
      <inkml:brushProperty name="height" value="0.0289155002683401" units="cm"/>
      <inkml:brushProperty name="color" value="#F2385B"/>
      <inkml:brushProperty name="ignorePressure" value="0"/>
    </inkml:brush>
  </inkml:definitions>
  <inkml:trace contextRef="#ctx0" brushRef="#br0">45050.000000 11750.000000 760,'67.000000'73.000000'36,"-16.000000"-3.000000"-2 ,-15.000000-3.000000-1,-15.000000-2.000000-1,-11.000000 2.000000-3,-2.000000 9.000000-3,-3.000000 10.000000-4,-3.000000 10.000000-4,-2.000000 2.000000-9,0.000000-3.000000-13,0.000000-3.000000-14,0.000000-2.000000-13,0.000000-11.000000-10,0.000000-15.000000-5,0.000000-15.000000-5,0.000000-16.000000-5</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30"/>
    </inkml:context>
    <inkml:brush xml:id="br0">
      <inkml:brushProperty name="width" value="0.0398935675621033" units="cm"/>
      <inkml:brushProperty name="height" value="0.0398935675621033" units="cm"/>
      <inkml:brushProperty name="color" value="#F2385B"/>
      <inkml:brushProperty name="ignorePressure" value="0"/>
    </inkml:brush>
  </inkml:definitions>
  <inkml:trace contextRef="#ctx0" brushRef="#br0">48500.000000 12650.000000 551,'21.000000'98.000000'1,"-5.000000"-3.000000"2 ,-7.000000-3.000000 2,-5.000000-2.000000 1,-8.000000-1.000000 1,-5.000000 3.000000 2,-7.000000 3.000000 1,-5.000000 4.000000 1,-3.000000-4.000000 2,4.000000-9.000000-1,3.000000-10.000000 0,3.000000-8.000000 1,3.000000-11.000000-1,3.000000-8.000000-1,3.000000-10.000000 0,4.000000-9.000000-1,-1.000000-5.000000 0,-3.000000 0.000000 2,-3.000000 0.000000 0,-2.000000 0.000000 3,0.000000-8.000000-4,7.000000-16.000000-5,6.000000-15.000000-5,7.000000-15.000000-7,5.000000-14.000000-4,7.000000-8.000000 0,6.000000-10.000000-2,7.000000-9.000000-2,4.000000-2.000000 0,3.000000 6.000000 1,3.000000 7.000000-1,4.000000 6.000000 1,-1.000000 6.000000 1,-3.000000 6.000000-1,-3.000000 7.000000 2,-2.000000 6.000000-1,-6.000000 15.000000 3,-6.000000 26.000000 5,-6.000000 24.000000 4,-6.000000 26.000000 5,-12.000000 19.000000 4,-15.000000 17.000000 4,-15.000000 15.000000 4,-16.000000 16.000000 4,-8.000000 5.000000 3,0.000000-2.000000-2,0.000000-3.000000 0,0.000000-3.000000-1,4.000000-12.000000 0,10.000000-18.000000 0,10.000000-19.000000-1,9.000000-18.000000 1,10.000000-23.000000-9,14.000000-24.000000-15,11.000000-26.000000-15,14.000000-24.000000-16,8.000000-17.000000-8,7.000000-5.000000 2,6.000000-7.000000-1,7.000000-5.000000 1,0.000000-1.000000 3,-2.000000 6.000000 4,-3.000000 7.000000 5,-3.000000 6.000000 4,-4.000000 7.000000 5,-3.000000 10.000000 3,-3.000000 10.000000 5,-2.000000 9.000000 3,-6.000000 9.000000 6,-6.000000 9.000000 6,-6.000000 10.000000 9,-6.000000 10.000000 6,-2.000000 8.000000 4,3.000000 10.000000-1,3.000000 10.000000 1,4.000000 9.000000 0,1.000000-1.000000-1,0.000000-8.000000-2,0.000000-10.000000-1,0.000000-9.000000-2,4.000000-7.000000-1,10.000000-3.000000-4,10.000000-3.000000-3,9.000000-2.000000-3,2.000000-12.000000-3,-2.000000-19.000000-7,-3.000000-18.000000-5,-3.000000-19.000000-5,-2.000000-18.000000-3,0.000000-15.000000-3,0.000000-15.000000-1,0.000000-16.000000-2,-4.000000-4.000000 0,-5.000000 10.000000 2,-7.000000 10.000000 3,-5.000000 9.000000 2,-3.000000 10.000000 3,4.000000 14.000000 4,3.000000 11.000000 3,3.000000 14.000000 5,-1.000000 10.000000 0,-2.000000 9.000000 0,-3.000000 10.000000-1,-3.000000 10.000000-1,-4.000000 8.000000 3,-3.000000 10.000000 7,-3.000000 10.000000 8,-2.000000 9.000000 7,-3.000000 4.000000 3,1.000000 1.000000-2,-1.000000-1.000000-2,1.000000 1.000000-2,-3.000000-3.000000-2,-2.000000-2.000000-1,-3.000000-3.000000-4,-3.000000-3.000000-1,1.000000-4.000000-5,6.000000-3.000000-4,7.000000-3.000000-7,6.000000-2.000000-5,1.000000-9.000000-3,-3.000000-12.000000-2,-3.000000-13.000000-2,-2.000000-12.000000-2,-3.000000-10.000000 0,1.000000-6.000000-2,-1.000000-6.000000 0,1.000000-6.000000 0,-1.000000-7.000000 0,1.000000-6.000000 4,-1.000000-6.000000 2,1.000000-6.000000 3,1.000000-2.000000 3,3.000000 3.000000 1,3.000000 3.000000 3,4.000000 4.000000 2,-1.000000 1.000000 2,-3.000000 0.000000 2,-3.000000 0.000000 3,-2.000000 0.000000 3,-5.000000 6.000000 0,-2.000000 13.000000 0,-3.000000 12.000000-1,-3.000000 13.000000-1,-1.000000 7.000000 4,4.000000 4.000000 7,3.000000 3.000000 8,3.000000 3.000000 7,-1.000000 9.000000 4,-2.000000 16.000000-2,-3.000000 15.000000 0,-3.000000 17.000000-1,-2.000000 13.000000-3,0.000000 13.000000-4,0.000000 12.000000-4,0.000000 13.000000-4,0.000000-2.000000-3,0.000000-16.000000-2,0.000000-15.000000-1,0.000000-15.000000-2,0.000000 7.000000 0,0.000000 31.000000 2,0.000000 32.000000 2,0.000000 31.000000 3,0.000000 24.000000 0,0.000000 20.000000 0,0.000000 18.000000 0,0.000000 20.000000-1,0.000000-1.000000 0,0.000000-19.000000 0,0.000000-18.000000 0,0.000000-19.000000 0,0.000000-19.000000-4,0.000000-19.000000-5,0.000000-18.000000-7,0.000000-19.000000-6,-5.000000-26.000000-16,-9.000000-30.000000-24,-10.000000-32.000000-27,-8.000000-30.000000-24</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1"/>
    </inkml:context>
    <inkml:brush xml:id="br0">
      <inkml:brushProperty name="width" value="0.0402643643319607" units="cm"/>
      <inkml:brushProperty name="height" value="0.0402643643319607" units="cm"/>
      <inkml:brushProperty name="color" value="#F2385B"/>
      <inkml:brushProperty name="ignorePressure" value="0"/>
    </inkml:brush>
  </inkml:definitions>
  <inkml:trace contextRef="#ctx0" brushRef="#br0">54850.000000 12450.000000 546,'45.000000'73.000000'24,"-9.000000"-3.000000"-2 ,-10.000000-3.000000-1,-8.000000-2.000000-1,-8.000000-8.000000-2,-2.000000-8.000000-5,-3.000000-10.000000-5,-3.000000-9.000000-3,-2.000000 7.000000-1,0.000000 26.000000 2,0.000000 24.000000 4,0.000000 26.000000 2,0.000000 18.000000 2,0.000000 13.000000 2,0.000000 12.000000 2,0.000000 13.000000 2,-2.000000-5.000000 0,-3.000000-22.000000-4,-3.000000-22.000000-2,-2.000000-21.000000-3,-3.000000-18.000000-2,1.000000-12.000000 0,-1.000000-13.000000-1,1.000000-12.000000-1,-3.000000 6.000000 1,-2.000000 25.000000 3,-3.000000 25.000000 3,-3.000000 25.000000 2,-4.000000 4.000000 0,-3.000000-15.000000 0,-3.000000-15.000000-2,-2.000000-16.000000-1,13.000000-18.000000-2,31.000000-18.000000-5,32.000000-19.000000-2,31.000000-18.000000-5,12.000000-12.000000-2,-6.000000-3.000000-1,-6.000000-3.000000-1,-6.000000-2.000000-1,2.000000-1.000000-3,14.000000 3.000000-3,11.000000 3.000000-4,14.000000 4.000000-3,-1.000000 1.000000-3,-12.000000 0.000000 2,-13.000000 0.000000-1,-12.000000 0.000000 1,-7.000000 1.000000-6,1.000000 4.000000-12,-1.000000 3.000000-12,1.000000 3.000000-12,-7.000000-2.000000-1,-12.000000-6.000000 12,-13.000000-6.000000 11,-12.000000-6.000000 11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4"/>
    </inkml:context>
    <inkml:brush xml:id="br0">
      <inkml:brushProperty name="width" value="0.0250364001840353" units="cm"/>
      <inkml:brushProperty name="height" value="0.0250364001840353" units="cm"/>
      <inkml:brushProperty name="color" value="#F2385B"/>
      <inkml:brushProperty name="ignorePressure" value="0"/>
    </inkml:brush>
  </inkml:definitions>
  <inkml:trace contextRef="#ctx0" brushRef="#br0">14400.000000 39850.000000 878,'48.000000'-22.000000'1,"-3.000000"6.000000"0 ,-3.000000 7.000000 1,-2.000000 6.000000 1,-3.000000 6.000000 0,1.000000 6.000000-2,-1.000000 7.000000-1,1.000000 6.000000-2,-1.000000 3.000000 2,1.000000 0.000000 2,-1.000000 0.000000 4,1.000000 0.000000 4,-4.000000 0.000000 1,-6.000000 0.000000-1,-6.000000 0.000000 1,-6.000000 0.000000-2,2.000000 3.000000 1,14.000000 6.000000 1,11.000000 7.000000 1,14.000000 6.000000 0,2.000000 1.000000-3,-6.000000-3.000000-11,-6.000000-3.000000-8,-6.000000-2.000000-10,-7.000000-5.000000-8,-6.000000-2.000000-6,-6.000000-3.000000-7,-6.000000-3.000000-6</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1"/>
    </inkml:context>
    <inkml:brush xml:id="br0">
      <inkml:brushProperty name="width" value="0.0261312145739794" units="cm"/>
      <inkml:brushProperty name="height" value="0.0261312145739794" units="cm"/>
      <inkml:brushProperty name="color" value="#F2385B"/>
      <inkml:brushProperty name="ignorePressure" value="0"/>
    </inkml:brush>
  </inkml:definitions>
  <inkml:trace contextRef="#ctx0" brushRef="#br0">56200.000000 12100.000000 841,'0.000000'71.000000'45,"0.000000"-5.000000"-10 ,0.000000-7.000000-11,0.000000-5.000000-10,-2.000000-3.000000-5,-3.000000 4.000000-1,-3.000000 3.000000 0,-2.000000 3.000000-1,-1.000000-2.000000-1,3.000000-6.000000-3,3.000000-6.000000-4,4.000000-6.000000-4</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1"/>
    </inkml:context>
    <inkml:brush xml:id="br0">
      <inkml:brushProperty name="width" value="0.0374058447778225" units="cm"/>
      <inkml:brushProperty name="height" value="0.0374058447778225" units="cm"/>
      <inkml:brushProperty name="color" value="#F2385B"/>
      <inkml:brushProperty name="ignorePressure" value="0"/>
    </inkml:brush>
  </inkml:definitions>
  <inkml:trace contextRef="#ctx0" brushRef="#br0">58400.000000 12900.000000 588,'-52.000000'-21.000000'30,"-3.000000"10.000000"-4 ,-3.000000 10.000000-3,-2.000000 9.000000-4,-3.000000 6.000000-2,1.000000 3.000000-2,-1.000000 3.000000-1,1.000000 4.000000 0,4.000000-1.000000-3,9.000000-3.000000-1,10.000000-3.000000-2,10.000000-2.000000-2,-1.000000 0.000000 1,-9.000000 7.000000 3,-10.000000 6.000000 2,-8.000000 7.000000 4,-1.000000-1.000000 1,9.000000-6.000000-1,10.000000-6.000000 0,10.000000-6.000000-1,7.000000-1.000000 1,6.000000 7.000000 2,7.000000 6.000000 3,6.000000 7.000000 1,12.000000 0.000000-2,19.000000-2.000000-9,19.000000-3.000000-10,19.000000-3.000000-7,10.000000-4.000000-6,4.000000-3.000000 2,3.000000-3.000000-1,3.000000-2.000000 1,6.000000-1.000000-4,9.000000 3.000000-9,10.000000 3.000000-9,10.000000 4.000000-8,-3.000000 2.000000-6,-11.000000 4.000000-3,-14.000000 3.000000-2,-11.000000 3.000000-2,-15.000000-2.000000 2,-16.000000-6.000000 11,-15.000000-6.000000 8,-15.000000-6.000000 10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2"/>
    </inkml:context>
    <inkml:brush xml:id="br0">
      <inkml:brushProperty name="width" value="0.0297285355627537" units="cm"/>
      <inkml:brushProperty name="height" value="0.0297285355627537" units="cm"/>
      <inkml:brushProperty name="color" value="#F2385B"/>
      <inkml:brushProperty name="ignorePressure" value="0"/>
    </inkml:brush>
  </inkml:definitions>
  <inkml:trace contextRef="#ctx0" brushRef="#br0">57550.000000 14200.000000 740,'53.000000'25.000000'114,"6.000000"0.000000"-32 ,7.000000 0.000000-34,6.000000 0.000000-32,7.000000-2.000000-19,10.000000-3.000000-3,10.000000-3.000000-4,9.000000-2.000000-3,-7.000000-3.000000 0,-21.000000 1.000000 2,-22.000000-1.000000 4,-22.000000 1.000000 2,-11.000000-1.000000-7,0.000000 1.000000-18,0.000000-1.000000-17,0.000000 1.000000-17</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32"/>
    </inkml:context>
    <inkml:brush xml:id="br0">
      <inkml:brushProperty name="width" value="0.0321946516633034" units="cm"/>
      <inkml:brushProperty name="height" value="0.0321946516633034" units="cm"/>
      <inkml:brushProperty name="color" value="#F2385B"/>
      <inkml:brushProperty name="ignorePressure" value="0"/>
    </inkml:brush>
  </inkml:definitions>
  <inkml:trace contextRef="#ctx0" brushRef="#br0">60300.000000 13550.000000 683,'0.000000'53.000000'2,"0.000000"6.000000"3 ,0.000000 7.000000 4,0.000000 6.000000 4,0.000000 6.000000 2,0.000000 6.000000 0,0.000000 7.000000 1,0.000000 6.000000 0,0.000000-7.000000-1,0.000000-18.000000-1,0.000000-19.000000-1,0.000000-18.000000-1,-2.000000 2.000000-1,-3.000000 26.000000 1,-3.000000 24.000000-1,-2.000000 26.000000 2,-5.000000 15.000000 0,-2.000000 6.000000 3,-3.000000 7.000000 1,-3.000000 6.000000 4,1.000000-4.000000-2,6.000000-11.000000-3,7.000000-14.000000-5,6.000000-11.000000-3,3.000000-15.000000-4,0.000000-16.000000-5,0.000000-15.000000-4,0.000000-15.000000-5,1.000000-17.000000-4,4.000000-15.000000-5,3.000000-15.000000-6,3.000000-16.000000-4,-1.000000-19.000000-3,-2.000000-22.000000-2,-3.000000-22.000000-1,-3.000000-21.000000-1,-6.000000-21.000000-1,-5.000000-19.000000 1,-7.000000-18.000000 1,-5.000000-19.000000 1,-3.000000-2.000000 4,4.000000 16.000000 6,3.000000 15.000000 8,3.000000 17.000000 5,3.000000 19.000000 5,3.000000 26.000000 2,3.000000 24.000000 1,4.000000 26.000000 2,1.000000 4.000000 2,0.000000-16.000000 4,0.000000-15.000000 4,0.000000-15.000000 3,1.000000-1.000000 2,4.000000 16.000000 0,3.000000 15.000000-1,3.000000 17.000000 0,1.000000 8.000000 0,1.000000 4.000000 2,-1.000000 3.000000 1,1.000000 3.000000 2,2.000000-1.000000 2,7.000000-2.000000 3,6.000000-3.000000 4,7.000000-3.000000 3,5.000000 1.000000 0,7.000000 6.000000 0,6.000000 7.000000-3,7.000000 6.000000 0,0.000000 6.000000-6,-2.000000 6.000000-8,-3.000000 7.000000-9,-3.000000 6.000000-8,-6.000000 6.000000-7,-5.000000 6.000000-4,-7.000000 7.000000-4,-5.000000 6.000000-5,-8.000000 1.000000-1,-5.000000-3.000000 2,-7.000000-3.000000 2,-5.000000-2.000000 3,-12.000000-1.000000 3,-16.000000 3.000000 8,-15.000000 3.000000 6,-15.000000 4.000000 8,-9.000000-3.000000 3,1.000000-5.000000 3,-1.000000-7.000000 2,1.000000-5.000000 2,1.000000-6.000000 0,3.000000-3.000000-1,3.000000-3.000000-1,4.000000-2.000000-2,5.000000-14.000000-3,10.000000-21.000000-5,10.000000-22.000000-3,9.000000-22.000000-6,6.000000-5.000000-1,3.000000 13.000000 2,3.000000 12.000000 1,4.000000 13.000000 2,4.000000 4.000000-9,6.000000-3.000000-16,7.000000-3.000000-18,6.000000-2.000000-17</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3"/>
    </inkml:context>
    <inkml:brush xml:id="br0">
      <inkml:brushProperty name="width" value="0.0446770638227463" units="cm"/>
      <inkml:brushProperty name="height" value="0.0446770638227463" units="cm"/>
      <inkml:brushProperty name="color" value="#F2385B"/>
      <inkml:brushProperty name="ignorePressure" value="0"/>
    </inkml:brush>
  </inkml:definitions>
  <inkml:trace contextRef="#ctx0" brushRef="#br0">61750.000000 12150.000000 492,'1.000000'142.000000'21,"4.000000"-16.000000"-2 ,3.000000-15.000000 0,3.000000-15.000000-1,-1.000000-6.000000 0,-2.000000 7.000000 1,-3.000000 6.000000 2,-3.000000 7.000000 2,-4.000000 5.000000 0,-3.000000 7.000000-1,-3.000000 6.000000-1,-2.000000 7.000000-1,-3.000000 2.000000-2,1.000000 1.000000-3,-1.000000-1.000000-2,1.000000 1.000000-3,1.000000-7.000000-1,3.000000-12.000000 0,3.000000-13.000000 1,4.000000-12.000000 1,1.000000-13.000000-1,0.000000-12.000000-1,0.000000-13.000000-1,0.000000-12.000000-1,10.000000-15.000000 3,23.000000-15.000000 6,22.000000-15.000000 6,22.000000-16.000000 6,10.000000-5.000000-1,1.000000 6.000000-8,-1.000000 7.000000-9,1.000000 6.000000-7,1.000000 3.000000-8,3.000000 0.000000-4,3.000000 0.000000-4,4.000000 0.000000-6,-3.000000 1.000000-5,-5.000000 4.000000-8,-7.000000 3.000000-9,-5.000000 3.000000-7</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4"/>
    </inkml:context>
    <inkml:brush xml:id="br0">
      <inkml:brushProperty name="width" value="0.0310846716165543" units="cm"/>
      <inkml:brushProperty name="height" value="0.0310846716165543" units="cm"/>
      <inkml:brushProperty name="color" value="#F2385B"/>
      <inkml:brushProperty name="ignorePressure" value="0"/>
    </inkml:brush>
  </inkml:definitions>
  <inkml:trace contextRef="#ctx0" brushRef="#br0">63500.000000 11100.000000 707,'43.000000'6.000000'41,"-11.000000"13.000000"-4 ,-14.000000 12.000000-6,-11.000000 13.000000-5,-7.000000 12.000000-1,0.000000 13.000000 0,0.000000 12.000000 1,0.000000 13.000000 1,0.000000 2.000000-3,0.000000-5.000000-7,0.000000-7.000000-7,0.000000-5.000000-7,0.000000-8.000000-8,0.000000-5.000000-11,0.000000-7.000000-11,0.000000-5.000000-10,-2.000000-8.000000-7,-3.000000-5.000000-5,-3.000000-7.000000-3,-2.000000-5.000000-5</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4"/>
    </inkml:context>
    <inkml:brush xml:id="br0">
      <inkml:brushProperty name="width" value="0.0287304185330868" units="cm"/>
      <inkml:brushProperty name="height" value="0.0287304185330868" units="cm"/>
      <inkml:brushProperty name="color" value="#F2385B"/>
      <inkml:brushProperty name="ignorePressure" value="0"/>
    </inkml:brush>
  </inkml:definitions>
  <inkml:trace contextRef="#ctx0" brushRef="#br0">62900.000000 11500.000000 765,'0.000000'-69.000000'-3,"0.000000"13.000000"4 ,0.000000 12.000000 4,0.000000 13.000000 4,1.000000 15.000000 6,4.000000 19.000000 6,3.000000 19.000000 8,3.000000 19.000000 6,-1.000000 7.000000 1,-2.000000-3.000000-7,-3.000000-3.000000-7,-3.000000-2.000000-6,-2.000000 3.000000-6,0.000000 14.000000-3,0.000000 11.000000-5,0.000000 14.000000-2,-2.000000 5.000000-8,-3.000000 1.000000-8,-3.000000-1.000000-9,-2.000000 1.000000-9,-1.000000-9.000000-7,3.000000-15.000000-2,3.000000-15.000000-4,4.000000-16.000000-3</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5"/>
    </inkml:context>
    <inkml:brush xml:id="br0">
      <inkml:brushProperty name="width" value="0.0236704386770725" units="cm"/>
      <inkml:brushProperty name="height" value="0.0236704386770725" units="cm"/>
      <inkml:brushProperty name="color" value="#F2385B"/>
      <inkml:brushProperty name="ignorePressure" value="0"/>
    </inkml:brush>
  </inkml:definitions>
  <inkml:trace contextRef="#ctx0" brushRef="#br0">64550.000000 12650.000000 929,'73.000000'-22.000000'28,"-3.000000"6.000000"-8 ,-3.000000 7.000000-6,-2.000000 6.000000-7,6.000000 1.000000-6,20.000000-3.000000-1,18.000000-3.000000-4,20.000000-2.000000-2,3.000000-5.000000 0,-8.000000-2.000000 5,-10.000000-3.000000 4,-9.000000-3.000000 3,-12.000000-1.000000 0,-11.000000 4.000000-6,-14.000000 3.000000-7,-11.000000 3.000000-5,-11.000000-1.000000-6,-5.000000-2.000000-2,-7.000000-3.000000-4,-5.000000-3.000000-3,-11.000000-2.000000-1,-11.000000 0.000000 1,-14.000000 0.000000 1,-11.000000 0.000000 1,-9.000000 1.000000 3,-3.000000 4.000000 5,-3.000000 3.000000 4,-2.000000 3.000000 4,0.000000 1.000000 4,7.000000 1.000000 0,6.000000-1.000000 2,7.000000 1.000000 1</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5"/>
    </inkml:context>
    <inkml:brush xml:id="br0">
      <inkml:brushProperty name="width" value="0.037653673440218" units="cm"/>
      <inkml:brushProperty name="height" value="0.037653673440218" units="cm"/>
      <inkml:brushProperty name="color" value="#F2385B"/>
      <inkml:brushProperty name="ignorePressure" value="0"/>
    </inkml:brush>
  </inkml:definitions>
  <inkml:trace contextRef="#ctx0" brushRef="#br0">65500.000000 11600.000000 584,'21.000000'54.000000'6,"-5.000000"10.000000"2 ,-7.000000 10.000000 0,-5.000000 9.000000 1,-4.000000 12.000000 1,0.000000 16.000000 1,0.000000 15.000000 1,0.000000 17.000000 1,0.000000 7.000000 2,0.000000 0.000000 2,0.000000 0.000000 1,0.000000 0.000000 2,-2.000000 3.000000 1,-3.000000 6.000000 0,-3.000000 7.000000 0,-2.000000 6.000000-1,-3.000000-7.000000-1,1.000000-18.000000 0,-1.000000-19.000000-2,1.000000-18.000000-1,1.000000-18.000000-1,3.000000-16.000000-2,3.000000-15.000000 0,4.000000-15.000000-2,2.000000-23.000000-5,4.000000-28.000000-12,3.000000-28.000000-11,3.000000-27.000000-10,3.000000-20.000000-5,3.000000-9.000000 5,3.000000-10.000000 5,4.000000-8.000000 3,4.000000 3.000000 3,6.000000 20.000000 3,7.000000 18.000000 2,6.000000 20.000000 3,-1.000000 16.000000 1,-5.000000 16.000000 2,-7.000000 15.000000 2,-5.000000 17.000000 2,-6.000000 13.000000 2,-3.000000 13.000000 5,-3.000000 12.000000 3,-2.000000 13.000000 4,-5.000000 6.000000 2,-2.000000 0.000000-2,-3.000000 0.000000-2,-3.000000 0.000000-1,-2.000000-5.000000 0,0.000000-9.000000 2,0.000000-10.000000 3,0.000000-8.000000 2,3.000000-20.000000-3,6.000000-28.000000-11,7.000000-28.000000-10,6.000000-27.000000-11,4.000000-17.000000-5,4.000000-3.000000 0,3.000000-3.000000 0,3.000000-2.000000-1,1.000000-3.000000 0,1.000000 1.000000 2,-1.000000-1.000000 1,1.000000 1.000000 2,1.000000 1.000000 3,3.000000 3.000000 2,3.000000 3.000000 5,4.000000 4.000000 2,2.000000 4.000000 3,4.000000 6.000000-2,3.000000 7.000000 1,3.000000 6.000000-2,3.000000 7.000000 5,3.000000 10.000000 7,3.000000 10.000000 8,4.000000 9.000000 8,-1.000000 6.000000 3,-3.000000 3.000000 0,-3.000000 3.000000-1,-2.000000 4.000000-1,-8.000000 5.000000-2,-8.000000 10.000000-1,-10.000000 10.000000-3,-9.000000 9.000000-1,-9.000000 10.000000-1,-5.000000 14.000000 0,-7.000000 11.000000 2,-5.000000 14.000000 2,-11.000000 7.000000-1,-11.000000 3.000000-2,-14.000000 3.000000 0,-11.000000 4.000000-1,-11.000000-4.000000-2,-5.000000-9.000000-2,-7.000000-10.000000-2,-5.000000-8.000000-2,-3.000000-8.000000-7,4.000000-2.000000-10,3.000000-3.000000-13,3.000000-3.000000-10,3.000000-13.000000-5,3.000000-22.000000 1,3.000000-22.000000 1,4.000000-21.000000 2,5.000000-17.000000 0,10.000000-8.000000-1,10.000000-10.000000-2,9.000000-9.000000 0,7.000000-5.000000 1,7.000000 0.000000 7,6.000000 0.000000 5,7.000000 0.000000 7,5.000000 6.000000 4,7.000000 13.000000 5,6.000000 12.000000 4,7.000000 13.000000 5,5.000000 10.000000 4,7.000000 10.000000 8,6.000000 10.000000 5,7.000000 9.000000 7,2.000000 6.000000 1,1.000000 3.000000-2,-1.000000 3.000000-4,1.000000 4.000000-4,-1.000000 5.000000 6,1.000000 10.000000 13,-1.000000 10.000000 14,1.000000 9.000000 12,-6.000000-1.000000 1,-8.000000-8.000000-12,-10.000000-10.000000-13,-9.000000-9.000000-12,-4.000000-2.000000-7,4.000000 6.000000-1,3.000000 7.000000-2,3.000000 6.000000 0,-1.000000 4.000000-9,-2.000000 4.000000-13,-3.000000 3.000000-14,-3.000000 3.000000-14</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37"/>
    </inkml:context>
    <inkml:brush xml:id="br0">
      <inkml:brushProperty name="width" value="0.0374583639204502" units="cm"/>
      <inkml:brushProperty name="height" value="0.0374583639204502" units="cm"/>
      <inkml:brushProperty name="color" value="#F2385B"/>
      <inkml:brushProperty name="ignorePressure" value="0"/>
    </inkml:brush>
  </inkml:definitions>
  <inkml:trace contextRef="#ctx0" brushRef="#br0">69250.000000 11300.000000 587,'0.000000'54.000000'2,"0.000000"10.000000"6 ,0.000000 10.000000 5,0.000000 9.000000 5,0.000000 15.000000 3,0.000000 22.000000 1,0.000000 22.000000 1,0.000000 23.000000 2,0.000000 14.000000 0,0.000000 10.000000 1,0.000000 10.000000 0,0.000000 9.000000 1,0.000000-18.000000-2,0.000000-43.000000-4,0.000000-44.000000-3,0.000000-43.000000-5,0.000000-21.000000-2,0.000000 3.000000-1,0.000000 3.000000-3,0.000000 4.000000 0,-2.000000 11.000000-1,-3.000000 23.000000 1,-3.000000 22.000000 1,-2.000000 22.000000 2,-1.000000 4.000000 0,3.000000-12.000000-2,3.000000-13.000000-1,4.000000-12.000000-1,5.000000-16.000000-4,10.000000-19.000000-3,10.000000-18.000000-6,9.000000-19.000000-3,6.000000-12.000000-1,3.000000-2.000000 4,3.000000-3.000000 4,4.000000-3.000000 5,8.000000-2.000000 2,17.000000 0.000000 0,15.000000 0.000000 1,16.000000 0.000000 0,4.000000 0.000000 0,-6.000000 0.000000-3,-6.000000 0.000000-2,-6.000000 0.000000-1,-4.000000-4.000000-9,1.000000-5.000000-12,-1.000000-7.000000-14,1.000000-5.000000-12,-4.000000-8.000000-5,-6.000000-5.000000 4,-6.000000-7.000000 4,-6.000000-5.000000 3,-9.000000-3.000000 4,-8.000000 4.000000 2,-10.000000 3.000000 1,-9.000000 3.000000 3</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4"/>
    </inkml:context>
    <inkml:brush xml:id="br0">
      <inkml:brushProperty name="width" value="0.0500000007450581" units="cm"/>
      <inkml:brushProperty name="height" value="0.0500000007450581" units="cm"/>
      <inkml:brushProperty name="color" value="#F2385B"/>
      <inkml:brushProperty name="ignorePressure" value="0"/>
    </inkml:brush>
  </inkml:definitions>
  <inkml:trace contextRef="#ctx0" brushRef="#br0">17100.000000 40850.000000 333,'162.000000'64.000000'167,"52.000000"49.000000"-1 ,51.000000 48.000000 1,51.000000 48.000000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7"/>
    </inkml:context>
    <inkml:brush xml:id="br0">
      <inkml:brushProperty name="width" value="0.0290550775825977" units="cm"/>
      <inkml:brushProperty name="height" value="0.0290550775825977" units="cm"/>
      <inkml:brushProperty name="color" value="#F2385B"/>
      <inkml:brushProperty name="ignorePressure" value="0"/>
    </inkml:brush>
  </inkml:definitions>
  <inkml:trace contextRef="#ctx0" brushRef="#br0">71200.000000 10950.000000 757,'43.000000'93.000000'65,"-11.000000"-11.000000"-16 ,-14.000000-14.000000-14,-11.000000-11.000000-15,-6.000000-7.000000-7,4.000000 0.000000 1,3.000000 0.000000 2,3.000000 0.000000 1,-1.000000-4.000000-4,-2.000000-5.000000-12,-3.000000-7.000000-12,-3.000000-5.000000-11,-4.000000-11.000000-10,-3.000000-11.000000-11,-3.000000-14.000000-10,-2.000000-11.000000-10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3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71600.000000 10900.000000 999,'43.000000'75.000000'-39,"-11.000000"0.000000"13 ,-14.000000 0.000000 13,-11.000000 0.000000 15,-7.000000 0.000000 5,0.000000 0.000000-1,0.000000 0.000000-1,0.000000 0.000000-2,1.000000-5.000000-5,4.000000-9.000000-11,3.000000-10.000000-10,3.000000-8.000000-10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38"/>
    </inkml:context>
    <inkml:brush xml:id="br0">
      <inkml:brushProperty name="width" value="0.0308124404400587" units="cm"/>
      <inkml:brushProperty name="height" value="0.0308124404400587" units="cm"/>
      <inkml:brushProperty name="color" value="#F2385B"/>
      <inkml:brushProperty name="ignorePressure" value="0"/>
    </inkml:brush>
  </inkml:definitions>
  <inkml:trace contextRef="#ctx0" brushRef="#br0">74250.000000 12450.000000 713,'0.000000'-47.000000'1,"0.000000"6.000000"-1 ,0.000000 7.000000 0,0.000000 6.000000 0,-5.000000 3.000000 3,-9.000000 0.000000 6,-10.000000 0.000000 5,-8.000000 0.000000 6,-4.000000 4.000000 2,3.000000 10.000000-2,3.000000 10.000000-3,4.000000 9.000000-2,-3.000000 9.000000 0,-5.000000 9.000000 1,-7.000000 10.000000 3,-5.000000 10.000000 1,-4.000000 11.000000-1,0.000000 17.000000-2,0.000000 15.000000-3,0.000000 16.000000-3,4.000000 9.000000-2,10.000000 3.000000-1,10.000000 3.000000-2,9.000000 4.000000-1,6.000000 2.000000-2,3.000000 4.000000-1,3.000000 3.000000-1,4.000000 3.000000-1,5.000000-4.000000-1,10.000000-8.000000-2,10.000000-10.000000 0,9.000000-9.000000-2,9.000000-15.000000-3,9.000000-18.000000-4,10.000000-19.000000-5,10.000000-18.000000-4,4.000000-17.000000 0,0.000000-11.000000 3,0.000000-14.000000 5,0.000000-11.000000 3,0.000000-14.000000-3,0.000000-11.000000-13,0.000000-14.000000-12,0.000000-11.000000-12,-7.000000 0.000000-2,-11.000000 17.000000 11,-14.000000 15.000000 9,-11.000000 16.000000 9</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8"/>
    </inkml:context>
    <inkml:brush xml:id="br0">
      <inkml:brushProperty name="width" value="0.0229699164628983" units="cm"/>
      <inkml:brushProperty name="height" value="0.0229699164628983" units="cm"/>
      <inkml:brushProperty name="color" value="#F2385B"/>
      <inkml:brushProperty name="ignorePressure" value="0"/>
    </inkml:brush>
  </inkml:definitions>
  <inkml:trace contextRef="#ctx0" brushRef="#br0">73500.000000 13200.000000 957,'53.000000'0.000000'-14,"6.000000"0.000000"6 ,7.000000 0.000000 5,6.000000 0.000000 6,7.000000-5.000000 5,10.000000-9.000000 3,10.000000-10.000000 3,9.000000-8.000000 3,2.000000-6.000000-4,-2.000000 1.000000-11,-3.000000-1.000000-12,-3.000000 1.000000-12,-10.000000 1.000000-6,-16.000000 3.000000-4,-15.000000 3.000000-1,-15.000000 4.000000-4</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8"/>
    </inkml:context>
    <inkml:brush xml:id="br0">
      <inkml:brushProperty name="width" value="0.0307145249098539" units="cm"/>
      <inkml:brushProperty name="height" value="0.0307145249098539" units="cm"/>
      <inkml:brushProperty name="color" value="#F2385B"/>
      <inkml:brushProperty name="ignorePressure" value="0"/>
    </inkml:brush>
  </inkml:definitions>
  <inkml:trace contextRef="#ctx0" brushRef="#br0">75750.000000 12350.000000 716,'-74.000000'76.000000'5,"4.000000"4.000000"11 ,3.000000 3.000000 11,3.000000 3.000000 10,4.000000 4.000000 2,7.000000 7.000000-5,6.000000 6.000000-5,7.000000 7.000000-6,0.000000 0.000000-4,-2.000000-2.000000-4,-3.000000-3.000000-3,-3.000000-3.000000-3,1.000000-4.000000-3,6.000000-3.000000 0,7.000000-3.000000-2,6.000000-2.000000-1,4.000000-11.000000-7,4.000000-15.000000-11,3.000000-15.000000-12,3.000000-16.000000-11,3.000000-18.000000-7,3.000000-18.000000 0,3.000000-19.000000-1,4.000000-18.000000-1,1.000000-12.000000 4,0.000000-3.000000 6,0.000000-3.000000 7,0.000000-2.000000 7,1.000000 0.000000 6,4.000000 7.000000 3,3.000000 6.000000 5,3.000000 7.000000 3</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8"/>
    </inkml:context>
    <inkml:brush xml:id="br0">
      <inkml:brushProperty name="width" value="0.0324099473655224" units="cm"/>
      <inkml:brushProperty name="height" value="0.0324099473655224" units="cm"/>
      <inkml:brushProperty name="color" value="#F2385B"/>
      <inkml:brushProperty name="ignorePressure" value="0"/>
    </inkml:brush>
  </inkml:definitions>
  <inkml:trace contextRef="#ctx0" brushRef="#br0">75300.000000 12800.000000 678,'71.000000'-66.000000'1,"-5.000000"19.000000"2 ,-7.000000 19.000000 1,-5.000000 19.000000 3,-6.000000 19.000000 4,-3.000000 23.000000 8,-3.000000 22.000000 7,-2.000000 22.000000 9,-5.000000 10.000000 2,-2.000000 1.000000-1,-3.000000-1.000000-3,-3.000000 1.000000-1,-1.000000-4.000000-5,4.000000-6.000000-5,3.000000-6.000000-7,3.000000-6.000000-7,1.000000-10.000000-4,1.000000-12.000000-2,-1.000000-13.000000-4,1.000000-12.000000-3,-1.000000-15.000000-3,1.000000-15.000000-1,-1.000000-15.000000-3,1.000000-16.000000-2,-4.000000-15.000000-1,-6.000000-11.000000-2,-6.000000-14.000000-2,-6.000000-11.000000-1,-4.000000-6.000000 0,1.000000 4.000000 3,-1.000000 3.000000 3,1.000000 3.000000 2,-3.000000 9.000000 0,-2.000000 16.000000-5,-3.000000 15.000000-5,-3.000000 17.000000-4,-1.000000 2.000000-2,4.000000-9.000000 0,3.000000-10.000000-1,3.000000-8.000000 1,1.000000-1.000000 2,1.000000 9.000000 4,-1.000000 10.000000 4,1.000000 10.000000 5</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9"/>
    </inkml:context>
    <inkml:brush xml:id="br0">
      <inkml:brushProperty name="width" value="0.0352855883538723" units="cm"/>
      <inkml:brushProperty name="height" value="0.0352855883538723" units="cm"/>
      <inkml:brushProperty name="color" value="#F2385B"/>
      <inkml:brushProperty name="ignorePressure" value="0"/>
    </inkml:brush>
  </inkml:definitions>
  <inkml:trace contextRef="#ctx0" brushRef="#br0">77150.000000 11200.000000 623,'45.000000'4.000000'1,"-9.000000"10.000000"1 ,-10.000000 10.000000 2,-8.000000 9.000000 2,-6.000000 10.000000 2,1.000000 14.000000 3,-1.000000 11.000000 2,1.000000 14.000000 3,-3.000000 8.000000 1,-2.000000 7.000000-2,-3.000000 6.000000 0,-3.000000 7.000000-2,-2.000000-6.000000-1,0.000000-15.000000-1,0.000000-15.000000-1,0.000000-16.000000 0,-2.000000 9.000000 0,-3.000000 34.000000 3,-3.000000 35.000000 2,-2.000000 35.000000 3,-3.000000 2.000000 1,1.000000-28.000000-3,-1.000000-28.000000-2,1.000000-27.000000-3,1.000000-19.000000-1,3.000000-5.000000-1,3.000000-7.000000-2,4.000000-5.000000-1,-3.000000 13.000000 0,-5.000000 34.000000 0,-7.000000 35.000000 1,-5.000000 35.000000 0,-4.000000 8.000000 1,0.000000-15.000000 0,0.000000-15.000000 1,0.000000-16.000000 0,0.000000-18.000000-4,0.000000-18.000000-12,0.000000-19.000000-10,0.000000-18.000000-10,1.000000-20.000000-8,4.000000-18.000000-6,3.000000-19.000000-5,3.000000-18.000000-6,1.000000-12.000000 3,1.000000-3.000000 8,-1.000000-3.000000 9,1.000000-2.000000 10,-1.000000-3.000000 3,1.000000 1.000000-1,-1.000000-1.000000-2,1.000000 1.000000-2</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9"/>
    </inkml:context>
    <inkml:brush xml:id="br0">
      <inkml:brushProperty name="width" value="0.0306853502988815" units="cm"/>
      <inkml:brushProperty name="height" value="0.0306853502988815" units="cm"/>
      <inkml:brushProperty name="color" value="#F2385B"/>
      <inkml:brushProperty name="ignorePressure" value="0"/>
    </inkml:brush>
  </inkml:definitions>
  <inkml:trace contextRef="#ctx0" brushRef="#br0">77000.000000 11150.000000 716,'165.000000'1.000000'-4,"-18.000000"4.000000"-9 ,-19.000000 3.000000-9,-18.000000 3.000000-8,-12.000000 4.000000 5,-3.000000 7.000000 18,-3.000000 6.000000 19,-2.000000 7.000000 18,-6.000000 4.000000 10,-6.000000 3.000000-1,-6.000000 3.000000 0,-6.000000 4.000000-1,-10.000000 2.000000-3,-12.000000 4.000000-6,-13.000000 3.000000-7,-12.000000 3.000000-6,-13.000000 1.000000-3,-12.000000 1.000000 2,-13.000000-1.000000 0,-12.000000 1.000000 1,-5.000000-7.000000-2,3.000000-12.000000-5,3.000000-13.000000-6,4.000000-12.000000-6,-7.000000-1.000000-3,-16.000000 14.000000-1,-15.000000 11.000000-1,-15.000000 14.000000-1,-9.000000-1.000000 1,1.000000-12.000000 1,-1.000000-13.000000 1,1.000000-12.000000 1,2.000000-9.000000-4,7.000000-2.000000-10,6.000000-3.000000-10,7.000000-3.000000-10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9"/>
    </inkml:context>
    <inkml:brush xml:id="br0">
      <inkml:brushProperty name="width" value="0.0420422330498695" units="cm"/>
      <inkml:brushProperty name="height" value="0.0420422330498695" units="cm"/>
      <inkml:brushProperty name="color" value="#F2385B"/>
      <inkml:brushProperty name="ignorePressure" value="0"/>
    </inkml:brush>
  </inkml:definitions>
  <inkml:trace contextRef="#ctx0" brushRef="#br0">79650.000000 12100.000000 523,'-96.000000'70.000000'0,"10.000000"-9.000000"0 ,10.000000-10.000000 0,9.000000-8.000000 0,-2.000000 5.000000 5,-12.000000 22.000000 10,-13.000000 22.000000 11,-12.000000 23.000000 10,2.000000 8.000000 4,20.000000-3.000000-1,18.000000-3.000000-1,20.000000-2.000000-1,17.000000-8.000000-3,20.000000-8.000000-2,18.000000-10.000000-4,20.000000-9.000000-2,16.000000-12.000000-3,16.000000-11.000000-4,15.000000-14.000000-2,17.000000-11.000000-4,7.000000-11.000000-2,0.000000-5.000000 0,0.000000-7.000000 0,0.000000-5.000000 0,1.000000-8.000000-7,4.000000-5.000000-10,3.000000-7.000000-12,3.000000-5.000000-11,-7.000000-3.000000-13,-15.000000 4.000000-16,-15.000000 3.000000-15,-16.000000 3.000000-16</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39"/>
    </inkml:context>
    <inkml:brush xml:id="br0">
      <inkml:brushProperty name="width" value="0.0500000007450581" units="cm"/>
      <inkml:brushProperty name="height" value="0.0500000007450581" units="cm"/>
      <inkml:brushProperty name="color" value="#F2385B"/>
      <inkml:brushProperty name="ignorePressure" value="0"/>
    </inkml:brush>
  </inkml:definitions>
  <inkml:trace contextRef="#ctx0" brushRef="#br0">81475.000000 13325.000000 333,'162.000000'64.000000'167,"52.000000"49.000000"-1 ,51.000000 48.000000 1,51.000000 48.000000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4"/>
    </inkml:context>
    <inkml:brush xml:id="br0">
      <inkml:brushProperty name="width" value="0.0333095490932465" units="cm"/>
      <inkml:brushProperty name="height" value="0.0333095490932465" units="cm"/>
      <inkml:brushProperty name="color" value="#F2385B"/>
      <inkml:brushProperty name="ignorePressure" value="0"/>
    </inkml:brush>
  </inkml:definitions>
  <inkml:trace contextRef="#ctx0" brushRef="#br0">10600.000000 44150.000000 660,'3.000000'-44.000000'2,"6.000000"13.000000"3 ,7.000000 12.000000 3,6.000000 13.000000 3,1.000000 24.000000 5,-3.000000 39.000000 6,-3.000000 36.000000 6,-2.000000 39.000000 5,-6.000000 8.000000 0,-6.000000-18.000000-7,-6.000000-19.000000-5,-6.000000-18.000000-8,-2.000000-14.000000-3,3.000000-5.000000-3,3.000000-7.000000-1,4.000000-5.000000-3,1.000000-4.000000 0,0.000000 0.000000 0,0.000000 0.000000 0,0.000000 0.000000 0,-2.000000 0.000000 0,-3.000000 0.000000 0,-3.000000 0.000000-2,-2.000000 0.000000 0,-3.000000 0.000000-1,1.000000 0.000000 0,-1.000000 0.000000 0,1.000000 0.000000-1,-1.000000 1.000000 0,1.000000 4.000000 1,-1.000000 3.000000 2,1.000000 3.000000 0,-1.000000-1.000000 0,1.000000-2.000000 1,-1.000000-3.000000 0,1.000000-3.000000 0,1.000000-1.000000-1,3.000000 4.000000-1,3.000000 3.000000-1,4.000000 3.000000-2,-1.000000-1.000000 0,-3.000000-2.000000-1,-3.000000-3.000000 1,-2.000000-3.000000-1,-3.000000-2.000000 0,1.000000 0.000000 2,-1.000000 0.000000-1,1.000000 0.000000 2,-1.000000-2.000000 0,1.000000-3.000000 0,-1.000000-3.000000 1,1.000000-2.000000 1,-1.000000-1.000000-1,1.000000 3.000000-1,-1.000000 3.000000 0,1.000000 4.000000-2,-1.000000-1.000000-1,1.000000-3.000000 1,-1.000000-3.000000-1,1.000000-2.000000 0,1.000000-3.000000 0,3.000000 1.000000 1,3.000000-1.000000 1,4.000000 1.000000 1,1.000000-3.000000 0,0.000000-2.000000 0,0.000000-3.000000-1,0.000000-3.000000 0,-2.000000-2.000000 0,-3.000000 0.000000 0,-3.000000 0.000000 1,-2.000000 0.000000 0,-1.000000 0.000000 1,3.000000 0.000000 0,3.000000 0.000000 0,4.000000 0.000000-1,-1.000000 0.000000 1,-3.000000 0.000000 0,-3.000000 0.000000-1,-2.000000 0.000000-1,2.000000-4.000000 2,9.000000-5.000000 1,10.000000-7.000000 2,10.000000-5.000000 1,7.000000-8.000000 1,6.000000-5.000000 0,7.000000-7.000000 0,6.000000-5.000000 1,3.000000-3.000000-1,0.000000 4.000000-1,0.000000 3.000000 1,0.000000 3.000000-2,1.000000 1.000000 1,4.000000 1.000000-1,3.000000-1.000000-1,3.000000 1.000000 0,-4.000000-1.000000 0,-8.000000 1.000000 0,-10.000000-1.000000 0,-9.000000 1.000000-1,-4.000000 1.000000 1,4.000000 3.000000-1,3.000000 3.000000 0,3.000000 4.000000 0,3.000000-1.000000-3,3.000000-3.000000-3,3.000000-3.000000-3,4.000000-2.000000-5,2.000000-3.000000 0,4.000000 1.000000 1,3.000000-1.000000 2,3.000000 1.000000 2,-1.000000 1.000000-2,-2.000000 3.000000-5,-3.000000 3.000000-5,-3.000000 4.000000-5,-4.000000 1.000000-1,-3.000000 0.000000 4,-3.000000 0.000000 2,-2.000000 0.000000 3,-5.000000 0.000000 0,-2.000000 0.000000-3,-3.000000 0.000000-4,-3.000000 0.000000-3,-2.000000-2.000000-2,0.000000-3.000000-1,0.000000-3.000000 0,0.000000-2.000000-1</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41"/>
    </inkml:context>
    <inkml:brush xml:id="br0">
      <inkml:brushProperty name="width" value="0.0323017574846745" units="cm"/>
      <inkml:brushProperty name="height" value="0.0323017574846745" units="cm"/>
      <inkml:brushProperty name="color" value="#F2385B"/>
      <inkml:brushProperty name="ignorePressure" value="0"/>
    </inkml:brush>
  </inkml:definitions>
  <inkml:trace contextRef="#ctx0" brushRef="#br0">30200.000000 14100.000000 681,'0.000000'-47.000000'23,"0.000000"6.000000"1 ,0.000000 7.000000 0,0.000000 6.000000 1,-8.000000 13.000000 1,-16.000000 23.000000 0,-15.000000 22.000000 1,-15.000000 22.000000 0,-9.000000 18.000000-1,1.000000 16.000000-5,-1.000000 15.000000-4,1.000000 17.000000-4,5.000000-3.000000-4,14.000000-18.000000-3,11.000000-19.000000-3,14.000000-18.000000-2,3.000000-4.000000-1,-2.000000 13.000000 2,-3.000000 12.000000 2,-3.000000 13.000000 2,4.000000-1.000000-1,13.000000-11.000000-2,12.000000-14.000000-3,13.000000-11.000000-2,9.000000-12.000000-3,6.000000-9.000000-4,7.000000-10.000000-2,6.000000-8.000000-4,4.000000-11.000000-3,4.000000-8.000000-4,3.000000-10.000000-4,3.000000-9.000000-5,-2.000000-9.000000-2,-6.000000-5.000000-4,-6.000000-7.000000-3,-6.000000-5.000000-2,-7.000000 0.000000 1,-6.000000 10.000000 8,-6.000000 10.000000 7,-6.000000 9.000000 7,-6.000000 2.000000 5,-2.000000-2.000000 2,-3.000000-3.000000 0,-3.000000-3.000000 3</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41"/>
    </inkml:context>
    <inkml:brush xml:id="br0">
      <inkml:brushProperty name="width" value="0.0234791394323111" units="cm"/>
      <inkml:brushProperty name="height" value="0.0234791394323111" units="cm"/>
      <inkml:brushProperty name="color" value="#F2385B"/>
      <inkml:brushProperty name="ignorePressure" value="0"/>
    </inkml:brush>
  </inkml:definitions>
  <inkml:trace contextRef="#ctx0" brushRef="#br0">29500.000000 14850.000000 937,'28.000000'-44.000000'0,"6.000000"13.000000"3 ,7.000000 12.000000 2,6.000000 13.000000 2,6.000000 4.000000 1,6.000000-3.000000-1,7.000000-3.000000-1,6.000000-2.000000 0,1.000000-5.000000 0,-3.000000-2.000000-1,-3.000000-3.000000 0,-2.000000-3.000000-1,-8.000000-1.000000-4,-8.000000 4.000000-8,-10.000000 3.000000-9,-9.000000 3.000000-10,-5.000000 1.000000-4,0.000000 1.000000-1,0.000000-1.000000-2,0.000000 1.000000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9:41"/>
    </inkml:context>
    <inkml:brush xml:id="br0">
      <inkml:brushProperty name="width" value="0.0301745254546404" units="cm"/>
      <inkml:brushProperty name="height" value="0.0301745254546404" units="cm"/>
      <inkml:brushProperty name="color" value="#F2385B"/>
      <inkml:brushProperty name="ignorePressure" value="0"/>
    </inkml:brush>
  </inkml:definitions>
  <inkml:trace contextRef="#ctx0" brushRef="#br0">31050.000000 14150.000000 729,'-27.000000'75.000000'1,"-3.000000"0.000000"2 ,-3.000000 0.000000 2,-2.000000 0.000000 3,-3.000000 0.000000-1,1.000000 0.000000 0,-1.000000 0.000000-1,1.000000 0.000000-1,-3.000000 9.000000 4,-2.000000 19.000000 9,-3.000000 19.000000 10,-3.000000 19.000000 9,1.000000-1.000000 1,6.000000-18.000000-7,7.000000-19.000000-8,6.000000-18.000000-7,4.000000-15.000000-5,4.000000-9.000000-2,3.000000-10.000000-4,3.000000-8.000000-1,3.000000-22.000000-12,3.000000-30.000000-20,3.000000-32.000000-18,4.000000-30.000000-19,1.000000-12.000000-4,0.000000 9.000000 11,0.000000 10.000000 13,0.000000 10.000000 12,3.000000 5.000000 9,6.000000 4.000000 3,7.000000 3.000000 6,6.000000 3.000000 4</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42"/>
    </inkml:context>
    <inkml:brush xml:id="br0">
      <inkml:brushProperty name="width" value="0.0367695614695549" units="cm"/>
      <inkml:brushProperty name="height" value="0.0367695614695549" units="cm"/>
      <inkml:brushProperty name="color" value="#F2385B"/>
      <inkml:brushProperty name="ignorePressure" value="0"/>
    </inkml:brush>
  </inkml:definitions>
  <inkml:trace contextRef="#ctx0" brushRef="#br0">30800.000000 14550.000000 598,'43.000000'78.000000'14,"-11.000000"6.000000"1 ,-14.000000 7.000000 1,-11.000000 6.000000 2,-6.000000-1.000000 0,4.000000-5.000000 0,3.000000-7.000000 0,3.000000-5.000000-1,3.000000-11.000000-2,3.000000-11.000000-1,3.000000-14.000000-3,4.000000-11.000000-2,2.000000-12.000000-2,4.000000-9.000000-1,3.000000-10.000000-3,3.000000-8.000000-1,-1.000000-15.000000-1,-2.000000-19.000000 0,-3.000000-18.000000 1,-3.000000-19.000000 0,-2.000000-12.000000-3,0.000000-2.000000-8,0.000000-3.000000-7,0.000000-3.000000-7,0.000000 1.000000-4,0.000000 6.000000-1,0.000000 7.000000 0,0.000000 6.000000-2,0.000000 4.000000 2,0.000000 4.000000 2,0.000000 3.000000 2,0.000000 3.000000 2,0.000000 3.000000 4,0.000000 3.000000 6,0.000000 3.000000 4,0.000000 4.000000 5,-2.000000 4.000000 5,-3.000000 6.000000 2,-3.000000 7.000000 3,-2.000000 6.000000 2,-5.000000 13.000000 7,-2.000000 23.000000 9,-3.000000 22.000000 9,-3.000000 22.000000 10,-2.000000 18.000000 1,0.000000 16.000000-5,0.000000 15.000000-5,0.000000 17.000000-6,-2.000000 11.000000-4,-3.000000 10.000000-2,-3.000000 10.000000-2,-2.000000 9.000000-1,-1.000000 4.000000-4,3.000000 1.000000-2,3.000000-1.000000-3,4.000000 1.000000-2,1.000000-4.000000-2,0.000000-6.000000 1,0.000000-6.000000 0,0.000000-6.000000 1,0.000000-9.000000-1,0.000000-8.000000 0,0.000000-10.000000-1,0.000000-9.000000-1,0.000000-12.000000-1,0.000000-11.000000-3,0.000000-14.000000-2,0.000000-11.000000-1,-4.000000-32.000000-11,-5.000000-50.000000-18,-7.000000-50.000000-18,-5.000000-50.000000-18,-4.000000-25.000000-5,0.000000 0.000000 10,0.000000 0.000000 8,0.000000 0.000000 9,0.000000 12.000000 8,0.000000 26.000000 5,0.000000 24.000000 6,0.000000 26.000000 6</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9:42"/>
    </inkml:context>
    <inkml:brush xml:id="br0">
      <inkml:brushProperty name="width" value="0.033005703240633" units="cm"/>
      <inkml:brushProperty name="height" value="0.033005703240633" units="cm"/>
      <inkml:brushProperty name="color" value="#F2385B"/>
      <inkml:brushProperty name="ignorePressure" value="0"/>
    </inkml:brush>
  </inkml:definitions>
  <inkml:trace contextRef="#ctx0" brushRef="#br0">31550.000000 14250.000000 666,'71.000000'-69.000000'3,"-5.000000"13.000000"6 ,-7.000000 12.000000 6,-5.000000 13.000000 6,0.000000 9.000000 2,10.000000 6.000000-2,10.000000 7.000000-2,9.000000 6.000000-1,1.000000 7.000000-1,-6.000000 10.000000-1,-6.000000 10.000000 0,-6.000000 9.000000 1,-7.000000 6.000000-2,-6.000000 3.000000 0,-6.000000 3.000000 0,-6.000000 4.000000-1,-7.000000 4.000000 0,-6.000000 6.000000-1,-6.000000 7.000000 1,-6.000000 6.000000-1,-7.000000-4.000000-1,-6.000000-11.000000-4,-6.000000-14.000000-4,-6.000000-11.000000-3,-12.000000-1.000000-2,-15.000000 13.000000-4,-15.000000 12.000000-1,-16.000000 13.000000-4,-5.000000-1.000000 1,6.000000-11.000000 1,7.000000-14.000000 2,6.000000-11.000000 1,4.000000-7.000000-9,4.000000 0.000000-21,3.000000 0.000000-21,3.000000 0.000000-21</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2:54:02"/>
    </inkml:context>
    <inkml:brush xml:id="br0">
      <inkml:brushProperty name="width" value="0.038432203233242" units="cm"/>
      <inkml:brushProperty name="height" value="0.038432203233242" units="cm"/>
      <inkml:brushProperty name="color" value="#F2385B"/>
      <inkml:brushProperty name="ignorePressure" value="0"/>
    </inkml:brush>
  </inkml:definitions>
  <inkml:trace contextRef="#ctx0" brushRef="#br0">18850.000000 40100.000000 572,'140.000000'118.000000'47,"-18.000000"-11.000000"-7 ,-19.000000-14.000000-7,-18.000000-11.000000-7,-10.000000-9.000000-5,0.000000-3.000000-1,0.000000-3.000000-2,0.000000-2.000000-2,3.000000-8.000000-2,6.000000-8.000000-5,7.000000-10.000000-4,6.000000-9.000000-4,7.000000-13.000000-4,10.000000-16.000000 0,10.000000-15.000000-3,9.000000-15.000000-1,-1.000000-11.000000-1,-8.000000-2.000000 0,-10.000000-3.000000 0,-9.000000-3.000000 1,-12.000000-1.000000 0,-11.000000 4.000000 1,-14.000000 3.000000 1,-11.000000 3.000000 0,-4.000000-4.000000-1,6.000000-8.000000-4,7.000000-10.000000-4,6.000000-9.000000-3,-1.000000 1.000000 1,-5.000000 13.000000 5,-7.000000 12.000000 7,-5.000000 13.000000 5,-6.000000 9.000000 4,-3.000000 6.000000 2,-3.000000 7.000000 2,-2.000000 6.000000 2,-3.000000 7.000000 2,1.000000 10.000000 1,-1.000000 10.000000 3,1.000000 9.000000 1,1.000000 7.000000 1,3.000000 7.000000 0,3.000000 6.000000 0,4.000000 7.000000-1,2.000000 4.000000 1,4.000000 3.000000 0,3.000000 3.000000 1,3.000000 4.000000 1,4.000000-3.000000-2,7.000000-5.000000-2,6.000000-7.000000-4,7.000000-5.000000-3,2.000000-9.000000-2,1.000000-9.000000-2,-1.000000-10.000000-2,1.000000-8.000000-2,2.000000-8.000000-1,7.000000-2.000000-2,6.000000-3.000000 0,7.000000-3.000000 0,0.000000-6.000000-3,-2.000000-5.000000-4,-3.000000-7.000000-3,-3.000000-5.000000-5,-6.000000-3.000000-4,-5.000000 4.000000-7,-7.000000 3.000000-8,-5.000000 3.000000-6,-11.000000 1.000000-2,-11.000000 1.000000 1,-14.000000-1.000000 3,-11.000000 1.000000 2</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54:03"/>
    </inkml:context>
    <inkml:brush xml:id="br0">
      <inkml:brushProperty name="width" value="0.0345774106681347" units="cm"/>
      <inkml:brushProperty name="height" value="0.0345774106681347" units="cm"/>
      <inkml:brushProperty name="color" value="#F2385B"/>
      <inkml:brushProperty name="ignorePressure" value="0"/>
    </inkml:brush>
  </inkml:definitions>
  <inkml:trace contextRef="#ctx0" brushRef="#br0">18350.000000 43700.000000 636,'-2.000000'-41.000000'11,"-3.000000"19.000000"3 ,-3.000000 19.000000 3,-2.000000 19.000000 2,-6.000000 18.000000 1,-6.000000 19.000000 0,-6.000000 19.000000-2,-6.000000 19.000000 0,-9.000000 18.000000 0,-8.000000 19.000000 1,-10.000000 19.000000 1,-9.000000 19.000000 2,-4.000000 7.000000-1,4.000000-3.000000-3,3.000000-3.000000-3,3.000000-2.000000-2,7.000000-12.000000-3,14.000000-19.000000-5,11.000000-18.000000-3,14.000000-19.000000-3,11.000000-27.000000-10,14.000000-34.000000-13,11.000000-35.000000-14,14.000000-33.000000-14,5.000000-29.000000-5,1.000000-22.000000 5,-1.000000-22.000000 3,1.000000-21.000000 5,1.000000-9.000000 6,3.000000 7.000000 9,3.000000 6.000000 7,4.000000 7.000000 10,-3.000000 5.000000 4,-5.000000 7.000000 2,-7.000000 6.000000 2,-5.000000 7.000000 2,-4.000000 8.000000 0,0.000000 14.000000 1,0.000000 11.000000 0,0.000000 14.000000 1,-2.000000 11.000000 2,-3.000000 14.000000 8,-3.000000 11.000000 5,-2.000000 14.000000 7,-1.000000 19.000000 5,3.000000 29.000000 1,3.000000 28.000000 3,4.000000 28.000000 3,-1.000000 15.000000 0,-3.000000 4.000000 0,-3.000000 3.000000-1,-2.000000 3.000000-1,2.000000-4.000000-3,9.000000-8.000000-4,10.000000-10.000000-6,10.000000-9.000000-4,7.000000-13.000000-2,6.000000-16.000000-1,7.000000-15.000000-1,6.000000-15.000000 0,1.000000-15.000000 0,-3.000000-12.000000 0,-3.000000-13.000000 1,-2.000000-12.000000 0,0.000000-21.000000-5,7.000000-28.000000-10,6.000000-28.000000-10,7.000000-27.000000-11,-3.000000-20.000000-5,-8.000000-9.000000-1,-10.000000-10.000000-1,-9.000000-8.000000-2,-7.000000-6.000000-1,-3.000000 1.000000-1,-3.000000-1.000000-1,-2.000000 1.000000-1,-1.000000 4.000000 2,3.000000 9.000000 3,3.000000 10.000000 4,4.000000 10.000000 4,1.000000 8.000000 3,0.000000 10.000000 6,0.000000 10.000000 4,0.000000 9.000000 4,0.000000 9.000000 3,0.000000 9.000000 1,0.000000 10.000000 1,0.000000 10.000000 0,-4.000000 8.000000 1,-5.000000 10.000000 1,-7.000000 10.000000-1,-5.000000 9.000000 1,-4.000000 6.000000 1,0.000000 3.000000 1,0.000000 3.000000 2,0.000000 4.000000 2,-4.000000 8.000000 2,-5.000000 17.000000 5,-7.000000 15.000000 5,-5.000000 16.000000 4,-4.000000 13.000000 3,0.000000 14.000000 1,0.000000 11.000000 0,0.000000 14.000000 2,-4.000000 11.000000 0,-5.000000 14.000000-1,-7.000000 11.000000 0,-5.000000 14.000000-1,-3.000000 11.000000 0,4.000000 14.000000-3,3.000000 11.000000-1,3.000000 14.000000-2,1.000000 3.000000-1,1.000000-2.000000-1,-1.000000-3.000000-2,1.000000-3.000000-1,1.000000-4.000000-1,3.000000-3.000000-2,3.000000-3.000000-1,4.000000-2.000000-2,5.000000-11.000000-2,10.000000-15.000000 0,10.000000-15.000000-1,9.000000-16.000000 0,4.000000-21.000000-8,1.000000-24.000000-11,-1.000000-26.000000-13,1.000000-24.000000-11,-4.000000-28.000000-8,-6.000000-27.000000-1,-6.000000-28.000000-2,-6.000000-28.000000-2,-4.000000-10.000000 3,1.000000 9.000000 6,-1.000000 10.000000 9,1.000000 10.000000 6,-4.000000 2.000000 5,-6.000000-3.000000 3,-6.000000-3.000000 2,-6.000000-2.000000 2</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54:03"/>
    </inkml:context>
    <inkml:brush xml:id="br0">
      <inkml:brushProperty name="width" value="0.0300548765808344" units="cm"/>
      <inkml:brushProperty name="height" value="0.0300548765808344" units="cm"/>
      <inkml:brushProperty name="color" value="#F2385B"/>
      <inkml:brushProperty name="ignorePressure" value="0"/>
    </inkml:brush>
  </inkml:definitions>
  <inkml:trace contextRef="#ctx0" brushRef="#br0">20550.000000 42850.000000 731,'71.000000'-44.000000'-15,"-5.000000"13.000000"3 ,-7.000000 12.000000 4,-5.000000 13.000000 4,-6.000000 10.000000 4,-3.000000 10.000000 6,-3.000000 10.000000 4,-2.000000 9.000000 6,-1.000000 9.000000 3,3.000000 9.000000 3,3.000000 10.000000 3,4.000000 10.000000 3,-4.000000 4.000000-1,-9.000000 0.000000-3,-10.000000 0.000000-2,-8.000000 0.000000-3,-9.000000 0.000000-2,-6.000000 0.000000-1,-6.000000 0.000000-1,-6.000000 0.000000-2,-4.000000-7.000000-1,1.000000-11.000000-3,-1.000000-14.000000-4,1.000000-11.000000-3,-6.000000 3.000000-1,-8.000000 23.000000-2,-10.000000 22.000000 0,-9.000000 22.000000-1,-5.000000 4.000000-4,0.000000-12.000000-5,0.000000-13.000000-6,0.000000-12.000000-7,1.000000-13.000000-4,4.000000-12.000000-4,3.000000-13.000000-4,3.000000-12.000000-4,4.000000-12.000000 0,7.000000-8.000000 2,6.000000-10.000000 1,7.000000-9.000000 3</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54:04"/>
    </inkml:context>
    <inkml:brush xml:id="br0">
      <inkml:brushProperty name="width" value="0.0382987558841705" units="cm"/>
      <inkml:brushProperty name="height" value="0.0382987558841705" units="cm"/>
      <inkml:brushProperty name="color" value="#F2385B"/>
      <inkml:brushProperty name="ignorePressure" value="0"/>
    </inkml:brush>
  </inkml:definitions>
  <inkml:trace contextRef="#ctx0" brushRef="#br0">21850.000000 43600.000000 574,'143.000000'48.000000'1,"-11.000000"-3.000000"1 ,-14.000000-3.000000 2,-11.000000-2.000000 2,-15.000000-1.000000 1,-16.000000 3.000000 2,-15.000000 3.000000 2,-15.000000 4.000000 2,-12.000000 4.000000 0,-6.000000 6.000000 0,-6.000000 7.000000 0,-6.000000 6.000000-1,-9.000000 3.000000-1,-8.000000 0.000000 1,-10.000000 0.000000-1,-9.000000 0.000000-1,-5.000000-7.000000-1,0.000000-11.000000-2,0.000000-14.000000-2,0.000000-11.000000-3,-7.000000 2.000000-1,-11.000000 19.000000 1,-14.000000 19.000000-1,-11.000000 19.000000 1,-4.000000-1.000000-1,6.000000-18.000000 2,7.000000-19.000000 1,6.000000-18.000000 1,1.000000-15.000000-3,-3.000000-9.000000-8,-3.000000-10.000000-6,-2.000000-8.000000-8,2.000000-11.000000-3,9.000000-8.000000-2,10.000000-10.000000 1,10.000000-9.000000-2,8.000000-7.000000 1,10.000000-3.000000 0,10.000000-3.000000 1,9.000000-2.000000 1,9.000000 2.000000 2,9.000000 9.000000 3,10.000000 10.000000 2,10.000000 10.000000 4,5.000000 7.000000 4,4.000000 6.000000 5,3.000000 7.000000 5,3.000000 6.000000 4,-1.000000 7.000000 4,-2.000000 10.000000 3,-3.000000 10.000000 3,-3.000000 9.000000 3,-1.000000 2.000000 2,4.000000-2.000000 0,3.000000-3.000000 2,3.000000-3.000000 0,-1.000000-4.000000 0,-2.000000-3.000000-2,-3.000000-3.000000-2,-3.000000-2.000000-2,1.000000-8.000000-3,6.000000-8.000000-3,7.000000-10.000000-3,6.000000-9.000000-2,-1.000000-10.000000-2,-5.000000-9.000000 1,-7.000000-10.000000 0,-5.000000-8.000000 0,-9.000000-3.000000-1,-9.000000 7.000000-2,-10.000000 6.000000-2,-8.000000 7.000000-3,-1.000000-6.000000-1,9.000000-15.000000-1,10.000000-15.000000 0,10.000000-16.000000-1,-1.000000 1.000000 0,-9.000000 19.000000 0,-10.000000 19.000000 2,-8.000000 19.000000 0,0.000000-2.000000 0,14.000000-22.000000 0,11.000000-22.000000-1,14.000000-21.000000 0,2.000000-10.000000 0,-6.000000 3.000000 1,-6.000000 3.000000 2,-6.000000 4.000000 0,-6.000000 5.000000 2,-2.000000 10.000000-1,-3.000000 10.000000 0,-3.000000 9.000000-1,-4.000000 24.000000 5,-3.000000 42.000000 7,-3.000000 40.000000 8,-2.000000 41.000000 7,-8.000000 27.000000 3,-8.000000 17.000000-4,-10.000000 15.000000-4,-9.000000 16.000000-3,-4.000000 13.000000-2,4.000000 14.000000-1,3.000000 11.000000-2,3.000000 14.000000 0,-1.000000 7.000000 0,-2.000000 3.000000 0,-3.000000 3.000000 1,-3.000000 4.000000 0,-1.000000 1.000000 1,4.000000 0.000000-1,3.000000 0.000000 0,3.000000 0.000000-1,3.000000-7.000000-2,3.000000-11.000000-3,3.000000-14.000000-5,4.000000-11.000000-3,1.000000-23.000000-1,0.000000-31.000000 2,0.000000-31.000000 3,0.000000-31.000000 2,1.000000-29.000000-7,4.000000-24.000000-18,3.000000-26.000000-18,3.000000-24.000000-18,-1.000000-28.000000-6,-2.000000-27.000000 6,-3.000000-28.000000 6,-3.000000-28.000000 6,-4.000000-7.000000 4,-3.000000 16.000000 3,-3.000000 15.000000 2,-2.000000 17.000000 3</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54:04"/>
    </inkml:context>
    <inkml:brush xml:id="br0">
      <inkml:brushProperty name="width" value="0.0275996550917625" units="cm"/>
      <inkml:brushProperty name="height" value="0.0275996550917625" units="cm"/>
      <inkml:brushProperty name="color" value="#F2385B"/>
      <inkml:brushProperty name="ignorePressure" value="0"/>
    </inkml:brush>
  </inkml:definitions>
  <inkml:trace contextRef="#ctx0" brushRef="#br0">24150.000000 42700.000000 797,'73.000000'-22.000000'-4,"-3.000000"6.000000"-6 ,-3.000000 7.000000-7,-2.000000 6.000000-6,-1.000000 3.000000-3,3.000000 0.000000 4,3.000000 0.000000 2,4.000000 0.000000 3,-1.000000 1.000000 10,-3.000000 4.000000 19,-3.000000 3.000000 18,-2.000000 3.000000 18,-5.000000 1.000000 3,-2.000000 1.000000-10,-3.000000-1.000000-11,-3.000000 1.000000-11,-7.000000 1.000000-7,-9.000000 3.000000 0,-10.000000 3.000000-2,-8.000000 4.000000-2,-9.000000 2.000000 1,-6.000000 4.000000-1,-6.000000 3.000000 1,-6.000000 3.000000 1,-13.000000 4.000000-4,-19.000000 7.000000-7,-18.000000 6.000000-8,-19.000000 7.000000-6,-5.000000-1.000000-2,9.000000-6.000000 4,10.000000-6.000000 4,10.000000-6.000000 4,5.000000-6.000000 2,4.000000-2.000000 2,3.000000-3.000000 0,3.000000-3.000000 1,12.000000-6.000000-1,22.000000-5.000000-3,22.000000-7.000000-1,23.000000-5.000000-3,10.000000-4.000000-2,0.000000 0.000000-1,0.000000 0.000000-1,0.000000 0.000000-1,0.000000 0.000000 0,0.000000 0.000000-2,0.000000 0.000000-1,0.000000 0.000000 0,-4.000000 0.000000-1,-5.000000 0.000000 3,-7.000000 0.000000 1,-5.000000 0.000000 2,-12.000000 6.000000 5,-16.000000 13.000000 11,-15.000000 12.000000 10,-15.000000 13.000000 9,-14.000000 9.000000 5,-8.000000 6.000000-3,-10.000000 7.000000-2,-9.000000 6.000000-2,-2.000000 1.000000-3,6.000000-3.000000-4,7.000000-3.000000-2,6.000000-2.000000-4,6.000000-6.000000-2,6.000000-6.000000 2,7.000000-6.000000-1,6.000000-6.000000 1,13.000000-7.000000-4,23.000000-6.000000-8,22.000000-6.000000-10,22.000000-6.000000-8,8.000000-7.000000-3,-2.000000-6.000000 1,-3.000000-6.000000 1,-3.000000-6.000000 2,-4.000000-4.000000 2,-3.000000 1.000000-1,-3.000000-1.000000 2,-2.000000 1.000000-1,-12.000000 7.000000 8,-19.000000 16.000000 13,-18.000000 15.000000 13,-19.000000 17.000000 14,-12.000000 8.000000 5,-2.000000 4.000000-4,-3.000000 3.000000-2,-3.000000 3.000000-4,-2.000000-1.000000-2,0.000000-2.000000-3,0.000000-3.000000-3,0.000000-3.000000-2,4.000000-6.000000-4,10.000000-5.000000-5,10.000000-7.000000-6,9.000000-5.000000-4,12.000000-8.000000-4,16.000000-5.000000-3,15.000000-7.000000-2,17.000000-5.000000-2,7.000000-9.000000 0,0.000000-9.000000 3,0.000000-10.000000 3,0.000000-8.000000 3,-4.000000-4.000000 2,-5.000000 3.000000 1,-7.000000 3.000000 0,-5.000000 4.000000 1,-3.000000 1.000000-1,4.000000 0.000000-1,3.000000 0.000000-2,3.000000 0.000000-2,-4.000000-2.000000-4,-8.000000-3.000000-8,-10.000000-3.000000-8,-9.000000-2.000000-8</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5"/>
    </inkml:context>
    <inkml:brush xml:id="br0">
      <inkml:brushProperty name="width" value="0.0256643444299698" units="cm"/>
      <inkml:brushProperty name="height" value="0.0256643444299698" units="cm"/>
      <inkml:brushProperty name="color" value="#F2385B"/>
      <inkml:brushProperty name="ignorePressure" value="0"/>
    </inkml:brush>
  </inkml:definitions>
  <inkml:trace contextRef="#ctx0" brushRef="#br0">13450.000000 46550.000000 857,'0.000000'48.000000'16,"0.000000"-3.000000"-2 ,0.000000-3.000000-2,0.000000-2.000000-1,0.000000-3.000000-3,0.000000 1.000000-5,0.000000-1.000000-3,0.000000 1.000000-5,-2.000000-3.000000-2,-3.000000-2.000000 0,-3.000000-3.000000 0,-2.000000-3.000000 0,-1.000000-2.000000 0,3.000000 0.000000 0,3.000000 0.000000-1,4.000000 0.000000 1,1.000000 0.000000 0,0.000000 0.000000 1,0.000000 0.000000 1,0.000000 0.000000 0,0.000000 0.000000 4,0.000000 0.000000 6,0.000000 0.000000 5,0.000000 0.000000 5,-2.000000 0.000000 2,-3.000000 0.000000 0,-3.000000 0.000000-2,-2.000000 0.000000 0,-1.000000 0.000000-2,3.000000 0.000000-1,3.000000 0.000000-1,4.000000 0.000000-2,1.000000 0.000000-1,0.000000 0.000000-2,0.000000 0.000000-2,0.000000 0.000000-3,0.000000 0.000000 0,0.000000 0.000000-1,0.000000 0.000000 0,0.000000 0.000000-1,0.000000 1.000000 1,0.000000 4.000000 1,0.000000 3.000000 1,0.000000 3.000000 0,-2.000000-1.000000-1,-3.000000-2.000000-2,-3.000000-3.000000-3,-2.000000-3.000000-2,-1.000000-2.000000-3,3.000000 0.000000 1,3.000000 0.000000-1,4.000000 0.000000-1,-3.000000 1.000000-5,-5.000000 4.000000-13,-7.000000 3.000000-11,-5.000000 3.000000-12</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23:54:05"/>
    </inkml:context>
    <inkml:brush xml:id="br0">
      <inkml:brushProperty name="width" value="0.0376630984246731" units="cm"/>
      <inkml:brushProperty name="height" value="0.0376630984246731" units="cm"/>
      <inkml:brushProperty name="color" value="#F2385B"/>
      <inkml:brushProperty name="ignorePressure" value="0"/>
    </inkml:brush>
  </inkml:definitions>
  <inkml:trace contextRef="#ctx0" brushRef="#br0">25100.000000 44150.000000 584,'-2.000000'100.000000'2,"-3.000000"0.000000"4 ,-3.000000 0.000000 5,-2.000000 0.000000 3,-5.000000 4.000000 5,-2.000000 10.000000 4,-3.000000 10.000000 4,-3.000000 9.000000 3,1.000000-2.000000 2,6.000000-12.000000-3,7.000000-13.000000-2,6.000000-12.000000-2,6.000000-15.000000-1,6.000000-15.000000-2,7.000000-15.000000 0,6.000000-16.000000-1,10.000000-12.000000-1,17.000000-5.000000-1,15.000000-7.000000-2,16.000000-5.000000 0,10.000000-11.000000-9,7.000000-11.000000-12,6.000000-14.000000-13,7.000000-11.000000-13,-7.000000-3.000000-4,-19.000000 10.000000 7,-18.000000 10.000000 7,-19.000000 9.000000 5,-10.000000 1.000000-4,1.000000-6.000000-17,-1.000000-6.000000-17,1.000000-6.000000-16</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5"/>
    </inkml:context>
    <inkml:brush xml:id="br0">
      <inkml:brushProperty name="width" value="0.0304797142744064" units="cm"/>
      <inkml:brushProperty name="height" value="0.0304797142744064" units="cm"/>
      <inkml:brushProperty name="color" value="#F2385B"/>
      <inkml:brushProperty name="ignorePressure" value="0"/>
    </inkml:brush>
  </inkml:definitions>
  <inkml:trace contextRef="#ctx0" brushRef="#br0">18100.000000 44700.000000 721,'-47.000000'46.000000'0,"6.000000"-5.000000"3 ,7.000000-7.000000 4,6.000000-5.000000 3,1.000000-3.000000 3,-3.000000 4.000000-1,-3.000000 3.000000-1,-2.000000 3.000000 0,-1.000000-2.000000-1,3.000000-6.000000-2,3.000000-6.000000-3,4.000000-6.000000-1,1.000000-4.000000-1,0.000000 1.000000-1,0.000000-1.000000 0,0.000000 1.000000-1,0.000000 1.000000 1,0.000000 3.000000 0,0.000000 3.000000 0,0.000000 4.000000 2,-4.000000 1.000000-1,-5.000000 0.000000 2,-7.000000 0.000000-1,-5.000000 0.000000 1,-4.000000 1.000000 1,0.000000 4.000000 1,0.000000 3.000000 1,0.000000 3.000000 1,3.000000-2.000000 0,6.000000-6.000000-1,7.000000-6.000000-3,6.000000-6.000000-1,3.000000-4.000000-1,0.000000 1.000000 0,0.000000-1.000000 0,0.000000 1.000000-1,0.000000-3.000000 0,0.000000-2.000000 1,0.000000-3.000000 1,0.000000-3.000000 1,-2.000000-1.000000 0,-3.000000 4.000000 1,-3.000000 3.000000-2,-2.000000 3.000000 1,-1.000000 1.000000-1,3.000000 1.000000 0,3.000000-1.000000 0,4.000000 1.000000 0,5.000000 1.000000 0,10.000000 3.000000 1,10.000000 3.000000 1,9.000000 4.000000 1,10.000000-1.000000-1,14.000000-3.000000-2,11.000000-3.000000-3,14.000000-2.000000-3,2.000000-3.000000-2,-6.000000 1.000000 0,-6.000000-1.000000-1,-6.000000 1.000000-1,-6.000000-3.000000 0,-2.000000-2.000000 1,-3.000000-3.000000 0,-3.000000-3.000000 2,-2.000000-1.000000 0,0.000000 4.000000 0,0.000000 3.000000 1,0.000000 3.000000 1,0.000000-1.000000-1,0.000000-2.000000 0,0.000000-3.000000 0,0.000000-3.000000-1,0.000000-1.000000-1,0.000000 4.000000 0,0.000000 3.000000 0,0.000000 3.000000-1,0.000000-1.000000 1,0.000000-2.000000 0,0.000000-3.000000 2,0.000000-3.000000 0,1.000000-2.000000-1,4.000000 0.000000-3,3.000000 0.000000-2,3.000000 0.000000-3,-1.000000 1.000000-2,-2.000000 4.000000 0,-3.000000 3.000000-1,-3.000000 3.000000 1,-2.000000 1.000000-2,0.000000 1.000000-5,0.000000-1.000000-3,0.000000 1.000000-5,-4.000000 1.000000 0,-5.000000 3.000000 0,-7.000000 3.000000 1,-5.000000 4.000000 1,-4.000000 1.000000 3,0.000000 0.000000 4,0.000000 0.000000 5,0.000000 0.000000 3,-2.000000-2.000000 4,-3.000000-3.000000 2,-3.000000-3.000000 1,-2.000000-2.000000 1,-5.000000-3.000000 2,-2.000000 1.000000 0,-3.000000-1.000000 0,-3.000000 1.000000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5"/>
    </inkml:context>
    <inkml:brush xml:id="br0">
      <inkml:brushProperty name="width" value="0.0248420927673578" units="cm"/>
      <inkml:brushProperty name="height" value="0.0248420927673578" units="cm"/>
      <inkml:brushProperty name="color" value="#F2385B"/>
      <inkml:brushProperty name="ignorePressure" value="0"/>
    </inkml:brush>
  </inkml:definitions>
  <inkml:trace contextRef="#ctx0" brushRef="#br0">16350.000000 46750.000000 885,'267.000000'43.000000'37,"-66.000000"-11.000000"-9 ,-65.000000-14.000000-8,-65.000000-11.000000-10,-36.000000-7.000000-5,-2.000000 0.000000 0,-3.000000 0.000000-1,-3.000000 0.000000 0,-1.000000 0.000000-2,4.000000 0.000000-4,3.000000 0.000000-3,3.000000 0.000000-4,-1.000000 1.000000 0,-2.000000 4.000000 0,-3.000000 3.000000 1,-3.000000 3.000000 0,-1.000000-1.000000 2,4.000000-2.000000 0,3.000000-3.000000 1,3.000000-3.000000 1,-1.000000-2.000000 0,-2.000000 0.000000 1,-3.000000 0.000000 0,-3.000000 0.000000 0,-2.000000 1.000000-2,0.000000 4.000000-2,0.000000 3.000000-4,0.000000 3.000000-3,1.000000-1.000000-1,4.000000-2.000000 1,3.000000-3.000000 1,3.000000-3.000000 1,-1.000000-2.000000 1,-2.000000 0.000000 2,-3.000000 0.000000 0,-3.000000 0.000000 2,-2.000000 0.000000 1,0.000000 0.000000-1,0.000000 0.000000 1,0.000000 0.000000 0,1.000000 0.000000-1,4.000000 0.000000-2,3.000000 0.000000-4,3.000000 0.000000-2</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6"/>
    </inkml:context>
    <inkml:brush xml:id="br0">
      <inkml:brushProperty name="width" value="0.0286602210253477" units="cm"/>
      <inkml:brushProperty name="height" value="0.0286602210253477" units="cm"/>
      <inkml:brushProperty name="color" value="#F2385B"/>
      <inkml:brushProperty name="ignorePressure" value="0"/>
    </inkml:brush>
  </inkml:definitions>
  <inkml:trace contextRef="#ctx0" brushRef="#br0">19250.000000 46050.000000 767,'21.000000'48.000000'21,"-5.000000"-3.000000"-3 ,-7.000000-3.000000-4,-5.000000-2.000000-4,-4.000000-5.000000-3,0.000000-2.000000-1,0.000000-3.000000-1,0.000000-3.000000-2,0.000000-2.000000 0,0.000000 0.000000 0,0.000000 0.000000 0,0.000000 0.000000 1,0.000000 0.000000 1,0.000000 0.000000-1,0.000000 0.000000 0,0.000000 0.000000 1,-2.000000 6.000000 0,-3.000000 13.000000 1,-3.000000 12.000000 0,-2.000000 13.000000 2,-3.000000 6.000000 0,1.000000 0.000000 0,-1.000000 0.000000 1,1.000000 0.000000 0,1.000000-7.000000 0,3.000000-11.000000-2,3.000000-14.000000 0,4.000000-11.000000-1,-1.000000-6.000000-1,-3.000000 4.000000-1,-3.000000 3.000000-2,-2.000000 3.000000-1,-1.000000 1.000000 0,3.000000 1.000000-1,3.000000-1.000000 0,4.000000 1.000000 0,1.000000-3.000000 0,0.000000-2.000000 2,0.000000-3.000000 0,0.000000-3.000000 2,0.000000 1.000000-1,0.000000 6.000000 0,0.000000 7.000000-2,0.000000 6.000000-1,-2.000000 1.000000-1,-3.000000-3.000000 1,-3.000000-3.000000 0,-2.000000-2.000000 0,-1.000000-3.000000 0,3.000000 1.000000 0,3.000000-1.000000 0,4.000000 1.000000-1,1.000000-1.000000 0,0.000000 1.000000 1,0.000000-1.000000 1,0.000000 1.000000 1,0.000000 1.000000-1,0.000000 3.000000 0,0.000000 3.000000-3,0.000000 4.000000 0,0.000000 1.000000-1,0.000000 0.000000 1,0.000000 0.000000 1,0.000000 0.000000-1,0.000000-2.000000 1,0.000000-3.000000 0,0.000000-3.000000-1,0.000000-2.000000 0,0.000000-3.000000 1,0.000000 1.000000 0,0.000000-1.000000 1,0.000000 1.000000 1,0.000000-3.000000-1,0.000000-2.000000-4,0.000000-3.000000-2,0.000000-3.000000-4,0.000000-2.000000-1,0.000000 0.000000 0,0.000000 0.000000 2,0.000000 0.000000 1,0.000000 0.000000 0,0.000000 0.000000 0,0.000000 0.000000 0,0.000000 0.000000 1,3.000000-7.000000-2,6.000000-11.000000-2,7.000000-14.000000-2,6.000000-11.000000-2,-1.000000-7.000000-1,-5.000000 0.000000 3,-7.000000 0.000000 1,-5.000000 0.000000 2,-3.000000-15.000000 0,4.000000-27.000000-4,3.000000-28.000000-2,3.000000-28.000000-3,-1.000000-4.000000 0,-2.000000 22.000000 2,-3.000000 22.000000 3,-3.000000 23.000000 2,-2.000000 8.000000 3,0.000000-3.000000 0,0.000000-3.000000 3,0.000000-2.000000 0,0.000000-3.000000 2,0.000000 1.000000-1,0.000000-1.000000 1,0.000000 1.000000 0,0.000000 1.000000 1,0.000000 3.000000-1,0.000000 3.000000-1,0.000000 4.000000 1,0.000000 1.000000 0,0.000000 0.000000 0,0.000000 0.000000 0,0.000000 0.000000 0,0.000000 0.000000 1,0.000000 0.000000 0,0.000000 0.000000 1,0.000000 0.000000 1,0.000000 0.000000 1,0.000000 0.000000 3,0.000000 0.000000 0,0.000000 0.000000 3,0.000000 3.000000 1,0.000000 6.000000-2,0.000000 7.000000-1,0.000000 6.000000-1,0.000000 3.000000-1,0.000000 0.000000 0,0.000000 0.000000 0,0.000000 0.000000 1,0.000000 0.000000 0,0.000000 0.000000 3,0.000000 0.000000 2,0.000000 0.000000 2,1.000000 0.000000 1,4.000000 0.000000 0,3.000000 0.000000-2,3.000000 0.000000-1,1.000000 0.000000 0,1.000000 0.000000 0,-1.000000 0.000000 0,1.000000 0.000000-1,-1.000000 1.000000 1,1.000000 4.000000-1,-1.000000 3.000000-1,1.000000 3.000000 0,1.000000-1.000000 1,3.000000-2.000000 1,3.000000-3.000000 3,4.000000-3.000000 1,2.000000 1.000000 1,4.000000 6.000000 0,3.000000 7.000000 0,3.000000 6.000000-1,-1.000000 3.000000-1,-2.000000 0.000000-2,-3.000000 0.000000-3,-3.000000 0.000000-2,1.000000 1.000000-1,6.000000 4.000000 2,7.000000 3.000000 1,6.000000 3.000000 2,-1.000000 1.000000 0,-5.000000 1.000000-4,-7.000000-1.000000-3,-5.000000 1.000000-3,-4.000000-1.000000-3,0.000000 1.000000 0,0.000000-1.000000-3,0.000000 1.000000-1,-2.000000 1.000000 1,-3.000000 3.000000 1,-3.000000 3.000000 3,-2.000000 4.000000 2,-5.000000 1.000000 0,-2.000000 0.000000 1,-3.000000 0.000000-1,-3.000000 0.000000 1,-7.000000 4.000000 1,-9.000000 10.000000 2,-10.000000 10.000000 4,-8.000000 9.000000 3,-4.000000-2.000000 0,3.000000-12.000000-1,3.000000-13.000000-1,4.000000-12.000000-1,2.000000-5.000000-1,4.000000 3.000000-1,3.000000 3.000000-1,3.000000 4.000000 0,-1.000000-1.000000-2,-2.000000-3.000000 1,-3.000000-3.000000 0,-3.000000-2.000000-1,-2.000000-3.000000 0,0.000000 1.000000-1,0.000000-1.000000-1,0.000000 1.000000-1,0.000000-1.000000 0,0.000000 1.000000-1,0.000000-1.000000 0,0.000000 1.000000 0,0.000000-3.000000-3,0.000000-2.000000-7,0.000000-3.000000-7,0.000000-3.000000-8,1.000000-6.000000-3,4.000000-5.000000-3,3.000000-7.000000-1,3.000000-5.000000-2</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6"/>
    </inkml:context>
    <inkml:brush xml:id="br0">
      <inkml:brushProperty name="width" value="0.0362624153494835" units="cm"/>
      <inkml:brushProperty name="height" value="0.0362624153494835" units="cm"/>
      <inkml:brushProperty name="color" value="#F2385B"/>
      <inkml:brushProperty name="ignorePressure" value="0"/>
    </inkml:brush>
  </inkml:definitions>
  <inkml:trace contextRef="#ctx0" brushRef="#br0">22800.000000 43550.000000 606,'-22.000000'68.000000'-8,"6.000000"-11.000000"6 ,7.000000-14.000000 7,6.000000-11.000000 8,3.000000-6.000000 3,0.000000 4.000000-2,0.000000 3.000000 0,0.000000 3.000000-2,0.000000 1.000000 0,0.000000 1.000000-2,0.000000-1.000000-1,0.000000 1.000000-1,0.000000-1.000000-2,0.000000 1.000000 1,0.000000-1.000000-2,0.000000 1.000000-1,0.000000 1.000000 0,0.000000 3.000000 0,0.000000 3.000000-1,0.000000 4.000000-1,0.000000 1.000000 0,0.000000 0.000000 0,0.000000 0.000000 0,0.000000 0.000000-1,-2.000000 0.000000 1,-3.000000 0.000000-1,-3.000000 0.000000 0,-2.000000 0.000000 1,-1.000000-2.000000-1,3.000000-3.000000 0,3.000000-3.000000 0,4.000000-2.000000 0,-1.000000-1.000000 0,-3.000000 3.000000 0,-3.000000 3.000000-2,-2.000000 4.000000 0,-3.000000 1.000000 1,1.000000 0.000000-1,-1.000000 0.000000 1,1.000000 0.000000 1,-1.000000-2.000000 0,1.000000-3.000000-1,-1.000000-3.000000 1,1.000000-2.000000 0,1.000000-1.000000 0,3.000000 3.000000 0,3.000000 3.000000 0,4.000000 4.000000 1,-1.000000 1.000000-2,-3.000000 0.000000 0,-3.000000 0.000000-1,-2.000000 0.000000-1,-3.000000-2.000000-1,1.000000-3.000000 2,-1.000000-3.000000 0,1.000000-2.000000 1,-1.000000-1.000000 0,1.000000 3.000000 0,-1.000000 3.000000 1,1.000000 4.000000-1,-1.000000-1.000000 2,1.000000-3.000000-1,-1.000000-3.000000 2,1.000000-2.000000 0,-1.000000-5.000000 0,1.000000-2.000000 0,-1.000000-3.000000-1,1.000000-3.000000 0,1.000000-1.000000-1,3.000000 4.000000 1,3.000000 3.000000 0,4.000000 3.000000 0,-1.000000 1.000000 1,-3.000000 1.000000-1,-3.000000-1.000000 2,-2.000000 1.000000 0,-3.000000-3.000000 0,1.000000-2.000000 1,-1.000000-3.000000-1,1.000000-3.000000 0,4.000000-6.000000 1,9.000000-5.000000 2,10.000000-7.000000 1,10.000000-5.000000 1,7.000000-6.000000 2,6.000000-3.000000 0,7.000000-3.000000 1,6.000000-2.000000 1,3.000000-3.000000 0,0.000000 1.000000 0,0.000000-1.000000-1,0.000000 1.000000 1,0.000000-1.000000-2,0.000000 1.000000-1,0.000000-1.000000-3,0.000000 1.000000-1,0.000000-3.000000-1,0.000000-2.000000 0,0.000000-3.000000-1,0.000000-3.000000-1,-2.000000 1.000000 0,-3.000000 6.000000-2,-3.000000 7.000000-3,-2.000000 6.000000-1,-1.000000-1.000000-1,3.000000-5.000000-1,3.000000-7.000000 1,4.000000-5.000000 0,-1.000000-1.000000-1,-3.000000 6.000000-2,-3.000000 7.000000-2,-2.000000 6.000000-2,-5.000000 1.000000-1,-2.000000-3.000000 1,-3.000000-3.000000-1,-3.000000-2.000000 0,-1.000000-3.000000-3,4.000000 1.000000-9,3.000000-1.000000-7,3.000000 1.000000-9</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6"/>
    </inkml:context>
    <inkml:brush xml:id="br0">
      <inkml:brushProperty name="width" value="0.0290582794696093" units="cm"/>
      <inkml:brushProperty name="height" value="0.0290582794696093" units="cm"/>
      <inkml:brushProperty name="color" value="#F2385B"/>
      <inkml:brushProperty name="ignorePressure" value="0"/>
    </inkml:brush>
  </inkml:definitions>
  <inkml:trace contextRef="#ctx0" brushRef="#br0">24150.000000 45500.000000 757,'46.000000'0.000000'0,"-5.000000"0.000000"0 ,-7.000000 0.000000 0,-5.000000 0.000000 0,-4.000000 0.000000 0,0.000000 0.000000 1,0.000000 0.000000 0,0.000000 0.000000 1,0.000000 0.000000 0,0.000000 0.000000 1,0.000000 0.000000 0,0.000000 0.000000 1,0.000000 3.000000 1,0.000000 6.000000 1,0.000000 7.000000 3,0.000000 6.000000 1,0.000000 1.000000 0,0.000000-3.000000-1,0.000000-3.000000-1,0.000000-2.000000-1,-2.000000-1.000000 0,-3.000000 3.000000 1,-3.000000 3.000000 0,-2.000000 4.000000 0,-3.000000 1.000000 0,1.000000 0.000000 0,-1.000000 0.000000-1,1.000000 0.000000-2,-3.000000 0.000000 1,-2.000000 0.000000-1,-3.000000 0.000000 0,-3.000000 0.000000 0,-2.000000 3.000000 0,0.000000 6.000000-1,0.000000 7.000000 2,0.000000 6.000000-1,0.000000-1.000000-1,0.000000-5.000000 0,0.000000-7.000000-1,0.000000-5.000000-2,0.000000-3.000000 0,0.000000 4.000000 1,0.000000 3.000000 1,0.000000 3.000000 0,-2.000000-1.000000 1,-3.000000-2.000000 0,-3.000000-3.000000 0,-2.000000-3.000000 1,-1.000000-2.000000-2,3.000000 0.000000-1,3.000000 0.000000-3,4.000000 0.000000-2,-1.000000 1.000000 0,-3.000000 4.000000 0,-3.000000 3.000000 1,-2.000000 3.000000 0,-1.000000-1.000000 0,3.000000-2.000000 1,3.000000-3.000000-1,4.000000-3.000000 0,4.000000-4.000000 2,6.000000-3.000000 1,7.000000-3.000000 3,6.000000-2.000000 1,3.000000-6.000000 1,0.000000-6.000000 0,0.000000-6.000000-2,0.000000-6.000000-1,1.000000-7.000000 0,4.000000-6.000000-1,3.000000-6.000000-1,3.000000-6.000000 0,-1.000000-2.000000 0,-2.000000 3.000000 0,-3.000000 3.000000 0,-3.000000 4.000000 0,2.000000-6.000000 0,10.000000-11.000000-5,10.000000-14.000000-2,9.000000-11.000000-3,-1.000000-3.000000 0,-8.000000 10.000000 2,-10.000000 10.000000 2,-9.000000 9.000000 3,-7.000000 4.000000-8,-3.000000 1.000000-20,-3.000000-1.000000-18,-2.000000 1.000000-19</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29750.000000 12300.000000 999,'139.000000'1.000000'-10,"-22.000000"4.000000"4 ,-22.000000 3.000000 6,-21.000000 3.000000 4,-10.000000-1.000000 2,3.000000-2.000000-5,3.000000-3.000000-4,4.000000-3.000000-3,-6.000000-1.000000-2,-11.000000 4.000000 1,-14.000000 3.000000 0,-11.000000 3.000000 2,-7.000000 3.000000-4,0.000000 3.000000-9,0.000000 3.000000-8,0.000000 4.000000-8</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09"/>
    </inkml:context>
    <inkml:brush xml:id="br0">
      <inkml:brushProperty name="width" value="0.0334172435104847" units="cm"/>
      <inkml:brushProperty name="height" value="0.0334172435104847" units="cm"/>
      <inkml:brushProperty name="color" value="#F2385B"/>
      <inkml:brushProperty name="ignorePressure" value="0"/>
    </inkml:brush>
  </inkml:definitions>
  <inkml:trace contextRef="#ctx0" brushRef="#br0">29900.000000 43500.000000 658,'96.000000'3.000000'-10,"-5.000000"6.000000"4 ,-7.000000 7.000000 3,-5.000000 6.000000 4,-8.000000 4.000000 2,-5.000000 4.000000-1,-7.000000 3.000000-1,-5.000000 3.000000-1,-8.000000 1.000000-3,-5.000000 1.000000-5,-7.000000-1.000000-6,-5.000000 1.000000-6,-12.000000 2.000000-2,-16.000000 7.000000 4,-15.000000 6.000000 2,-15.000000 7.000000 3,-12.000000-1.000000 3,-6.000000-6.000000 2,-6.000000-6.000000 2,-6.000000-6.000000 3,1.000000-7.000000 1,9.000000-6.000000 0,10.000000-6.000000 1,10.000000-6.000000 1,-4.000000-1.000000-1,-16.000000 7.000000 2,-15.000000 6.000000 0,-15.000000 7.000000 1,-6.000000 2.000000 1,7.000000 1.000000 1,6.000000-1.000000 1,7.000000 1.000000 2,7.000000-6.000000 0,9.000000-8.000000 0,10.000000-10.000000 0,10.000000-9.000000 0,11.000000-5.000000 2,17.000000 0.000000 1,15.000000 0.000000 4,16.000000 0.000000 1,7.000000 7.000000 2,1.000000 17.000000-2,-1.000000 15.000000-1,1.000000 16.000000 0,-3.000000 13.000000-2,-2.000000 14.000000 1,-3.000000 11.000000 0,-3.000000 14.000000-1,-6.000000 7.000000 1,-5.000000 3.000000 0,-7.000000 3.000000 0,-5.000000 4.000000 0,-4.000000-9.000000 0,0.000000-18.000000-1,0.000000-19.000000-2,0.000000-18.000000-1,1.000000 4.000000-1,4.000000 28.000000 0,3.000000 28.000000 1,3.000000 29.000000 0,1.000000 5.000000-2,1.000000-15.000000-1,-1.000000-15.000000-3,1.000000-16.000000-2,2.000000-21.000000-1,7.000000-24.000000-1,6.000000-26.000000-1,7.000000-24.000000 0,5.000000-31.000000-2,7.000000-33.000000-6,6.000000-35.000000-3,7.000000-34.000000-6,5.000000-30.000000-3,7.000000-25.000000-4,6.000000-25.000000-4,7.000000-25.000000-4,0.000000-22.000000-1,-2.000000-19.000000 4,-3.000000-18.000000 2,-3.000000-19.000000 3,1.000000-2.000000 4,6.000000 16.000000 5,7.000000 15.000000 5,6.000000 17.000000 5,1.000000 19.000000 5,-3.000000 26.000000 7,-3.000000 24.000000 6,-2.000000 26.000000 6,-8.000000 24.000000 4,-8.000000 26.000000 1,-10.000000 24.000000 1,-9.000000 26.000000 1,-9.000000 18.000000-1,-5.000000 13.000000-2,-7.000000 12.000000-3,-5.000000 13.000000-2,-6.000000 12.000000-5,-3.000000 13.000000-3,-3.000000 12.000000-5,-2.000000 13.000000-5,-5.000000 9.000000-3,-2.000000 6.000000-5,-3.000000 7.000000-4,-3.000000 6.000000-4,1.000000-2.000000-2,6.000000-9.000000 1,7.000000-10.000000 1,6.000000-8.000000 0,6.000000-12.000000 1,6.000000-12.000000 1,7.000000-13.000000-1,6.000000-12.000000 2,7.000000-13.000000 1,10.000000-12.000000 3,10.000000-13.000000 3,9.000000-12.000000 4,1.000000-4.000000 1,-6.000000 7.000000 1,-6.000000 6.000000 0,-6.000000 7.000000 1,-7.000000 7.000000 2,-6.000000 9.000000 3,-6.000000 10.000000 4,-6.000000 10.000000 3,-18.000000 13.000000 1,-28.000000 19.000000 2,-28.000000 19.000000 0,-27.000000 19.000000 1,-20.000000 9.000000-3,-9.000000 0.000000-5,-10.000000 0.000000-5,-8.000000 0.000000-7,-4.000000-5.000000-3,3.000000-9.000000-2,3.000000-10.000000-2,4.000000-8.000000-2,5.000000-11.000000 0,10.000000-8.000000 3,10.000000-10.000000 2,9.000000-9.000000 3,9.000000-5.000000 3,9.000000 0.000000 2,10.000000 0.000000 1,10.000000 0.000000 3,11.000000 3.000000 4,17.000000 6.000000 6,15.000000 7.000000 7,16.000000 6.000000 6,5.000000 7.000000 1,-2.000000 10.000000-3,-3.000000 10.000000-4,-3.000000 9.000000-4,-6.000000 12.000000-2,-5.000000 16.000000 0,-7.000000 15.000000-2,-5.000000 17.000000 0,-4.000000 10.000000-1,0.000000 6.000000-2,0.000000 7.000000 0,0.000000 6.000000-2,-2.000000-4.000000-1,-3.000000-11.000000-3,-3.000000-14.000000-2,-2.000000-11.000000-3,-3.000000-15.000000-2,1.000000-16.000000-1,-1.000000-15.000000-3,1.000000-15.000000-1,2.000000-21.000000-6,7.000000-25.000000-7,6.000000-25.000000-9,7.000000-25.000000-7,0.000000-21.000000-1,-2.000000-15.000000 9,-3.000000-15.000000 9,-3.000000-16.000000 8,-2.000000-8.000000 5,0.000000 0.000000 2,0.000000 0.000000 2,0.000000 0.000000 1,0.000000 6.000000 3,0.000000 13.000000 1,0.000000 12.000000 2,0.000000 13.000000 2,3.000000 12.000000 1,6.000000 13.000000-1,7.000000 12.000000 0,6.000000 13.000000 0,9.000000 9.000000 3,13.000000 6.000000 7,12.000000 7.000000 8,13.000000 6.000000 7,1.000000 3.000000 2,-9.000000 0.000000-6,-10.000000 0.000000-4,-8.000000 0.000000-4,-8.000000 0.000000-5,-2.000000 0.000000-3,-3.000000 0.000000-3,-3.000000 0.000000-3,1.000000 1.000000-2,6.000000 4.000000 0,7.000000 3.000000 1,6.000000 3.000000 1,-1.000000 3.000000-1,-5.000000 3.000000 0,-7.000000 3.000000-1,-5.000000 4.000000-1,-9.000000 4.000000 1,-9.000000 6.000000 1,-10.000000 7.000000 0,-8.000000 6.000000 1,-12.000000 6.000000 1,-12.000000 6.000000 0,-13.000000 7.000000 0,-12.000000 6.000000 0,-12.000000 4.000000-2,-8.000000 4.000000-1,-10.000000 3.000000-4,-9.000000 3.000000-2,1.000000-4.000000-2,13.000000-8.000000 0,12.000000-10.000000-1,13.000000-9.000000-1,9.000000-9.000000 0,6.000000-5.000000 0,7.000000-7.000000 1,6.000000-5.000000 0,15.000000-9.000000 0,26.000000-9.000000 1,24.000000-10.000000 0,26.000000-8.000000 1,13.000000-8.000000 1,4.000000-2.000000 1,3.000000-3.000000 3,3.000000-3.000000 0,-4.000000 1.000000 3,-8.000000 6.000000 0,-10.000000 7.000000 2,-9.000000 6.000000 1,-13.000000 12.000000 2,-16.000000 19.000000 3,-15.000000 19.000000 3,-15.000000 19.000000 3,-21.000000 13.000000 1,-25.000000 10.000000-4,-25.000000 10.000000-2,-25.000000 9.000000-4,-11.000000 2.000000-2,3.000000-2.000000-4,3.000000-3.000000-4,4.000000-3.000000-3,8.000000-10.000000-2,17.000000-16.000000 0,15.000000-15.000000 1,16.000000-15.000000 0,18.000000-18.000000-3,22.000000-19.000000-9,22.000000-18.000000-7,23.000000-19.000000-9,13.000000-8.000000 0,6.000000 3.000000 8,7.000000 3.000000 6,6.000000 4.000000 8,3.000000 2.000000 6,0.000000 4.000000 5,0.000000 3.000000 4,0.000000 3.000000 6,-4.000000 7.000000 3,-5.000000 14.000000 0,-7.000000 11.000000 1,-5.000000 14.000000 0,-6.000000 5.000000 1,-3.000000 1.000000-1,-3.000000-1.000000 0,-2.000000 1.000000-1,-1.000000-4.000000 0,3.000000-6.000000-3,3.000000-6.000000-2,4.000000-6.000000-2,1.000000-10.000000-2,0.000000-12.000000 0,0.000000-13.000000-1,0.000000-12.000000-1,3.000000-15.000000 0,6.000000-15.000000 0,7.000000-15.000000 0,6.000000-16.000000 0,1.000000-8.000000 0,-3.000000 0.000000 0,-3.000000 0.000000 0,-2.000000 0.000000 1,-9.000000 7.000000-1,-12.000000 17.000000 0,-13.000000 15.000000 0,-12.000000 16.000000-1,-2.000000-1.000000 0,9.000000-15.000000 1,10.000000-15.000000 0,10.000000-16.000000 1,-1.000000-1.000000-1,-9.000000 17.000000 1,-10.000000 15.000000-1,-8.000000 16.000000-1,-4.000000 1.000000 1,3.000000-12.000000 1,3.000000-13.000000-1,4.000000-12.000000 1,-1.000000 1.000000 2,-3.000000 16.000000 2,-3.000000 15.000000 4,-2.000000 17.000000 4,-5.000000 16.000000-1,-2.000000 19.000000-3,-3.000000 19.000000-4,-3.000000 19.000000-3,-2.000000 15.000000-3,0.000000 13.000000-1,0.000000 12.000000 0,0.000000 13.000000-2,-2.000000 6.000000-1,-3.000000 0.000000 1,-3.000000 0.000000 0,-2.000000 0.000000 1,-3.000000-8.000000-1,1.000000-16.000000 1,-1.000000-15.000000 1,1.000000-15.000000 0,1.000000-3.000000 0,3.000000 14.000000 0,3.000000 11.000000 0,4.000000 14.000000-1,1.000000-1.000000 0,0.000000-12.000000 1,0.000000-13.000000 0,0.000000-12.000000-1,6.000000-19.000000-2,13.000000-25.000000-8,12.000000-25.000000-8,13.000000-25.000000-6,4.000000-22.000000-2,-3.000000-19.000000 4,-3.000000-18.000000 4,-2.000000-19.000000 5,-1.000000-5.000000 4,3.000000 9.000000 2,3.000000 10.000000 3,4.000000 10.000000 3,1.000000 10.000000 3,0.000000 13.000000 4,0.000000 12.000000 3,0.000000 13.000000 3,0.000000 10.000000 3,0.000000 10.000000 4,0.000000 10.000000 2,0.000000 9.000000 3,-4.000000 12.000000 1,-5.000000 16.000000-1,-7.000000 15.000000-2,-5.000000 17.000000-2,-6.000000 10.000000-1,-3.000000 6.000000-1,-3.000000 7.000000-3,-2.000000 6.000000 0,-8.000000 6.000000-5,-8.000000 6.000000-6,-10.000000 7.000000-6,-9.000000 6.000000-7,-9.000000-2.000000-3,-5.000000-9.000000 1,-7.000000-10.000000 1,-5.000000-8.000000 0,-4.000000-11.000000 1,0.000000-8.000000 3,0.000000-10.000000 1,0.000000-9.000000 3,3.000000-10.000000 1,6.000000-9.000000 0,7.000000-10.000000 0,6.000000-8.000000 0,6.000000-14.000000 1,6.000000-15.000000 4,7.000000-15.000000 1,6.000000-16.000000 4,7.000000-13.000000-1,10.000000-9.000000-2,10.000000-10.000000-4,9.000000-8.000000-3,10.000000-4.000000-2,14.000000 3.000000-3,11.000000 3.000000-1,14.000000 4.000000-3,5.000000 4.000000 0,1.000000 6.000000 1,-1.000000 7.000000 1,1.000000 6.000000 0,-3.000000 6.000000 1,-2.000000 6.000000 3,-3.000000 7.000000 3,-3.000000 6.000000 1,-4.000000 6.000000 4,-3.000000 6.000000 5,-3.000000 7.000000 4,-2.000000 6.000000 4,-8.000000 6.000000 4,-8.000000 6.000000 0,-10.000000 7.000000 2,-9.000000 6.000000 1,-10.000000 17.000000 1,-9.000000 28.000000 2,-10.000000 28.000000 1,-8.000000 29.000000 2,-8.000000 16.000000-2,-2.000000 7.000000-5,-3.000000 6.000000-7,-3.000000 7.000000-5,-4.000000 5.000000-5,-3.000000 7.000000-1,-3.000000 6.000000-3,-2.000000 7.000000-1,-3.000000 2.000000-2,1.000000 1.000000 0,-1.000000-1.000000 0,1.000000 1.000000-1,1.000000 4.000000 1,3.000000 9.000000-1,3.000000 10.000000 1,4.000000 10.000000 0,1.000000-6.000000-1,0.000000-18.000000-1,0.000000-19.000000-2,0.000000-18.000000-1,1.000000-21.000000 0,4.000000-22.000000 1,3.000000-22.000000 1,3.000000-21.000000 1,3.000000-23.000000-3,3.000000-21.000000-8,3.000000-22.000000-8,4.000000-22.000000-8,4.000000-30.000000-6,6.000000-37.000000-3,7.000000-38.000000-2,6.000000-37.000000-3,1.000000-5.000000 2,-3.000000 28.000000 8,-3.000000 28.000000 8,-2.000000 29.000000 8</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0"/>
    </inkml:context>
    <inkml:brush xml:id="br0">
      <inkml:brushProperty name="width" value="0.038975790143013" units="cm"/>
      <inkml:brushProperty name="height" value="0.038975790143013" units="cm"/>
      <inkml:brushProperty name="color" value="#F2385B"/>
      <inkml:brushProperty name="ignorePressure" value="0"/>
    </inkml:brush>
  </inkml:definitions>
  <inkml:trace contextRef="#ctx0" brushRef="#br0">36100.000000 43400.000000 564,'137.000000'-93.000000'15,"-24.000000"17.000000"-10 ,-26.000000 15.000000-11,-24.000000 16.000000-10,-18.000000 10.000000-2,-9.000000 7.000000 6,-10.000000 6.000000 7,-8.000000 7.000000 6,2.000000 2.000000 4,16.000000 1.000000 1,15.000000-1.000000 1,17.000000 1.000000 1,2.000000 1.000000 0,-9.000000 3.000000-3,-10.000000 3.000000-2,-8.000000 4.000000-1,-8.000000 2.000000 0,-2.000000 4.000000 2,-3.000000 3.000000 4,-3.000000 3.000000 2,-1.000000 4.000000 3,4.000000 7.000000 3,3.000000 6.000000 4,3.000000 7.000000 2,-2.000000 5.000000 3,-6.000000 7.000000-2,-6.000000 6.000000 0,-6.000000 7.000000 0,-6.000000 7.000000-1,-2.000000 9.000000 0,-3.000000 10.000000 0,-3.000000 10.000000 0,-2.000000 10.000000-1,0.000000 13.000000-2,0.000000 12.000000-3,0.000000 13.000000-1,0.000000 15.000000-2,0.000000 19.000000 0,0.000000 19.000000-2,0.000000 19.000000 1,0.000000 12.000000-2,0.000000 6.000000-2,0.000000 7.000000-2,0.000000 6.000000-1,0.000000 3.000000-4,0.000000 0.000000-5,0.000000 0.000000-8,0.000000 0.000000-5,0.000000-13.000000-2,0.000000-24.000000 1,0.000000-26.000000 3,0.000000-24.000000 1,-2.000000-26.000000 1,-3.000000-24.000000 2,-3.000000-26.000000 1,-2.000000-24.000000 1,-3.000000-9.000000 1,1.000000 10.000000-1,-1.000000 10.000000 0,1.000000 9.000000-1,-3.000000-5.000000 0,-2.000000-19.000000 3,-3.000000-18.000000 2,-3.000000-19.000000 2,-2.000000-24.000000-2,0.000000-28.000000-4,0.000000-28.000000-5,0.000000-27.000000-5,-8.000000-34.000000-4,-16.000000-37.000000-4,-15.000000-38.000000-3,-15.000000-37.000000-4,-1.000000 1.000000 2,16.000000 41.000000 6,15.000000 40.000000 5,17.000000 42.000000 7,5.000000 17.000000 2,-3.000000-2.000000-2,-3.000000-3.000000-2,-2.000000-3.000000-2</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0"/>
    </inkml:context>
    <inkml:brush xml:id="br0">
      <inkml:brushProperty name="width" value="0.0263265091925859" units="cm"/>
      <inkml:brushProperty name="height" value="0.0263265091925859" units="cm"/>
      <inkml:brushProperty name="color" value="#F2385B"/>
      <inkml:brushProperty name="ignorePressure" value="0"/>
    </inkml:brush>
  </inkml:definitions>
  <inkml:trace contextRef="#ctx0" brushRef="#br0">36200.000000 44350.000000 835,'159.000000'0.000000'-7,"-31.000000"0.000000"4 ,-31.000000 0.000000 2,-31.000000 0.000000 4,-20.000000 1.000000 2,-5.000000 4.000000 2,-7.000000 3.000000 3,-5.000000 3.000000 2,-8.000000 6.000000 0,-5.000000 9.000000 0,-7.000000 10.000000-1,-5.000000 10.000000-1,-12.000000 7.000000-1,-16.000000 6.000000-2,-15.000000 7.000000-1,-15.000000 6.000000-2,-11.000000 7.000000-1,-2.000000 10.000000-1,-3.000000 10.000000-2,-3.000000 9.000000-1,4.000000-2.000000 1,13.000000-12.000000 3,12.000000-13.000000 1,13.000000-12.000000 4,12.000000-12.000000 0,13.000000-8.000000 1,12.000000-10.000000-1,13.000000-9.000000 1,13.000000-12.000000-2,17.000000-11.000000-2,15.000000-14.000000-3,16.000000-11.000000-2,10.000000-11.000000-5,7.000000-5.000000-7,6.000000-7.000000-6,7.000000-5.000000-8,-7.000000-1.000000-5,-19.000000 6.000000-5,-18.000000 7.000000-6,-19.000000 6.000000-5</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1"/>
    </inkml:context>
    <inkml:brush xml:id="br0">
      <inkml:brushProperty name="width" value="0.0342492014169693" units="cm"/>
      <inkml:brushProperty name="height" value="0.0342492014169693" units="cm"/>
      <inkml:brushProperty name="color" value="#F2385B"/>
      <inkml:brushProperty name="ignorePressure" value="0"/>
    </inkml:brush>
  </inkml:definitions>
  <inkml:trace contextRef="#ctx0" brushRef="#br0">39750.000000 43250.000000 642,'-24.000000'106.000000'-1,"4.000000"13.000000"-1 ,3.000000 12.000000-1,3.000000 13.000000-1,-1.000000 13.000000 3,-2.000000 17.000000 11,-3.000000 15.000000 9,-3.000000 16.000000 9,-6.000000 5.000000 4,-5.000000-2.000000-6,-7.000000-3.000000-5,-5.000000-3.000000-5,-3.000000-10.000000-3,4.000000-16.000000-1,3.000000-15.000000-3,3.000000-15.000000-1,1.000000-7.000000-2,1.000000 3.000000-1,-1.000000 3.000000-1,1.000000 4.000000-2,2.000000-12.000000 0,7.000000-24.000000 0,6.000000-26.000000 0,7.000000-24.000000 0,10.000000-21.000000 2,16.000000-16.000000 5,15.000000-15.000000 4,17.000000-15.000000 5,14.000000-12.000000 1,17.000000-6.000000-2,15.000000-6.000000 0,16.000000-6.000000-2,7.000000-2.000000-2,1.000000 3.000000-3,-1.000000 3.000000-2,1.000000 4.000000-3,-4.000000 1.000000-3,-6.000000 0.000000-5,-6.000000 0.000000-4,-6.000000 0.000000-4,-9.000000 1.000000-6,-8.000000 4.000000-8,-10.000000 3.000000-8,-9.000000 3.000000-8,-7.000000 1.000000-6,-3.000000 1.000000-2,-3.000000-1.000000-4,-2.000000 1.000000-3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1"/>
    </inkml:context>
    <inkml:brush xml:id="br0">
      <inkml:brushProperty name="width" value="0.0266277138143778" units="cm"/>
      <inkml:brushProperty name="height" value="0.0266277138143778" units="cm"/>
      <inkml:brushProperty name="color" value="#F2385B"/>
      <inkml:brushProperty name="ignorePressure" value="0"/>
    </inkml:brush>
  </inkml:definitions>
  <inkml:trace contextRef="#ctx0" brushRef="#br0">41950.000000 45800.000000 826,'25.000000'53.000000'0,"0.000000"6.000000"1 ,0.000000 7.000000 2,0.000000 6.000000 0,-4.000000 7.000000 2,-5.000000 10.000000 5,-7.000000 10.000000 3,-5.000000 9.000000 4,-4.000000-5.000000 1,0.000000-19.000000 0,0.000000-18.000000-2,0.000000-19.000000 0,0.000000-12.000000-2,0.000000-2.000000-2,0.000000-3.000000-1,0.000000-3.000000-1,-5.000000 7.000000-4,-9.000000 19.000000-5,-10.000000 19.000000-6,-8.000000 19.000000-3,-3.000000-1.000000-5,7.000000-18.000000 0,6.000000-19.000000-2,7.000000-18.000000-2</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3"/>
    </inkml:context>
    <inkml:brush xml:id="br0">
      <inkml:brushProperty name="width" value="0.0318579152226448" units="cm"/>
      <inkml:brushProperty name="height" value="0.0318579152226448" units="cm"/>
      <inkml:brushProperty name="color" value="#F2385B"/>
      <inkml:brushProperty name="ignorePressure" value="0"/>
    </inkml:brush>
  </inkml:definitions>
  <inkml:trace contextRef="#ctx0" brushRef="#br0">44200.000000 43300.000000 690,'-47.000000'23.000000'2,"6.000000"-3.000000"3 ,7.000000-3.000000 4,6.000000-2.000000 3,12.000000-5.000000 1,19.000000-2.000000 0,19.000000-3.000000 0,19.000000-3.000000 0,12.000000-2.000000-1,6.000000 0.000000-2,7.000000 0.000000-1,6.000000 0.000000-1,4.000000 0.000000 0,4.000000 0.000000-1,3.000000 0.000000 0,3.000000 0.000000 0,-2.000000-2.000000 2,-6.000000-3.000000 1,-6.000000-3.000000 2,-6.000000-2.000000 2,-7.000000-1.000000 1,-6.000000 3.000000-2,-6.000000 3.000000-1,-6.000000 4.000000-1,-18.000000 10.000000-1,-28.000000 19.000000 0,-28.000000 19.000000 1,-27.000000 19.000000-1,-17.000000 9.000000 0,-3.000000 0.000000-3,-3.000000 0.000000-2,-2.000000 0.000000-3,-8.000000 10.000000-1,-8.000000 23.000000-3,-10.000000 22.000000-1,-9.000000 22.000000-2,-2.000000 5.000000 0,6.000000-8.000000 2,7.000000-10.000000 0,6.000000-9.000000 2,9.000000-10.000000-1,13.000000-9.000000-4,12.000000-10.000000-3,13.000000-8.000000-5,10.000000-12.000000-1,10.000000-12.000000 2,10.000000-13.000000 2,9.000000-12.000000 1,12.000000-18.000000-6,16.000000-21.000000-17,15.000000-22.000000-15,17.000000-22.000000-15,3.000000-8.000000-2,-5.000000 6.000000 15,-7.000000 7.000000 14,-5.000000 6.000000 15</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3"/>
    </inkml:context>
    <inkml:brush xml:id="br0">
      <inkml:brushProperty name="width" value="0.0309378802776337" units="cm"/>
      <inkml:brushProperty name="height" value="0.0309378802776337" units="cm"/>
      <inkml:brushProperty name="color" value="#F2385B"/>
      <inkml:brushProperty name="ignorePressure" value="0"/>
    </inkml:brush>
  </inkml:definitions>
  <inkml:trace contextRef="#ctx0" brushRef="#br0">44300.000000 44650.000000 711,'90.000000'-18.000000'20,"-18.000000"17.000000"-1 ,-19.000000 15.000000-1,-18.000000 16.000000-2,-12.000000 18.000000 1,-3.000000 22.000000 1,-3.000000 22.000000 2,-2.000000 23.000000 1,-5.000000 10.000000-1,-2.000000 0.000000-1,-3.000000 0.000000-2,-3.000000 0.000000-3,-6.000000 3.000000 0,-5.000000 6.000000-1,-7.000000 7.000000-1,-5.000000 6.000000 0,-3.000000-4.000000-2,4.000000-11.000000-4,3.000000-14.000000-3,3.000000-11.000000-5,3.000000-15.000000-1,3.000000-16.000000 2,3.000000-15.000000 1,4.000000-15.000000 1</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3"/>
    </inkml:context>
    <inkml:brush xml:id="br0">
      <inkml:brushProperty name="width" value="0.0277526509016752" units="cm"/>
      <inkml:brushProperty name="height" value="0.0277526509016752" units="cm"/>
      <inkml:brushProperty name="color" value="#F2385B"/>
      <inkml:brushProperty name="ignorePressure" value="0"/>
    </inkml:brush>
  </inkml:definitions>
  <inkml:trace contextRef="#ctx0" brushRef="#br0">45300.000000 45150.000000 792,'96.000000'-22.000000'1,"-5.000000"6.000000"1 ,-7.000000 7.000000 1,-5.000000 6.000000 2,-4.000000 7.000000 4,0.000000 10.000000 11,0.000000 10.000000 8,0.000000 9.000000 10,-4.000000 6.000000 1,-5.000000 3.000000-10,-7.000000 3.000000-8,-5.000000 4.000000-8,-9.000000-3.000000-17,-9.000000-5.000000-22,-10.000000-7.000000-23,-8.000000-5.000000-23</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4"/>
    </inkml:context>
    <inkml:brush xml:id="br0">
      <inkml:brushProperty name="width" value="0.023034704849124" units="cm"/>
      <inkml:brushProperty name="height" value="0.023034704849124" units="cm"/>
      <inkml:brushProperty name="color" value="#F2385B"/>
      <inkml:brushProperty name="ignorePressure" value="0"/>
    </inkml:brush>
  </inkml:definitions>
  <inkml:trace contextRef="#ctx0" brushRef="#br0">10350.000000 53100.000000 955,'181.000000'-35.000000'-68,"-37.000000"32.000000"29 ,-38.000000 31.000000 26,-37.000000 32.000000 29,-16.000000 19.000000 11,6.000000 10.000000-3,7.000000 10.000000-5,6.000000 9.000000-3,3.000000-2.000000-3,0.000000-12.000000-1,0.000000-13.000000-2,0.000000-12.000000-2,-7.000000-12.000000-1,-11.000000-8.000000-3,-14.000000-10.000000-2,-11.000000-9.000000-2,2.000000-7.000000-1,19.000000-3.000000 1,19.000000-3.000000 2,19.000000-2.000000 1,4.000000-9.000000-1,-9.000000-12.000000-2,-10.000000-13.000000-2,-8.000000-12.000000-3,-11.000000-13.000000-4,-8.000000-12.000000-7,-10.000000-13.000000-6,-9.000000-12.000000-6,-9.000000 1.000000-3,-5.000000 16.000000 2,-7.000000 15.000000 0,-5.000000 17.000000 3</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4"/>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11900.000000 52100.000000 999,'25.000000'43.000000'-31,"0.000000"-11.000000"1 ,0.000000-14.000000 3,0.000000-11.000000 2,-2.000000-6.000000 3,-3.000000 4.000000 6,-3.000000 3.000000 6,-2.000000 3.000000 4,-3.000000 1.000000 3,1.000000 1.000000-1,-1.000000-1.000000-1,1.000000 1.000000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2"/>
    </inkml:context>
    <inkml:brush xml:id="br0">
      <inkml:brushProperty name="width" value="0.0316108800470829" units="cm"/>
      <inkml:brushProperty name="height" value="0.0316108800470829" units="cm"/>
      <inkml:brushProperty name="color" value="#F2385B"/>
      <inkml:brushProperty name="ignorePressure" value="0"/>
    </inkml:brush>
  </inkml:definitions>
  <inkml:trace contextRef="#ctx0" brushRef="#br0">30550.000000 12950.000000 695,'-113.000000'143.000000'-3,"26.000000"-11.000000"7 ,24.000000-14.000000 5,26.000000-11.000000 8,15.000000-11.000000 4,6.000000-5.000000 4,7.000000-7.000000 3,6.000000-5.000000 5,3.000000-9.000000-1,0.000000-9.000000-5,0.000000-10.000000-4,0.000000-8.000000-5,-2.000000 2.000000-3,-3.000000 16.000000-2,-3.000000 15.000000-2,-2.000000 17.000000-2,-1.000000-1.000000-2,3.000000-16.000000 0,3.000000-15.000000-2,4.000000-15.000000-1,5.000000-17.000000-9,10.000000-15.000000-15,10.000000-15.000000-15,9.000000-16.000000-15,1.000000-10.000000-7,-6.000000-3.000000 2,-6.000000-3.000000 2,-6.000000-2.000000 3</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5"/>
    </inkml:context>
    <inkml:brush xml:id="br0">
      <inkml:brushProperty name="width" value="0.0237765554338694" units="cm"/>
      <inkml:brushProperty name="height" value="0.0237765554338694" units="cm"/>
      <inkml:brushProperty name="color" value="#F2385B"/>
      <inkml:brushProperty name="ignorePressure" value="0"/>
    </inkml:brush>
  </inkml:definitions>
  <inkml:trace contextRef="#ctx0" brushRef="#br0">10750.000000 52550.000000 925,'-30.000000'-10.000000'0,"41.000000"-18.000000"1 ,40.000000-19.000000 2,42.000000-18.000000-1,24.000000-12.000000 1,9.000000-3.000000-2,10.000000-3.000000-1,10.000000-2.000000-2,-6.000000 5.000000 1,-18.000000 16.000000 0,-19.000000 15.000000 3,-18.000000 17.000000 0,-4.000000 3.000000 2,13.000000-5.000000 2,12.000000-7.000000 2,13.000000-5.000000 1,-4.000000 0.000000 0,-18.000000 10.000000-2,-19.000000 10.000000-1,-18.000000 9.000000-3,-14.000000 6.000000 0,-5.000000 3.000000 0,-7.000000 3.000000 0,-5.000000 4.000000 0,-11.000000 4.000000-2,-11.000000 6.000000-4,-14.000000 7.000000-4,-11.000000 6.000000-4,-12.000000 3.000000-1,-9.000000 0.000000 1,-10.000000 0.000000 1,-8.000000 0.000000 1,-6.000000-2.000000-2,1.000000-3.000000-5,-1.000000-3.000000-6,1.000000-2.000000-4,4.000000-5.000000-2,9.000000-2.000000 2,10.000000-3.000000 2,10.000000-3.000000 2</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5"/>
    </inkml:context>
    <inkml:brush xml:id="br0">
      <inkml:brushProperty name="width" value="0.0301122665405273" units="cm"/>
      <inkml:brushProperty name="height" value="0.0301122665405273" units="cm"/>
      <inkml:brushProperty name="color" value="#F2385B"/>
      <inkml:brushProperty name="ignorePressure" value="0"/>
    </inkml:brush>
  </inkml:definitions>
  <inkml:trace contextRef="#ctx0" brushRef="#br0">11450.000000 51150.000000 730,'0.000000'-40.000000'3,"0.000000"23.000000"5 ,0.000000 22.000000 6,0.000000 22.000000 5,1.000000 19.000000 3,4.000000 20.000000-1,3.000000 18.000000-1,3.000000 20.000000-1,1.000000 14.000000 0,1.000000 14.000000-1,-1.000000 11.000000-1,1.000000 14.000000 0,-3.000000 7.000000-2,-2.000000 3.000000-3,-3.000000 3.000000-3,-3.000000 4.000000-3,-2.000000 1.000000-1,0.000000 0.000000 1,0.000000 0.000000 0,0.000000 0.000000 0,1.000000-10.000000-1,4.000000-18.000000-2,3.000000-19.000000-5,3.000000-18.000000-2,3.000000-21.000000-1,3.000000-22.000000 1,3.000000-22.000000 0,4.000000-21.000000 2,4.000000-20.000000 0,6.000000-15.000000 1,7.000000-15.000000 0,6.000000-16.000000 1,-1.000000-7.000000-2,-5.000000 4.000000-2,-7.000000 3.000000-2,-5.000000 3.000000-2,5.000000-19.000000-3,19.000000-41.000000-4,19.000000-40.000000-4,19.000000-40.000000-2,10.000000-23.000000-5,4.000000-3.000000-3,3.000000-3.000000-5,3.000000-2.000000-3,-1.000000 2.000000 0,-2.000000 9.000000 2,-3.000000 10.000000 4,-3.000000 10.000000 3,-6.000000 7.000000 4,-5.000000 6.000000 6,-7.000000 7.000000 5,-5.000000 6.000000 5,-4.000000 7.000000 4,0.000000 10.000000 5,0.000000 10.000000 3,0.000000 9.000000 4,-5.000000 10.000000 1,-9.000000 14.000000-1,-10.000000 11.000000-2,-8.000000 14.000000 0,-8.000000 10.000000 1,-2.000000 9.000000 7,-3.000000 10.000000 6,-3.000000 10.000000 6,-12.000000 16.000000 3,-18.000000 26.000000 1,-19.000000 24.000000 0,-18.000000 26.000000 0,-10.000000 13.000000-2,0.000000 4.000000-5,0.000000 3.000000-3,0.000000 3.000000-6,3.000000-7.000000-2,6.000000-15.000000-4,7.000000-15.000000-3,6.000000-16.000000-2,-5.000000 2.000000-2,-16.000000 23.000000 2,-15.000000 22.000000 1,-15.000000 22.000000 1,-6.000000 5.000000-1,7.000000-8.000000-3,6.000000-10.000000-3,7.000000-9.000000-3,5.000000-9.000000-1,7.000000-5.000000 0,6.000000-7.000000 2,7.000000-5.000000 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5"/>
    </inkml:context>
    <inkml:brush xml:id="br0">
      <inkml:brushProperty name="width" value="0.0279035996645689" units="cm"/>
      <inkml:brushProperty name="height" value="0.0279035996645689" units="cm"/>
      <inkml:brushProperty name="color" value="#F2385B"/>
      <inkml:brushProperty name="ignorePressure" value="0"/>
    </inkml:brush>
  </inkml:definitions>
  <inkml:trace contextRef="#ctx0" brushRef="#br0">13000.000000 50700.000000 788,'23.000000'-43.000000'-22,"-3.000000"17.000000"1 ,-3.000000 15.000000 2,-2.000000 16.000000 1,-5.000000 18.000000 7,-2.000000 22.000000 10,-3.000000 22.000000 12,-3.000000 23.000000 11,-4.000000 19.000000 5,-3.000000 19.000000 0,-3.000000 19.000000-1,-2.000000 19.000000 0,-1.000000 10.000000-2,3.000000 4.000000-4,3.000000 3.000000-4,4.000000 3.000000-4,1.000000-5.000000-2,0.000000-12.000000-1,0.000000-13.000000-1,0.000000-12.000000 0,6.000000-16.000000-1,13.000000-19.000000-1,12.000000-18.000000 0,13.000000-19.000000-1,7.000000-18.000000-1,4.000000-15.000000 0,3.000000-15.000000 0,3.000000-16.000000 0,1.000000-15.000000-1,1.000000-11.000000 1,-1.000000-14.000000 0,1.000000-11.000000 0,-6.000000-4.000000-1,-8.000000 6.000000-5,-10.000000 7.000000-3,-9.000000 6.000000-4,-2.000000-5.000000-1,6.000000-16.000000-2,7.000000-15.000000 0,6.000000-15.000000-2,-1.000000-1.000000 0,-5.000000 16.000000-1,-7.000000 15.000000-2,-5.000000 17.000000 0,-3.000000-3.000000-2,4.000000-18.000000-2,3.000000-19.000000 0,3.000000-18.000000-2,-1.000000-3.000000 0,-2.000000 17.000000-3,-3.000000 15.000000-1,-3.000000 16.000000-1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6"/>
    </inkml:context>
    <inkml:brush xml:id="br0">
      <inkml:brushProperty name="width" value="0.0323260463774204" units="cm"/>
      <inkml:brushProperty name="height" value="0.0323260463774204" units="cm"/>
      <inkml:brushProperty name="color" value="#F2385B"/>
      <inkml:brushProperty name="ignorePressure" value="0"/>
    </inkml:brush>
  </inkml:definitions>
  <inkml:trace contextRef="#ctx0" brushRef="#br0">15200.000000 50000.000000 680,'21.000000'57.000000'-14,"-5.000000"17.000000"5 ,-7.000000 15.000000 5,-5.000000 16.000000 5,-4.000000 15.000000 6,0.000000 16.000000 8,0.000000 15.000000 6,0.000000 17.000000 7,-5.000000 8.000000 2,-9.000000 4.000000-2,-10.000000 3.000000-4,-8.000000 3.000000-3,-3.000000-1.000000-2,7.000000-2.000000-1,6.000000-3.000000-1,7.000000-3.000000-2,2.000000-10.000000-1,1.000000-16.000000-1,-1.000000-15.000000-2,1.000000-15.000000 0,2.000000-18.000000-2,7.000000-19.000000-3,6.000000-18.000000-3,7.000000-19.000000-3,10.000000-16.000000-1,16.000000-12.000000 1,15.000000-13.000000 0,17.000000-12.000000 1,7.000000-10.000000 1,0.000000-6.000000 1,0.000000-6.000000 2,0.000000-6.000000 0,1.000000-2.000000 1,4.000000 3.000000-2,3.000000 3.000000 0,3.000000 4.000000-2,-4.000000 1.000000 0,-8.000000 0.000000-1,-10.000000 0.000000-1,-9.000000 0.000000 0,-9.000000 1.000000 0,-5.000000 4.000000 0,-7.000000 3.000000 1,-5.000000 3.000000-1,-6.000000-1.000000-11,-3.000000-2.000000-24,-3.000000-3.000000-26,-2.000000-3.000000-24</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6"/>
    </inkml:context>
    <inkml:brush xml:id="br0">
      <inkml:brushProperty name="width" value="0.0284142587333918" units="cm"/>
      <inkml:brushProperty name="height" value="0.0284142587333918" units="cm"/>
      <inkml:brushProperty name="color" value="#F2385B"/>
      <inkml:brushProperty name="ignorePressure" value="0"/>
    </inkml:brush>
  </inkml:definitions>
  <inkml:trace contextRef="#ctx0" brushRef="#br0">17000.000000 51850.000000 774,'48.000000'0.000000'1,"-3.000000"0.000000"5 ,-3.000000 0.000000 2,-2.000000 0.000000 4,-5.000000 0.000000 2,-2.000000 0.000000 2,-3.000000 0.000000 1,-3.000000 0.000000 1,-2.000000 1.000000-1,0.000000 4.000000-4,0.000000 3.000000-4,0.000000 3.000000-5,-4.000000 3.000000-1,-5.000000 3.000000 1,-7.000000 3.000000 1,-5.000000 4.000000 0,-3.000000 5.000000 1,4.000000 10.000000 1,3.000000 10.000000-1,3.000000 9.000000 1,-1.000000 1.000000 1,-2.000000-6.000000 0,-3.000000-6.000000 0,-3.000000-6.000000 2,-4.000000-4.000000-2,-3.000000 1.000000-4,-3.000000-1.000000-2,-2.000000 1.000000-5,-3.000000-1.000000-2,1.000000 1.000000 1,-1.000000-1.000000-2,1.000000 1.000000 0,2.000000-3.000000 1,7.000000-2.000000 1,6.000000-3.000000 0,7.000000-3.000000 2,5.000000-9.000000 0,7.000000-11.000000 0,6.000000-14.000000-1,7.000000-11.000000 1,4.000000-11.000000 0,3.000000-5.000000 1,3.000000-7.000000 1,4.000000-5.000000 0,-1.000000-3.000000 2,-3.000000 4.000000-1,-3.000000 3.000000 1,-2.000000 3.000000-1,-3.000000 1.000000-5,1.000000 1.000000-14,-1.000000-1.000000-11,1.000000 1.000000-14,-3.000000 1.000000-4,-2.000000 3.000000 3,-3.000000 3.000000 4,-3.000000 4.000000 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7"/>
    </inkml:context>
    <inkml:brush xml:id="br0">
      <inkml:brushProperty name="width" value="0.0333033390343189" units="cm"/>
      <inkml:brushProperty name="height" value="0.0333033390343189" units="cm"/>
      <inkml:brushProperty name="color" value="#F2385B"/>
      <inkml:brushProperty name="ignorePressure" value="0"/>
    </inkml:brush>
  </inkml:definitions>
  <inkml:trace contextRef="#ctx0" brushRef="#br0">20350.000000 51300.000000 660,'-40.000000'-27.000000'0,"23.000000"-3.000000"0 ,22.000000-3.000000 0,22.000000-2.000000-1,8.000000 0.000000 2,-2.000000 7.000000 3,-3.000000 6.000000 2,-3.000000 7.000000 3,-2.000000 2.000000 0,0.000000 1.000000-1,0.000000-1.000000 0,0.000000 1.000000-2,1.000000-1.000000 1,4.000000 1.000000-1,3.000000-1.000000 1,3.000000 1.000000 0,1.000000-1.000000 0,1.000000 1.000000 0,-1.000000-1.000000 0,1.000000 1.000000 0,-1.000000 1.000000 0,1.000000 3.000000 0,-1.000000 3.000000 0,1.000000 4.000000 0,-3.000000 1.000000 0,-2.000000 0.000000-1,-3.000000 0.000000 0,-3.000000 0.000000-1,-2.000000 3.000000 1,0.000000 6.000000 0,0.000000 7.000000 1,0.000000 6.000000 0,-2.000000 7.000000 0,-3.000000 10.000000-1,-3.000000 10.000000-3,-2.000000 9.000000 0,-5.000000-1.000000-2,-2.000000-8.000000 0,-3.000000-10.000000-1,-3.000000-9.000000 0,-2.000000-5.000000 0,0.000000 0.000000 0,0.000000 0.000000 1,0.000000 0.000000 1,0.000000 1.000000-1,0.000000 4.000000 1,0.000000 3.000000-1,0.000000 3.000000 1,-4.000000-1.000000-1,-5.000000-2.000000-1,-7.000000-3.000000-1,-5.000000-3.000000-1,-3.000000-1.000000-1,4.000000 4.000000 1,3.000000 3.000000 0,3.000000 3.000000 0,1.000000-1.000000 1,1.000000-2.000000-1,-1.000000-3.000000 1,1.000000-3.000000 0,-3.000000-1.000000 0,-2.000000 4.000000 1,-3.000000 3.000000 0,-3.000000 3.000000 0,-2.000000-1.000000 0,0.000000-2.000000-1,0.000000-3.000000-2,0.000000-3.000000 0,0.000000-1.000000-1,0.000000 4.000000 1,0.000000 3.000000 0,0.000000 3.000000 0,0.000000-1.000000 0,0.000000-2.000000 1,0.000000-3.000000-1,0.000000-3.000000 1,0.000000-1.000000-1,0.000000 4.000000 2,0.000000 3.000000-1,0.000000 3.000000 1,0.000000-1.000000 1,0.000000-2.000000-1,0.000000-3.000000 1,0.000000-3.000000 1,1.000000-2.000000-1,4.000000 0.000000 0,3.000000 0.000000 0,3.000000 0.000000-1,-1.000000-2.000000 1,-2.000000-3.000000 0,-3.000000-3.000000 0,-3.000000-2.000000 0,-2.000000-1.000000-1,0.000000 3.000000-1,0.000000 3.000000-3,0.000000 4.000000-1,0.000000-3.000000-1,0.000000-5.000000 1,0.000000-7.000000 0,0.000000-5.000000 0,0.000000-4.000000 1,0.000000 0.000000-1,0.000000 0.000000 2,0.000000 0.000000-1,3.000000-5.000000 0,6.000000-9.000000 0,7.000000-10.000000 0,6.000000-8.000000-1,3.000000-4.000000 0,0.000000 3.000000 0,0.000000 3.000000 0,0.000000 4.000000 1,0.000000-3.000000 0,0.000000-5.000000 0,0.000000-7.000000 1,0.000000-5.000000 0,0.000000-3.000000 1,0.000000 4.000000-1,0.000000 3.000000 1,0.000000 3.000000 0,1.000000 1.000000 0,4.000000 1.000000 0,3.000000-1.000000 0,3.000000 1.000000 0,4.000000 1.000000-1,7.000000 3.000000 1,6.000000 3.000000-2,7.000000 4.000000 0,7.000000 5.000000 3,9.000000 10.000000 5,10.000000 10.000000 5,10.000000 9.000000 6,-3.000000 4.000000 1,-11.000000 1.000000-2,-14.000000-1.000000-2,-11.000000 1.000000-3,-7.000000 1.000000-2,0.000000 3.000000 0,0.000000 3.000000 0,0.000000 4.000000-1,0.000000 1.000000 0,0.000000 0.000000-1,0.000000 0.000000-1,0.000000 0.000000 0,0.000000 0.000000-1,0.000000 0.000000 0,0.000000 0.000000 1,0.000000 0.000000-1,0.000000 1.000000 1,0.000000 4.000000-2,0.000000 3.000000 0,0.000000 3.000000-1,0.000000-1.000000 0,0.000000-2.000000 0,0.000000-3.000000 1,0.000000-3.000000 0,-2.000000-2.000000 1,-3.000000 0.000000 0,-3.000000 0.000000 0,-2.000000 0.000000 0,-1.000000-2.000000-1,3.000000-3.000000 0,3.000000-3.000000-2,4.000000-2.000000-1,1.000000-6.000000-2,0.000000-6.000000 0,0.000000-6.000000-2,0.000000-6.000000-1,-2.000000-6.000000 0,-3.000000-2.000000 0,-3.000000-3.000000 1,-2.000000-3.000000 2,-1.000000-4.000000-1,3.000000-3.000000-1,3.000000-3.000000 0,4.000000-2.000000-2,-1.000000-1.000000 1,-3.000000 3.000000 0,-3.000000 3.000000 1,-2.000000 4.000000 1,-1.000000-3.000000-1,3.000000-5.000000-1,3.000000-7.000000-1,4.000000-5.000000-1,1.000000-4.000000-1,0.000000 0.000000 2,0.000000 0.000000 1,0.000000 0.000000 1,-2.000000 1.000000 1,-3.000000 4.000000 1,-3.000000 3.000000 0,-2.000000 3.000000 2,-3.000000 3.000000-1,1.000000 3.000000 0,-1.000000 3.000000 0,1.000000 4.000000-1,-1.000000-1.000000 1,1.000000-3.000000 0,-1.000000-3.000000 0,1.000000-2.000000 0,-1.000000-1.000000 1,1.000000 3.000000-1,-1.000000 3.000000-1,1.000000 4.000000 0,-1.000000-1.000000 1,1.000000-3.000000 0,-1.000000-3.000000 2,1.000000-2.000000 0,-1.000000-1.000000 1,1.000000 3.000000 0,-1.000000 3.000000 1,1.000000 4.000000-1,-1.000000 1.000000 0,1.000000 0.000000-1,-1.000000 0.000000 0,1.000000 0.000000 0,-1.000000 0.000000-1,1.000000 0.000000 0,-1.000000 0.000000 0,1.000000 0.000000-1,-1.000000-2.000000 2,1.000000-3.000000 1,-1.000000-3.000000 2,1.000000-2.000000 2,1.000000-1.000000 1,3.000000 3.000000-1,3.000000 3.000000 0,4.000000 4.000000 0,-1.000000 1.000000-1,-3.000000 0.000000 1,-3.000000 0.000000-1,-2.000000 0.000000 0,-3.000000 0.000000 0,1.000000 0.000000-1,-1.000000 0.000000 0,1.000000 0.000000-1,-1.000000 0.000000 0,1.000000 0.000000 1,-1.000000 0.000000 1,1.000000 0.000000 1,-1.000000 0.000000 0,1.000000 0.000000 0,-1.000000 0.000000 0,1.000000 0.000000-1,-1.000000-2.000000 1,1.000000-3.000000-1,-1.000000-3.000000 0,1.000000-2.000000 0,-1.000000-1.000000 1,1.000000 3.000000 0,-1.000000 3.000000 1,1.000000 4.000000 1,-1.000000 1.000000 0,1.000000 0.000000-1,-1.000000 0.000000 0,1.000000 0.000000-1,-1.000000-2.000000 0,1.000000-3.000000 1,-1.000000-3.000000 0,1.000000-2.000000 0,-1.000000-1.000000 0,1.000000 3.000000-1,-1.000000 3.000000 0,1.000000 4.000000 0,-1.000000 1.000000 3,1.000000 0.000000 5,-1.000000 0.000000 6,1.000000 0.000000 6,-3.000000 7.000000 1,-2.000000 17.000000-2,-3.000000 15.000000-3,-3.000000 16.000000-2,-6.000000 12.000000-3,-5.000000 9.000000-4,-7.000000 10.000000-2,-5.000000 10.000000-4,-4.000000 7.000000-2,0.000000 6.000000 0,0.000000 7.000000 0,0.000000 6.000000 0,3.000000-4.000000 0,6.000000-11.000000 0,7.000000-14.000000 0,6.000000-11.000000 1,1.000000-7.000000-1,-3.000000 0.000000 0,-3.000000 0.000000-1,-2.000000 0.000000 0,-3.000000 1.000000 0,1.000000 4.000000 0,-1.000000 3.000000-1,1.000000 3.000000 1,1.000000-1.000000-1,3.000000-2.000000 1,3.000000-3.000000-1,4.000000-3.000000 1,-1.000000-1.000000 0,-3.000000 4.000000 0,-3.000000 3.000000 0,-2.000000 3.000000 0,-3.000000-1.000000 0,1.000000-2.000000 1,-1.000000-3.000000-1,1.000000-3.000000-1,1.000000-1.000000 1,3.000000 4.000000 0,3.000000 3.000000-1,4.000000 3.000000 1,-1.000000 1.000000-1,-3.000000 1.000000 0,-3.000000-1.000000-1,-2.000000 1.000000 0,-1.000000-1.000000 0,3.000000 1.000000 0,3.000000-1.000000 0,4.000000 1.000000 1,1.000000-3.000000 1,0.000000-2.000000-1,0.000000-3.000000 1,0.000000-3.000000 0,-2.000000 7.000000 0,-3.000000 19.000000-1,-3.000000 19.000000 0,-2.000000 19.000000 0,-1.000000 1.000000-1,3.000000-16.000000 0,3.000000-15.000000 0,4.000000-15.000000-1,-1.000000-11.000000 0,-3.000000-2.000000 0,-3.000000-3.000000 1,-2.000000-3.000000 1,-1.000000-2.000000 0,3.000000 0.000000 0,3.000000 0.000000 0,4.000000 0.000000 0,1.000000-2.000000 0,0.000000-3.000000 1,0.000000-3.000000-1,0.000000-2.000000 0,0.000000-1.000000 0,0.000000 3.000000 1,0.000000 3.000000-1,0.000000 4.000000 1,0.000000-1.000000-3,0.000000-3.000000-5,0.000000-3.000000-4,0.000000-2.000000-4,1.000000-12.000000-6,4.000000-19.000000-7,3.000000-18.000000-6,3.000000-19.000000-7,-1.000000-10.000000 0,-2.000000 1.000000 6,-3.000000-1.000000 7,-3.000000 1.000000 7,-1.000000-15.000000 2,4.000000-28.000000-2,3.000000-28.000000-4,3.000000-27.000000-3,-1.000000-5.000000 1,-2.000000 23.000000 4,-3.000000 22.000000 3,-3.000000 22.000000 5,-1.000000 7.000000 2,4.000000-6.000000 1,3.000000-6.000000 3,3.000000-6.000000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8"/>
    </inkml:context>
    <inkml:brush xml:id="br0">
      <inkml:brushProperty name="width" value="0.0255753640085459" units="cm"/>
      <inkml:brushProperty name="height" value="0.0255753640085459" units="cm"/>
      <inkml:brushProperty name="color" value="#F2385B"/>
      <inkml:brushProperty name="ignorePressure" value="0"/>
    </inkml:brush>
  </inkml:definitions>
  <inkml:trace contextRef="#ctx0" brushRef="#br0">23050.000000 48800.000000 860,'46.000000'-24.000000'-1,"-5.000000"4.000000"-2 ,-7.000000 3.000000-1,-5.000000 3.000000-1,-4.000000 3.000000-2,0.000000 3.000000 0,0.000000 3.000000 0,0.000000 4.000000-1,0.000000 2.000000 1,0.000000 4.000000 2,0.000000 3.000000 1,0.000000 3.000000 2,-2.000000 1.000000 0,-3.000000 1.000000 0,-3.000000-1.000000-1,-2.000000 1.000000 0,-3.000000-1.000000 0,1.000000 1.000000 1,-1.000000-1.000000 0,1.000000 1.000000 1,1.000000-1.000000 0,3.000000 1.000000 0,3.000000-1.000000 0,4.000000 1.000000 0,-1.000000 1.000000 2,-3.000000 3.000000 2,-3.000000 3.000000 3,-2.000000 4.000000 2,-3.000000-1.000000 2,1.000000-3.000000-1,-1.000000-3.000000-1,1.000000-2.000000 0,-3.000000-1.000000-1,-2.000000 3.000000 1,-3.000000 3.000000 0,-3.000000 4.000000-1,1.000000 1.000000 1,6.000000 0.000000 1,7.000000 0.000000 0,6.000000 0.000000 1,1.000000 0.000000 0,-3.000000 0.000000 1,-3.000000 0.000000 0,-2.000000 0.000000 1,-3.000000 0.000000-1,1.000000 0.000000-1,-1.000000 0.000000-1,1.000000 0.000000 0,-1.000000 0.000000-2,1.000000 0.000000-1,-1.000000 0.000000-3,1.000000 0.000000-1,-3.000000 0.000000-1,-2.000000 0.000000-2,-3.000000 0.000000 1,-3.000000 0.000000-2,-6.000000-2.000000 0,-5.000000-3.000000 0,-7.000000-3.000000-1,-5.000000-2.000000 0,-3.000000-1.000000 0,4.000000 3.000000 1,3.000000 3.000000 1,3.000000 4.000000 0,-4.000000 2.000000 0,-8.000000 4.000000-5,-10.000000 3.000000-2,-9.000000 3.000000-4,-2.000000-1.000000-1,6.000000-2.000000 1,7.000000-3.000000 0,6.000000-3.000000 2,3.000000-4.000000 1,0.000000-3.000000 0,0.000000-3.000000 1,0.000000-2.000000 0,1.000000-1.000000 2,4.000000 3.000000 3,3.000000 3.000000 2,3.000000 4.000000 3,9.000000-3.000000 2,16.000000-5.000000 0,15.000000-7.000000 1,17.000000-5.000000 1,7.000000-4.000000-1,0.000000 0.000000 0,0.000000 0.000000-2,0.000000 0.000000 0,-4.000000 0.000000-1,-5.000000 0.000000 0,-7.000000 0.000000-1,-5.000000 0.000000 0,-4.000000 0.000000 1,0.000000 0.000000 2,0.000000 0.000000 1,0.000000 0.000000 3,-2.000000 3.000000 0,-3.000000 6.000000 2,-3.000000 7.000000 0,-2.000000 6.000000 2,-14.000000 13.000000-2,-21.000000 23.000000-3,-22.000000 22.000000-2,-22.000000 22.000000-4,-11.000000 5.000000-1,0.000000-8.000000 1,0.000000-10.000000 0,0.000000-9.000000 0,3.000000-9.000000-3,6.000000-5.000000-6,7.000000-7.000000-7,6.000000-5.000000-6,12.000000-9.000000-1,19.000000-9.000000 6,19.000000-10.000000 5,19.000000-8.000000 6,12.000000-8.000000 2,6.000000-2.000000 2,7.000000-3.000000 1,6.000000-3.000000 1,-1.000000-2.000000 1,-5.000000 0.000000-1,-7.000000 0.000000 0,-5.000000 0.000000 0,-4.000000-2.000000 0,0.000000-3.000000 0,0.000000-3.000000 0,0.000000-2.000000 1,1.000000-1.000000-1,4.000000 3.000000 0,3.000000 3.000000 0,3.000000 4.000000-1,-1.000000-1.000000 1,-2.000000-3.000000 0,-3.000000-3.000000-1,-3.000000-2.000000 1,-2.000000-1.000000 0,0.000000 3.000000-1,0.000000 3.000000 1,0.000000 4.000000 0,-4.000000 4.000000 0,-5.000000 6.000000 1,-7.000000 7.000000-2,-5.000000 6.000000 1,-12.000000 7.000000 0,-16.000000 10.000000 0,-15.000000 10.000000 0,-15.000000 9.000000 0,-4.000000-1.000000-1,9.000000-8.000000-1,10.000000-10.000000-2,10.000000-9.000000 0,4.000000-5.000000-2,0.000000 0.000000 0,0.000000 0.000000 0,0.000000 0.000000-1,-5.000000 4.000000 0,-9.000000 10.000000-1,-10.000000 10.000000 0,-8.000000 9.000000-1,0.000000-1.000000 1,14.000000-8.000000 0,11.000000-10.000000 1,14.000000-9.000000 0,3.000000-7.000000 1,-2.000000-3.000000 1,-3.000000-3.000000 1,-3.000000-2.000000 1,-1.000000-1.000000 0,4.000000 3.000000 0,3.000000 3.000000 0,3.000000 4.000000 0,1.000000-1.000000 1,1.000000-3.000000 1,-1.000000-3.000000 1,1.000000-2.000000 2,-1.000000-3.000000 0,1.000000 1.000000 0,-1.000000-1.000000 0,1.000000 1.000000 1,2.000000-1.000000-2,7.000000 1.000000 1,6.000000-1.000000-1,7.000000 1.000000 0,5.000000-4.000000-1,7.000000-6.000000 0,6.000000-6.000000 0,7.000000-6.000000 0,0.000000-4.000000 0,-2.000000 1.000000 0,-3.000000-1.000000 2,-3.000000 1.000000 0,4.000000-4.000000 1,13.000000-6.000000 2,12.000000-6.000000 0,13.000000-6.000000 1,-1.000000-1.000000 0,-11.000000 7.000000-1,-14.000000 6.000000-2,-11.000000 7.000000-1,-7.000000 4.000000-1,0.000000 3.000000-1,0.000000 3.000000 0,0.000000 4.000000 0,1.000000-1.000000 1,4.000000-3.000000-1,3.000000-3.000000 2,3.000000-2.000000 0,-1.000000-3.000000 0,-2.000000 1.000000 0,-3.000000-1.000000-1,-3.000000 1.000000 1,-2.000000 1.000000-1,0.000000 3.000000 3,0.000000 3.000000 1,0.000000 4.000000 2,-5.000000 5.000000 0,-9.000000 10.000000-1,-10.000000 10.000000-2,-8.000000 9.000000-1,-15.000000 9.000000-3,-19.000000 9.000000-5,-18.000000 10.000000-4,-19.000000 10.000000-6,-7.000000 2.000000-3,7.000000-3.000000-2,6.000000-3.000000-2,7.000000-2.000000-2,7.000000-8.000000 2,9.000000-8.000000 3,10.000000-10.000000 5,10.000000-9.000000 5,4.000000-7.000000 2,0.000000-3.000000 2,0.000000-3.000000 1,0.000000-2.000000 2,1.000000-3.000000 0,4.000000 1.000000 0,3.000000-1.000000-1,3.000000 1.000000 1,1.000000 1.000000-2,1.000000 3.000000-1,-1.000000 3.000000 0,1.000000 4.000000-2,4.000000-1.000000 3,9.000000-3.000000 7,10.000000-3.000000 7,10.000000-2.000000 8,8.000000-9.000000 4,10.000000-12.000000-1,10.000000-13.000000 0,9.000000-12.000000 0,4.000000-5.000000-2,1.000000 3.000000-3,-1.000000 3.000000-3,1.000000 4.000000-3,-6.000000 2.000000-3,-8.000000 4.000000 0,-10.000000 3.000000-3,-9.000000 3.000000-1,-5.000000 3.000000 0,0.000000 3.000000 0,0.000000 3.000000-1,0.000000 4.000000 1,0.000000-1.000000 0,0.000000-3.000000 0,0.000000-3.000000-1,0.000000-2.000000 1,0.000000-1.000000-1,0.000000 3.000000-2,0.000000 3.000000-1,0.000000 4.000000-1,0.000000-1.000000-1,0.000000-3.000000 0,0.000000-3.000000-1,0.000000-2.000000 0,0.000000-5.000000-4,0.000000-2.000000-7,0.000000-3.000000-8,0.000000-3.000000-8,-4.000000-2.000000-4,-5.000000 0.000000-2,-7.000000 0.000000-1,-5.000000 0.000000-2</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9"/>
    </inkml:context>
    <inkml:brush xml:id="br0">
      <inkml:brushProperty name="width" value="0.0252155493944883" units="cm"/>
      <inkml:brushProperty name="height" value="0.0252155493944883" units="cm"/>
      <inkml:brushProperty name="color" value="#F2385B"/>
      <inkml:brushProperty name="ignorePressure" value="0"/>
    </inkml:brush>
  </inkml:definitions>
  <inkml:trace contextRef="#ctx0" brushRef="#br0">24400.000000 50900.000000 872,'1.000000'50.000000'1,"4.000000"0.000000"3 ,3.000000 0.000000 2,3.000000 0.000000 3,-1.000000 10.000000 2,-2.000000 23.000000 0,-3.000000 22.000000 0,-3.000000 22.000000 1,-2.000000-4.000000-2,0.000000-28.000000-2,0.000000-28.000000-3,0.000000-27.000000-3,-2.000000-15.000000-1,-3.000000 0.000000 0,-3.000000 0.000000 1,-2.000000 0.000000 0,-1.000000 0.000000 0,3.000000 0.000000 0,3.000000 0.000000 0,4.000000 0.000000 0,-1.000000 0.000000 0,-3.000000 0.000000 0,-3.000000 0.000000 0,-2.000000 0.000000 0,-1.000000 0.000000 0,3.000000 0.000000 0,3.000000 0.000000 0,4.000000 0.000000 0,-1.000000 0.000000 0,-3.000000 0.000000 0,-3.000000 0.000000 0,-2.000000 0.000000 0,-3.000000 1.000000-3,1.000000 4.000000-6,-1.000000 3.000000-5,1.000000 3.000000-6,1.000000 1.000000-2,3.000000 1.000000 3,3.000000-1.000000 3,4.000000 1.000000 2,-1.000000-3.000000-3,-3.000000-2.000000-9,-3.000000-3.000000-7,-2.000000-3.000000-8</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1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26500.000000 52400.000000 999,'-68.000000'176.000000'-70,"17.000000"-46.000000"14 ,15.000000-47.000000 16,16.000000-47.000000 15</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0"/>
    </inkml:context>
    <inkml:brush xml:id="br0">
      <inkml:brushProperty name="width" value="0.0336904637515545" units="cm"/>
      <inkml:brushProperty name="height" value="0.0336904637515545" units="cm"/>
      <inkml:brushProperty name="color" value="#F2385B"/>
      <inkml:brushProperty name="ignorePressure" value="0"/>
    </inkml:brush>
  </inkml:definitions>
  <inkml:trace contextRef="#ctx0" brushRef="#br0">28150.000000 50500.000000 653,'-41.000000'-50.000000'52,"19.000000"0.000000"-12 ,19.000000 0.000000-12,19.000000 0.000000-12,16.000000 1.000000-13,17.000000 4.000000-15,15.000000 3.000000-13,16.000000 3.000000-15,10.000000 6.000000-1,7.000000 9.000000 13,6.000000 10.000000 13,7.000000 10.000000 13,-1.000000 5.000000 8,-6.000000 4.000000 3,-6.000000 3.000000 5,-6.000000 3.000000 4,-4.000000 10.000000 1,1.000000 20.000000-1,-1.000000 18.000000-1,1.000000 20.000000-2,-9.000000 6.000000-1,-15.000000-2.000000-3,-15.000000-3.000000-3,-16.000000-3.000000-2,-12.000000-4.000000-1,-5.000000-3.000000-2,-7.000000-3.000000 0,-5.000000-2.000000-1,-6.000000-8.000000-1,-3.000000-8.000000 0,-3.000000-10.000000-2,-2.000000-9.000000 0,-8.000000 1.000000-1,-8.000000 13.000000 1,-10.000000 12.000000-1,-9.000000 13.000000 0,-2.000000-1.000000 0,6.000000-11.000000-1,7.000000-14.000000-1,6.000000-11.000000 0,-5.000000-1.000000-1,-16.000000 13.000000-1,-15.000000 12.000000 0,-15.000000 13.000000-1,-6.000000-2.000000 0,7.000000-16.000000 0,6.000000-15.000000 2,7.000000-15.000000 0,8.000000-15.000000 2,14.000000-12.000000 1,11.000000-13.000000 1,14.000000-12.000000 2,13.000000-12.000000 1,16.000000-8.000000-1,15.000000-10.000000 0,17.000000-9.000000 0,13.000000-7.000000 0,13.000000-3.000000 0,12.000000-3.000000 1,13.000000-2.000000 1,6.000000-1.000000 0,0.000000 3.000000 0,0.000000 3.000000-1,0.000000 4.000000-1,-5.000000 5.000000 0,-9.000000 10.000000-3,-10.000000 10.000000-2,-8.000000 9.000000-1,-23.000000 12.000000-7,-34.000000 16.000000-9,-35.000000 15.000000-10,-33.000000 17.000000-10,-18.000000 3.000000 0,0.000000-5.000000 10,0.000000-7.000000 8,0.000000-5.000000 9,1.000000-6.000000 8,4.000000-3.000000 3,3.000000-3.000000 5,3.000000-2.000000 5,6.000000-3.000000 3,9.000000 1.000000 2,10.000000-1.000000 2,10.000000 1.000000 2,5.000000 7.000000 2,4.000000 16.000000 1,3.000000 15.000000 1,3.000000 17.000000 2,3.000000 11.000000-2,3.000000 10.000000-4,3.000000 10.000000-4,4.000000 9.000000-4,1.000000-2.000000-3,0.000000-12.000000-1,0.000000-13.000000-1,0.000000-12.000000-1,0.000000 4.000000-1,0.000000 22.000000 0,0.000000 22.000000 1,0.000000 23.000000 0,-2.000000 6.000000 1,-3.000000-5.000000 0,-3.000000-7.000000-1,-2.000000-5.000000 1,-1.000000-14.000000 0,3.000000-18.000000 0,3.000000-19.000000 0,4.000000-18.000000 0,1.000000-7.000000 0,0.000000 6.000000 0,0.000000 7.000000 1,0.000000 6.000000-1,0.000000-1.000000 1,0.000000-5.000000 0,0.000000-7.000000 1,0.000000-5.000000-1,7.000000-6.000000 1,17.000000-3.000000 0,15.000000-3.000000 1,16.000000-2.000000 0,5.000000-9.000000-1,-2.000000-12.000000-1,-3.000000-13.000000-2,-3.000000-12.000000-2,-2.000000-5.000000 0,0.000000 3.000000 0,0.000000 3.000000 1,0.000000 4.000000 0,-4.000000 4.000000-1,-5.000000 6.000000-4,-7.000000 7.000000-2,-5.000000 6.000000-4,-6.000000 6.000000-1,-3.000000 6.000000 0,-3.000000 7.000000 0,-2.000000 6.000000 1,0.000000-8.000000 1,7.000000-22.000000 3,6.000000-22.000000 3,7.000000-21.000000 4,8.000000-18.000000 0,14.000000-12.000000-3,11.000000-13.000000-2,14.000000-12.000000-2,7.000000-5.000000 0,3.000000 3.000000 2,3.000000 3.000000 2,4.000000 4.000000 2,4.000000 5.000000 1,6.000000 10.000000-1,7.000000 10.000000 0,6.000000 9.000000-2,1.000000 9.000000 4,-3.000000 9.000000 10,-3.000000 10.000000 8,-2.000000 10.000000 9,-6.000000 7.000000 3,-6.000000 6.000000-1,-6.000000 7.000000-1,-6.000000 6.000000-3,-10.000000 3.000000-1,-12.000000 0.000000-4,-13.000000 0.000000-2,-12.000000 0.000000-4,-10.000000 3.000000-3,-6.000000 6.000000-7,-6.000000 7.000000-5,-6.000000 6.000000-5,-12.000000 6.000000-3,-15.000000 6.000000 0,-15.000000 7.000000 0,-16.000000 6.000000 1,-13.000000 4.000000-2,-9.000000 4.000000-2,-10.000000 3.000000-2,-8.000000 3.000000-3,-8.000000-2.000000-2,-2.000000-6.000000-2,-3.000000-6.000000-3,-3.000000-6.000000-3,1.000000-7.000000-2,6.000000-6.000000-2,7.000000-6.000000-2,6.000000-6.000000-2,7.000000-6.000000 0,10.000000-2.000000 1,10.000000-3.000000 2,9.000000-3.000000 2,9.000000-6.000000 4,9.000000-5.000000 5,10.000000-7.000000 6,10.000000-5.000000 6,7.000000-4.000000 3,6.000000 0.000000 3,7.000000 0.000000 2,6.000000 0.000000 3,3.000000 7.000000 5,0.000000 17.000000 10,0.000000 15.000000 9,0.000000 16.000000 9,-4.000000 15.000000 3,-5.000000 16.000000-3,-7.000000 15.000000-3,-5.000000 17.000000-4,-4.000000 16.000000-2,0.000000 19.000000-3,0.000000 19.000000-3,0.000000 19.000000-3,-4.000000 12.000000-2,-5.000000 6.000000-2,-7.000000 7.000000-2,-5.000000 6.000000-2,-3.000000-1.000000-2,4.000000-5.000000 0,3.000000-7.000000-2,3.000000-5.000000-1,1.000000-11.000000-3,1.000000-11.000000-3,-1.000000-14.000000-4,1.000000-11.000000-3,1.000000-18.000000-4,3.000000-22.000000-3,3.000000-22.000000-3,4.000000-21.000000-3,1.000000-20.000000-4,0.000000-15.000000-2,0.000000-15.000000-3,0.000000-16.000000-2,1.000000-8.000000-1,4.000000 0.000000 4,3.000000 0.000000 3,3.000000 0.000000 4,1.000000-2.000000 1,1.000000-3.000000-2,-1.000000-3.000000-2,1.000000-2.000000-1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2"/>
    </inkml:context>
    <inkml:brush xml:id="br0">
      <inkml:brushProperty name="width" value="0.0404681414365768" units="cm"/>
      <inkml:brushProperty name="height" value="0.0404681414365768" units="cm"/>
      <inkml:brushProperty name="color" value="#F2385B"/>
      <inkml:brushProperty name="ignorePressure" value="0"/>
    </inkml:brush>
  </inkml:definitions>
  <inkml:trace contextRef="#ctx0" brushRef="#br0">31550.000000 11300.000000 543,'165.000000'-46.000000'0,"-18.000000"10.000000"1 ,-19.000000 10.000000 0,-18.000000 9.000000 1,-17.000000 6.000000 1,-11.000000 3.000000 3,-14.000000 3.000000 2,-11.000000 4.000000 2,-11.000000 4.000000 4,-5.000000 6.000000 3,-7.000000 7.000000 3,-5.000000 6.000000 4,-8.000000 13.000000 2,-5.000000 23.000000-1,-7.000000 22.000000-2,-5.000000 22.000000 0,-3.000000 19.000000-1,4.000000 20.000000-2,3.000000 18.000000 0,3.000000 20.000000-2,1.000000 6.000000-1,1.000000-2.000000-1,-1.000000-3.000000 0,1.000000-3.000000-1,1.000000 23.000000 0,3.000000 50.000000 0,3.000000 50.000000-1,4.000000 50.000000 0,-1.000000-2.000000-2,-3.000000-53.000000 0,-3.000000-53.000000-3,-2.000000-52.000000-1,-5.000000-42.000000-1,-2.000000-28.000000-4,-3.000000-28.000000-3,-3.000000-27.000000-2,-2.000000-8.000000-1,0.000000 17.000000-1,0.000000 15.000000 0,0.000000 16.000000-1,-4.000000-4.000000-1,-5.000000-21.000000-1,-7.000000-22.000000-1,-5.000000-22.000000-3,-9.000000-21.000000-2,-9.000000-18.000000-4,-10.000000-19.000000-4,-8.000000-18.000000-4,-12.000000-28.000000-2,-12.000000-33.000000 3,-13.000000-35.000000 1,-12.000000-34.000000 2,-1.000000-10.000000 0,14.000000 16.000000-4,11.000000 15.000000-3,14.000000 17.000000-4,8.000000 14.000000-2,7.000000 17.000000-2,6.000000 15.000000 0,7.000000 16.000000-2</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0"/>
    </inkml:context>
    <inkml:brush xml:id="br0">
      <inkml:brushProperty name="width" value="0.0237798672169447" units="cm"/>
      <inkml:brushProperty name="height" value="0.0237798672169447" units="cm"/>
      <inkml:brushProperty name="color" value="#F2385B"/>
      <inkml:brushProperty name="ignorePressure" value="0"/>
    </inkml:brush>
  </inkml:definitions>
  <inkml:trace contextRef="#ctx0" brushRef="#br0">34050.000000 50200.000000 925,'73.000000'-25.000000'-29,"-3.000000"0.000000"4 ,-3.000000 0.000000 3,-2.000000 0.000000 5,2.000000 3.000000 6,9.000000 6.000000 9,10.000000 7.000000 10,10.000000 6.000000 8,2.000000 3.000000 6,-3.000000 0.000000 1,-3.000000 0.000000 0,-2.000000 0.000000 1,-9.000000 1.000000-1,-12.000000 4.000000-5,-13.000000 3.000000-5,-12.000000 3.000000-4,-12.000000 3.000000-8,-8.000000 3.000000-9,-10.000000 3.000000-10,-9.000000 4.000000-10,-7.000000-1.000000-6,-3.000000-3.000000 0,-3.000000-3.000000 0,-2.000000-2.000000-2</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1"/>
    </inkml:context>
    <inkml:brush xml:id="br0">
      <inkml:brushProperty name="width" value="0.0268414951860905" units="cm"/>
      <inkml:brushProperty name="height" value="0.0268414951860905" units="cm"/>
      <inkml:brushProperty name="color" value="#F2385B"/>
      <inkml:brushProperty name="ignorePressure" value="0"/>
    </inkml:brush>
  </inkml:definitions>
  <inkml:trace contextRef="#ctx0" brushRef="#br0">34550.000000 49800.000000 819,'0.000000'75.000000'-19,"0.000000"0.000000"4 ,0.000000 0.000000 5,0.000000 0.000000 4,0.000000 3.000000 7,0.000000 6.000000 7,0.000000 7.000000 8,0.000000 6.000000 8,0.000000-1.000000 0,0.000000-5.000000-6,0.000000-7.000000-8,0.000000-5.000000-7,0.000000-11.000000-5,0.000000-11.000000-3,0.000000-14.000000-3,0.000000-11.000000-3,4.000000-14.000000-4,10.000000-11.000000-6,10.000000-14.000000-7,9.000000-11.000000-5,6.000000-12.000000 0,3.000000-9.000000 7,3.000000-10.000000 5,4.000000-8.000000 6,4.000000-6.000000 5,6.000000 1.000000 3,7.000000-1.000000 4,6.000000 1.000000 2,1.000000-1.000000 2,-3.000000 1.000000-1,-3.000000-1.000000-1,-2.000000 1.000000-1,-6.000000 2.000000 1,-6.000000 7.000000 2,-6.000000 6.000000 2,-6.000000 7.000000 3,-7.000000 5.000000 6,-6.000000 7.000000 8,-6.000000 6.000000 8,-6.000000 7.000000 9,-10.000000 8.000000 1,-12.000000 14.000000-5,-13.000000 11.000000-6,-12.000000 14.000000-6,-16.000000 11.000000-4,-19.000000 14.000000-4,-18.000000 11.000000-3,-19.000000 14.000000-4,-13.000000 8.000000-2,-6.000000 7.000000-1,-6.000000 6.000000 0,-6.000000 7.000000-1,-1.000000-1.000000-1,7.000000-6.000000 2,6.000000-6.000000 0,7.000000-6.000000 0,11.000000-9.000000 2,20.000000-8.000000-1,18.000000-10.000000 1,20.000000-9.000000 1,16.000000-12.000000-1,16.000000-11.000000-1,15.000000-14.000000-1,17.000000-11.000000-1,14.000000-11.000000 0,17.000000-5.000000 0,15.000000-7.000000 0,16.000000-5.000000 2,1.000000-3.000000-1,-12.000000 4.000000 1,-13.000000 3.000000-1,-12.000000 3.000000 1,7.000000-2.000000 0,29.000000-6.000000-1,28.000000-6.000000 0,28.000000-6.000000 0,10.000000-4.000000-1,-5.000000 1.000000-1,-7.000000-1.000000-1,-5.000000 1.000000 0,-9.000000 2.000000-1,-9.000000 7.000000 0,-10.000000 6.000000-1,-8.000000 7.000000 1,-14.000000 4.000000-4,-15.000000 3.000000-3,-15.000000 3.000000-5,-16.000000 4.000000-4,-15.000000 1.000000-7,-11.000000 0.000000-10,-14.000000 0.000000-9,-11.000000 0.000000-11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1"/>
    </inkml:context>
    <inkml:brush xml:id="br0">
      <inkml:brushProperty name="width" value="0.029225155711174" units="cm"/>
      <inkml:brushProperty name="height" value="0.029225155711174" units="cm"/>
      <inkml:brushProperty name="color" value="#F2385B"/>
      <inkml:brushProperty name="ignorePressure" value="0"/>
    </inkml:brush>
  </inkml:definitions>
  <inkml:trace contextRef="#ctx0" brushRef="#br0">35450.000000 50450.000000 752,'-47.000000'1.000000'-24,"6.000000"4.000000"6 ,7.000000 3.000000 6,6.000000 3.000000 6,-1.000000 10.000000 7,-5.000000 20.000000 6,-7.000000 18.000000 8,-5.000000 20.000000 6,-8.000000 16.000000 4,-5.000000 16.000000 1,-7.000000 15.000000 2,-5.000000 17.000000 1,-6.000000 11.000000-1,-3.000000 10.000000-2,-3.000000 10.000000-3,-2.000000 9.000000-3,0.000000 4.000000-3,7.000000 1.000000-3,6.000000-1.000000-4,7.000000 1.000000-3,7.000000-12.000000-3,9.000000-21.000000-1,10.000000-22.000000-1,10.000000-22.000000 0,7.000000-11.000000-5,6.000000 0.000000-7,7.000000 0.000000-5,6.000000 0.000000-8,7.000000-10.000000-7,10.000000-18.000000-9,10.000000-19.000000-10,9.000000-18.000000-8,1.000000-15.000000 1,-6.000000-9.000000 11,-6.000000-10.000000 11,-6.000000-8.000000 13,-2.000000-8.000000 6,3.000000-2.000000 4,3.000000-3.000000 3,4.000000-3.000000 3</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2"/>
    </inkml:context>
    <inkml:brush xml:id="br0">
      <inkml:brushProperty name="width" value="0.0281917210668325" units="cm"/>
      <inkml:brushProperty name="height" value="0.0281917210668325" units="cm"/>
      <inkml:brushProperty name="color" value="#F2385B"/>
      <inkml:brushProperty name="ignorePressure" value="0"/>
    </inkml:brush>
  </inkml:definitions>
  <inkml:trace contextRef="#ctx0" brushRef="#br0">35150.000000 52250.000000 780,'25.000000'-66.000000'0,"0.000000"19.000000"2 ,0.000000 19.000000 1,0.000000 19.000000 0,-4.000000 19.000000 2,-5.000000 23.000000 1,-7.000000 22.000000 2,-5.000000 22.000000 1,-4.000000 10.000000 2,0.000000 1.000000-1,0.000000-1.000000 2,0.000000 1.000000 0,0.000000-9.000000-1,0.000000-15.000000-3,0.000000-15.000000-3,0.000000-16.000000-2,0.000000-4.000000-2,0.000000 10.000000-1,0.000000 10.000000 1,0.000000 9.000000-1,0.000000-1.000000-2,0.000000-8.000000-1,0.000000-10.000000-2,0.000000-9.000000-3,0.000000-13.000000-1,0.000000-16.000000-2,0.000000-15.000000 0,0.000000-15.000000-2,4.000000-15.000000-1,10.000000-12.000000-1,10.000000-13.000000-1,9.000000-12.000000-2,6.000000-7.000000 1,3.000000 1.000000 1,3.000000-1.000000 1,4.000000 1.000000 2,1.000000 4.000000 3,0.000000 9.000000 4,0.000000 10.000000 4,0.000000 10.000000 5,1.000000 7.000000 2,4.000000 6.000000 4,3.000000 7.000000 2,3.000000 6.000000 3,-4.000000 6.000000 1,-8.000000 6.000000-4,-10.000000 7.000000-2,-9.000000 6.000000-2,-7.000000 6.000000 0,-3.000000 6.000000 5,-3.000000 7.000000 5,-2.000000 6.000000 5,-8.000000 13.000000 0,-8.000000 23.000000-5,-10.000000 22.000000-4,-9.000000 22.000000-4,-9.000000 12.000000-3,-5.000000 3.000000 2,-7.000000 3.000000 1,-5.000000 4.000000 2,-1.000000-6.000000 1,6.000000-11.000000 1,7.000000-14.000000 1,6.000000-11.000000 1,17.000000-22.000000-2,28.000000-27.000000-6,28.000000-28.000000-5,29.000000-28.000000-5,16.000000-23.000000-7,7.000000-15.000000-7,6.000000-15.000000-9,7.000000-16.000000-8,-4.000000-1.000000-3,-12.000000 17.000000-2,-13.000000 15.000000-1,-12.000000 16.000000 0,-9.000000 9.000000 2,-2.000000 3.000000 7,-3.000000 3.000000 5,-3.000000 4.000000 7</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2"/>
    </inkml:context>
    <inkml:brush xml:id="br0">
      <inkml:brushProperty name="width" value="0.0360120795667171" units="cm"/>
      <inkml:brushProperty name="height" value="0.0360120795667171" units="cm"/>
      <inkml:brushProperty name="color" value="#F2385B"/>
      <inkml:brushProperty name="ignorePressure" value="0"/>
    </inkml:brush>
  </inkml:definitions>
  <inkml:trace contextRef="#ctx0" brushRef="#br0">39050.000000 49700.000000 610,'-22.000000'142.000000'2,"6.000000"-16.000000"1 ,7.000000-15.000000 4,6.000000-15.000000 2,3.000000-15.000000 1,0.000000-12.000000-1,0.000000-13.000000 0,0.000000-12.000000 0,-2.000000 9.000000 0,-3.000000 31.000000 1,-3.000000 32.000000 1,-2.000000 31.000000 1,-6.000000 15.000000-1,-6.000000 1.000000-2,-6.000000-1.000000-2,-6.000000 1.000000-1,-2.000000-12.000000-2,3.000000-21.000000-1,3.000000-22.000000 0,4.000000-22.000000 0,-3.000000-5.000000 0,-5.000000 13.000000 0,-7.000000 12.000000 2,-5.000000 13.000000 1,2.000000-4.000000 1,13.000000-18.000000 0,12.000000-19.000000 0,13.000000-18.000000 1,12.000000-15.000000 1,13.000000-9.000000 1,12.000000-10.000000 1,13.000000-8.000000 2,12.000000-8.000000 2,13.000000-2.000000 3,12.000000-3.000000 2,13.000000-3.000000 4,6.000000-4.000000 0,0.000000-3.000000-5,0.000000-3.000000-4,0.000000-2.000000-3,-4.000000-5.000000-5,-5.000000-2.000000-7,-7.000000-3.000000-5,-5.000000-3.000000-6,-8.000000-4.000000-5,-5.000000-3.000000-1,-7.000000-3.000000-2,-5.000000-2.000000-2,-8.000000-1.000000-5,-5.000000 3.000000-8,-7.000000 3.000000-7,-5.000000 4.000000-8,-6.000000 1.000000-2,-3.000000 0.000000 3,-3.000000 0.000000 4,-2.000000 0.000000 4</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2"/>
    </inkml:context>
    <inkml:brush xml:id="br0">
      <inkml:brushProperty name="width" value="0.0296885799616575" units="cm"/>
      <inkml:brushProperty name="height" value="0.0296885799616575" units="cm"/>
      <inkml:brushProperty name="color" value="#F2385B"/>
      <inkml:brushProperty name="ignorePressure" value="0"/>
    </inkml:brush>
  </inkml:definitions>
  <inkml:trace contextRef="#ctx0" brushRef="#br0">40450.000000 51750.000000 741,'71.000000'21.000000'3,"-5.000000"-5.000000"7 ,-7.000000-7.000000 7,-5.000000-5.000000 6,-8.000000-1.000000 4,-5.000000 6.000000 0,-7.000000 7.000000-1,-5.000000 6.000000 1,-8.000000 7.000000-2,-5.000000 10.000000-4,-7.000000 10.000000-3,-5.000000 9.000000-3,-8.000000 7.000000-4,-5.000000 7.000000-5,-7.000000 6.000000-3,-5.000000 7.000000-6,-3.000000 0.000000 0,4.000000-2.000000 1,3.000000-3.000000 1,3.000000-3.000000 2,6.000000-10.000000-1,9.000000-16.000000-1,10.000000-15.000000-3,10.000000-15.000000-1,11.000000-17.000000-1,17.000000-15.000000 1,15.000000-15.000000 1,16.000000-16.000000 0,9.000000-12.000000-3,3.000000-5.000000-7,3.000000-7.000000-8,4.000000-5.000000-7,-9.000000 2.000000-7,-18.000000 13.000000-4,-19.000000 12.000000-5,-18.000000 13.000000-6</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3"/>
    </inkml:context>
    <inkml:brush xml:id="br0">
      <inkml:brushProperty name="width" value="0.0289530456066132" units="cm"/>
      <inkml:brushProperty name="height" value="0.0289530456066132" units="cm"/>
      <inkml:brushProperty name="color" value="#F2385B"/>
      <inkml:brushProperty name="ignorePressure" value="0"/>
    </inkml:brush>
  </inkml:definitions>
  <inkml:trace contextRef="#ctx0" brushRef="#br0">44850.000000 50900.000000 759,'23.000000'-161.000000'4,"-3.000000"28.000000"7 ,-3.000000 28.000000 6,-2.000000 29.000000 8,-8.000000 18.000000 3,-8.000000 9.000000 0,-10.000000 10.000000-2,-9.000000 10.000000-1,-10.000000 7.000000-3,-9.000000 6.000000-3,-10.000000 7.000000-4,-8.000000 6.000000-3,-8.000000 10.000000-5,-2.000000 17.000000-6,-3.000000 15.000000-4,-3.000000 16.000000-6,2.000000 2.000000-3,10.000000-8.000000-1,10.000000-10.000000-1,9.000000-9.000000-2,-5.000000 12.000000 0,-19.000000 34.000000-2,-18.000000 35.000000-2,-19.000000 35.000000 0,-5.000000 11.000000 0,9.000000-8.000000 3,10.000000-10.000000 1,10.000000-9.000000 3,11.000000-18.000000 3,17.000000-24.000000 4,15.000000-26.000000 4,16.000000-24.000000 5,7.000000-3.000000 3,1.000000 23.000000 4,-1.000000 22.000000 4,1.000000 22.000000 3,8.000000 2.000000 1,20.000000-15.000000-4,18.000000-15.000000-4,20.000000-16.000000-3,16.000000-13.000000-3,16.000000-9.000000-4,15.000000-10.000000-4,17.000000-8.000000-4,7.000000-12.000000-3,0.000000-12.000000 0,0.000000-13.000000-1,0.000000-12.000000-2,-4.000000-7.000000 0,-5.000000 1.000000 0,-7.000000-1.000000 0,-5.000000 1.000000 0,-11.000000 1.000000-3,-11.000000 3.000000-3,-14.000000 3.000000-5,-11.000000 4.000000-5,-14.000000 1.000000 2,-11.000000 0.000000 6,-14.000000 0.000000 6,-11.000000 0.000000 7,-6.000000 1.000000 3,4.000000 4.000000 2,3.000000 3.000000 1,3.000000 3.000000 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3"/>
    </inkml:context>
    <inkml:brush xml:id="br0">
      <inkml:brushProperty name="width" value="0.0290565919131041" units="cm"/>
      <inkml:brushProperty name="height" value="0.0290565919131041" units="cm"/>
      <inkml:brushProperty name="color" value="#F2385B"/>
      <inkml:brushProperty name="ignorePressure" value="0"/>
    </inkml:brush>
  </inkml:definitions>
  <inkml:trace contextRef="#ctx0" brushRef="#br0">43900.000000 51400.000000 757,'53.000000'-24.000000'6,"6.000000"4.000000"12 ,7.000000 3.000000 13,6.000000 3.000000 12,9.000000 3.000000 2,13.000000 3.000000-10,12.000000 3.000000-10,13.000000 4.000000-10,6.000000 1.000000-5,0.000000 0.000000-3,0.000000 0.000000-3,0.000000 0.000000-1,-7.000000-2.000000-3,-11.000000-3.000000-1,-14.000000-3.000000-2,-11.000000-2.000000-1,-14.000000-1.000000-3,-11.000000 3.000000-3,-14.000000 3.000000-3,-11.000000 4.000000-2,-7.000000-1.000000-8,0.000000-3.000000-13,0.000000-3.000000-13,0.000000-2.000000-13</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3"/>
    </inkml:context>
    <inkml:brush xml:id="br0">
      <inkml:brushProperty name="width" value="0.0293727274984121" units="cm"/>
      <inkml:brushProperty name="height" value="0.0293727274984121" units="cm"/>
      <inkml:brushProperty name="color" value="#F2385B"/>
      <inkml:brushProperty name="ignorePressure" value="0"/>
    </inkml:brush>
  </inkml:definitions>
  <inkml:trace contextRef="#ctx0" brushRef="#br0">47750.000000 50600.000000 748,'-50.000000'75.000000'44,"0.000000"0.000000"-6 ,0.000000 0.000000-4,0.000000 0.000000-6,-2.000000 6.000000-5,-3.000000 13.000000-3,-3.000000 12.000000-3,-2.000000 13.000000-4,-5.000000 4.000000-2,-2.000000-3.000000-2,-3.000000-3.000000-2,-3.000000-2.000000-3,2.000000-12.000000-1,10.000000-19.000000-3,10.000000-18.000000-1,9.000000-19.000000-3,4.000000-5.000000-3,1.000000 9.000000-6,-1.000000 10.000000-4,1.000000 10.000000-6,2.000000 0.000000-2,7.000000-5.000000 2,6.000000-7.000000 2,7.000000-5.000000 2,10.000000-14.000000-3,16.000000-18.000000-7,15.000000-19.000000-8,17.000000-18.000000-8,2.000000-10.000000 1,-9.000000 0.000000 10,-10.000000 0.000000 10,-8.000000 0.000000 9</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4"/>
    </inkml:context>
    <inkml:brush xml:id="br0">
      <inkml:brushProperty name="width" value="0.0345111824572086" units="cm"/>
      <inkml:brushProperty name="height" value="0.0345111824572086" units="cm"/>
      <inkml:brushProperty name="color" value="#F2385B"/>
      <inkml:brushProperty name="ignorePressure" value="0"/>
    </inkml:brush>
  </inkml:definitions>
  <inkml:trace contextRef="#ctx0" brushRef="#br0">47600.000000 50850.000000 637,'3.000000'-32.000000'14,"6.000000"39.000000"5 ,7.000000 36.000000 4,6.000000 39.000000 4,-1.000000 10.000000-1,-5.000000-16.000000-5,-7.000000-15.000000-6,-5.000000-15.000000-5,-1.000000 8.000000-3,6.000000 35.000000 0,7.000000 35.000000 0,6.000000 34.000000 0,4.000000 10.000000 1,4.000000-11.000000 0,3.000000-14.000000 0,3.000000-11.000000 0,-1.000000-17.000000 0,-2.000000-18.000000 1,-3.000000-19.000000-1,-3.000000-18.000000 0,-2.000000-15.000000 0,0.000000-9.000000 0,0.000000-10.000000 0,0.000000-8.000000-1,6.000000-23.000000 0,13.000000-34.000000 3,12.000000-35.000000 1,13.000000-33.000000 1,6.000000-20.000000 1,0.000000-3.000000-2,0.000000-3.000000-2,0.000000-2.000000-1,-2.000000-5.000000-6,-3.000000-2.000000-8,-3.000000-3.000000-8,-2.000000-3.000000-10,-5.000000-2.000000-6,-2.000000 0.000000-6,-3.000000 0.000000-6,-3.000000 0.000000-5,-7.000000 14.000000 0,-9.000000 28.000000 6,-10.000000 28.000000 6,-8.000000 29.000000 6,-6.000000 15.000000 4,1.000000 3.000000 1,-1.000000 3.000000 0,1.000000 4.000000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3"/>
    </inkml:context>
    <inkml:brush xml:id="br0">
      <inkml:brushProperty name="width" value="0.0340738855302334" units="cm"/>
      <inkml:brushProperty name="height" value="0.0340738855302334" units="cm"/>
      <inkml:brushProperty name="color" value="#F2385B"/>
      <inkml:brushProperty name="ignorePressure" value="0"/>
    </inkml:brush>
  </inkml:definitions>
  <inkml:trace contextRef="#ctx0" brushRef="#br0">30850.000000 12350.000000 645,'43.000000'209.000000'-13,"-11.000000"-31.000000"9 ,-14.000000-31.000000 9,-11.000000-31.000000 9,-7.000000-20.000000 4,0.000000-5.000000 2,0.000000-7.000000 0,0.000000-5.000000 1,1.000000-11.000000 0,4.000000-11.000000-1,3.000000-14.000000-2,3.000000-11.000000-2,4.000000-15.000000-3,7.000000-16.000000-5,6.000000-15.000000-7,7.000000-15.000000-4,5.000000-12.000000-4,7.000000-6.000000-2,6.000000-6.000000 0,7.000000-6.000000-2,0.000000 1.000000 0,-2.000000 9.000000-1,-3.000000 10.000000 1,-3.000000 10.000000 1,-6.000000 7.000000 0,-5.000000 6.000000 1,-7.000000 7.000000 2,-5.000000 6.000000 2,-4.000000 6.000000 4,0.000000 6.000000 7,0.000000 7.000000 8,0.000000 6.000000 6,-4.000000 7.000000 4,-5.000000 10.000000 3,-7.000000 10.000000 1,-5.000000 9.000000 3,-3.000000 2.000000 0,4.000000-2.000000-2,3.000000-3.000000 0,3.000000-3.000000-1,4.000000-9.000000-8,7.000000-11.000000-15,6.000000-14.000000-16,7.000000-11.000000-15,0.000000-11.000000-13,-2.000000-5.000000-13,-3.000000-7.000000-11,-3.000000-5.000000-13</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5"/>
    </inkml:context>
    <inkml:brush xml:id="br0">
      <inkml:brushProperty name="width" value="0.0340102091431618" units="cm"/>
      <inkml:brushProperty name="height" value="0.0340102091431618" units="cm"/>
      <inkml:brushProperty name="color" value="#F2385B"/>
      <inkml:brushProperty name="ignorePressure" value="0"/>
    </inkml:brush>
  </inkml:definitions>
  <inkml:trace contextRef="#ctx0" brushRef="#br0">49700.000000 50250.000000 646,'25.000000'54.000000'9,"0.000000"10.000000"2 ,0.000000 10.000000 2,0.000000 9.000000 2,-2.000000 10.000000 3,-3.000000 14.000000 1,-3.000000 11.000000 1,-2.000000 14.000000 3,-5.000000 5.000000 0,-2.000000 1.000000 0,-3.000000-1.000000-1,-3.000000 1.000000 0,-7.000000 2.000000 0,-9.000000 7.000000-2,-10.000000 6.000000 0,-8.000000 7.000000-2,-4.000000 2.000000-1,3.000000 1.000000-3,3.000000-1.000000-4,4.000000 1.000000-2,1.000000-6.000000-3,0.000000-8.000000-3,0.000000-10.000000-3,0.000000-9.000000-2,1.000000-16.000000-2,4.000000-22.000000 2,3.000000-22.000000 1,3.000000-21.000000 1,7.000000-37.000000-9,14.000000-49.000000-17,11.000000-51.000000-17,14.000000-49.000000-19,2.000000-29.000000-3,-6.000000-6.000000 10,-6.000000-6.000000 8,-6.000000-6.000000 10,-4.000000 10.000000 8,1.000000 29.000000 4,-1.000000 28.000000 6,1.000000 28.000000 4,-3.000000-8.000000 5,-2.000000-44.000000 1,-3.000000-43.000000 2,-3.000000-44.000000 2,-2.000000 1.000000 1,0.000000 47.000000 1,0.000000 47.000000 1,0.000000 48.000000 2,3.000000 6.000000 0,6.000000-30.000000 0,7.000000-32.000000 1,6.000000-30.000000-1,4.000000 2.000000 2,4.000000 38.000000 2,3.000000 37.000000 2,3.000000 38.000000 2,1.000000 24.000000 5,1.000000 14.000000 7,-1.000000 11.000000 7,1.000000 14.000000 7,4.000000 5.000000 4,9.000000 1.000000 0,10.000000-1.000000 0,10.000000 1.000000 1,4.000000 2.000000-3,0.000000 7.000000-2,0.000000 6.000000-3,0.000000 7.000000-4,-5.000000 5.000000-2,-9.000000 7.000000-1,-10.000000 6.000000-3,-8.000000 7.000000 0,-11.000000 2.000000-5,-8.000000 1.000000-4,-10.000000-1.000000-5,-9.000000 1.000000-6,-13.000000 2.000000-3,-16.000000 7.000000 0,-15.000000 6.000000-2,-15.000000 7.000000-1,-14.000000 2.000000-1,-8.000000 1.000000-2,-10.000000-1.000000-1,-9.000000 1.000000-2,-9.000000-4.000000-4,-5.000000-6.000000-7,-7.000000-6.000000-8,-5.000000-6.000000-6,6.000000-10.000000-2,23.000000-12.000000 6,22.000000-13.000000 5,22.000000-12.000000 5,10.000000-7.000000 0,1.000000 1.000000-2,-1.000000-1.000000-5,1.000000 1.000000-2</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6"/>
    </inkml:context>
    <inkml:brush xml:id="br0">
      <inkml:brushProperty name="width" value="0.0401216000318527" units="cm"/>
      <inkml:brushProperty name="height" value="0.0401216000318527" units="cm"/>
      <inkml:brushProperty name="color" value="#F2385B"/>
      <inkml:brushProperty name="ignorePressure" value="0"/>
    </inkml:brush>
  </inkml:definitions>
  <inkml:trace contextRef="#ctx0" brushRef="#br0">37600.000000 55150.000000 548,'0.000000'157.000000'-26,"0.000000"-33.000000"6 ,0.000000-35.000000 5,0.000000-34.000000 7,0.000000-10.000000 4,0.000000 16.000000 5,0.000000 15.000000 5,0.000000 17.000000 4,-4.000000 11.000000 1,-5.000000 10.000000 1,-7.000000 10.000000-1,-5.000000 9.000000 1,-4.000000-5.000000-2,0.000000-19.000000 0,0.000000-18.000000-1,0.000000-19.000000-1,0.000000-13.000000 0,0.000000-6.000000-2,0.000000-6.000000 1,0.000000-6.000000-2,1.000000-12.000000 1,4.000000-15.000000-2,3.000000-15.000000 0,3.000000-16.000000-2,10.000000-16.000000 0,20.000000-16.000000-4,18.000000-15.000000-2,20.000000-15.000000-3,8.000000-7.000000 0,1.000000 3.000000 0,-1.000000 3.000000 2,1.000000 4.000000 1,-6.000000 8.000000 1,-8.000000 17.000000 1,-10.000000 15.000000 2,-9.000000 16.000000 1,2.000000 2.000000 0,17.000000-8.000000 2,15.000000-10.000000-1,16.000000-9.000000 1,4.000000 1.000000 1,-6.000000 13.000000-1,-6.000000 12.000000 0,-6.000000 13.000000-1,-12.000000 9.000000 1,-15.000000 6.000000 0,-15.000000 7.000000 1,-16.000000 6.000000 0,-15.000000 13.000000 0,-11.000000 23.000000 0,-14.000000 22.000000 0,-11.000000 22.000000 0,-12.000000 12.000000-1,-9.000000 3.000000 0,-10.000000 3.000000-1,-8.000000 4.000000-1,-6.000000-1.000000 1,1.000000-3.000000-1,-1.000000-3.000000-1,1.000000-2.000000 1,5.000000-11.000000-1,14.000000-15.000000 0,11.000000-15.000000 0,14.000000-16.000000 0,14.000000-15.000000-2,20.000000-11.000000-2,18.000000-14.000000-3,20.000000-11.000000-3,6.000000-9.000000 0,-2.000000-3.000000 2,-3.000000-3.000000 2,-3.000000-2.000000 3,2.000000-11.000000 0,10.000000-15.000000-1,10.000000-15.000000-1,9.000000-16.000000-1,-1.000000-4.000000-1,-8.000000 10.000000 1,-10.000000 10.000000 1,-9.000000 9.000000 1,-5.000000 6.000000-1,0.000000 3.000000 1,0.000000 3.000000 0,0.000000 4.000000-1,0.000000 1.000000 1,0.000000 0.000000 1,0.000000 0.000000 0,0.000000 0.000000 1,0.000000 0.000000 0,0.000000 0.000000 0,0.000000 0.000000 0,0.000000 0.000000 0,3.000000-4.000000 1,6.000000-5.000000 1,7.000000-7.000000 2,6.000000-5.000000 1,-2.000000 0.000000 1,-9.000000 10.000000-2,-10.000000 10.000000 0,-8.000000 9.000000-2,-6.000000 4.000000 0,1.000000 1.000000 1,-1.000000-1.000000 0,1.000000 1.000000 1,1.000000 1.000000 0,3.000000 3.000000 0,3.000000 3.000000 0,4.000000 4.000000-1,1.000000 1.000000 0,0.000000 0.000000 0,0.000000 0.000000 0,0.000000 0.000000 0,1.000000 4.000000-1,4.000000 10.000000 1,3.000000 10.000000-1,3.000000 9.000000 0,-2.000000 2.000000 0,-6.000000-2.000000-1,-6.000000-3.000000 1,-6.000000-3.000000 0,-6.000000-1.000000 1,-2.000000 4.000000 3,-3.000000 3.000000 3,-3.000000 3.000000 3,-1.000000-1.000000 2,4.000000-2.000000-1,3.000000-3.000000-1,3.000000-3.000000-1,-1.000000-2.000000 0,-2.000000 0.000000-1,-3.000000 0.000000-1,-3.000000 0.000000-1,-2.000000 0.000000 0,0.000000 0.000000-1,0.000000 0.000000-1,0.000000 0.000000-1,0.000000 0.000000-1,0.000000 0.000000 0,0.000000 0.000000 1,0.000000 0.000000-1,0.000000 6.000000 1,0.000000 13.000000-1,0.000000 12.000000 1,0.000000 13.000000 0,3.000000-4.000000-1,6.000000-18.000000-2,7.000000-19.000000-2,6.000000-18.000000-3,3.000000-14.000000 1,0.000000-5.000000 0,0.000000-7.000000 2,0.000000-5.000000 0,0.000000-6.000000 1,0.000000-3.000000-1,0.000000-3.000000-1,0.000000-2.000000-2,-2.000000-1.000000 1,-3.000000 3.000000 0,-3.000000 3.000000 1,-2.000000 4.000000 1,-1.000000 1.000000 1,3.000000 0.000000-1,3.000000 0.000000 1,4.000000 0.000000-1,1.000000 0.000000 0,0.000000 0.000000 0,0.000000 0.000000 1,0.000000 0.000000 0,-2.000000-2.000000 0,-3.000000-3.000000 1,-3.000000-3.000000-1,-2.000000-2.000000 0,-3.000000-1.000000 1,1.000000 3.000000-1,-1.000000 3.000000 1,1.000000 4.000000-1,1.000000 2.000000 0,3.000000 4.000000 1,3.000000 3.000000 1,4.000000 3.000000 1,-1.000000-1.000000 0,-3.000000-2.000000 0,-3.000000-3.000000 1,-2.000000-3.000000-1,-1.000000-1.000000 0,3.000000 4.000000 0,3.000000 3.000000-1,4.000000 3.000000 0,-1.000000-1.000000-1,-3.000000-2.000000 0,-3.000000-3.000000-1,-2.000000-3.000000 1,-1.000000-2.000000 0,3.000000 0.000000 1,3.000000 0.000000 1,4.000000 0.000000 0,1.000000 1.000000 1,0.000000 4.000000-2,0.000000 3.000000 0,0.000000 3.000000-1,-2.000000 7.000000-2,-3.000000 14.000000-3,-3.000000 11.000000-1,-2.000000 14.000000-4,-5.000000 3.000000 1,-2.000000-2.000000 1,-3.000000-3.000000 2,-3.000000-3.000000 2,-2.000000 2.000000 1,0.000000 10.000000 2,0.000000 10.000000 0,0.000000 9.000000 2,1.000000 1.000000 0,4.000000-6.000000-1,3.000000-6.000000 0,3.000000-6.000000 0,3.000000-12.000000-1,3.000000-15.000000 0,3.000000-15.000000 0,4.000000-16.000000 0,-1.000000-8.000000 0,-3.000000 0.000000-1,-3.000000 0.000000 0,-2.000000 0.000000 0,0.000000-2.000000 0,7.000000-3.000000 0,6.000000-3.000000 0,7.000000-2.000000-1,-1.000000-1.000000 0,-6.000000 3.000000 1,-6.000000 3.000000-1,-6.000000 4.000000 0,-4.000000 1.000000 1,1.000000 0.000000 0,-1.000000 0.000000 0,1.000000 0.000000 1,-1.000000 0.000000-1,1.000000 0.000000 1,-1.000000 0.000000 0,1.000000 0.000000 1,1.000000-2.000000-1,3.000000-3.000000 1,3.000000-3.000000 1,4.000000-2.000000-1,-1.000000-1.000000 1,-3.000000 3.000000 0,-3.000000 3.000000-1,-2.000000 4.000000 0,-1.000000 1.000000-1,3.000000 0.000000 1,3.000000 0.000000-1,4.000000 0.000000 0,-1.000000-2.000000 0,-3.000000-3.000000 0,-3.000000-3.000000 0,-2.000000-2.000000 0,-3.000000-1.000000 1,1.000000 3.000000 1,-1.000000 3.000000 2,1.000000 4.000000 2,1.000000 1.000000 0,3.000000 0.000000 0,3.000000 0.000000 0,4.000000 0.000000-1,-1.000000 0.000000 0,-3.000000 0.000000-1,-3.000000 0.000000 0,-2.000000 0.000000-1,-3.000000 0.000000 1,1.000000 0.000000-1,-1.000000 0.000000 0,1.000000 0.000000 0,4.000000-5.000000 2,9.000000-9.000000 5,10.000000-10.000000 6,10.000000-8.000000 4,-1.000000 11.000000 3,-9.000000 35.000000 0,-10.000000 35.000000 1,-8.000000 34.000000-1,-8.000000 27.000000-1,-2.000000 23.000000-2,-3.000000 22.000000-4,-3.000000 22.000000-2,-2.000000 16.000000-1,0.000000 14.000000-1,0.000000 11.000000 1,0.000000 14.000000 0,-4.000000-3.000000 0,-5.000000-15.000000-1,-7.000000-15.000000 0,-5.000000-16.000000-1,-1.000000-21.000000 0,6.000000-24.000000-1,7.000000-26.000000-1,6.000000-24.000000 0,1.000000-6.000000-1,-3.000000 17.000000 2,-3.000000 15.000000 1,-2.000000 16.000000 2,-3.000000-2.000000-2,1.000000-19.000000-2,-1.000000-18.000000-2,1.000000-19.000000-3,-1.000000-8.000000-2,1.000000 3.000000 1,-1.000000 3.000000 0,1.000000 4.000000 0,-1.000000-1.000000 0,1.000000-3.000000 0,-1.000000-3.000000-1,1.000000-2.000000 0,-1.000000-3.000000-1,1.000000 1.000000-4,-1.000000-1.000000-3,1.000000 1.000000-3,1.000000-13.000000-14,3.000000-25.000000-24,3.000000-25.000000-24,4.000000-25.000000-24</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6"/>
    </inkml:context>
    <inkml:brush xml:id="br0">
      <inkml:brushProperty name="width" value="0.0372817888855934" units="cm"/>
      <inkml:brushProperty name="height" value="0.0372817888855934" units="cm"/>
      <inkml:brushProperty name="color" value="#F2385B"/>
      <inkml:brushProperty name="ignorePressure" value="0"/>
    </inkml:brush>
  </inkml:definitions>
  <inkml:trace contextRef="#ctx0" brushRef="#br0">43700.000000 55050.000000 590,'-44.000000'3.000000'0,"13.000000"6.000000"0 ,12.000000 7.000000 0,13.000000 6.000000 0,4.000000 13.000000 0,-3.000000 23.000000 3,-3.000000 22.000000 1,-2.000000 22.000000 2,-1.000000 12.000000 4,3.000000 3.000000 7,3.000000 3.000000 7,4.000000 4.000000 6,-1.000000-10.000000 1,-3.000000-22.000000-6,-3.000000-22.000000-7,-2.000000-21.000000-5,-3.000000-14.000000-5,1.000000-2.000000-1,-1.000000-3.000000-2,1.000000-3.000000-2,-4.000000 13.000000 0,-6.000000 32.000000 0,-6.000000 31.000000 0,-6.000000 32.000000 1,-4.000000 11.000000 0,1.000000-5.000000 0,-1.000000-7.000000 2,1.000000-5.000000-1,1.000000-9.000000 1,3.000000-9.000000 0,3.000000-10.000000-1,4.000000-8.000000 0,2.000000-9.000000 0,4.000000-6.000000 1,3.000000-6.000000 1,3.000000-6.000000 1,7.000000-9.000000 0,14.000000-8.000000 1,11.000000-10.000000 2,14.000000-9.000000 0,8.000000-9.000000 0,7.000000-5.000000 0,6.000000-7.000000 0,7.000000-5.000000-1,8.000000-8.000000 0,14.000000-5.000000 0,11.000000-7.000000-2,14.000000-5.000000 0,0.000000-4.000000-3,-8.000000 0.000000-3,-10.000000 0.000000-3,-9.000000 0.000000-4,-7.000000-2.000000-7,-3.000000-3.000000-10,-3.000000-3.000000-10,-2.000000-2.000000-11,-8.000000 0.000000-1,-8.000000 7.000000 7,-10.000000 6.000000 7,-9.000000 7.000000 8</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6"/>
    </inkml:context>
    <inkml:brush xml:id="br0">
      <inkml:brushProperty name="width" value="0.0328257270157337" units="cm"/>
      <inkml:brushProperty name="height" value="0.0328257270157337" units="cm"/>
      <inkml:brushProperty name="color" value="#F2385B"/>
      <inkml:brushProperty name="ignorePressure" value="0"/>
    </inkml:brush>
  </inkml:definitions>
  <inkml:trace contextRef="#ctx0" brushRef="#br0">45400.000000 56850.000000 670,'0.000000'51.000000'28,"0.000000"4.000000"-5 ,0.000000 3.000000-6,0.000000 3.000000-5,-2.000000 7.000000 1,-3.000000 14.000000 11,-3.000000 11.000000 10,-2.000000 14.000000 10,-3.000000 2.000000 0,1.000000-6.000000-9,-1.000000-6.000000-9,1.000000-6.000000-10,1.000000-9.000000-7,3.000000-8.000000-5,3.000000-10.000000-4,4.000000-9.000000-3</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7"/>
    </inkml:context>
    <inkml:brush xml:id="br0">
      <inkml:brushProperty name="width" value="0.0265924315899611" units="cm"/>
      <inkml:brushProperty name="height" value="0.0265924315899611" units="cm"/>
      <inkml:brushProperty name="color" value="#F2385B"/>
      <inkml:brushProperty name="ignorePressure" value="0"/>
    </inkml:brush>
  </inkml:definitions>
  <inkml:trace contextRef="#ctx0" brushRef="#br0">48200.000000 55800.000000 827,'-27.000000'-68.000000'3,"-3.000000"17.000000"8 ,-3.000000 15.000000 6,-2.000000 16.000000 7,-1.000000 13.000000 1,3.000000 14.000000-5,3.000000 11.000000-5,4.000000 14.000000-5,-3.000000 8.000000-5,-5.000000 7.000000-3,-7.000000 6.000000-4,-5.000000 7.000000-3,-6.000000 13.000000-1,-3.000000 22.000000 0,-3.000000 22.000000 2,-2.000000 23.000000 1,2.000000 11.000000 1,9.000000 4.000000 1,10.000000 3.000000 0,10.000000 3.000000 1,8.000000-4.000000 2,10.000000-8.000000 3,10.000000-10.000000 3,9.000000-9.000000 4,12.000000-15.000000 0,16.000000-18.000000-2,15.000000-19.000000-1,17.000000-18.000000-1,8.000000-17.000000-4,4.000000-11.000000-4,3.000000-14.000000-3,3.000000-11.000000-5,1.000000-14.000000-2,1.000000-11.000000 1,-1.000000-14.000000 1,1.000000-11.000000 0,-7.000000-9.000000-2,-12.000000-3.000000-8,-13.000000-3.000000-7,-12.000000-2.000000-6,-10.000000 0.000000-4,-6.000000 7.000000 0,-6.000000 6.000000 0,-6.000000 7.000000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7"/>
    </inkml:context>
    <inkml:brush xml:id="br0">
      <inkml:brushProperty name="width" value="0.0244652610272169" units="cm"/>
      <inkml:brushProperty name="height" value="0.0244652610272169" units="cm"/>
      <inkml:brushProperty name="color" value="#F2385B"/>
      <inkml:brushProperty name="ignorePressure" value="0"/>
    </inkml:brush>
  </inkml:definitions>
  <inkml:trace contextRef="#ctx0" brushRef="#br0">47350.000000 56750.000000 899,'75.000000'-2.000000'39,"0.000000"-3.000000"-10 ,0.000000-3.000000-9,0.000000-2.000000-9,3.000000-1.000000-9,6.000000 3.000000-7,7.000000 3.000000-7,6.000000 4.000000-7,-5.000000-1.000000-7,-16.000000-3.000000-6,-15.000000-3.000000-6,-15.000000-2.000000-6</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8"/>
    </inkml:context>
    <inkml:brush xml:id="br0">
      <inkml:brushProperty name="width" value="0.0357300862669945" units="cm"/>
      <inkml:brushProperty name="height" value="0.0357300862669945" units="cm"/>
      <inkml:brushProperty name="color" value="#F2385B"/>
      <inkml:brushProperty name="ignorePressure" value="0"/>
    </inkml:brush>
  </inkml:definitions>
  <inkml:trace contextRef="#ctx0" brushRef="#br0">50900.000000 56000.000000 615,'21.000000'-47.000000'3,"-5.000000"6.000000"5 ,-7.000000 7.000000 5,-5.000000 6.000000 6,-9.000000 15.000000 3,-9.000000 26.000000 1,-10.000000 24.000000 0,-8.000000 26.000000 0,-4.000000 8.000000-1,3.000000-5.000000-4,3.000000-7.000000-4,4.000000-5.000000-4,-6.000000 5.000000-3,-11.000000 19.000000-1,-14.000000 19.000000-2,-11.000000 19.000000-2,-7.000000 9.000000-1,0.000000 0.000000 1,0.000000 0.000000 0,0.000000 0.000000 0,4.000000-4.000000-1,10.000000-5.000000 1,10.000000-7.000000-1,9.000000-5.000000-1,7.000000-12.000000-2,7.000000-16.000000-7,6.000000-15.000000-5,7.000000-15.000000-7,7.000000-17.000000-3,9.000000-15.000000-2,10.000000-15.000000-1,10.000000-16.000000-3,10.000000-19.000000 1,13.000000-22.000000 2,12.000000-22.000000 1,13.000000-21.000000 2,2.000000-10.000000 2,-5.000000 3.000000 3,-7.000000 3.000000 1,-5.000000 4.000000 2,-8.000000 8.000000 4,-5.000000 17.000000 2,-7.000000 15.000000 4,-5.000000 16.000000 2,0.000000 1.000000 4,10.000000-12.000000 3,10.000000-13.000000 2,9.000000-12.000000 2,4.000000-1.000000 4,1.000000 14.000000 2,-1.000000 11.000000 5,1.000000 14.000000 2,-6.000000 11.000000 3,-8.000000 14.000000 2,-10.000000 11.000000 2,-9.000000 14.000000 2,-7.000000 16.000000 1,-3.000000 22.000000-3,-3.000000 22.000000-2,-2.000000 23.000000-1,-5.000000 14.000000-2,-2.000000 10.000000-2,-3.000000 10.000000-2,-3.000000 9.000000-2,-2.000000 1.000000-1,0.000000-6.000000-2,0.000000-6.000000-1,0.000000-6.000000-2,3.000000-12.000000-1,6.000000-15.000000-1,7.000000-15.000000-1,6.000000-16.000000-1,4.000000-15.000000 0,4.000000-11.000000 1,3.000000-14.000000 1,3.000000-11.000000 2,3.000000-15.000000 0,3.000000-16.000000 0,3.000000-15.000000 0,4.000000-15.000000-1,-1.000000-11.000000-2,-3.000000-2.000000-4,-3.000000-3.000000-6,-2.000000-3.000000-5,-3.000000-9.000000-5,1.000000-11.000000-7,-1.000000-14.000000-5,1.000000-11.000000-7,1.000000-12.000000-6,3.000000-9.000000-6,3.000000-10.000000-7,4.000000-8.000000-6,-3.000000 10.000000 1,-5.000000 31.000000 9,-7.000000 32.000000 9,-5.000000 31.000000 9</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8"/>
    </inkml:context>
    <inkml:brush xml:id="br0">
      <inkml:brushProperty name="width" value="0.035686869174242" units="cm"/>
      <inkml:brushProperty name="height" value="0.035686869174242" units="cm"/>
      <inkml:brushProperty name="color" value="#F2385B"/>
      <inkml:brushProperty name="ignorePressure" value="0"/>
    </inkml:brush>
  </inkml:definitions>
  <inkml:trace contextRef="#ctx0" brushRef="#br0">53400.000000 55800.000000 616,'21.000000'260.000000'21,"-5.000000"-27.000000"1 ,-7.000000-28.000000 0,-5.000000-28.000000 2,-6.000000-15.000000 0,-3.000000 1.000000 3,-3.000000-1.000000 2,-2.000000 1.000000 2,-3.000000-9.000000-1,1.000000-15.000000-5,-1.000000-15.000000-4,1.000000-16.000000-5,-3.000000-2.000000-3,-2.000000 13.000000-1,-3.000000 12.000000 0,-3.000000 13.000000-2,-1.000000-4.000000 1,4.000000-18.000000-1,3.000000-19.000000 1,3.000000-18.000000 0,-1.000000-7.000000-9,-2.000000 6.000000-20,-3.000000 7.000000-19,-3.000000 6.000000-20,1.000000-18.000000-7,6.000000-40.000000 4,7.000000-40.000000 2,6.000000-41.000000 5,3.000000-19.000000 5,0.000000 3.000000 9,0.000000 3.000000 10,0.000000 4.000000 8</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28"/>
    </inkml:context>
    <inkml:brush xml:id="br0">
      <inkml:brushProperty name="width" value="0.0326606035232544" units="cm"/>
      <inkml:brushProperty name="height" value="0.0326606035232544" units="cm"/>
      <inkml:brushProperty name="color" value="#F2385B"/>
      <inkml:brushProperty name="ignorePressure" value="0"/>
    </inkml:brush>
  </inkml:definitions>
  <inkml:trace contextRef="#ctx0" brushRef="#br0">53850.000000 55900.000000 673,'160.000000'23.000000'24,"-27.000000"-3.000000"1 ,-28.000000-3.000000 3,-28.000000-2.000000 1,-17.000000 0.000000 0,-2.000000 7.000000-2,-3.000000 6.000000-1,-3.000000 7.000000-3,-2.000000 2.000000-1,0.000000 1.000000-1,0.000000-1.000000-2,0.000000 1.000000 0,-5.000000 1.000000-4,-9.000000 3.000000-4,-10.000000 3.000000-5,-8.000000 4.000000-4,-12.000000 4.000000-3,-12.000000 6.000000-2,-13.000000 7.000000-3,-12.000000 6.000000-2,-16.000000 7.000000-1,-19.000000 10.000000-2,-18.000000 10.000000-1,-19.000000 9.000000-1,-12.000000-2.000000 0,-2.000000-12.000000 3,-3.000000-13.000000 1,-3.000000-12.000000 3,2.000000-13.000000 1,10.000000-12.000000 0,10.000000-13.000000 2,9.000000-12.000000 1,12.000000-9.000000-2,16.000000-2.000000-4,15.000000-3.000000-3,17.000000-3.000000-3,3.000000-4.000000-3,-5.000000-3.000000 1,-7.000000-3.000000-1,-5.000000-2.000000 0,-1.000000-5.000000-4,6.000000-2.000000-7,7.000000-3.000000-8,6.000000-3.000000-7</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35"/>
    </inkml:context>
    <inkml:brush xml:id="br0">
      <inkml:brushProperty name="width" value="0.0283801630139351" units="cm"/>
      <inkml:brushProperty name="height" value="0.0283801630139351" units="cm"/>
      <inkml:brushProperty name="color" value="#F2385B"/>
      <inkml:brushProperty name="ignorePressure" value="0"/>
    </inkml:brush>
  </inkml:definitions>
  <inkml:trace contextRef="#ctx0" brushRef="#br0">2600.000000 34400.000000 775,'0.000000'79.000000'-4,"0.000000"10.000000"-8 ,0.000000 10.000000-7,0.000000 9.000000-7,-4.000000 13.000000-1,-5.000000 20.000000 7,-7.000000 18.000000 8,-5.000000 20.000000 7,-3.000000 8.000000 5,4.000000 1.000000 2,3.000000-1.000000 4,3.000000 1.000000 2,-1.000000-6.000000 2,-2.000000-8.000000 1,-3.000000-10.000000-1,-3.000000-9.000000 1,-1.000000-12.000000 1,4.000000-11.000000 0,3.000000-14.000000 1,3.000000-11.000000 2,1.000000-12.000000-1,1.000000-9.000000 0,-1.000000-10.000000-1,1.000000-8.000000 0,10.000000-17.000000 2,22.000000-21.000000 5,22.000000-22.000000 4,23.000000-22.000000 5,10.000000-13.000000 0,0.000000-3.000000-6,0.000000-3.000000-5,0.000000-2.000000-6,0.000000-1.000000-4,0.000000 3.000000-3,0.000000 3.000000-2,0.000000 4.000000-4,-4.000000 2.000000-3,-5.000000 4.000000-5,-7.000000 3.000000-5,-5.000000 3.000000-4,-6.000000-1.000000-5,-3.000000-2.000000-6,-3.000000-3.000000-4,-2.000000-3.000000-6,-6.000000-1.000000-2,-6.000000 4.000000 3,-6.000000 3.000000 2,-6.000000 3.000000 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11:25"/>
    </inkml:context>
    <inkml:brush xml:id="br0">
      <inkml:brushProperty name="width" value="0.0350250266492367" units="cm"/>
      <inkml:brushProperty name="height" value="0.0350250266492367" units="cm"/>
      <inkml:brushProperty name="color" value="#F2385B"/>
      <inkml:brushProperty name="ignorePressure" value="0"/>
    </inkml:brush>
  </inkml:definitions>
  <inkml:trace contextRef="#ctx0" brushRef="#br0">34700.000000 11250.000000 628,'1.000000'239.000000'-6,"4.000000"-22.000000"12 ,3.000000-22.000000 12,3.000000-21.000000 12,-1.000000-14.000000 5,-2.000000-2.000000-1,-3.000000-3.000000-1,-3.000000-3.000000-2,-2.000000-12.000000-3,0.000000-18.000000-5,0.000000-19.000000-3,0.000000-18.000000-6,-4.000000-35.000000-5,-5.000000-50.000000-8,-7.000000-50.000000-7,-5.000000-50.000000-8,-3.000000-29.000000-6,4.000000-5.000000-2,3.000000-7.000000-4,3.000000-5.000000-3,3.000000 2.000000 0,3.000000 13.000000 1,3.000000 12.000000 3,4.000000 13.000000 2,5.000000 13.000000 4,10.000000 17.000000 4,10.000000 15.000000 5,9.000000 16.000000 4,6.000000 12.000000 4,3.000000 9.000000 1,3.000000 10.000000 2,4.000000 10.000000 2,-3.000000 5.000000 1,-5.000000 4.000000 1,-7.000000 3.000000 1,-5.000000 3.000000-1,-4.000000 3.000000 2,0.000000 3.000000-1,0.000000 3.000000 0,0.000000 4.000000 1,-2.000000 1.000000-1,-3.000000 0.000000 1,-3.000000 0.000000 0,-2.000000 0.000000 0,-6.000000 4.000000 1,-6.000000 10.000000-1,-6.000000 10.000000 1,-6.000000 9.000000-1,-10.000000 10.000000 1,-12.000000 14.000000 3,-13.000000 11.000000 2,-12.000000 14.000000 4,-4.000000-4.000000-1,7.000000-19.000000-2,6.000000-18.000000-2,7.000000-19.000000-3,4.000000-12.000000-1,3.000000-2.000000-2,3.000000-3.000000 0,4.000000-3.000000-2,13.000000-10.000000-5,26.000000-16.000000-9,24.000000-15.000000-9,26.000000-15.000000-9,10.000000-6.000000-4,-3.000000 7.000000 1,-3.000000 6.000000 0,-2.000000 7.000000 1,-5.000000 4.000000 3,-2.000000 3.000000 3,-3.000000 3.000000 3,-3.000000 4.000000 4,-7.000000 2.000000 4,-9.000000 4.000000 2,-10.000000 3.000000 4,-8.000000 3.000000 3,-9.000000 4.000000 3,-6.000000 7.000000 3,-6.000000 6.000000 4,-6.000000 7.000000 4,-12.000000 5.000000 2,-15.000000 7.000000 4,-15.000000 6.000000 3,-16.000000 7.000000 4,-7.000000 0.000000 0,4.000000-2.000000-2,3.000000-3.000000 0,3.000000-3.000000-2,4.000000-4.000000-2,7.000000-3.000000-2,6.000000-3.000000-2,7.000000-2.000000-2,11.000000-8.000000-3,20.000000-8.000000-4,18.000000-10.000000-4,20.000000-9.000000-4,10.000000-4.000000-1,3.000000 4.000000 0,3.000000 3.000000 3,4.000000 3.000000 0,1.000000 3.000000-3,0.000000 3.000000-7,0.000000 3.000000-9,0.000000 4.000000-7,-4.000000-1.000000-2,-5.000000-3.000000 6,-7.000000-3.000000 4,-5.000000-2.000000 5,-8.000000 0.000000 5,-5.000000 7.000000 3,-7.000000 6.000000 4,-5.000000 7.000000 4,-6.000000-1.000000 3,-3.000000-6.000000 5,-3.000000-6.000000 3,-2.000000-6.000000 5,-6.000000-2.000000 1,-6.000000 3.000000 1,-6.000000 3.000000-1,-6.000000 4.000000 2,-1.000000 1.000000-2,7.000000 0.000000 1,6.000000 0.000000-1,7.000000 0.000000-1,4.000000 0.000000-1,3.000000 0.000000-4,3.000000 0.000000-4,4.000000 0.000000-2,7.000000 0.000000-4,13.000000 0.000000-2,12.000000 0.000000-3,13.000000 0.000000-2,6.000000-2.000000-4,0.000000-3.000000-3,0.000000-3.000000-5,0.000000-2.000000-3,-4.000000-5.000000-3,-5.000000-2.000000 2,-7.000000-3.000000 0,-5.000000-3.000000 1,-9.000000 1.000000 2,-9.000000 6.000000 4,-10.000000 7.000000 3,-8.000000 6.000000 5,-14.000000 4.000000 4,-15.000000 4.000000 8,-15.000000 3.000000 6,-16.000000 3.000000 7,-12.000000-1.000000 5,-5.000000-2.000000 4,-7.000000-3.000000 2,-5.000000-3.000000 3,2.000000-4.000000 1,13.000000-3.000000-5,12.000000-3.000000-4,13.000000-2.000000-4,15.000000-1.000000-3,19.000000 3.000000-1,19.000000 3.000000-2,19.000000 4.000000-1,21.000000-1.000000-3,26.000000-3.000000-3,24.000000-3.000000-1,26.000000-2.000000-4,16.000000-1.000000-1,10.000000 3.000000-1,10.000000 3.000000 0,9.000000 4.000000-1,6.000000 4.000000 0,3.000000 6.000000 1,3.000000 7.000000 1,4.000000 6.000000 0,1.000000-1.000000 0,0.000000-5.000000 0,0.000000-7.000000-1,0.000000-5.000000-2,-5.000000-8.000000-1,-9.000000-5.000000-4,-10.000000-7.000000-4,-8.000000-5.000000-4,-14.000000-11.000000-6,-15.000000-11.000000-8,-15.000000-14.000000-8,-16.000000-11.000000-7,-15.000000-12.000000-4,-11.000000-9.000000-1,-14.000000-10.000000 1,-11.000000-8.000000 0,-9.000000 2.000000 4,-3.000000 16.000000 7,-3.000000 15.000000 9,-2.000000 17.000000 6</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35"/>
    </inkml:context>
    <inkml:brush xml:id="br0">
      <inkml:brushProperty name="width" value="0.0231857690960169" units="cm"/>
      <inkml:brushProperty name="height" value="0.0231857690960169" units="cm"/>
      <inkml:brushProperty name="color" value="#F2385B"/>
      <inkml:brushProperty name="ignorePressure" value="0"/>
    </inkml:brush>
  </inkml:definitions>
  <inkml:trace contextRef="#ctx0" brushRef="#br0">4350.000000 36300.000000 948,'-2.000000'98.000000'1,"-3.000000"-3.000000"-4 ,-3.000000-3.000000-3,-2.000000-2.000000-4,-3.000000 0.000000 3,1.000000 7.000000 9,-1.000000 6.000000 8,1.000000 7.000000 10,-1.000000-1.000000 1,1.000000-6.000000-7,-1.000000-6.000000-6,1.000000-6.000000-6,1.000000-9.000000-5,3.000000-8.000000-1,3.000000-10.000000-2,4.000000-9.000000-1,2.000000-16.000000-6,4.000000-22.000000-10,3.000000-22.000000-11,3.000000-21.000000-10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35"/>
    </inkml:context>
    <inkml:brush xml:id="br0">
      <inkml:brushProperty name="width" value="0.0232744850218296" units="cm"/>
      <inkml:brushProperty name="height" value="0.0232744850218296" units="cm"/>
      <inkml:brushProperty name="color" value="#F2385B"/>
      <inkml:brushProperty name="ignorePressure" value="0"/>
    </inkml:brush>
  </inkml:definitions>
  <inkml:trace contextRef="#ctx0" brushRef="#br0">5500.000000 33250.000000 945,'118.000000'26.000000'0,"-11.000000"4.000000"1 ,-14.000000 3.000000 1,-11.000000 3.000000 1,-9.000000 1.000000 2,-3.000000 1.000000 2,-3.000000-1.000000 2,-2.000000 1.000000 3,-1.000000-1.000000-2,3.000000 1.000000-5,3.000000-1.000000-5,4.000000 1.000000-5,-4.000000-4.000000-1,-9.000000-6.000000 0,-10.000000-6.000000 3,-8.000000-6.000000 0,-14.000000-4.000000-4,-15.000000 1.000000-14,-15.000000-1.000000-11,-16.000000 1.000000-14</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36"/>
    </inkml:context>
    <inkml:brush xml:id="br0">
      <inkml:brushProperty name="width" value="0.030845096334815" units="cm"/>
      <inkml:brushProperty name="height" value="0.030845096334815" units="cm"/>
      <inkml:brushProperty name="color" value="#F2385B"/>
      <inkml:brushProperty name="ignorePressure" value="0"/>
    </inkml:brush>
  </inkml:definitions>
  <inkml:trace contextRef="#ctx0" brushRef="#br0">5500.000000 34200.000000 713,'-22.000000'78.000000'-5,"6.000000"6.000000"2 ,7.000000 7.000000 1,6.000000 6.000000 1,1.000000 6.000000 2,-3.000000 6.000000 4,-3.000000 7.000000 4,-2.000000 6.000000 4,-5.000000 3.000000 2,-2.000000 0.000000 0,-3.000000 0.000000 0,-3.000000 0.000000 1,1.000000-10.000000-2,6.000000-18.000000-2,7.000000-19.000000-3,6.000000-18.000000-2,6.000000-21.000000-2,6.000000-22.000000-2,7.000000-22.000000-1,6.000000-21.000000-2,1.000000-12.000000-2,-3.000000 1.000000-1,-3.000000-1.000000-3,-2.000000 1.000000-1,0.000000-6.000000-2,7.000000-8.000000 0,6.000000-10.000000-1,7.000000-9.000000-1,-1.000000 1.000000 0,-6.000000 13.000000 2,-6.000000 12.000000 2,-6.000000 13.000000 1,-1.000000 4.000000 1,7.000000-3.000000 0,6.000000-3.000000 1,7.000000-2.000000 1,4.000000 0.000000 1,3.000000 7.000000 3,3.000000 6.000000 4,4.000000 7.000000 4,-6.000000 11.000000 0,-11.000000 20.000000-2,-14.000000 18.000000-1,-11.000000 20.000000-2,-7.000000 10.000000-1,0.000000 3.000000 0,0.000000 3.000000-1,0.000000 4.000000 0,0.000000-3.000000-1,0.000000-5.000000-1,0.000000-7.000000-1,0.000000-5.000000-1,3.000000-9.000000-2,6.000000-9.000000-4,7.000000-10.000000-2,6.000000-8.000000-4,-1.000000-11.000000 0,-5.000000-8.000000 2,-7.000000-10.000000 1,-5.000000-9.000000 3,3.000000-13.000000-1,17.000000-16.000000-1,15.000000-15.000000-2,16.000000-15.000000-1,5.000000-14.000000 0,-2.000000-8.000000 2,-3.000000-10.000000 1,-3.000000-9.000000 3,-2.000000 1.000000 1,0.000000 13.000000-1,0.000000 12.000000 1,0.000000 13.000000-1,-2.000000 6.000000 2,-3.000000 0.000000 4,-3.000000 0.000000 3,-2.000000 0.000000 5,-5.000000 7.000000 2,-2.000000 17.000000 4,-3.000000 15.000000 3,-3.000000 16.000000 2,-4.000000 10.000000 2,-3.000000 7.000000-1,-3.000000 6.000000-1,-2.000000 7.000000-1,-3.000000 10.000000 0,1.000000 16.000000-1,-1.000000 15.000000-1,1.000000 17.000000 0,-3.000000 13.000000 0,-2.000000 13.000000-2,-3.000000 12.000000 1,-3.000000 13.000000-2,-1.000000 12.000000 0,4.000000 13.000000 0,3.000000 12.000000 0,3.000000 13.000000 0,-1.000000 6.000000-1,-2.000000 0.000000 2,-3.000000 0.000000-1,-3.000000 0.000000 2,-6.000000-2.000000-1,-5.000000-3.000000-2,-7.000000-3.000000 0,-5.000000-2.000000-2,-4.000000-9.000000-1,0.000000-12.000000-3,0.000000-13.000000-2,0.000000-12.000000-2,1.000000-15.000000-3,4.000000-15.000000 0,3.000000-15.000000-1,3.000000-16.000000-1,-1.000000-7.000000-8,-2.000000 4.000000-17,-3.000000 3.000000-16,-3.000000 3.000000-15,-2.000000-5.000000-5,0.000000-12.000000 10,0.000000-13.000000 8,0.000000-12.000000 10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37"/>
    </inkml:context>
    <inkml:brush xml:id="br0">
      <inkml:brushProperty name="width" value="0.026707835495472" units="cm"/>
      <inkml:brushProperty name="height" value="0.026707835495472" units="cm"/>
      <inkml:brushProperty name="color" value="#F2385B"/>
      <inkml:brushProperty name="ignorePressure" value="0"/>
    </inkml:brush>
  </inkml:definitions>
  <inkml:trace contextRef="#ctx0" brushRef="#br0">2500.000000 38800.000000 823,'114.000000'51.000000'-58,"-22.000000"4.000000"15 ,-22.000000 3.000000 14,-21.000000 3.000000 15,-14.000000-1.000000 6,-2.000000-2.000000 2,-3.000000-3.000000-1,-3.000000-3.000000 1,-6.000000-2.000000 1,-5.000000 0.000000 1,-7.000000 0.000000 1,-5.000000 0.000000 2,-8.000000 0.000000 0,-5.000000 0.000000-1,-7.000000 0.000000 0,-5.000000 0.000000 0,-6.000000-2.000000 1,-3.000000-3.000000 2,-3.000000-3.000000 4,-2.000000-2.000000 3,-1.000000-6.000000 1,3.000000-6.000000-1,3.000000-6.000000 0,4.000000-6.000000-2,-3.000000 1.000000 1,-5.000000 9.000000 1,-7.000000 10.000000 2,-5.000000 10.000000 0,-1.000000 0.000000 1,6.000000-5.000000-2,7.000000-7.000000-2,6.000000-5.000000-1,10.000000-8.000000 0,17.000000-5.000000 4,15.000000-7.000000 4,16.000000-5.000000 3,4.000000 2.000000 2,-6.000000 13.000000 1,-6.000000 12.000000 1,-6.000000 13.000000 0,-10.000000 13.000000 0,-12.000000 17.000000-4,-13.000000 15.000000-2,-12.000000 16.000000-3,-10.000000 9.000000-3,-6.000000 3.000000-1,-6.000000 3.000000-2,-6.000000 4.000000-1,-2.000000 1.000000-3,3.000000 0.000000-2,3.000000 0.000000-2,4.000000 0.000000-3,4.000000-7.000000-3,6.000000-11.000000-1,7.000000-14.000000-4,6.000000-11.000000-1,9.000000-23.000000-5,13.000000-31.000000-5,12.000000-31.000000-6,13.000000-31.000000-6,6.000000-13.000000 3,0.000000 6.000000 10,0.000000 7.000000 12,0.000000 6.000000 10,0.000000 6.000000 7,0.000000 6.000000 4,0.000000 7.000000 2,0.000000 6.000000 4,0.000000 12.000000 2,0.000000 19.000000-1,0.000000 19.000000 1,0.000000 19.000000 0,0.000000 15.000000-1,0.000000 13.000000-1,0.000000 12.000000 0,0.000000 13.000000-2,0.000000 7.000000-1,0.000000 4.000000-3,0.000000 3.000000-1,0.000000 3.000000-2,-2.000000-4.000000-1,-3.000000-8.000000 1,-3.000000-10.000000 0,-2.000000-9.000000 1,-3.000000-12.000000-1,1.000000-11.000000-2,-1.000000-14.000000-2,1.000000-11.000000-3,1.000000-14.000000-2,3.000000-11.000000-4,3.000000-14.000000-3,4.000000-11.000000-4,2.000000-17.000000-1,4.000000-18.000000 2,3.000000-19.000000 1,3.000000-18.000000 1,-1.000000-20.000000-1,-2.000000-18.000000-3,-3.000000-19.000000-5,-3.000000-18.000000-4,-4.000000-15.000000-2,-3.000000-9.000000 2,-3.000000-10.000000 0,-2.000000-8.000000 1,-1.000000-1.000000 4,3.000000 9.000000 5,3.000000 10.000000 5,4.000000 10.000000 6,-1.000000 13.000000 5,-3.000000 19.000000 5,-3.000000 19.000000 4,-2.000000 19.000000 4,-6.000000 23.000000 4,-6.000000 28.000000 1,-6.000000 28.000000 1,-6.000000 29.000000 3,-6.000000 16.000000-2,-2.000000 7.000000-3,-3.000000 6.000000-4,-3.000000 7.000000-3,1.000000-3.000000-4,6.000000-8.000000-2,7.000000-10.000000-3,6.000000-9.000000-3,1.000000 2.000000-1,-3.000000 17.000000 0,-3.000000 15.000000 1,-2.000000 16.000000 0,3.000000 4.000000 0,14.000000-6.000000-1,11.000000-6.000000 0,14.000000-6.000000-2,10.000000-10.000000-1,9.000000-12.000000-1,10.000000-13.000000-2,10.000000-12.000000-2,5.000000-18.000000-2,4.000000-21.000000-5,3.000000-22.000000-4,3.000000-22.000000-5,-2.000000-15.000000-2,-6.000000-5.000000-2,-6.000000-7.000000-1,-6.000000-5.000000-2,-10.000000 2.000000 3,-12.000000 13.000000 4,-13.000000 12.000000 6,-12.000000 13.000000 5</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3:34:38"/>
    </inkml:context>
    <inkml:brush xml:id="br0">
      <inkml:brushProperty name="width" value="0.0293263886123896" units="cm"/>
      <inkml:brushProperty name="height" value="0.0293263886123896" units="cm"/>
      <inkml:brushProperty name="color" value="#F2385B"/>
      <inkml:brushProperty name="ignorePressure" value="0"/>
    </inkml:brush>
  </inkml:definitions>
  <inkml:trace contextRef="#ctx0" brushRef="#br0">4300.000000 40250.000000 750,'48.000000'-111.000000'-4,"-3.000000"28.000000"3 ,-3.000000 28.000000 2,-2.000000 29.000000 2,2.000000 13.000000 2,9.000000 1.000000 0,10.000000-1.000000 1,10.000000 1.000000 0,2.000000 4.000000 2,-3.000000 9.000000 2,-3.000000 10.000000 1,-2.000000 10.000000 2,-5.000000 4.000000-1,-2.000000 0.000000-5,-3.000000 0.000000-3,-3.000000 0.000000-5,-6.000000 1.000000-2,-5.000000 4.000000-1,-7.000000 3.000000 0,-5.000000 3.000000-1,-8.000000-1.000000 0,-5.000000-2.000000 1,-7.000000-3.000000 0,-5.000000-3.000000 1,-14.000000 4.000000-3,-18.000000 13.000000-6,-19.000000 12.000000-5,-18.000000 13.000000-6,-9.000000 1.000000-2,4.000000-9.000000 3,3.000000-10.000000 1,3.000000-8.000000 3,6.000000-9.000000 2,9.000000-6.000000 2,10.000000-6.000000 2,10.000000-6.000000 3,-3.000000-4.000000 1,-11.000000 1.000000 1,-14.000000-1.000000 1,-11.000000 1.000000 1,-3.000000-3.000000 0,10.000000-2.000000 2,10.000000-3.000000 1,9.000000-3.000000 1,7.000000 2.000000 2,7.000000 10.000000 5,6.000000 10.000000 4,7.000000 9.000000 4,4.000000 12.000000 2,3.000000 16.000000-2,3.000000 15.000000-1,4.000000 17.000000-1,-1.000000 13.000000 0,-3.000000 13.000000 6,-3.000000 12.000000 4,-2.000000 13.000000 4,-1.000000 1.000000 2,3.000000-9.000000 1,3.000000-10.000000 0,4.000000-8.000000-1,1.000000-17.000000-2,0.000000-21.000000-5,0.000000-22.000000-6,0.000000-22.000000-5,-2.000000-10.000000-3,-3.000000 4.000000-1,-3.000000 3.000000 1,-2.000000 3.000000-1,-1.000000 9.000000 0,3.000000 16.000000 0,3.000000 15.000000 0,4.000000 17.000000 0,1.000000 2.000000-1,0.000000-9.000000 1,0.000000-10.000000 0,0.000000-8.000000 0,0.000000-11.000000-2,0.000000-8.000000-3,0.000000-10.000000-2,0.000000-9.000000-4,6.000000-16.000000-6,13.000000-22.000000-6,12.000000-22.000000-7,13.000000-21.000000-7,6.000000-31.000000-5,0.000000-36.000000-1,0.000000-39.000000-3,0.000000-36.000000-1,-4.000000-25.000000 1,-5.000000-8.000000 6,-7.000000-10.000000 5,-5.000000-9.000000 6,-6.000000-1.000000 4,-3.000000 10.000000 5,-3.000000 10.000000 3,-2.000000 9.000000 5,-3.000000 20.000000 3,1.000000 31.000000 3,-1.000000 32.000000 1,1.000000 31.000000 3,1.000000 26.000000 5,3.000000 22.000000 5,3.000000 22.000000 8,4.000000 23.000000 5,-1.000000 20.000000 3,-3.000000 23.000000-2,-3.000000 22.000000-4,-2.000000 22.000000-1,0.000000 13.000000-4,7.000000 7.000000-4,6.000000 6.000000-4,7.000000 7.000000-5,2.000000 2.000000-2,1.000000 1.000000-1,-1.000000-1.000000-2,1.000000 1.000000-1,-1.000000-6.000000-1,1.000000-8.000000-1,-1.000000-10.000000 0,1.000000-9.000000-1,-1.000000-7.000000 2,1.000000-3.000000 2,-1.000000-3.000000 3,1.000000-2.000000 3,-4.000000-1.000000 2,-6.000000 3.000000 2,-6.000000 3.000000 1,-6.000000 4.000000 2,-9.000000 1.000000-1,-8.000000 0.000000-2,-10.000000 0.000000-1,-9.000000 0.000000-2,-12.000000 1.000000-3,-11.000000 4.000000-4,-14.000000 3.000000-3,-11.000000 3.000000-3,-7.000000-4.000000-3,0.000000-8.000000 0,0.000000-10.000000-2,0.000000-9.000000 0,1.000000-13.000000-4,4.000000-16.000000-4,3.000000-15.000000-7,3.000000-15.000000-4,4.000000-18.000000-2,7.000000-19.000000 2,6.000000-18.000000 3,7.000000-19.000000 3,7.000000-5.000000 2,9.000000 9.000000 3,10.000000 10.000000 3,10.000000 10.000000 3,5.000000 8.000000 4,4.000000 10.000000 4,3.000000 10.000000 4,3.000000 9.000000 4,6.000000 2.000000 4,9.000000-2.000000 1,10.000000-3.000000 2,10.000000-3.000000 2,10.000000 2.000000 1,13.000000 10.000000 3,12.000000 10.000000 1,13.000000 9.000000 2,7.000000 7.000000 2,4.000000 7.000000 2,3.000000 6.000000 1,3.000000 7.000000 1,1.000000 5.000000 0,1.000000 7.000000-2,-1.000000 6.000000-4,1.000000 7.000000-3,-6.000000-1.000000-5,-8.000000-6.000000-7,-10.000000-6.000000-7,-9.000000-6.000000-7,-12.000000-7.000000-2,-11.000000-6.000000 1,-14.000000-6.000000 3,-11.000000-6.000000 1</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3:41"/>
    </inkml:context>
    <inkml:brush xml:id="br0">
      <inkml:brushProperty name="width" value="0.0354682616889477" units="cm"/>
      <inkml:brushProperty name="height" value="0.0354682616889477" units="cm"/>
      <inkml:brushProperty name="color" value="#F2385B"/>
      <inkml:brushProperty name="ignorePressure" value="0"/>
    </inkml:brush>
  </inkml:definitions>
  <inkml:trace contextRef="#ctx0" brushRef="#br0">16050.000000 13100.000000 620,'-46.000000'4.000000'59,"10.000000"10.000000"-22 ,10.000000 10.000000-21,9.000000 9.000000-21,-4.000000 20.000000-6,-15.000000 31.000000 8,-15.000000 32.000000 10,-16.000000 31.000000 8,-1.000000-1.000000 3,17.000000-30.000000-2,15.000000-32.000000-2,16.000000-30.000000-3,5.000000-17.000000-2,-2.000000 1.000000-1,-3.000000-1.000000-1,-3.000000 1.000000-1,-1.000000 1.000000 0,4.000000 3.000000-1,3.000000 3.000000-1,3.000000 4.000000 1,-1.000000-1.000000-1,-2.000000-3.000000 0,-3.000000-3.000000-2,-3.000000-2.000000 0,-1.000000-1.000000 0,4.000000 3.000000-1,3.000000 3.000000 1,3.000000 4.000000-1,1.000000-3.000000 0,1.000000-5.000000 0,-1.000000-7.000000 0,1.000000-5.000000 0,-1.000000-1.000000 1,1.000000 6.000000 2,-1.000000 7.000000 1,1.000000 6.000000 2,-1.000000-1.000000 1,1.000000-5.000000 0,-1.000000-7.000000-2,1.000000-5.000000 1,-1.000000-4.000000-1,1.000000 0.000000 0,-1.000000 0.000000 0,1.000000 0.000000 0,-1.000000 3.000000-1,1.000000 6.000000-1,-1.000000 7.000000-2,1.000000 6.000000-2,2.000000-10.000000-6,7.000000-24.000000-15,6.000000-26.000000-12,7.000000-24.000000-13,2.000000-12.000000-3,1.000000 4.000000 9,-1.000000 3.000000 9,1.000000 3.000000 9,-1.000000 1.000000 6,1.000000 1.000000 2,-1.000000-1.000000 2,1.000000 1.000000 3,-1.000000-1.000000 1,1.000000 1.000000 0,-1.000000-1.000000 1,1.000000 1.000000-1,-1.000000-1.000000 1,1.000000 1.000000 0,-1.000000-1.000000 0,1.000000 1.000000 0,1.000000-1.000000 0,3.000000 1.000000 2,3.000000-1.000000-1,4.000000 1.000000 2,-1.000000-3.000000-1,-3.000000-2.000000 1,-3.000000-3.000000 0,-2.000000-3.000000 0,-3.000000-1.000000 0,1.000000 4.000000 0,-1.000000 3.000000 1,1.000000 3.000000-1,-1.000000 1.000000 0,1.000000 1.000000 2,-1.000000-1.000000 0,1.000000 1.000000 0,-1.000000 1.000000 2,1.000000 3.000000-1,-1.000000 3.000000 0,1.000000 4.000000 0,-1.000000-1.000000-1,1.000000-3.000000 1,-1.000000-3.000000-2,1.000000-2.000000 0,-1.000000-1.000000 1,1.000000 3.000000 1,-1.000000 3.000000 2,1.000000 4.000000 2,-1.000000 1.000000 0,1.000000 0.000000 0,-1.000000 0.000000-1,1.000000 0.000000-1,-1.000000 0.000000 1,1.000000 0.000000-2,-1.000000 0.000000 1,1.000000 0.000000-1,-3.000000 0.000000-1,-2.000000 0.000000 1,-3.000000 0.000000 0,-3.000000 0.000000-1,-1.000000 1.000000 2,4.000000 4.000000 3,3.000000 3.000000 3,3.000000 3.000000 3,1.000000 1.000000 2,1.000000 1.000000-2,-1.000000-1.000000-1,1.000000 1.000000-1,-3.000000-3.000000 1,-2.000000-2.000000 1,-3.000000-3.000000 3,-3.000000-3.000000 2,1.000000 1.000000 2,6.000000 6.000000 1,7.000000 7.000000 2,6.000000 6.000000 1,1.000000 12.000000 0,-3.000000 19.000000 0,-3.000000 19.000000-1,-2.000000 19.000000 0,-3.000000 4.000000-2,1.000000-9.000000-4,-1.000000-10.000000-2,1.000000-8.000000-4,-3.000000-6.000000-2,-2.000000 1.000000-1,-3.000000-1.000000 0,-3.000000 1.000000 0,-2.000000 1.000000-1,0.000000 3.000000 0,0.000000 3.000000 0,0.000000 4.000000 0,1.000000 1.000000-1,4.000000 0.000000 0,3.000000 0.000000 1,3.000000 0.000000-1,-1.000000-2.000000 0,-2.000000-3.000000-1,-3.000000-3.000000 0,-3.000000-2.000000-1,-1.000000-1.000000-1,4.000000 3.000000 1,3.000000 3.000000-1,3.000000 4.000000 0,1.000000 1.000000 1,1.000000 0.000000 0,-1.000000 0.000000 0,1.000000 0.000000 1,-3.000000-2.000000 1,-2.000000-3.000000-1,-3.000000-3.000000 0,-3.000000-2.000000 0,1.000000-3.000000 0,6.000000 1.000000 1,7.000000-1.000000-1,6.000000 1.000000 0,-1.000000-1.000000 1,-5.000000 1.000000-1,-7.000000-1.000000 0,-5.000000 1.000000 1,-1.000000-3.000000-1,6.000000-2.000000 0,7.000000-3.000000 1,6.000000-3.000000-1,3.000000-1.000000 1,0.000000 4.000000-1,0.000000 3.000000 0,0.000000 3.000000 1,0.000000-2.000000-1,0.000000-6.000000 1,0.000000-6.000000 1,0.000000-6.000000 0,1.000000-7.000000 0,4.000000-6.000000 1,3.000000-6.000000 1,3.000000-6.000000 0,-1.000000-7.000000 0,-2.000000-6.000000-3,-3.000000-6.000000-1,-3.000000-6.000000-2,-2.000000-9.000000-1,0.000000-8.000000 0,0.000000-10.000000-1,0.000000-9.000000-1,-2.000000-15.000000-2,-3.000000-18.000000-3,-3.000000-19.000000-4,-2.000000-18.000000-3,-5.000000 2.000000-1,-2.000000 26.000000 0,-3.000000 24.000000 0,-3.000000 26.000000 1,-2.000000 10.000000 1,0.000000-3.000000 0,0.000000-3.000000 0,0.000000-2.000000 1,0.000000 2.000000 1,0.000000 9.000000 1,0.000000 10.000000 3,0.000000 10.000000 0,0.000000 2.000000 1,0.000000-3.000000-3,0.000000-3.000000-3,0.000000-2.000000-2,0.000000-1.000000-2,0.000000 3.000000 2,0.000000 3.000000 1,0.000000 4.000000 0,1.000000 1.000000 2,4.000000 0.000000 0,3.000000 0.000000 2,3.000000 0.000000 1,1.000000-2.000000-2,1.000000-3.000000-4,-1.000000-3.000000-4,1.000000-2.000000-4,-1.000000-3.000000-1,1.000000 1.000000 4,-1.000000-1.000000 3,1.000000 1.000000 4</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2"/>
    </inkml:context>
    <inkml:brush xml:id="br0">
      <inkml:brushProperty name="width" value="0.0346751250326633" units="cm"/>
      <inkml:brushProperty name="height" value="0.0346751250326633" units="cm"/>
      <inkml:brushProperty name="color" value="#F2385B"/>
      <inkml:brushProperty name="ignorePressure" value="0"/>
    </inkml:brush>
  </inkml:definitions>
  <inkml:trace contextRef="#ctx0" brushRef="#br0">17650.000000 12850.000000 634,'43.000000'70.000000'27,"-11.000000"-9.000000"-4 ,-14.000000-10.000000-4,-11.000000-8.000000-3,-7.000000-1.000000 0,0.000000 9.000000 0,0.000000 10.000000 2,0.000000 10.000000 1,0.000000-1.000000-1,0.000000-9.000000-3,0.000000-10.000000-3,0.000000-8.000000-4,0.000000-6.000000-1,0.000000 1.000000-1,0.000000-1.000000-1,0.000000 1.000000 0,0.000000 1.000000 0,0.000000 3.000000-1,0.000000 3.000000 0,0.000000 4.000000 0,0.000000-1.000000 1,0.000000-3.000000 0,0.000000-3.000000 1,0.000000-2.000000 2,-2.000000-1.000000-1,-3.000000 3.000000-1,-3.000000 3.000000-2,-2.000000 4.000000-1,-1.000000-1.000000 0,3.000000-3.000000 0,3.000000-3.000000 1,4.000000-2.000000 0,1.000000-1.000000 1,0.000000 3.000000-1,0.000000 3.000000 0,0.000000 4.000000 0,-2.000000-1.000000-1,-3.000000-3.000000-1,-3.000000-3.000000-1,-2.000000-2.000000-1,-1.000000-3.000000-1,3.000000 1.000000 1,3.000000-1.000000 0,4.000000 1.000000 0,1.000000-1.000000 0,0.000000 1.000000 1,0.000000-1.000000 0,0.000000 1.000000-1,0.000000-1.000000 1,0.000000 1.000000 1,0.000000-1.000000 0,0.000000 1.000000 1,0.000000 2.000000 1,0.000000 7.000000 1,0.000000 6.000000 0,0.000000 7.000000 1,0.000000-1.000000 0,0.000000-6.000000-3,0.000000-6.000000-4,0.000000-6.000000-2,0.000000-4.000000-1,0.000000 1.000000-1,0.000000-1.000000-1,0.000000 1.000000 0,1.000000-35.000000-9,4.000000-69.000000-20,3.000000-68.000000-17,3.000000-69.000000-20,-1.000000-13.000000-1,-2.000000 44.000000 14,-3.000000 44.000000 15,-3.000000 44.000000 15,-2.000000 21.000000 9,0.000000 1.000000 2,0.000000-1.000000 3,0.000000 1.000000 3,0.000000-1.000000 2,0.000000 1.000000 1,0.000000-1.000000 2,0.000000 1.000000 1,0.000000 1.000000 1,0.000000 3.000000 1,0.000000 3.000000 1,0.000000 4.000000 1,-2.000000 1.000000 1,-3.000000 0.000000-1,-3.000000 0.000000 2,-2.000000 0.000000-1,-1.000000 1.000000 1,3.000000 4.000000 0,3.000000 3.000000-1,4.000000 3.000000 1,1.000000 1.000000 0,0.000000 1.000000 0,0.000000-1.000000 0,0.000000 1.000000 0,0.000000-1.000000 0,0.000000 1.000000 0,0.000000-1.000000 0,0.000000 1.000000 0,0.000000 1.000000 0,0.000000 3.000000 0,0.000000 3.000000 0,0.000000 4.000000 0,0.000000 1.000000 1,0.000000 0.000000 0,0.000000 0.000000 2,0.000000 0.000000 1,1.000000 0.000000 1,4.000000 0.000000-2,3.000000 0.000000-2,3.000000 0.000000 0,1.000000 0.000000-1,1.000000 0.000000-1,-1.000000 0.000000-2,1.000000 0.000000 0,-1.000000 1.000000 2,1.000000 4.000000 5,-1.000000 3.000000 5,1.000000 3.000000 5,-1.000000 1.000000 2,1.000000 1.000000-1,-1.000000-1.000000-2,1.000000 1.000000-1,1.000000-1.000000 1,3.000000 1.000000 1,3.000000-1.000000 3,4.000000 1.000000 2,1.000000 1.000000 1,0.000000 3.000000-1,0.000000 3.000000-1,0.000000 4.000000-1,0.000000 1.000000-2,0.000000 0.000000-1,0.000000 0.000000-1,0.000000 0.000000-3,0.000000 0.000000-1,0.000000 0.000000 0,0.000000 0.000000-1,0.000000 0.000000-1,7.000000 3.000000 1,17.000000 6.000000 2,15.000000 7.000000 1,16.000000 6.000000 1,1.000000 4.000000 1,-12.000000 4.000000-2,-13.000000 3.000000 0,-12.000000 3.000000-1,-9.000000-1.000000-2,-2.000000-2.000000-5,-3.000000-3.000000-3,-3.000000-3.000000-4,-4.000000-2.000000-2,-3.000000 0.000000 1,-3.000000 0.000000 2,-2.000000 0.000000 0,-3.000000 1.000000 2,1.000000 4.000000-1,-1.000000 3.000000 1,1.000000 3.000000 0,-3.000000-1.000000 0,-2.000000-2.000000 1,-3.000000-3.000000-1,-3.000000-3.000000 1,-2.000000-2.000000 0,0.000000 0.000000 2,0.000000 0.000000 1,0.000000 0.000000 2,-4.000000 0.000000 1,-5.000000 0.000000 0,-7.000000 0.000000 1,-5.000000 0.000000 0,-4.000000 1.000000 0,0.000000 4.000000-2,0.000000 3.000000 0,0.000000 3.000000-1,0.000000-2.000000-1,0.000000-6.000000-1,0.000000-6.000000 1,0.000000-6.000000-1,0.000000-2.000000 0,0.000000 3.000000 0,0.000000 3.000000 0,0.000000 4.000000 0,-2.000000-1.000000-1,-3.000000-3.000000-4,-3.000000-3.000000-4,-2.000000-2.000000-2,-1.000000-3.000000-2,3.000000 1.000000 1,3.000000-1.000000 1,4.000000 1.000000 1,-1.000000-1.000000 1,-3.000000 1.000000 0,-3.000000-1.000000 0,-2.000000 1.000000 2,-1.000000-3.000000-3,3.000000-2.000000-2,3.000000-3.000000-3,4.000000-3.000000-4</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3:42"/>
    </inkml:context>
    <inkml:brush xml:id="br0">
      <inkml:brushProperty name="width" value="0.0385253094136715" units="cm"/>
      <inkml:brushProperty name="height" value="0.0385253094136715" units="cm"/>
      <inkml:brushProperty name="color" value="#F2385B"/>
      <inkml:brushProperty name="ignorePressure" value="0"/>
    </inkml:brush>
  </inkml:definitions>
  <inkml:trace contextRef="#ctx0" brushRef="#br0">19750.000000 13050.000000 571,'45.000000'1.000000'-13,"-9.000000"4.000000"4 ,-10.000000 3.000000 3,-8.000000 3.000000 3,-4.000000-1.000000 2,3.000000-2.000000 2,3.000000-3.000000 1,4.000000-3.000000 1,4.000000-2.000000 1,6.000000 0.000000 1,7.000000 0.000000 1,6.000000 0.000000 0,-1.000000 0.000000 2,-5.000000 0.000000 3,-7.000000 0.000000 0,-5.000000 0.000000 3,-4.000000 1.000000 1,0.000000 4.000000-2,0.000000 3.000000-1,0.000000 3.000000-1,-2.000000 3.000000 1,-3.000000 3.000000 0,-3.000000 3.000000 0,-2.000000 4.000000 2,-3.000000 1.000000-1,1.000000 0.000000-1,-1.000000 0.000000-1,1.000000 0.000000-1,-3.000000 0.000000-1,-2.000000 0.000000-2,-3.000000 0.000000 0,-3.000000 0.000000-2,-2.000000 3.000000 0,0.000000 6.000000 1,0.000000 7.000000 0,0.000000 6.000000 1,0.000000 3.000000 0,0.000000 0.000000 0,0.000000 0.000000 0,0.000000 0.000000 0,-2.000000-2.000000 0,-3.000000-3.000000-2,-3.000000-3.000000 1,-2.000000-2.000000-2,-3.000000-3.000000 0,1.000000 1.000000-2,-1.000000-1.000000-1,1.000000 1.000000-1,-1.000000-1.000000 0,1.000000 1.000000-1,-1.000000-1.000000 1,1.000000 1.000000 1,-1.000000-3.000000-1,1.000000-2.000000 1,-1.000000-3.000000 0,1.000000-3.000000 1,-3.000000-1.000000-1,-2.000000 4.000000 1,-3.000000 3.000000 1,-3.000000 3.000000 0,-4.000000 4.000000-1,-3.000000 7.000000-2,-3.000000 6.000000-1,-2.000000 7.000000-2,-1.000000-1.000000-1,3.000000-6.000000 2,3.000000-6.000000 0,4.000000-6.000000 1,1.000000-7.000000-1,0.000000-6.000000-3,0.000000-6.000000-2,0.000000-6.000000-3,0.000000-4.000000 0,0.000000 1.000000 0,0.000000-1.000000 0,0.000000 1.000000 0,0.000000-4.000000 2,0.000000-6.000000 0,0.000000-6.000000 0,0.000000-6.000000 1,0.000000-7.000000-2,0.000000-6.000000-4,0.000000-6.000000-4,0.000000-6.000000-5,1.000000-4.000000 0,4.000000 1.000000 2,3.000000-1.000000 2,3.000000 1.000000 3,1.000000 1.000000 1,1.000000 3.000000 1,-1.000000 3.000000 0,1.000000 4.000000 1,1.000000-1.000000 0,3.000000-3.000000-1,3.000000-3.000000 0,4.000000-2.000000-1,1.000000-1.000000 0,0.000000 3.000000 2,0.000000 3.000000 3,0.000000 4.000000 1,1.000000 2.000000 1,4.000000 4.000000 3,3.000000 3.000000 0,3.000000 3.000000 3,3.000000 1.000000-1,3.000000 1.000000 0,3.000000-1.000000-2,4.000000 1.000000-1,1.000000 1.000000 0,0.000000 3.000000 3,0.000000 3.000000 3,0.000000 4.000000 3,1.000000 1.000000 0,4.000000 0.000000 0,3.000000 0.000000-1,3.000000 0.000000-1,-1.000000 0.000000-1,-2.000000 0.000000 0,-3.000000 0.000000-1,-3.000000 0.000000 0,-2.000000 0.000000 0,0.000000 0.000000-1,0.000000 0.000000 1,0.000000 0.000000-1,0.000000 1.000000-1,0.000000 4.000000 1,0.000000 3.000000-1,0.000000 3.000000-1,1.000000 1.000000 5,4.000000 1.000000 8,3.000000-1.000000 9,3.000000 1.000000 8,-1.000000-3.000000 2,-2.000000-2.000000-4,-3.000000-3.000000-5,-3.000000-3.000000-4,1.000000 1.000000 0,6.000000 6.000000 3,7.000000 7.000000 4,6.000000 6.000000 5,3.000000-1.000000-1,0.000000-5.000000-2,0.000000-7.000000-2,0.000000-5.000000-4,-2.000000-4.000000-2,-3.000000 0.000000-1,-3.000000 0.000000-1,-2.000000 0.000000-3,-3.000000-2.000000 0,1.000000-3.000000-1,-1.000000-3.000000-2,1.000000-2.000000 0,-1.000000-6.000000-2,1.000000-6.000000-2,-1.000000-6.000000-2,1.000000-6.000000-2,-1.000000-7.000000-2,1.000000-6.000000-3,-1.000000-6.000000-2,1.000000-6.000000-2,-4.000000-1.000000-1,-6.000000 7.000000 1,-6.000000 6.000000 1,-6.000000 7.000000 1,-2.000000 4.000000 0,3.000000 3.000000 2,3.000000 3.000000 0,4.000000 4.000000 2,-1.000000-1.000000-1,-3.000000-3.000000-1,-3.000000-3.000000-1,-2.000000-2.000000-2,-3.000000-3.000000 1,1.000000 1.000000 0,-1.000000-1.000000 0,1.000000 1.000000 2,1.000000-1.000000-1,3.000000 1.000000 1,3.000000-1.000000 1,4.000000 1.000000 0,-1.000000-3.000000-1,-3.000000-2.000000 1,-3.000000-3.000000 0,-2.000000-3.000000 0,-5.000000 1.000000 0,-2.000000 6.000000-3,-3.000000 7.000000-1,-3.000000 6.000000-2,-1.000000 1.000000 0,4.000000-3.000000 1,3.000000-3.000000 0,3.000000-2.000000 1,1.000000-3.000000 0,1.000000 1.000000 0,-1.000000-1.000000 1,1.000000 1.000000 0,-3.000000 1.000000 0,-2.000000 3.000000 0,-3.000000 3.000000 0,-3.000000 4.000000 0,-2.000000-1.000000 1,0.000000-3.000000 1,0.000000-3.000000 2,0.000000-2.000000 1,1.000000-1.000000 0,4.000000 3.000000 0,3.000000 3.000000-1,3.000000 4.000000 0,-1.000000 1.000000 0,-2.000000 0.000000 0,-3.000000 0.000000-2,-3.000000 0.000000 1,-2.000000-2.000000 0,0.000000-3.000000 3,0.000000-3.000000 1,0.000000-2.000000 3,0.000000-1.000000 1,0.000000 3.000000 0,0.000000 3.000000 0,0.000000 4.000000 0,-2.000000 15.000000 7,-3.000000 28.000000 15,-3.000000 28.000000 14,-2.000000 29.000000 14,-3.000000 10.000000 1,1.000000-6.000000-12,-1.000000-6.000000-12,1.000000-6.000000-11,1.000000-6.000000-7,3.000000-2.000000-3,3.000000-3.000000-2,4.000000-3.000000-2,1.000000-4.000000-2,0.000000-3.000000-2,0.000000-3.000000-1,0.000000-2.000000-3,-2.000000-1.000000 0,-3.000000 3.000000 0,-3.000000 3.000000 0,-2.000000 4.000000 1,-1.000000 1.000000-1,3.000000 0.000000 1,3.000000 0.000000 0,4.000000 0.000000 0,1.000000 0.000000 0,0.000000 0.000000-1,0.000000 0.000000 0,0.000000 0.000000-1,0.000000 0.000000 0,0.000000 0.000000 0,0.000000 0.000000 0,0.000000 0.000000 1,0.000000 1.000000-1,0.000000 4.000000 1,0.000000 3.000000 0,0.000000 3.000000 0,-2.000000-1.000000 0,-3.000000-2.000000 0,-3.000000-3.000000 1,-2.000000-3.000000-1,-1.000000-2.000000 2,3.000000 0.000000-1,3.000000 0.000000 1,4.000000 0.000000 0,1.000000 0.000000 0,0.000000 0.000000 0,0.000000 0.000000-1,0.000000 0.000000 0,0.000000 0.000000 0,0.000000 0.000000 0,0.000000 0.000000 0,0.000000 0.000000 1,0.000000 0.000000-1,0.000000 0.000000 0,0.000000 0.000000-1,0.000000 0.000000 0,-2.000000 0.000000 0,-3.000000 0.000000-1,-3.000000 0.000000 0,-2.000000 0.000000 0,-1.000000 1.000000 0,3.000000 4.000000 1,3.000000 3.000000 1,4.000000 3.000000 0,1.000000-2.000000 1,0.000000-6.000000-1,0.000000-6.000000 1,0.000000-6.000000-1,0.000000-4.000000 0,0.000000 1.000000 0,0.000000-1.000000 1,0.000000 1.000000-1,0.000000-1.000000 0,0.000000 1.000000-1,0.000000-1.000000-2,0.000000 1.000000-2,1.000000-12.000000-8,4.000000-21.000000-16,3.000000-22.000000-15,3.000000-22.000000-16,-1.000000-10.000000-1,-2.000000 4.000000 11,-3.000000 3.000000 12,-3.000000 3.000000 12,-2.000000-1.000000 8,0.000000-2.000000 2,0.000000-3.000000 3,0.000000-3.000000 3,0.000000-4.000000-1,0.000000-3.000000-5,0.000000-3.000000-4,0.000000-2.000000-5</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3"/>
    </inkml:context>
    <inkml:brush xml:id="br0">
      <inkml:brushProperty name="width" value="0.0296579170972109" units="cm"/>
      <inkml:brushProperty name="height" value="0.0296579170972109" units="cm"/>
      <inkml:brushProperty name="color" value="#F2385B"/>
      <inkml:brushProperty name="ignorePressure" value="0"/>
    </inkml:brush>
  </inkml:definitions>
  <inkml:trace contextRef="#ctx0" brushRef="#br0">22300.000000 12000.000000 741,'48.000000'-22.000000'2,"-3.000000"6.000000"3 ,-3.000000 7.000000 4,-2.000000 6.000000 2,-3.000000 3.000000 4,1.000000 0.000000 0,-1.000000 0.000000 1,1.000000 0.000000 1,-1.000000 0.000000-1,1.000000 0.000000-3,-1.000000 0.000000-2,1.000000 0.000000-2,-1.000000 1.000000-3,1.000000 4.000000-1,-1.000000 3.000000-1,1.000000 3.000000-2,-1.000000 3.000000 1,1.000000 3.000000 0,-1.000000 3.000000 2,1.000000 4.000000 1,-1.000000 2.000000 3,1.000000 4.000000 2,-1.000000 3.000000 3,1.000000 3.000000 3,-4.000000-1.000000-1,-6.000000-2.000000-5,-6.000000-3.000000-5,-6.000000-3.000000-4,-10.000000 2.000000-4,-12.000000 10.000000 0,-13.000000 10.000000-2,-12.000000 9.000000 0,-10.000000 2.000000-2,-6.000000-2.000000-2,-6.000000-3.000000-1,-6.000000-3.000000-3,1.000000-7.000000 0,9.000000-9.000000 2,10.000000-10.000000 0,10.000000-8.000000 3,0.000000-1.000000-2,-5.000000 9.000000-2,-7.000000 10.000000-2,-5.000000 10.000000-3,-1.000000-1.000000 0,6.000000-9.000000 3,7.000000-10.000000 1,6.000000-8.000000 3,4.000000-4.000000 2,4.000000 3.000000 1,3.000000 3.000000 1,3.000000 4.000000 2,12.000000-3.000000 0,22.000000-5.000000 0,22.000000-7.000000 0,23.000000-5.000000 0,5.000000-4.000000 1,-9.000000 0.000000 1,-10.000000 0.000000 3,-8.000000 0.000000 2,-8.000000 0.000000 1,-2.000000 0.000000-1,-3.000000 0.000000 1,-3.000000 0.000000-1,-2.000000 0.000000 1,0.000000 0.000000-2,0.000000 0.000000-1,0.000000 0.000000 0,0.000000 0.000000 0,0.000000 0.000000 1,0.000000 0.000000 1,0.000000 0.000000 3,-8.000000 4.000000 0,-16.000000 10.000000 3,-15.000000 10.000000 2,-15.000000 9.000000 2,-9.000000 6.000000-1,1.000000 3.000000-1,-1.000000 3.000000-3,1.000000 4.000000-2,-1.000000-1.000000-3,1.000000-3.000000 0,-1.000000-3.000000-3,1.000000-2.000000-2,1.000000-6.000000 0,3.000000-6.000000-1,3.000000-6.000000 0,4.000000-6.000000 0,2.000000-2.000000-1,4.000000 3.000000 1,3.000000 3.000000 0,3.000000 4.000000-1,-1.000000 1.000000 0,-2.000000 0.000000-1,-3.000000 0.000000-1,-3.000000 0.000000 0,5.000000-4.000000-3,17.000000-5.000000-1,15.000000-7.000000-3,16.000000-5.000000-2,5.000000-4.000000 1,-2.000000 0.000000 3,-3.000000 0.000000 4,-3.000000 0.000000 4,-2.000000 0.000000 1,0.000000 0.000000 1,0.000000 0.000000-1,0.000000 0.000000 0,0.000000-2.000000 0,0.000000-3.000000 1,0.000000-3.000000-1,0.000000-2.000000 1,0.000000-1.000000-1,0.000000 3.000000 1,0.000000 3.000000-2,0.000000 4.000000 1,0.000000 1.000000 0,0.000000 0.000000-1,0.000000 0.000000 1,0.000000 0.000000-1,0.000000 0.000000 1,0.000000 0.000000 0,0.000000 0.000000 0,0.000000 0.000000 0,-7.000000 3.000000 2,-11.000000 6.000000 0,-14.000000 7.000000 3,-11.000000 6.000000 0,-11.000000 6.000000 2,-5.000000 6.000000-2,-7.000000 7.000000-1,-5.000000 6.000000-2,0.000000-1.000000 1,10.000000-5.000000-1,10.000000-7.000000 0,9.000000-5.000000 0,2.000000-4.000000 0,-2.000000 0.000000 1,-3.000000 0.000000 1,-3.000000 0.000000 1,-2.000000 0.000000 0,0.000000 0.000000 0,0.000000 0.000000 2,0.000000 0.000000-1,1.000000 0.000000 0,4.000000 0.000000-1,3.000000 0.000000-1,3.000000 0.000000-1,1.000000 0.000000 1,1.000000 0.000000-1,-1.000000 0.000000 2,1.000000 0.000000 1,8.000000-4.000000 0,20.000000-5.000000 0,18.000000-7.000000 0,20.000000-5.000000 0,3.000000-4.000000-1,-8.000000 0.000000 0,-10.000000 0.000000-1,-9.000000 0.000000-1,-4.000000-2.000000 0,4.000000-3.000000 0,3.000000-3.000000-1,3.000000-2.000000 1,1.000000-3.000000 0,1.000000 1.000000 0,-1.000000-1.000000 0,1.000000 1.000000 0,-3.000000-1.000000 0,-2.000000 1.000000 0,-3.000000-1.000000-1,-3.000000 1.000000 1,-1.000000-1.000000-1,4.000000 1.000000-1,3.000000-1.000000 0,3.000000 1.000000-1,-1.000000-3.000000-1,-2.000000-2.000000 0,-3.000000-3.000000 0,-3.000000-3.000000-1,-4.000000-2.000000-1,-3.000000 0.000000 0,-3.000000 0.000000-1,-2.000000 0.000000 0,-11.000000-7.000000-6,-15.000000-11.000000-9,-15.000000-14.000000-10,-16.000000-11.000000-9,-5.000000-1.000000-4,6.000000 13.000000 3,7.000000 12.000000 4,6.000000 13.000000 2</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3"/>
    </inkml:context>
    <inkml:brush xml:id="br0">
      <inkml:brushProperty name="width" value="0.0394186191260815" units="cm"/>
      <inkml:brushProperty name="height" value="0.0394186191260815" units="cm"/>
      <inkml:brushProperty name="color" value="#F2385B"/>
      <inkml:brushProperty name="ignorePressure" value="0"/>
    </inkml:brush>
  </inkml:definitions>
  <inkml:trace contextRef="#ctx0" brushRef="#br0">23150.000000 13650.000000 558,'0.000000'118.000000'21,"0.000000"-11.000000"-3 ,0.000000-14.000000-3,0.000000-11.000000-4,0.000000-14.000000 0,0.000000-11.000000 1,0.000000-14.000000 0,0.000000-11.000000 1,0.000000-7.000000 0,0.000000 0.000000-1,0.000000 0.000000-1,0.000000 0.000000 0,0.000000 1.000000-2,0.000000 4.000000 0,0.000000 3.000000-1,0.000000 3.000000-1,0.000000-1.000000 1,0.000000-2.000000 2,0.000000-3.000000 1,0.000000-3.000000 3,-2.000000 2.000000 1,-3.000000 10.000000 1,-3.000000 10.000000 0,-2.000000 9.000000 1,-1.000000 2.000000-1,3.000000-2.000000-1,3.000000-3.000000-1,4.000000-3.000000-2,-1.000000-2.000000-2,-3.000000 0.000000 0,-3.000000 0.000000-1,-2.000000 0.000000-1,-1.000000 0.000000 0,3.000000 0.000000-2,3.000000 0.000000 0,4.000000 0.000000-1,10.000000-4.000000-1,19.000000-5.000000 1,19.000000-7.000000 0,19.000000-5.000000 1,10.000000-12.000000-4,4.000000-16.000000-5,3.000000-15.000000-7,3.000000-15.000000-6,-2.000000-11.000000-2,-6.000000-2.000000 1,-6.000000-3.000000 1,-6.000000-3.000000 2,-7.000000-2.000000-3,-6.000000 0.000000-7,-6.000000 0.000000-8,-6.000000 0.000000-6,-6.000000 3.000000 0,-2.000000 6.000000 6,-3.000000 7.000000 6,-3.000000 6.000000 7,-4.000000 1.000000-1,-3.000000-3.000000-7,-3.000000-3.000000-7,-2.000000-2.000000-7</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11:25"/>
    </inkml:context>
    <inkml:brush xml:id="br0">
      <inkml:brushProperty name="width" value="0.0304093398153782" units="cm"/>
      <inkml:brushProperty name="height" value="0.0304093398153782" units="cm"/>
      <inkml:brushProperty name="color" value="#F2385B"/>
      <inkml:brushProperty name="ignorePressure" value="0"/>
    </inkml:brush>
  </inkml:definitions>
  <inkml:trace contextRef="#ctx0" brushRef="#br0">37200.000000 11200.000000 723,'92.000000'46.000000'14,"-16.000000"-5.000000"0 ,-15.000000-7.000000 1,-15.000000-5.000000 1,-9.000000-4.000000-1,1.000000 0.000000-4,-1.000000 0.000000-3,1.000000 0.000000-3,-3.000000 3.000000-2,-2.000000 6.000000-2,-3.000000 7.000000-1,-3.000000 6.000000-2,-6.000000 3.000000 0,-5.000000 0.000000 4,-7.000000 0.000000 2,-5.000000 0.000000 3,-11.000000 4.000000 1,-11.000000 10.000000 1,-14.000000 10.000000 1,-11.000000 9.000000-1,-9.000000 2.000000 1,-3.000000-2.000000-2,-3.000000-3.000000 0,-2.000000-3.000000-2,-1.000000-6.000000 2,3.000000-5.000000 1,3.000000-7.000000 3,4.000000-5.000000 3,5.000000-8.000000 0,10.000000-5.000000-3,10.000000-7.000000-1,9.000000-5.000000-3,15.000000-9.000000-2,22.000000-9.000000-4,22.000000-10.000000-4,23.000000-8.000000-4,6.000000-6.000000-5,-5.000000 1.000000-7,-7.000000-1.000000-6,-5.000000 1.000000-8,-8.000000 1.000000-2,-5.000000 3.000000 5,-7.000000 3.000000 3,-5.000000 4.000000 5,-8.000000 4.000000 2,-5.000000 6.000000 2,-7.000000 7.000000 1,-5.000000 6.000000 3,-12.000000 13.000000 5,-16.000000 23.000000 12,-15.000000 22.000000 12,-15.000000 22.000000 10,-7.000000 8.000000 4,3.000000-2.000000-4,3.000000-3.000000-5,4.000000-3.000000-5,5.000000-12.000000-3,10.000000-18.000000-2,10.000000-19.000000-1,9.000000-18.000000-2,2.000000-6.000000-3,-2.000000 10.000000-1,-3.000000 10.000000-2,-3.000000 9.000000-2,4.000000-8.000000-8,13.000000-25.000000-15,12.000000-25.000000-14,13.000000-25.000000-15,10.000000-16.000000-3,10.000000-6.000000 9,10.000000-6.000000 7,9.000000-6.000000 9,6.000000-1.000000 6,3.000000 7.000000 6,3.000000 6.000000 5,4.000000 7.000000 5,-1.000000 8.000000 5,-3.000000 14.000000 2,-3.000000 11.000000 4,-2.000000 14.000000 3,-3.000000 10.000000 5,1.000000 9.000000 7,-1.000000 10.000000 6,1.000000 10.000000 6,-3.000000 2.000000 3,-2.000000-3.000000-1,-3.000000-3.000000-1,-3.000000-2.000000-2,-6.000000-8.000000 0,-5.000000-8.000000 0,-7.000000-10.000000-2,-5.000000-9.000000 1,-4.000000-7.000000-7,0.000000-3.000000-12,0.000000-3.000000-12,0.000000-2.000000-12,-2.000000-5.000000-10,-3.000000-2.000000-12,-3.000000-3.000000-9,-2.000000-3.000000-12</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25000.000000 13500.000000 999,'20.000000'45.000000'-26,"-9.000000"-9.000000"3 ,-10.000000-10.000000 5,-8.000000-8.000000 3</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3:4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25250.000000 14350.000000 999,'21.000000'68.000000'0,"-5.000000"-11.000000"0 ,-7.000000-14.000000 0,-5.000000-11.000000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3:45"/>
    </inkml:context>
    <inkml:brush xml:id="br0">
      <inkml:brushProperty name="width" value="0.0420929938554764" units="cm"/>
      <inkml:brushProperty name="height" value="0.0420929938554764" units="cm"/>
      <inkml:brushProperty name="color" value="#F2385B"/>
      <inkml:brushProperty name="ignorePressure" value="0"/>
    </inkml:brush>
  </inkml:definitions>
  <inkml:trace contextRef="#ctx0" brushRef="#br0">27700.000000 12500.000000 522,'-2.000000'-41.000000'5,"-3.000000"19.000000"10 ,-3.000000 19.000000 11,-2.000000 19.000000 10,-1.000000 18.000000 2,3.000000 19.000000-4,3.000000 19.000000-5,4.000000 19.000000-4,1.000000 1.000000-5,0.000000-16.000000-2,0.000000-15.000000-3,0.000000-15.000000-3,1.000000-9.000000-2,4.000000 1.000000-1,3.000000-1.000000-2,3.000000 1.000000 0,-1.000000 1.000000-1,-2.000000 3.000000 1,-3.000000 3.000000-1,-3.000000 4.000000 0,-1.000000 1.000000 0,4.000000 0.000000-1,3.000000 0.000000 0,3.000000 0.000000-1,1.000000 7.000000-1,1.000000 17.000000 2,-1.000000 15.000000-1,1.000000 16.000000 0,-1.000000 7.000000 1,1.000000 1.000000 0,-1.000000-1.000000 0,1.000000 1.000000 0,-1.000000-10.000000 0,1.000000-19.000000 0,-1.000000-18.000000-1,1.000000-19.000000 1,-3.000000-8.000000-1,-2.000000 3.000000 0,-3.000000 3.000000-1,-3.000000 4.000000 1,-1.000000 1.000000-1,4.000000 0.000000 0,3.000000 0.000000 1,3.000000 0.000000-1,1.000000-2.000000 0,1.000000-3.000000 0,-1.000000-3.000000 1,1.000000-2.000000-1,-1.000000 0.000000 0,1.000000 7.000000 1,-1.000000 6.000000 1,1.000000 7.000000 1,1.000000-1.000000-1,3.000000-6.000000-2,3.000000-6.000000 0,4.000000-6.000000-2,8.000000-32.000000-2,17.000000-56.000000-4,15.000000-56.000000-5,16.000000-56.000000-4,2.000000-34.000000-4,-8.000000-8.000000-1,-10.000000-10.000000-2,-9.000000-9.000000-2,-10.000000 5.000000 0,-9.000000 23.000000 3,-10.000000 22.000000 4,-8.000000 22.000000 3,-6.000000 23.000000 1,1.000000 25.000000 1,-1.000000 25.000000 2,1.000000 25.000000 0,-3.000000 0.000000-1,-2.000000-25.000000-3,-3.000000-25.000000-2,-3.000000-25.000000-3,-1.000000-4.000000-2,4.000000 20.000000-1,3.000000 18.000000 0,3.000000 20.000000-2,-2.000000 13.000000 0,-6.000000 9.000000-3,-6.000000 10.000000-1,-6.000000 10.000000-2</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3:45"/>
    </inkml:context>
    <inkml:brush xml:id="br0">
      <inkml:brushProperty name="width" value="0.0255641210824251" units="cm"/>
      <inkml:brushProperty name="height" value="0.0255641210824251" units="cm"/>
      <inkml:brushProperty name="color" value="#F2385B"/>
      <inkml:brushProperty name="ignorePressure" value="0"/>
    </inkml:brush>
  </inkml:definitions>
  <inkml:trace contextRef="#ctx0" brushRef="#br0">27650.000000 13450.000000 860,'56.000000'-27.000000'35,"13.000000"-3.000000"-5 ,12.000000-3.000000-2,13.000000-2.000000-4,9.000000-5.000000-8,6.000000-2.000000-9,7.000000-3.000000-12,6.000000-3.000000-10,-2.000000-1.000000-4,-9.000000 4.000000 3,-10.000000 3.000000 4,-8.000000 3.000000 4,-12.000000 4.000000-5,-12.000000 7.000000-11,-13.000000 6.000000-11,-12.000000 7.000000-11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6"/>
    </inkml:context>
    <inkml:brush xml:id="br0">
      <inkml:brushProperty name="width" value="0.041072741150856" units="cm"/>
      <inkml:brushProperty name="height" value="0.041072741150856" units="cm"/>
      <inkml:brushProperty name="color" value="#F2385B"/>
      <inkml:brushProperty name="ignorePressure" value="0"/>
    </inkml:brush>
  </inkml:definitions>
  <inkml:trace contextRef="#ctx0" brushRef="#br0">30550.000000 12500.000000 535,'-47.000000'50.000000'1,"6.000000"0.000000"3 ,7.000000 0.000000 2,6.000000 0.000000 3,-1.000000 4.000000 2,-5.000000 10.000000 3,-7.000000 10.000000 2,-5.000000 9.000000 3,-1.000000 4.000000 1,6.000000 1.000000-1,7.000000-1.000000-1,6.000000 1.000000 0,-1.000000 7.000000-1,-5.000000 16.000000 0,-7.000000 15.000000-1,-5.000000 17.000000 0,0.000000-3.000000-1,10.000000-18.000000-1,10.000000-19.000000-1,9.000000-18.000000-1,4.000000-15.000000-6,1.000000-9.000000-8,-1.000000-10.000000-8,1.000000-8.000000-9,2.000000-17.000000-6,7.000000-21.000000-2,6.000000-22.000000-2,7.000000-22.000000-2,4.000000-22.000000-1,3.000000-22.000000 0,3.000000-22.000000 0,4.000000-21.000000 2,1.000000-12.000000 1,0.000000 1.000000 4,0.000000-1.000000 3,0.000000 1.000000 4,0.000000 4.000000 4,0.000000 9.000000 3,0.000000 10.000000 3,0.000000 10.000000 3,-2.000000 7.000000 4,-3.000000 6.000000 3,-3.000000 7.000000 5,-2.000000 6.000000 4,-1.000000 10.000000 5,3.000000 17.000000 5,3.000000 15.000000 6,4.000000 16.000000 6,2.000000 13.000000 2,4.000000 14.000000-1,3.000000 11.000000 0,3.000000 14.000000-1,-1.000000 10.000000-3,-2.000000 9.000000-4,-3.000000 10.000000-5,-3.000000 10.000000-4,-4.000000-1.000000-4,-3.000000-9.000000-3,-3.000000-10.000000-3,-2.000000-8.000000-3,0.000000 0.000000-1,7.000000 14.000000 1,6.000000 11.000000 0,7.000000 14.000000 1,5.000000 8.000000 0,7.000000 7.000000-2,6.000000 6.000000-1,7.000000 7.000000-1,2.000000-9.000000-1,1.000000-21.000000-1,-1.000000-22.000000-2,1.000000-22.000000-1,-3.000000-19.000000 0,-2.000000-16.000000 2,-3.000000-15.000000 1,-3.000000-15.000000 2,-4.000000-18.000000-2,-3.000000-19.000000-2,-3.000000-18.000000-4,-2.000000-19.000000-4,-5.000000-12.000000-2,-2.000000-2.000000-4,-3.000000-3.000000-3,-3.000000-3.000000-3,-1.000000-2.000000-3,4.000000 0.000000-1,3.000000 0.000000-1,3.000000 0.000000-1,1.000000 4.000000 0,1.000000 10.000000 2,-1.000000 10.000000 1,1.000000 9.000000 2,-3.000000 10.000000 2,-2.000000 14.000000 4,-3.000000 11.000000 4,-3.000000 14.000000 3,-4.000000 5.000000 4,-3.000000 1.000000 4,-3.000000-1.000000 4,-2.000000 1.000000 4,-3.000000 10.000000 6,1.000000 22.000000 7,-1.000000 22.000000 6,1.000000 23.000000 8,-4.000000 13.000000 2,-6.000000 6.000000-5,-6.000000 7.000000-3,-6.000000 6.000000-4,-2.000000-4.000000-3,3.000000-11.000000-3,3.000000-14.000000-4,4.000000-11.000000-2,1.000000-7.000000-2,0.000000 0.000000 2,0.000000 0.000000 0,0.000000 0.000000 1,-2.000000 23.000000 3,-3.000000 47.000000 3,-3.000000 47.000000 5,-2.000000 48.000000 3,-1.000000 16.000000 2,3.000000-12.000000-3,3.000000-13.000000-2,4.000000-12.000000-2,-1.000000-2.000000-1,-3.000000 9.000000-1,-3.000000 10.000000 0,-2.000000 10.000000-1,-1.000000-7.000000-3,3.000000-22.000000-3,3.000000-22.000000-3,4.000000-21.000000-5,1.000000-20.000000-2,0.000000-15.000000-3,0.000000-15.000000 0,0.000000-16.000000-3,0.000000-23.000000-7,0.000000-27.000000-13,0.000000-28.000000-13,0.000000-28.000000-14,-2.000000-10.000000-1,-3.000000 9.000000 11,-3.000000 10.000000 9,-2.000000 10.000000 12,-5.000000-14.000000 1,-2.000000-33.000000-5,-3.000000-35.000000-5,-3.000000-34.000000-6,-1.000000-5.000000-1,4.000000 25.000000 3,3.000000 25.000000 4,3.000000 25.000000 5</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6"/>
    </inkml:context>
    <inkml:brush xml:id="br0">
      <inkml:brushProperty name="width" value="0.0347866378724575" units="cm"/>
      <inkml:brushProperty name="height" value="0.0347866378724575" units="cm"/>
      <inkml:brushProperty name="color" value="#F2385B"/>
      <inkml:brushProperty name="ignorePressure" value="0"/>
    </inkml:brush>
  </inkml:definitions>
  <inkml:trace contextRef="#ctx0" brushRef="#br0">31800.000000 11900.000000 632,'26.000000'-90.000000'1,"4.000000"23.000000"4 ,3.000000 22.000000 3,3.000000 22.000000 3,3.000000 13.000000 0,3.000000 7.000000-3,3.000000 6.000000-1,4.000000 7.000000-4,-3.000000 0.000000 1,-5.000000-2.000000 2,-7.000000-3.000000 2,-5.000000-3.000000 2,0.000000 2.000000 2,10.000000 10.000000 2,10.000000 10.000000 2,9.000000 9.000000 1,7.000000 10.000000 1,7.000000 14.000000 2,6.000000 11.000000 1,7.000000 14.000000 1,-4.000000 3.000000-1,-12.000000-2.000000-4,-13.000000-3.000000-3,-12.000000-3.000000-4,-12.000000-6.000000-1,-8.000000-5.000000 0,-10.000000-7.000000 1,-9.000000-5.000000 0,-9.000000-8.000000 0,-5.000000-5.000000-1,-7.000000-7.000000-2,-5.000000-5.000000-2,-12.000000 0.000000 0,-16.000000 10.000000-1,-15.000000 10.000000-1,-15.000000 9.000000-1,-9.000000 2.000000-1,1.000000-2.000000-5,-1.000000-3.000000-3,1.000000-3.000000-4,4.000000-9.000000-6,9.000000-11.000000-7,10.000000-14.000000-7,10.000000-11.000000-8</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7"/>
    </inkml:context>
    <inkml:brush xml:id="br0">
      <inkml:brushProperty name="width" value="0.0303161758929491" units="cm"/>
      <inkml:brushProperty name="height" value="0.0303161758929491" units="cm"/>
      <inkml:brushProperty name="color" value="#F2385B"/>
      <inkml:brushProperty name="ignorePressure" value="0"/>
    </inkml:brush>
  </inkml:definitions>
  <inkml:trace contextRef="#ctx0" brushRef="#br0">34650.000000 12000.000000 725,'71.000000'46.000000'76,"-5.000000"-5.000000"-17 ,-7.000000-7.000000-17,-5.000000-5.000000-18,-4.000000-4.000000-8,0.000000 0.000000 0,0.000000 0.000000 1,0.000000 0.000000 0,-4.000000-2.000000-9,-5.000000-3.000000-19,-7.000000-3.000000-19,-5.000000-2.000000-18</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7"/>
    </inkml:context>
    <inkml:brush xml:id="br0">
      <inkml:brushProperty name="width" value="0.0363628081977367" units="cm"/>
      <inkml:brushProperty name="height" value="0.0363628081977367" units="cm"/>
      <inkml:brushProperty name="color" value="#F2385B"/>
      <inkml:brushProperty name="ignorePressure" value="0"/>
    </inkml:brush>
  </inkml:definitions>
  <inkml:trace contextRef="#ctx0" brushRef="#br0">34850.000000 12900.000000 605,'-24.000000'51.000000'14,"4.000000"4.000000"4 ,3.000000 3.000000 4,3.000000 3.000000 3,3.000000 6.000000 1,3.000000 9.000000 0,3.000000 10.000000-2,4.000000 10.000000-1,-1.000000 4.000000-1,-3.000000 0.000000 1,-3.000000 0.000000 0,-2.000000 0.000000-1,-3.000000-2.000000 1,1.000000-3.000000 0,-1.000000-3.000000-1,1.000000-2.000000 0,1.000000-9.000000-4,3.000000-12.000000-5,3.000000-13.000000-7,4.000000-12.000000-7,5.000000-27.000000-9,10.000000-41.000000-12,10.000000-40.000000-13,9.000000-40.000000-13,1.000000-12.000000-7,-6.000000 19.000000-2,-6.000000 19.000000-3,-6.000000 19.000000-3</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4:33:47"/>
    </inkml:context>
    <inkml:brush xml:id="br0">
      <inkml:brushProperty name="width" value="0.0408903323113918" units="cm"/>
      <inkml:brushProperty name="height" value="0.0408903323113918" units="cm"/>
      <inkml:brushProperty name="color" value="#F2385B"/>
      <inkml:brushProperty name="ignorePressure" value="0"/>
    </inkml:brush>
  </inkml:definitions>
  <inkml:trace contextRef="#ctx0" brushRef="#br0">35400.000000 11700.000000 538,'140.000000'-180.000000'2,"-18.000000"41.000000"7 ,-19.000000 40.000000 6,-18.000000 42.000000 5,-7.000000 22.000000 2,6.000000 7.000000-3,7.000000 6.000000-2,6.000000 7.000000-2,3.000000 4.000000-3,0.000000 3.000000 0,0.000000 3.000000-1,0.000000 4.000000-1,-4.000000 4.000000-1,-5.000000 6.000000-2,-7.000000 7.000000-2,-5.000000 6.000000-2,-9.000000 4.000000-1,-9.000000 4.000000 1,-10.000000 3.000000-1,-8.000000 3.000000 0,-11.000000-1.000000 0,-8.000000-2.000000-1,-10.000000-3.000000 0,-9.000000-3.000000-1,-4.000000 2.000000 1,4.000000 10.000000 0,3.000000 10.000000 0,3.000000 9.000000 2,-1.000000 1.000000 0,-2.000000-6.000000 1,-3.000000-6.000000-1,-3.000000-6.000000 2,-2.000000 12.000000 0,0.000000 31.000000 1,0.000000 32.000000 1,0.000000 31.000000 1,0.000000 20.000000 1,0.000000 9.000000 3,0.000000 10.000000 3,0.000000 10.000000 1,3.000000 7.000000 1,6.000000 6.000000 0,7.000000 7.000000 0,6.000000 6.000000-2,3.000000-2.000000 1,0.000000-9.000000-1,0.000000-10.000000 1,0.000000-8.000000-1,-2.000000-18.000000-2,-3.000000-25.000000-3,-3.000000-25.000000-3,-2.000000-25.000000-4,-12.000000-27.000000-4,-19.000000-28.000000-7,-18.000000-28.000000-6,-19.000000-27.000000-7,-13.000000-22.000000-1,-6.000000-11.000000 2,-6.000000-14.000000 3,-6.000000-11.000000 3,-16.000000-28.000000-8,-25.000000-40.000000-17,-25.000000-40.000000-18,-25.000000-41.000000-17,6.000000-1.000000-2,38.000000 42.000000 15,37.000000 40.000000 15,38.000000 41.000000 16</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09T15:33:48"/>
    </inkml:context>
    <inkml:brush xml:id="br0">
      <inkml:brushProperty name="width" value="0.0316604934632778" units="cm"/>
      <inkml:brushProperty name="height" value="0.0316604934632778" units="cm"/>
      <inkml:brushProperty name="color" value="#F2385B"/>
      <inkml:brushProperty name="ignorePressure" value="0"/>
    </inkml:brush>
  </inkml:definitions>
  <inkml:trace contextRef="#ctx0" brushRef="#br0">35400.000000 12450.000000 694,'90.000000'118.000000'9,"-18.000000"-11.000000"4 ,-19.000000-14.000000 3,-18.000000-11.000000 4,-10.000000-9.000000 2,0.000000-3.000000-1,0.000000-3.000000 1,0.000000-2.000000-1,-4.000000-8.000000-1,-5.000000-8.000000-1,-7.000000-10.000000-1,-5.000000-9.000000-1,-1.000000-7.000000-2,6.000000-3.000000-4,7.000000-3.000000-3,6.000000-2.000000-3,1.000000-8.000000-3,-3.000000-8.000000-3,-3.000000-10.000000-3,-2.000000-9.000000-3,2.000000-7.000000-1,9.000000-3.000000-2,10.000000-3.000000-2,10.000000-2.000000-1,4.000000 0.000000-2,0.000000 7.000000-2,0.000000 6.000000-3,0.000000 7.000000-2,-4.000000 4.000000 0,-5.000000 3.000000 5,-7.000000 3.000000 4,-5.000000 4.000000 4,-4.000000 1.000000 3,0.000000 0.000000 0,0.000000 0.000000 1,0.000000 0.000000 0,0.000000 3.000000 2,0.000000 6.000000 4,0.000000 7.000000 3,0.000000 6.000000 4,1.000000 1.000000 2,4.000000-3.000000-1,3.000000-3.000000 0,3.000000-2.000000 0,3.000000-9.000000-1,3.000000-12.000000-2,3.000000-13.000000-1,4.000000-12.000000-1,7.000000-16.000000-4,13.000000-19.000000-8,12.000000-18.000000-8,13.000000-19.000000-7,4.000000-13.000000-3,-3.000000-6.000000 0,-3.000000-6.000000 2,-2.000000-6.000000 1,-6.000000-1.000000 2,-6.000000 7.000000-1,-6.000000 6.000000 2,-6.000000 7.000000 1,-4.000000 7.000000 3,1.000000 9.000000 6,-1.000000 10.000000 6,1.000000 10.000000 7,-4.000000 5.000000 4,-6.000000 4.000000 4,-6.000000 3.000000 4,-6.000000 3.000000 3,-6.000000 6.000000 4,-2.000000 9.000000 4,-3.000000 10.000000 4,-3.000000 10.000000 4,-2.000000 8.000000 3,0.000000 10.000000 2,0.000000 10.000000 2,0.000000 9.000000 2,-4.000000 21.000000-4,-5.000000 35.000000-9,-7.000000 35.000000-9,-5.000000 34.000000-9,-4.000000 17.000000-5,0.000000 0.000000-3,0.000000 0.000000-2,0.000000 0.000000-2,0.000000-5.000000-1,0.000000-9.000000 0,0.000000-10.000000 1,0.000000-8.000000-1,0.000000-14.000000 2,0.000000-15.000000 0,0.000000-15.000000 2,0.000000-16.000000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3C4FC-71AF-470C-BF45-B62F21470DFC}" type="datetimeFigureOut">
              <a:rPr lang="en-US" smtClean="0"/>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4AB62-14C6-4089-AFF8-BF6DE115996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C039F09-393E-4E6D-98AC-DC0B07A168D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D444C3F-F508-4116-8415-B118E45D36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D444C3F-F508-4116-8415-B118E45D36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D444C3F-F508-4116-8415-B118E45D36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D444C3F-F508-4116-8415-B118E45D36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0D444C3F-F508-4116-8415-B118E45D36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0D444C3F-F508-4116-8415-B118E45D366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D444C3F-F508-4116-8415-B118E45D366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444C3F-F508-4116-8415-B118E45D366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44C3F-F508-4116-8415-B118E45D366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D444C3F-F508-4116-8415-B118E45D366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D444C3F-F508-4116-8415-B118E45D366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28CEF-7AF3-4C1C-8A01-7C9C41CC53F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44C3F-F508-4116-8415-B118E45D3661}"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28CEF-7AF3-4C1C-8A01-7C9C41CC53F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9" Type="http://schemas.openxmlformats.org/officeDocument/2006/relationships/customXml" Target="../ink/ink332.xml"/><Relationship Id="rId98" Type="http://schemas.openxmlformats.org/officeDocument/2006/relationships/customXml" Target="../ink/ink331.xml"/><Relationship Id="rId97" Type="http://schemas.openxmlformats.org/officeDocument/2006/relationships/customXml" Target="../ink/ink330.xml"/><Relationship Id="rId96" Type="http://schemas.openxmlformats.org/officeDocument/2006/relationships/customXml" Target="../ink/ink329.xml"/><Relationship Id="rId95" Type="http://schemas.openxmlformats.org/officeDocument/2006/relationships/customXml" Target="../ink/ink328.xml"/><Relationship Id="rId94" Type="http://schemas.openxmlformats.org/officeDocument/2006/relationships/customXml" Target="../ink/ink327.xml"/><Relationship Id="rId93" Type="http://schemas.openxmlformats.org/officeDocument/2006/relationships/customXml" Target="../ink/ink326.xml"/><Relationship Id="rId92" Type="http://schemas.openxmlformats.org/officeDocument/2006/relationships/customXml" Target="../ink/ink325.xml"/><Relationship Id="rId91" Type="http://schemas.openxmlformats.org/officeDocument/2006/relationships/customXml" Target="../ink/ink324.xml"/><Relationship Id="rId90" Type="http://schemas.openxmlformats.org/officeDocument/2006/relationships/customXml" Target="../ink/ink323.xml"/><Relationship Id="rId9" Type="http://schemas.openxmlformats.org/officeDocument/2006/relationships/customXml" Target="../ink/ink242.xml"/><Relationship Id="rId89" Type="http://schemas.openxmlformats.org/officeDocument/2006/relationships/customXml" Target="../ink/ink322.xml"/><Relationship Id="rId88" Type="http://schemas.openxmlformats.org/officeDocument/2006/relationships/customXml" Target="../ink/ink321.xml"/><Relationship Id="rId87" Type="http://schemas.openxmlformats.org/officeDocument/2006/relationships/customXml" Target="../ink/ink320.xml"/><Relationship Id="rId86" Type="http://schemas.openxmlformats.org/officeDocument/2006/relationships/customXml" Target="../ink/ink319.xml"/><Relationship Id="rId85" Type="http://schemas.openxmlformats.org/officeDocument/2006/relationships/customXml" Target="../ink/ink318.xml"/><Relationship Id="rId84" Type="http://schemas.openxmlformats.org/officeDocument/2006/relationships/customXml" Target="../ink/ink317.xml"/><Relationship Id="rId83" Type="http://schemas.openxmlformats.org/officeDocument/2006/relationships/customXml" Target="../ink/ink316.xml"/><Relationship Id="rId82" Type="http://schemas.openxmlformats.org/officeDocument/2006/relationships/customXml" Target="../ink/ink315.xml"/><Relationship Id="rId81" Type="http://schemas.openxmlformats.org/officeDocument/2006/relationships/customXml" Target="../ink/ink314.xml"/><Relationship Id="rId80" Type="http://schemas.openxmlformats.org/officeDocument/2006/relationships/customXml" Target="../ink/ink313.xml"/><Relationship Id="rId8" Type="http://schemas.openxmlformats.org/officeDocument/2006/relationships/customXml" Target="../ink/ink241.xml"/><Relationship Id="rId79" Type="http://schemas.openxmlformats.org/officeDocument/2006/relationships/customXml" Target="../ink/ink312.xml"/><Relationship Id="rId78" Type="http://schemas.openxmlformats.org/officeDocument/2006/relationships/customXml" Target="../ink/ink311.xml"/><Relationship Id="rId77" Type="http://schemas.openxmlformats.org/officeDocument/2006/relationships/customXml" Target="../ink/ink310.xml"/><Relationship Id="rId76" Type="http://schemas.openxmlformats.org/officeDocument/2006/relationships/customXml" Target="../ink/ink309.xml"/><Relationship Id="rId75" Type="http://schemas.openxmlformats.org/officeDocument/2006/relationships/customXml" Target="../ink/ink308.xml"/><Relationship Id="rId74" Type="http://schemas.openxmlformats.org/officeDocument/2006/relationships/customXml" Target="../ink/ink307.xml"/><Relationship Id="rId73" Type="http://schemas.openxmlformats.org/officeDocument/2006/relationships/customXml" Target="../ink/ink306.xml"/><Relationship Id="rId72" Type="http://schemas.openxmlformats.org/officeDocument/2006/relationships/customXml" Target="../ink/ink305.xml"/><Relationship Id="rId71" Type="http://schemas.openxmlformats.org/officeDocument/2006/relationships/customXml" Target="../ink/ink304.xml"/><Relationship Id="rId70" Type="http://schemas.openxmlformats.org/officeDocument/2006/relationships/customXml" Target="../ink/ink303.xml"/><Relationship Id="rId7" Type="http://schemas.openxmlformats.org/officeDocument/2006/relationships/customXml" Target="../ink/ink240.xml"/><Relationship Id="rId69" Type="http://schemas.openxmlformats.org/officeDocument/2006/relationships/customXml" Target="../ink/ink302.xml"/><Relationship Id="rId68" Type="http://schemas.openxmlformats.org/officeDocument/2006/relationships/customXml" Target="../ink/ink301.xml"/><Relationship Id="rId67" Type="http://schemas.openxmlformats.org/officeDocument/2006/relationships/customXml" Target="../ink/ink300.xml"/><Relationship Id="rId66" Type="http://schemas.openxmlformats.org/officeDocument/2006/relationships/customXml" Target="../ink/ink299.xml"/><Relationship Id="rId65" Type="http://schemas.openxmlformats.org/officeDocument/2006/relationships/customXml" Target="../ink/ink298.xml"/><Relationship Id="rId64" Type="http://schemas.openxmlformats.org/officeDocument/2006/relationships/customXml" Target="../ink/ink297.xml"/><Relationship Id="rId63" Type="http://schemas.openxmlformats.org/officeDocument/2006/relationships/customXml" Target="../ink/ink296.xml"/><Relationship Id="rId62" Type="http://schemas.openxmlformats.org/officeDocument/2006/relationships/customXml" Target="../ink/ink295.xml"/><Relationship Id="rId61" Type="http://schemas.openxmlformats.org/officeDocument/2006/relationships/customXml" Target="../ink/ink294.xml"/><Relationship Id="rId60" Type="http://schemas.openxmlformats.org/officeDocument/2006/relationships/customXml" Target="../ink/ink293.xml"/><Relationship Id="rId6" Type="http://schemas.openxmlformats.org/officeDocument/2006/relationships/customXml" Target="../ink/ink239.xml"/><Relationship Id="rId59" Type="http://schemas.openxmlformats.org/officeDocument/2006/relationships/customXml" Target="../ink/ink292.xml"/><Relationship Id="rId58" Type="http://schemas.openxmlformats.org/officeDocument/2006/relationships/customXml" Target="../ink/ink291.xml"/><Relationship Id="rId57" Type="http://schemas.openxmlformats.org/officeDocument/2006/relationships/customXml" Target="../ink/ink290.xml"/><Relationship Id="rId56" Type="http://schemas.openxmlformats.org/officeDocument/2006/relationships/customXml" Target="../ink/ink289.xml"/><Relationship Id="rId55" Type="http://schemas.openxmlformats.org/officeDocument/2006/relationships/customXml" Target="../ink/ink288.xml"/><Relationship Id="rId54" Type="http://schemas.openxmlformats.org/officeDocument/2006/relationships/customXml" Target="../ink/ink287.xml"/><Relationship Id="rId53" Type="http://schemas.openxmlformats.org/officeDocument/2006/relationships/customXml" Target="../ink/ink286.xml"/><Relationship Id="rId52" Type="http://schemas.openxmlformats.org/officeDocument/2006/relationships/customXml" Target="../ink/ink285.xml"/><Relationship Id="rId51" Type="http://schemas.openxmlformats.org/officeDocument/2006/relationships/customXml" Target="../ink/ink284.xml"/><Relationship Id="rId50" Type="http://schemas.openxmlformats.org/officeDocument/2006/relationships/customXml" Target="../ink/ink283.xml"/><Relationship Id="rId5" Type="http://schemas.openxmlformats.org/officeDocument/2006/relationships/customXml" Target="../ink/ink238.xml"/><Relationship Id="rId49" Type="http://schemas.openxmlformats.org/officeDocument/2006/relationships/customXml" Target="../ink/ink282.xml"/><Relationship Id="rId48" Type="http://schemas.openxmlformats.org/officeDocument/2006/relationships/customXml" Target="../ink/ink281.xml"/><Relationship Id="rId47" Type="http://schemas.openxmlformats.org/officeDocument/2006/relationships/customXml" Target="../ink/ink280.xml"/><Relationship Id="rId46" Type="http://schemas.openxmlformats.org/officeDocument/2006/relationships/customXml" Target="../ink/ink279.xml"/><Relationship Id="rId45" Type="http://schemas.openxmlformats.org/officeDocument/2006/relationships/customXml" Target="../ink/ink278.xml"/><Relationship Id="rId44" Type="http://schemas.openxmlformats.org/officeDocument/2006/relationships/customXml" Target="../ink/ink277.xml"/><Relationship Id="rId43" Type="http://schemas.openxmlformats.org/officeDocument/2006/relationships/customXml" Target="../ink/ink276.xml"/><Relationship Id="rId42" Type="http://schemas.openxmlformats.org/officeDocument/2006/relationships/customXml" Target="../ink/ink275.xml"/><Relationship Id="rId41" Type="http://schemas.openxmlformats.org/officeDocument/2006/relationships/customXml" Target="../ink/ink274.xml"/><Relationship Id="rId40" Type="http://schemas.openxmlformats.org/officeDocument/2006/relationships/customXml" Target="../ink/ink273.xml"/><Relationship Id="rId4" Type="http://schemas.openxmlformats.org/officeDocument/2006/relationships/customXml" Target="../ink/ink237.xml"/><Relationship Id="rId39" Type="http://schemas.openxmlformats.org/officeDocument/2006/relationships/customXml" Target="../ink/ink272.xml"/><Relationship Id="rId38" Type="http://schemas.openxmlformats.org/officeDocument/2006/relationships/customXml" Target="../ink/ink271.xml"/><Relationship Id="rId37" Type="http://schemas.openxmlformats.org/officeDocument/2006/relationships/customXml" Target="../ink/ink270.xml"/><Relationship Id="rId36" Type="http://schemas.openxmlformats.org/officeDocument/2006/relationships/customXml" Target="../ink/ink269.xml"/><Relationship Id="rId35" Type="http://schemas.openxmlformats.org/officeDocument/2006/relationships/customXml" Target="../ink/ink268.xml"/><Relationship Id="rId34" Type="http://schemas.openxmlformats.org/officeDocument/2006/relationships/customXml" Target="../ink/ink267.xml"/><Relationship Id="rId33" Type="http://schemas.openxmlformats.org/officeDocument/2006/relationships/customXml" Target="../ink/ink266.xml"/><Relationship Id="rId32" Type="http://schemas.openxmlformats.org/officeDocument/2006/relationships/customXml" Target="../ink/ink265.xml"/><Relationship Id="rId31" Type="http://schemas.openxmlformats.org/officeDocument/2006/relationships/customXml" Target="../ink/ink264.xml"/><Relationship Id="rId30" Type="http://schemas.openxmlformats.org/officeDocument/2006/relationships/customXml" Target="../ink/ink263.xml"/><Relationship Id="rId3" Type="http://schemas.openxmlformats.org/officeDocument/2006/relationships/customXml" Target="../ink/ink236.xml"/><Relationship Id="rId29" Type="http://schemas.openxmlformats.org/officeDocument/2006/relationships/customXml" Target="../ink/ink262.xml"/><Relationship Id="rId28" Type="http://schemas.openxmlformats.org/officeDocument/2006/relationships/customXml" Target="../ink/ink261.xml"/><Relationship Id="rId27" Type="http://schemas.openxmlformats.org/officeDocument/2006/relationships/customXml" Target="../ink/ink260.xml"/><Relationship Id="rId26" Type="http://schemas.openxmlformats.org/officeDocument/2006/relationships/customXml" Target="../ink/ink259.xml"/><Relationship Id="rId25" Type="http://schemas.openxmlformats.org/officeDocument/2006/relationships/customXml" Target="../ink/ink258.xml"/><Relationship Id="rId24" Type="http://schemas.openxmlformats.org/officeDocument/2006/relationships/customXml" Target="../ink/ink257.xml"/><Relationship Id="rId23" Type="http://schemas.openxmlformats.org/officeDocument/2006/relationships/customXml" Target="../ink/ink256.xml"/><Relationship Id="rId22" Type="http://schemas.openxmlformats.org/officeDocument/2006/relationships/customXml" Target="../ink/ink255.xml"/><Relationship Id="rId21" Type="http://schemas.openxmlformats.org/officeDocument/2006/relationships/customXml" Target="../ink/ink254.xml"/><Relationship Id="rId20" Type="http://schemas.openxmlformats.org/officeDocument/2006/relationships/customXml" Target="../ink/ink253.xml"/><Relationship Id="rId2" Type="http://schemas.openxmlformats.org/officeDocument/2006/relationships/image" Target="../media/image29.jpeg"/><Relationship Id="rId19" Type="http://schemas.openxmlformats.org/officeDocument/2006/relationships/customXml" Target="../ink/ink252.xml"/><Relationship Id="rId18" Type="http://schemas.openxmlformats.org/officeDocument/2006/relationships/customXml" Target="../ink/ink251.xml"/><Relationship Id="rId17" Type="http://schemas.openxmlformats.org/officeDocument/2006/relationships/customXml" Target="../ink/ink250.xml"/><Relationship Id="rId16" Type="http://schemas.openxmlformats.org/officeDocument/2006/relationships/customXml" Target="../ink/ink249.xml"/><Relationship Id="rId15" Type="http://schemas.openxmlformats.org/officeDocument/2006/relationships/customXml" Target="../ink/ink248.xml"/><Relationship Id="rId14" Type="http://schemas.openxmlformats.org/officeDocument/2006/relationships/customXml" Target="../ink/ink247.xml"/><Relationship Id="rId13" Type="http://schemas.openxmlformats.org/officeDocument/2006/relationships/customXml" Target="../ink/ink246.xml"/><Relationship Id="rId12" Type="http://schemas.openxmlformats.org/officeDocument/2006/relationships/customXml" Target="../ink/ink245.xml"/><Relationship Id="rId11" Type="http://schemas.openxmlformats.org/officeDocument/2006/relationships/customXml" Target="../ink/ink244.xml"/><Relationship Id="rId102" Type="http://schemas.openxmlformats.org/officeDocument/2006/relationships/slideLayout" Target="../slideLayouts/slideLayout2.xml"/><Relationship Id="rId101" Type="http://schemas.openxmlformats.org/officeDocument/2006/relationships/customXml" Target="../ink/ink334.xml"/><Relationship Id="rId100" Type="http://schemas.openxmlformats.org/officeDocument/2006/relationships/customXml" Target="../ink/ink333.xml"/><Relationship Id="rId10" Type="http://schemas.openxmlformats.org/officeDocument/2006/relationships/customXml" Target="../ink/ink243.xml"/><Relationship Id="rId1" Type="http://schemas.openxmlformats.org/officeDocument/2006/relationships/image" Target="../media/image2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customXml" Target="../ink/ink340.xml"/><Relationship Id="rId6" Type="http://schemas.openxmlformats.org/officeDocument/2006/relationships/customXml" Target="../ink/ink339.xml"/><Relationship Id="rId5" Type="http://schemas.openxmlformats.org/officeDocument/2006/relationships/customXml" Target="../ink/ink338.xml"/><Relationship Id="rId4" Type="http://schemas.openxmlformats.org/officeDocument/2006/relationships/customXml" Target="../ink/ink337.xml"/><Relationship Id="rId3" Type="http://schemas.openxmlformats.org/officeDocument/2006/relationships/customXml" Target="../ink/ink336.xml"/><Relationship Id="rId2" Type="http://schemas.openxmlformats.org/officeDocument/2006/relationships/customXml" Target="../ink/ink335.xml"/><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6.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image" Target="../media/image44.png"/><Relationship Id="rId7" Type="http://schemas.openxmlformats.org/officeDocument/2006/relationships/image" Target="../media/image43.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6" Type="http://schemas.openxmlformats.org/officeDocument/2006/relationships/slideLayout" Target="../slideLayouts/slideLayout7.xml"/><Relationship Id="rId15" Type="http://schemas.openxmlformats.org/officeDocument/2006/relationships/image" Target="../media/image51.png"/><Relationship Id="rId14" Type="http://schemas.openxmlformats.org/officeDocument/2006/relationships/image" Target="../media/image50.png"/><Relationship Id="rId13" Type="http://schemas.openxmlformats.org/officeDocument/2006/relationships/image" Target="../media/image49.png"/><Relationship Id="rId12" Type="http://schemas.openxmlformats.org/officeDocument/2006/relationships/image" Target="../media/image48.png"/><Relationship Id="rId11" Type="http://schemas.openxmlformats.org/officeDocument/2006/relationships/image" Target="../media/image47.png"/><Relationship Id="rId10" Type="http://schemas.openxmlformats.org/officeDocument/2006/relationships/image" Target="../media/image46.png"/><Relationship Id="rId1"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jpeg"/><Relationship Id="rId1"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customXml" Target="../ink/ink7.xml"/><Relationship Id="rId87" Type="http://schemas.openxmlformats.org/officeDocument/2006/relationships/slideLayout" Target="../slideLayouts/slideLayout2.xml"/><Relationship Id="rId86" Type="http://schemas.openxmlformats.org/officeDocument/2006/relationships/customXml" Target="../ink/ink84.xml"/><Relationship Id="rId85" Type="http://schemas.openxmlformats.org/officeDocument/2006/relationships/customXml" Target="../ink/ink83.xml"/><Relationship Id="rId84" Type="http://schemas.openxmlformats.org/officeDocument/2006/relationships/customXml" Target="../ink/ink82.xml"/><Relationship Id="rId83" Type="http://schemas.openxmlformats.org/officeDocument/2006/relationships/customXml" Target="../ink/ink81.xml"/><Relationship Id="rId82" Type="http://schemas.openxmlformats.org/officeDocument/2006/relationships/customXml" Target="../ink/ink80.xml"/><Relationship Id="rId81" Type="http://schemas.openxmlformats.org/officeDocument/2006/relationships/customXml" Target="../ink/ink79.xml"/><Relationship Id="rId80" Type="http://schemas.openxmlformats.org/officeDocument/2006/relationships/customXml" Target="../ink/ink78.xml"/><Relationship Id="rId8" Type="http://schemas.openxmlformats.org/officeDocument/2006/relationships/customXml" Target="../ink/ink6.xml"/><Relationship Id="rId79" Type="http://schemas.openxmlformats.org/officeDocument/2006/relationships/customXml" Target="../ink/ink77.xml"/><Relationship Id="rId78" Type="http://schemas.openxmlformats.org/officeDocument/2006/relationships/customXml" Target="../ink/ink76.xml"/><Relationship Id="rId77" Type="http://schemas.openxmlformats.org/officeDocument/2006/relationships/customXml" Target="../ink/ink75.xml"/><Relationship Id="rId76" Type="http://schemas.openxmlformats.org/officeDocument/2006/relationships/customXml" Target="../ink/ink74.xml"/><Relationship Id="rId75" Type="http://schemas.openxmlformats.org/officeDocument/2006/relationships/customXml" Target="../ink/ink73.xml"/><Relationship Id="rId74" Type="http://schemas.openxmlformats.org/officeDocument/2006/relationships/customXml" Target="../ink/ink72.xml"/><Relationship Id="rId73" Type="http://schemas.openxmlformats.org/officeDocument/2006/relationships/customXml" Target="../ink/ink71.xml"/><Relationship Id="rId72" Type="http://schemas.openxmlformats.org/officeDocument/2006/relationships/customXml" Target="../ink/ink70.xml"/><Relationship Id="rId71" Type="http://schemas.openxmlformats.org/officeDocument/2006/relationships/customXml" Target="../ink/ink69.xml"/><Relationship Id="rId70" Type="http://schemas.openxmlformats.org/officeDocument/2006/relationships/customXml" Target="../ink/ink68.xml"/><Relationship Id="rId7" Type="http://schemas.openxmlformats.org/officeDocument/2006/relationships/customXml" Target="../ink/ink5.xml"/><Relationship Id="rId69" Type="http://schemas.openxmlformats.org/officeDocument/2006/relationships/customXml" Target="../ink/ink67.xml"/><Relationship Id="rId68" Type="http://schemas.openxmlformats.org/officeDocument/2006/relationships/customXml" Target="../ink/ink66.xml"/><Relationship Id="rId67" Type="http://schemas.openxmlformats.org/officeDocument/2006/relationships/customXml" Target="../ink/ink65.xml"/><Relationship Id="rId66" Type="http://schemas.openxmlformats.org/officeDocument/2006/relationships/customXml" Target="../ink/ink64.xml"/><Relationship Id="rId65" Type="http://schemas.openxmlformats.org/officeDocument/2006/relationships/customXml" Target="../ink/ink63.xml"/><Relationship Id="rId64" Type="http://schemas.openxmlformats.org/officeDocument/2006/relationships/customXml" Target="../ink/ink62.xml"/><Relationship Id="rId63" Type="http://schemas.openxmlformats.org/officeDocument/2006/relationships/customXml" Target="../ink/ink61.xml"/><Relationship Id="rId62" Type="http://schemas.openxmlformats.org/officeDocument/2006/relationships/customXml" Target="../ink/ink60.xml"/><Relationship Id="rId61" Type="http://schemas.openxmlformats.org/officeDocument/2006/relationships/customXml" Target="../ink/ink59.xml"/><Relationship Id="rId60" Type="http://schemas.openxmlformats.org/officeDocument/2006/relationships/customXml" Target="../ink/ink58.xml"/><Relationship Id="rId6" Type="http://schemas.openxmlformats.org/officeDocument/2006/relationships/customXml" Target="../ink/ink4.xml"/><Relationship Id="rId59" Type="http://schemas.openxmlformats.org/officeDocument/2006/relationships/customXml" Target="../ink/ink57.xml"/><Relationship Id="rId58" Type="http://schemas.openxmlformats.org/officeDocument/2006/relationships/customXml" Target="../ink/ink56.xml"/><Relationship Id="rId57" Type="http://schemas.openxmlformats.org/officeDocument/2006/relationships/customXml" Target="../ink/ink55.xml"/><Relationship Id="rId56" Type="http://schemas.openxmlformats.org/officeDocument/2006/relationships/customXml" Target="../ink/ink54.xml"/><Relationship Id="rId55" Type="http://schemas.openxmlformats.org/officeDocument/2006/relationships/customXml" Target="../ink/ink53.xml"/><Relationship Id="rId54" Type="http://schemas.openxmlformats.org/officeDocument/2006/relationships/customXml" Target="../ink/ink52.xml"/><Relationship Id="rId53" Type="http://schemas.openxmlformats.org/officeDocument/2006/relationships/customXml" Target="../ink/ink51.xml"/><Relationship Id="rId52" Type="http://schemas.openxmlformats.org/officeDocument/2006/relationships/customXml" Target="../ink/ink50.xml"/><Relationship Id="rId51" Type="http://schemas.openxmlformats.org/officeDocument/2006/relationships/customXml" Target="../ink/ink49.xml"/><Relationship Id="rId50" Type="http://schemas.openxmlformats.org/officeDocument/2006/relationships/customXml" Target="../ink/ink48.xml"/><Relationship Id="rId5" Type="http://schemas.openxmlformats.org/officeDocument/2006/relationships/customXml" Target="../ink/ink3.xml"/><Relationship Id="rId49" Type="http://schemas.openxmlformats.org/officeDocument/2006/relationships/customXml" Target="../ink/ink47.xml"/><Relationship Id="rId48" Type="http://schemas.openxmlformats.org/officeDocument/2006/relationships/customXml" Target="../ink/ink46.xml"/><Relationship Id="rId47" Type="http://schemas.openxmlformats.org/officeDocument/2006/relationships/customXml" Target="../ink/ink45.xml"/><Relationship Id="rId46" Type="http://schemas.openxmlformats.org/officeDocument/2006/relationships/customXml" Target="../ink/ink44.xml"/><Relationship Id="rId45" Type="http://schemas.openxmlformats.org/officeDocument/2006/relationships/customXml" Target="../ink/ink43.xml"/><Relationship Id="rId44" Type="http://schemas.openxmlformats.org/officeDocument/2006/relationships/customXml" Target="../ink/ink42.xml"/><Relationship Id="rId43" Type="http://schemas.openxmlformats.org/officeDocument/2006/relationships/customXml" Target="../ink/ink41.xml"/><Relationship Id="rId42" Type="http://schemas.openxmlformats.org/officeDocument/2006/relationships/customXml" Target="../ink/ink40.xml"/><Relationship Id="rId41" Type="http://schemas.openxmlformats.org/officeDocument/2006/relationships/customXml" Target="../ink/ink39.xml"/><Relationship Id="rId40" Type="http://schemas.openxmlformats.org/officeDocument/2006/relationships/customXml" Target="../ink/ink38.xml"/><Relationship Id="rId4" Type="http://schemas.openxmlformats.org/officeDocument/2006/relationships/customXml" Target="../ink/ink2.xml"/><Relationship Id="rId39" Type="http://schemas.openxmlformats.org/officeDocument/2006/relationships/customXml" Target="../ink/ink37.xml"/><Relationship Id="rId38" Type="http://schemas.openxmlformats.org/officeDocument/2006/relationships/customXml" Target="../ink/ink36.xml"/><Relationship Id="rId37" Type="http://schemas.openxmlformats.org/officeDocument/2006/relationships/customXml" Target="../ink/ink35.xml"/><Relationship Id="rId36" Type="http://schemas.openxmlformats.org/officeDocument/2006/relationships/customXml" Target="../ink/ink34.xml"/><Relationship Id="rId35" Type="http://schemas.openxmlformats.org/officeDocument/2006/relationships/customXml" Target="../ink/ink33.xml"/><Relationship Id="rId34" Type="http://schemas.openxmlformats.org/officeDocument/2006/relationships/customXml" Target="../ink/ink32.xml"/><Relationship Id="rId33" Type="http://schemas.openxmlformats.org/officeDocument/2006/relationships/customXml" Target="../ink/ink31.xml"/><Relationship Id="rId32" Type="http://schemas.openxmlformats.org/officeDocument/2006/relationships/customXml" Target="../ink/ink30.xml"/><Relationship Id="rId31" Type="http://schemas.openxmlformats.org/officeDocument/2006/relationships/customXml" Target="../ink/ink29.xml"/><Relationship Id="rId30" Type="http://schemas.openxmlformats.org/officeDocument/2006/relationships/customXml" Target="../ink/ink28.xml"/><Relationship Id="rId3" Type="http://schemas.openxmlformats.org/officeDocument/2006/relationships/customXml" Target="../ink/ink1.xml"/><Relationship Id="rId29" Type="http://schemas.openxmlformats.org/officeDocument/2006/relationships/customXml" Target="../ink/ink27.xml"/><Relationship Id="rId28" Type="http://schemas.openxmlformats.org/officeDocument/2006/relationships/customXml" Target="../ink/ink26.xml"/><Relationship Id="rId27" Type="http://schemas.openxmlformats.org/officeDocument/2006/relationships/customXml" Target="../ink/ink25.xml"/><Relationship Id="rId26" Type="http://schemas.openxmlformats.org/officeDocument/2006/relationships/customXml" Target="../ink/ink24.xml"/><Relationship Id="rId25" Type="http://schemas.openxmlformats.org/officeDocument/2006/relationships/customXml" Target="../ink/ink23.xml"/><Relationship Id="rId24" Type="http://schemas.openxmlformats.org/officeDocument/2006/relationships/customXml" Target="../ink/ink22.xml"/><Relationship Id="rId23" Type="http://schemas.openxmlformats.org/officeDocument/2006/relationships/customXml" Target="../ink/ink21.xml"/><Relationship Id="rId22" Type="http://schemas.openxmlformats.org/officeDocument/2006/relationships/customXml" Target="../ink/ink20.xml"/><Relationship Id="rId21" Type="http://schemas.openxmlformats.org/officeDocument/2006/relationships/customXml" Target="../ink/ink19.xml"/><Relationship Id="rId20" Type="http://schemas.openxmlformats.org/officeDocument/2006/relationships/customXml" Target="../ink/ink18.xml"/><Relationship Id="rId2" Type="http://schemas.openxmlformats.org/officeDocument/2006/relationships/image" Target="../media/image3.png"/><Relationship Id="rId19" Type="http://schemas.openxmlformats.org/officeDocument/2006/relationships/customXml" Target="../ink/ink17.xml"/><Relationship Id="rId18" Type="http://schemas.openxmlformats.org/officeDocument/2006/relationships/customXml" Target="../ink/ink16.xml"/><Relationship Id="rId17" Type="http://schemas.openxmlformats.org/officeDocument/2006/relationships/customXml" Target="../ink/ink15.xml"/><Relationship Id="rId16" Type="http://schemas.openxmlformats.org/officeDocument/2006/relationships/customXml" Target="../ink/ink14.xml"/><Relationship Id="rId15" Type="http://schemas.openxmlformats.org/officeDocument/2006/relationships/customXml" Target="../ink/ink13.xml"/><Relationship Id="rId14" Type="http://schemas.openxmlformats.org/officeDocument/2006/relationships/customXml" Target="../ink/ink12.xml"/><Relationship Id="rId13" Type="http://schemas.openxmlformats.org/officeDocument/2006/relationships/customXml" Target="../ink/ink11.xml"/><Relationship Id="rId12" Type="http://schemas.openxmlformats.org/officeDocument/2006/relationships/customXml" Target="../ink/ink10.xml"/><Relationship Id="rId11" Type="http://schemas.openxmlformats.org/officeDocument/2006/relationships/customXml" Target="../ink/ink9.xml"/><Relationship Id="rId10" Type="http://schemas.openxmlformats.org/officeDocument/2006/relationships/customXml" Target="../ink/ink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2" Type="http://schemas.openxmlformats.org/officeDocument/2006/relationships/slideLayout" Target="../slideLayouts/slideLayout2.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9" Type="http://schemas.openxmlformats.org/officeDocument/2006/relationships/customXml" Target="../ink/ink91.xml"/><Relationship Id="rId84" Type="http://schemas.openxmlformats.org/officeDocument/2006/relationships/slideLayout" Target="../slideLayouts/slideLayout2.xml"/><Relationship Id="rId83" Type="http://schemas.openxmlformats.org/officeDocument/2006/relationships/customXml" Target="../ink/ink165.xml"/><Relationship Id="rId82" Type="http://schemas.openxmlformats.org/officeDocument/2006/relationships/customXml" Target="../ink/ink164.xml"/><Relationship Id="rId81" Type="http://schemas.openxmlformats.org/officeDocument/2006/relationships/customXml" Target="../ink/ink163.xml"/><Relationship Id="rId80" Type="http://schemas.openxmlformats.org/officeDocument/2006/relationships/customXml" Target="../ink/ink162.xml"/><Relationship Id="rId8" Type="http://schemas.openxmlformats.org/officeDocument/2006/relationships/customXml" Target="../ink/ink90.xml"/><Relationship Id="rId79" Type="http://schemas.openxmlformats.org/officeDocument/2006/relationships/customXml" Target="../ink/ink161.xml"/><Relationship Id="rId78" Type="http://schemas.openxmlformats.org/officeDocument/2006/relationships/customXml" Target="../ink/ink160.xml"/><Relationship Id="rId77" Type="http://schemas.openxmlformats.org/officeDocument/2006/relationships/customXml" Target="../ink/ink159.xml"/><Relationship Id="rId76" Type="http://schemas.openxmlformats.org/officeDocument/2006/relationships/customXml" Target="../ink/ink158.xml"/><Relationship Id="rId75" Type="http://schemas.openxmlformats.org/officeDocument/2006/relationships/customXml" Target="../ink/ink157.xml"/><Relationship Id="rId74" Type="http://schemas.openxmlformats.org/officeDocument/2006/relationships/customXml" Target="../ink/ink156.xml"/><Relationship Id="rId73" Type="http://schemas.openxmlformats.org/officeDocument/2006/relationships/customXml" Target="../ink/ink155.xml"/><Relationship Id="rId72" Type="http://schemas.openxmlformats.org/officeDocument/2006/relationships/customXml" Target="../ink/ink154.xml"/><Relationship Id="rId71" Type="http://schemas.openxmlformats.org/officeDocument/2006/relationships/customXml" Target="../ink/ink153.xml"/><Relationship Id="rId70" Type="http://schemas.openxmlformats.org/officeDocument/2006/relationships/customXml" Target="../ink/ink152.xml"/><Relationship Id="rId7" Type="http://schemas.openxmlformats.org/officeDocument/2006/relationships/customXml" Target="../ink/ink89.xml"/><Relationship Id="rId69" Type="http://schemas.openxmlformats.org/officeDocument/2006/relationships/customXml" Target="../ink/ink151.xml"/><Relationship Id="rId68" Type="http://schemas.openxmlformats.org/officeDocument/2006/relationships/customXml" Target="../ink/ink150.xml"/><Relationship Id="rId67" Type="http://schemas.openxmlformats.org/officeDocument/2006/relationships/customXml" Target="../ink/ink149.xml"/><Relationship Id="rId66" Type="http://schemas.openxmlformats.org/officeDocument/2006/relationships/customXml" Target="../ink/ink148.xml"/><Relationship Id="rId65" Type="http://schemas.openxmlformats.org/officeDocument/2006/relationships/customXml" Target="../ink/ink147.xml"/><Relationship Id="rId64" Type="http://schemas.openxmlformats.org/officeDocument/2006/relationships/customXml" Target="../ink/ink146.xml"/><Relationship Id="rId63" Type="http://schemas.openxmlformats.org/officeDocument/2006/relationships/customXml" Target="../ink/ink145.xml"/><Relationship Id="rId62" Type="http://schemas.openxmlformats.org/officeDocument/2006/relationships/customXml" Target="../ink/ink144.xml"/><Relationship Id="rId61" Type="http://schemas.openxmlformats.org/officeDocument/2006/relationships/customXml" Target="../ink/ink143.xml"/><Relationship Id="rId60" Type="http://schemas.openxmlformats.org/officeDocument/2006/relationships/customXml" Target="../ink/ink142.xml"/><Relationship Id="rId6" Type="http://schemas.openxmlformats.org/officeDocument/2006/relationships/customXml" Target="../ink/ink88.xml"/><Relationship Id="rId59" Type="http://schemas.openxmlformats.org/officeDocument/2006/relationships/customXml" Target="../ink/ink141.xml"/><Relationship Id="rId58" Type="http://schemas.openxmlformats.org/officeDocument/2006/relationships/customXml" Target="../ink/ink140.xml"/><Relationship Id="rId57" Type="http://schemas.openxmlformats.org/officeDocument/2006/relationships/customXml" Target="../ink/ink139.xml"/><Relationship Id="rId56" Type="http://schemas.openxmlformats.org/officeDocument/2006/relationships/customXml" Target="../ink/ink138.xml"/><Relationship Id="rId55" Type="http://schemas.openxmlformats.org/officeDocument/2006/relationships/customXml" Target="../ink/ink137.xml"/><Relationship Id="rId54" Type="http://schemas.openxmlformats.org/officeDocument/2006/relationships/customXml" Target="../ink/ink136.xml"/><Relationship Id="rId53" Type="http://schemas.openxmlformats.org/officeDocument/2006/relationships/customXml" Target="../ink/ink135.xml"/><Relationship Id="rId52" Type="http://schemas.openxmlformats.org/officeDocument/2006/relationships/customXml" Target="../ink/ink134.xml"/><Relationship Id="rId51" Type="http://schemas.openxmlformats.org/officeDocument/2006/relationships/customXml" Target="../ink/ink133.xml"/><Relationship Id="rId50" Type="http://schemas.openxmlformats.org/officeDocument/2006/relationships/customXml" Target="../ink/ink132.xml"/><Relationship Id="rId5" Type="http://schemas.openxmlformats.org/officeDocument/2006/relationships/customXml" Target="../ink/ink87.xml"/><Relationship Id="rId49" Type="http://schemas.openxmlformats.org/officeDocument/2006/relationships/customXml" Target="../ink/ink131.xml"/><Relationship Id="rId48" Type="http://schemas.openxmlformats.org/officeDocument/2006/relationships/customXml" Target="../ink/ink130.xml"/><Relationship Id="rId47" Type="http://schemas.openxmlformats.org/officeDocument/2006/relationships/customXml" Target="../ink/ink129.xml"/><Relationship Id="rId46" Type="http://schemas.openxmlformats.org/officeDocument/2006/relationships/customXml" Target="../ink/ink128.xml"/><Relationship Id="rId45" Type="http://schemas.openxmlformats.org/officeDocument/2006/relationships/customXml" Target="../ink/ink127.xml"/><Relationship Id="rId44" Type="http://schemas.openxmlformats.org/officeDocument/2006/relationships/customXml" Target="../ink/ink126.xml"/><Relationship Id="rId43" Type="http://schemas.openxmlformats.org/officeDocument/2006/relationships/customXml" Target="../ink/ink125.xml"/><Relationship Id="rId42" Type="http://schemas.openxmlformats.org/officeDocument/2006/relationships/customXml" Target="../ink/ink124.xml"/><Relationship Id="rId41" Type="http://schemas.openxmlformats.org/officeDocument/2006/relationships/customXml" Target="../ink/ink123.xml"/><Relationship Id="rId40" Type="http://schemas.openxmlformats.org/officeDocument/2006/relationships/customXml" Target="../ink/ink122.xml"/><Relationship Id="rId4" Type="http://schemas.openxmlformats.org/officeDocument/2006/relationships/customXml" Target="../ink/ink86.xml"/><Relationship Id="rId39" Type="http://schemas.openxmlformats.org/officeDocument/2006/relationships/customXml" Target="../ink/ink121.xml"/><Relationship Id="rId38" Type="http://schemas.openxmlformats.org/officeDocument/2006/relationships/customXml" Target="../ink/ink120.xml"/><Relationship Id="rId37" Type="http://schemas.openxmlformats.org/officeDocument/2006/relationships/customXml" Target="../ink/ink119.xml"/><Relationship Id="rId36" Type="http://schemas.openxmlformats.org/officeDocument/2006/relationships/customXml" Target="../ink/ink118.xml"/><Relationship Id="rId35" Type="http://schemas.openxmlformats.org/officeDocument/2006/relationships/customXml" Target="../ink/ink117.xml"/><Relationship Id="rId34" Type="http://schemas.openxmlformats.org/officeDocument/2006/relationships/customXml" Target="../ink/ink116.xml"/><Relationship Id="rId33" Type="http://schemas.openxmlformats.org/officeDocument/2006/relationships/customXml" Target="../ink/ink115.xml"/><Relationship Id="rId32" Type="http://schemas.openxmlformats.org/officeDocument/2006/relationships/customXml" Target="../ink/ink114.xml"/><Relationship Id="rId31" Type="http://schemas.openxmlformats.org/officeDocument/2006/relationships/customXml" Target="../ink/ink113.xml"/><Relationship Id="rId30" Type="http://schemas.openxmlformats.org/officeDocument/2006/relationships/customXml" Target="../ink/ink112.xml"/><Relationship Id="rId3" Type="http://schemas.openxmlformats.org/officeDocument/2006/relationships/customXml" Target="../ink/ink85.xml"/><Relationship Id="rId29" Type="http://schemas.openxmlformats.org/officeDocument/2006/relationships/customXml" Target="../ink/ink111.xml"/><Relationship Id="rId28" Type="http://schemas.openxmlformats.org/officeDocument/2006/relationships/customXml" Target="../ink/ink110.xml"/><Relationship Id="rId27" Type="http://schemas.openxmlformats.org/officeDocument/2006/relationships/customXml" Target="../ink/ink109.xml"/><Relationship Id="rId26" Type="http://schemas.openxmlformats.org/officeDocument/2006/relationships/customXml" Target="../ink/ink108.xml"/><Relationship Id="rId25" Type="http://schemas.openxmlformats.org/officeDocument/2006/relationships/customXml" Target="../ink/ink107.xml"/><Relationship Id="rId24" Type="http://schemas.openxmlformats.org/officeDocument/2006/relationships/customXml" Target="../ink/ink106.xml"/><Relationship Id="rId23" Type="http://schemas.openxmlformats.org/officeDocument/2006/relationships/customXml" Target="../ink/ink105.xml"/><Relationship Id="rId22" Type="http://schemas.openxmlformats.org/officeDocument/2006/relationships/customXml" Target="../ink/ink104.xml"/><Relationship Id="rId21" Type="http://schemas.openxmlformats.org/officeDocument/2006/relationships/customXml" Target="../ink/ink103.xml"/><Relationship Id="rId20" Type="http://schemas.openxmlformats.org/officeDocument/2006/relationships/customXml" Target="../ink/ink102.xml"/><Relationship Id="rId2" Type="http://schemas.openxmlformats.org/officeDocument/2006/relationships/image" Target="../media/image24.png"/><Relationship Id="rId19" Type="http://schemas.openxmlformats.org/officeDocument/2006/relationships/customXml" Target="../ink/ink101.xml"/><Relationship Id="rId18" Type="http://schemas.openxmlformats.org/officeDocument/2006/relationships/customXml" Target="../ink/ink100.xml"/><Relationship Id="rId17" Type="http://schemas.openxmlformats.org/officeDocument/2006/relationships/customXml" Target="../ink/ink99.xml"/><Relationship Id="rId16" Type="http://schemas.openxmlformats.org/officeDocument/2006/relationships/customXml" Target="../ink/ink98.xml"/><Relationship Id="rId15" Type="http://schemas.openxmlformats.org/officeDocument/2006/relationships/customXml" Target="../ink/ink97.xml"/><Relationship Id="rId14" Type="http://schemas.openxmlformats.org/officeDocument/2006/relationships/customXml" Target="../ink/ink96.xml"/><Relationship Id="rId13" Type="http://schemas.openxmlformats.org/officeDocument/2006/relationships/customXml" Target="../ink/ink95.xml"/><Relationship Id="rId12" Type="http://schemas.openxmlformats.org/officeDocument/2006/relationships/customXml" Target="../ink/ink94.xml"/><Relationship Id="rId11" Type="http://schemas.openxmlformats.org/officeDocument/2006/relationships/customXml" Target="../ink/ink93.xml"/><Relationship Id="rId10" Type="http://schemas.openxmlformats.org/officeDocument/2006/relationships/customXml" Target="../ink/ink92.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9" Type="http://schemas.openxmlformats.org/officeDocument/2006/relationships/customXml" Target="../ink/ink172.xml"/><Relationship Id="rId8" Type="http://schemas.openxmlformats.org/officeDocument/2006/relationships/customXml" Target="../ink/ink171.xml"/><Relationship Id="rId73" Type="http://schemas.openxmlformats.org/officeDocument/2006/relationships/slideLayout" Target="../slideLayouts/slideLayout2.xml"/><Relationship Id="rId72" Type="http://schemas.openxmlformats.org/officeDocument/2006/relationships/customXml" Target="../ink/ink235.xml"/><Relationship Id="rId71" Type="http://schemas.openxmlformats.org/officeDocument/2006/relationships/customXml" Target="../ink/ink234.xml"/><Relationship Id="rId70" Type="http://schemas.openxmlformats.org/officeDocument/2006/relationships/customXml" Target="../ink/ink233.xml"/><Relationship Id="rId7" Type="http://schemas.openxmlformats.org/officeDocument/2006/relationships/customXml" Target="../ink/ink170.xml"/><Relationship Id="rId69" Type="http://schemas.openxmlformats.org/officeDocument/2006/relationships/customXml" Target="../ink/ink232.xml"/><Relationship Id="rId68" Type="http://schemas.openxmlformats.org/officeDocument/2006/relationships/customXml" Target="../ink/ink231.xml"/><Relationship Id="rId67" Type="http://schemas.openxmlformats.org/officeDocument/2006/relationships/customXml" Target="../ink/ink230.xml"/><Relationship Id="rId66" Type="http://schemas.openxmlformats.org/officeDocument/2006/relationships/customXml" Target="../ink/ink229.xml"/><Relationship Id="rId65" Type="http://schemas.openxmlformats.org/officeDocument/2006/relationships/customXml" Target="../ink/ink228.xml"/><Relationship Id="rId64" Type="http://schemas.openxmlformats.org/officeDocument/2006/relationships/customXml" Target="../ink/ink227.xml"/><Relationship Id="rId63" Type="http://schemas.openxmlformats.org/officeDocument/2006/relationships/customXml" Target="../ink/ink226.xml"/><Relationship Id="rId62" Type="http://schemas.openxmlformats.org/officeDocument/2006/relationships/customXml" Target="../ink/ink225.xml"/><Relationship Id="rId61" Type="http://schemas.openxmlformats.org/officeDocument/2006/relationships/customXml" Target="../ink/ink224.xml"/><Relationship Id="rId60" Type="http://schemas.openxmlformats.org/officeDocument/2006/relationships/customXml" Target="../ink/ink223.xml"/><Relationship Id="rId6" Type="http://schemas.openxmlformats.org/officeDocument/2006/relationships/customXml" Target="../ink/ink169.xml"/><Relationship Id="rId59" Type="http://schemas.openxmlformats.org/officeDocument/2006/relationships/customXml" Target="../ink/ink222.xml"/><Relationship Id="rId58" Type="http://schemas.openxmlformats.org/officeDocument/2006/relationships/customXml" Target="../ink/ink221.xml"/><Relationship Id="rId57" Type="http://schemas.openxmlformats.org/officeDocument/2006/relationships/customXml" Target="../ink/ink220.xml"/><Relationship Id="rId56" Type="http://schemas.openxmlformats.org/officeDocument/2006/relationships/customXml" Target="../ink/ink219.xml"/><Relationship Id="rId55" Type="http://schemas.openxmlformats.org/officeDocument/2006/relationships/customXml" Target="../ink/ink218.xml"/><Relationship Id="rId54" Type="http://schemas.openxmlformats.org/officeDocument/2006/relationships/customXml" Target="../ink/ink217.xml"/><Relationship Id="rId53" Type="http://schemas.openxmlformats.org/officeDocument/2006/relationships/customXml" Target="../ink/ink216.xml"/><Relationship Id="rId52" Type="http://schemas.openxmlformats.org/officeDocument/2006/relationships/customXml" Target="../ink/ink215.xml"/><Relationship Id="rId51" Type="http://schemas.openxmlformats.org/officeDocument/2006/relationships/customXml" Target="../ink/ink214.xml"/><Relationship Id="rId50" Type="http://schemas.openxmlformats.org/officeDocument/2006/relationships/customXml" Target="../ink/ink213.xml"/><Relationship Id="rId5" Type="http://schemas.openxmlformats.org/officeDocument/2006/relationships/customXml" Target="../ink/ink168.xml"/><Relationship Id="rId49" Type="http://schemas.openxmlformats.org/officeDocument/2006/relationships/customXml" Target="../ink/ink212.xml"/><Relationship Id="rId48" Type="http://schemas.openxmlformats.org/officeDocument/2006/relationships/customXml" Target="../ink/ink211.xml"/><Relationship Id="rId47" Type="http://schemas.openxmlformats.org/officeDocument/2006/relationships/customXml" Target="../ink/ink210.xml"/><Relationship Id="rId46" Type="http://schemas.openxmlformats.org/officeDocument/2006/relationships/customXml" Target="../ink/ink209.xml"/><Relationship Id="rId45" Type="http://schemas.openxmlformats.org/officeDocument/2006/relationships/customXml" Target="../ink/ink208.xml"/><Relationship Id="rId44" Type="http://schemas.openxmlformats.org/officeDocument/2006/relationships/customXml" Target="../ink/ink207.xml"/><Relationship Id="rId43" Type="http://schemas.openxmlformats.org/officeDocument/2006/relationships/customXml" Target="../ink/ink206.xml"/><Relationship Id="rId42" Type="http://schemas.openxmlformats.org/officeDocument/2006/relationships/customXml" Target="../ink/ink205.xml"/><Relationship Id="rId41" Type="http://schemas.openxmlformats.org/officeDocument/2006/relationships/customXml" Target="../ink/ink204.xml"/><Relationship Id="rId40" Type="http://schemas.openxmlformats.org/officeDocument/2006/relationships/customXml" Target="../ink/ink203.xml"/><Relationship Id="rId4" Type="http://schemas.openxmlformats.org/officeDocument/2006/relationships/customXml" Target="../ink/ink167.xml"/><Relationship Id="rId39" Type="http://schemas.openxmlformats.org/officeDocument/2006/relationships/customXml" Target="../ink/ink202.xml"/><Relationship Id="rId38" Type="http://schemas.openxmlformats.org/officeDocument/2006/relationships/customXml" Target="../ink/ink201.xml"/><Relationship Id="rId37" Type="http://schemas.openxmlformats.org/officeDocument/2006/relationships/customXml" Target="../ink/ink200.xml"/><Relationship Id="rId36" Type="http://schemas.openxmlformats.org/officeDocument/2006/relationships/customXml" Target="../ink/ink199.xml"/><Relationship Id="rId35" Type="http://schemas.openxmlformats.org/officeDocument/2006/relationships/customXml" Target="../ink/ink198.xml"/><Relationship Id="rId34" Type="http://schemas.openxmlformats.org/officeDocument/2006/relationships/customXml" Target="../ink/ink197.xml"/><Relationship Id="rId33" Type="http://schemas.openxmlformats.org/officeDocument/2006/relationships/customXml" Target="../ink/ink196.xml"/><Relationship Id="rId32" Type="http://schemas.openxmlformats.org/officeDocument/2006/relationships/customXml" Target="../ink/ink195.xml"/><Relationship Id="rId31" Type="http://schemas.openxmlformats.org/officeDocument/2006/relationships/customXml" Target="../ink/ink194.xml"/><Relationship Id="rId30" Type="http://schemas.openxmlformats.org/officeDocument/2006/relationships/customXml" Target="../ink/ink193.xml"/><Relationship Id="rId3" Type="http://schemas.openxmlformats.org/officeDocument/2006/relationships/customXml" Target="../ink/ink166.xml"/><Relationship Id="rId29" Type="http://schemas.openxmlformats.org/officeDocument/2006/relationships/customXml" Target="../ink/ink192.xml"/><Relationship Id="rId28" Type="http://schemas.openxmlformats.org/officeDocument/2006/relationships/customXml" Target="../ink/ink191.xml"/><Relationship Id="rId27" Type="http://schemas.openxmlformats.org/officeDocument/2006/relationships/customXml" Target="../ink/ink190.xml"/><Relationship Id="rId26" Type="http://schemas.openxmlformats.org/officeDocument/2006/relationships/customXml" Target="../ink/ink189.xml"/><Relationship Id="rId25" Type="http://schemas.openxmlformats.org/officeDocument/2006/relationships/customXml" Target="../ink/ink188.xml"/><Relationship Id="rId24" Type="http://schemas.openxmlformats.org/officeDocument/2006/relationships/customXml" Target="../ink/ink187.xml"/><Relationship Id="rId23" Type="http://schemas.openxmlformats.org/officeDocument/2006/relationships/customXml" Target="../ink/ink186.xml"/><Relationship Id="rId22" Type="http://schemas.openxmlformats.org/officeDocument/2006/relationships/customXml" Target="../ink/ink185.xml"/><Relationship Id="rId21" Type="http://schemas.openxmlformats.org/officeDocument/2006/relationships/customXml" Target="../ink/ink184.xml"/><Relationship Id="rId20" Type="http://schemas.openxmlformats.org/officeDocument/2006/relationships/customXml" Target="../ink/ink183.xml"/><Relationship Id="rId2" Type="http://schemas.openxmlformats.org/officeDocument/2006/relationships/image" Target="../media/image27.jpeg"/><Relationship Id="rId19" Type="http://schemas.openxmlformats.org/officeDocument/2006/relationships/customXml" Target="../ink/ink182.xml"/><Relationship Id="rId18" Type="http://schemas.openxmlformats.org/officeDocument/2006/relationships/customXml" Target="../ink/ink181.xml"/><Relationship Id="rId17" Type="http://schemas.openxmlformats.org/officeDocument/2006/relationships/customXml" Target="../ink/ink180.xml"/><Relationship Id="rId16" Type="http://schemas.openxmlformats.org/officeDocument/2006/relationships/customXml" Target="../ink/ink179.xml"/><Relationship Id="rId15" Type="http://schemas.openxmlformats.org/officeDocument/2006/relationships/customXml" Target="../ink/ink178.xml"/><Relationship Id="rId14" Type="http://schemas.openxmlformats.org/officeDocument/2006/relationships/customXml" Target="../ink/ink177.xml"/><Relationship Id="rId13" Type="http://schemas.openxmlformats.org/officeDocument/2006/relationships/customXml" Target="../ink/ink176.xml"/><Relationship Id="rId12" Type="http://schemas.openxmlformats.org/officeDocument/2006/relationships/customXml" Target="../ink/ink175.xml"/><Relationship Id="rId11" Type="http://schemas.openxmlformats.org/officeDocument/2006/relationships/customXml" Target="../ink/ink174.xml"/><Relationship Id="rId10" Type="http://schemas.openxmlformats.org/officeDocument/2006/relationships/customXml" Target="../ink/ink173.xml"/><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Autofit/>
          </a:bodyPr>
          <a:lstStyle/>
          <a:p>
            <a:pPr>
              <a:lnSpc>
                <a:spcPct val="100000"/>
              </a:lnSpc>
            </a:pPr>
            <a:r>
              <a:rPr lang="en-GB" sz="5400" b="1" dirty="0"/>
              <a:t>NP Completeness</a:t>
            </a:r>
            <a:endParaRPr lang="en-US" sz="5000"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And it all starts here…</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4FB68884-3715-4AEE-A4DE-4E691088F071}"/>
                  </a:ext>
                </a:extLst>
              </p:cNvPr>
              <p:cNvSpPr>
                <a:spLocks noGrp="1"/>
              </p:cNvSpPr>
              <p:nvPr>
                <p:ph idx="1"/>
              </p:nvPr>
            </p:nvSpPr>
            <p:spPr>
              <a:xfrm>
                <a:off x="628650" y="1690688"/>
                <a:ext cx="7886700" cy="4802185"/>
              </a:xfrm>
            </p:spPr>
            <p:txBody>
              <a:bodyPr>
                <a:normAutofit/>
              </a:bodyPr>
              <a:lstStyle/>
              <a:p>
                <a:r>
                  <a:rPr lang="en-GB" sz="2400" dirty="0"/>
                  <a:t>Once we find the first </a:t>
                </a:r>
                <a:r>
                  <a:rPr lang="en-GB" sz="2400" b="1" dirty="0"/>
                  <a:t>NPC</a:t>
                </a:r>
                <a:r>
                  <a:rPr lang="en-GB" sz="2400" dirty="0"/>
                  <a:t> problem, </a:t>
                </a:r>
                <a:br>
                  <a:rPr lang="en-GB" sz="2400" dirty="0"/>
                </a:br>
                <a:r>
                  <a:rPr lang="en-GB" sz="2400" dirty="0"/>
                  <a:t>finding other </a:t>
                </a:r>
                <a:r>
                  <a:rPr lang="en-GB" sz="2400" b="1" dirty="0"/>
                  <a:t>NPC</a:t>
                </a:r>
                <a:r>
                  <a:rPr lang="en-GB" sz="2400" dirty="0"/>
                  <a:t> problems will be </a:t>
                </a:r>
                <a:r>
                  <a:rPr lang="en-GB" sz="2400" i="1" dirty="0">
                    <a:solidFill>
                      <a:schemeClr val="accent2">
                        <a:lumMod val="75000"/>
                      </a:schemeClr>
                    </a:solidFill>
                  </a:rPr>
                  <a:t>much easier</a:t>
                </a:r>
                <a:r>
                  <a:rPr lang="en-GB" sz="2400" dirty="0"/>
                  <a:t>:</a:t>
                </a:r>
              </a:p>
              <a:p>
                <a:pPr lvl="1"/>
                <a:r>
                  <a:rPr lang="en-GB" sz="2000" dirty="0"/>
                  <a:t>Show the candidate </a:t>
                </a:r>
                <a14:m>
                  <m:oMath xmlns:m="http://schemas.openxmlformats.org/officeDocument/2006/math">
                    <m:r>
                      <a:rPr lang="en-GB" sz="2000" i="1" smtClean="0">
                        <a:latin typeface="Cambria Math" panose="02040503050406030204" pitchFamily="18" charset="0"/>
                        <a:ea typeface="Cambria Math" panose="02040503050406030204" pitchFamily="18" charset="0"/>
                      </a:rPr>
                      <m:t>𝒫</m:t>
                    </m:r>
                    <m:r>
                      <a:rPr lang="en-GB" sz="2000" b="0" i="1" smtClean="0">
                        <a:latin typeface="Cambria Math" panose="02040503050406030204" pitchFamily="18" charset="0"/>
                        <a:ea typeface="Cambria Math" panose="02040503050406030204" pitchFamily="18" charset="0"/>
                      </a:rPr>
                      <m:t>∈</m:t>
                    </m:r>
                    <m:r>
                      <a:rPr lang="en-GB" sz="2000" b="1" i="0" smtClean="0">
                        <a:latin typeface="Cambria Math" panose="02040503050406030204" pitchFamily="18" charset="0"/>
                        <a:ea typeface="Cambria Math" panose="02040503050406030204" pitchFamily="18" charset="0"/>
                      </a:rPr>
                      <m:t>𝐍𝐏</m:t>
                    </m:r>
                  </m:oMath>
                </a14:m>
                <a:r>
                  <a:rPr lang="en-US" sz="2000" dirty="0"/>
                  <a:t>.</a:t>
                </a:r>
              </a:p>
              <a:p>
                <a:pPr lvl="1"/>
                <a:r>
                  <a:rPr lang="en-GB" sz="2000" dirty="0"/>
                  <a:t>S</a:t>
                </a:r>
                <a:r>
                  <a:rPr lang="en-US" sz="2000" dirty="0"/>
                  <a:t>how </a:t>
                </a:r>
                <a:r>
                  <a:rPr lang="en-US" sz="2000" b="1" dirty="0"/>
                  <a:t>SAT</a:t>
                </a:r>
                <a:r>
                  <a:rPr lang="en-US" sz="2000" dirty="0"/>
                  <a:t> (or other </a:t>
                </a:r>
                <a:r>
                  <a:rPr lang="en-US" sz="2000" b="1" dirty="0"/>
                  <a:t>NPC</a:t>
                </a:r>
                <a:r>
                  <a:rPr lang="en-US" sz="2000" dirty="0"/>
                  <a:t> problem) is polynomially reducible to </a:t>
                </a:r>
                <a14:m>
                  <m:oMath xmlns:m="http://schemas.openxmlformats.org/officeDocument/2006/math">
                    <m:r>
                      <a:rPr lang="en-GB" sz="2000" i="1">
                        <a:latin typeface="Cambria Math" panose="02040503050406030204" pitchFamily="18" charset="0"/>
                        <a:ea typeface="Cambria Math" panose="02040503050406030204" pitchFamily="18" charset="0"/>
                      </a:rPr>
                      <m:t>𝒫</m:t>
                    </m:r>
                  </m:oMath>
                </a14:m>
                <a:r>
                  <a:rPr lang="en-GB" sz="2000" dirty="0"/>
                  <a:t>.</a:t>
                </a:r>
                <a:endParaRPr lang="en-US" sz="2000" dirty="0"/>
              </a:p>
              <a:p>
                <a:r>
                  <a:rPr lang="en-GB" sz="2400" b="1" dirty="0">
                    <a:solidFill>
                      <a:srgbClr val="C00000"/>
                    </a:solidFill>
                  </a:rPr>
                  <a:t>Beware of the direction of reduction!</a:t>
                </a:r>
              </a:p>
              <a:p>
                <a:pPr>
                  <a:spcBef>
                    <a:spcPts val="3000"/>
                  </a:spcBef>
                </a:pPr>
                <a:r>
                  <a:rPr lang="en-GB" sz="2000" dirty="0"/>
                  <a:t>Leveraging the Cook-Levin Theorem,</a:t>
                </a:r>
                <a:br>
                  <a:rPr lang="en-GB" sz="2000" dirty="0"/>
                </a:br>
                <a:r>
                  <a:rPr lang="en-GB" sz="2000" dirty="0"/>
                  <a:t>Richard Karp lists 21 </a:t>
                </a:r>
                <a:r>
                  <a:rPr lang="en-GB" sz="2000" b="1" dirty="0"/>
                  <a:t>NPC</a:t>
                </a:r>
                <a:r>
                  <a:rPr lang="en-GB" sz="2000" dirty="0"/>
                  <a:t> problems,</a:t>
                </a:r>
                <a:br>
                  <a:rPr lang="en-GB" sz="2000" dirty="0"/>
                </a:br>
                <a:r>
                  <a:rPr lang="en-GB" sz="2000" dirty="0"/>
                  <a:t>in the year of 1972.</a:t>
                </a:r>
              </a:p>
              <a:p>
                <a:r>
                  <a:rPr lang="en-GB" sz="2000" dirty="0"/>
                  <a:t>Karp received Turing Award in 1985.</a:t>
                </a:r>
              </a:p>
              <a:p>
                <a:r>
                  <a:rPr lang="en-GB" sz="2000" dirty="0"/>
                  <a:t>More </a:t>
                </a:r>
                <a:r>
                  <a:rPr lang="en-GB" sz="2000" b="1" dirty="0"/>
                  <a:t>NPC</a:t>
                </a:r>
                <a:r>
                  <a:rPr lang="en-GB" sz="2000" dirty="0"/>
                  <a:t> problems are later found,</a:t>
                </a:r>
                <a:br>
                  <a:rPr lang="en-GB" sz="2000" dirty="0"/>
                </a:br>
                <a:r>
                  <a:rPr lang="en-GB" sz="2000" dirty="0"/>
                  <a:t>see, e.g., book by </a:t>
                </a:r>
                <a:r>
                  <a:rPr lang="en-GB" sz="2000" dirty="0" err="1"/>
                  <a:t>Garey</a:t>
                </a:r>
                <a:r>
                  <a:rPr lang="en-GB" sz="2000" dirty="0"/>
                  <a:t> &amp; Johnson.</a:t>
                </a:r>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pic>
        <p:nvPicPr>
          <p:cNvPr id="3074" name="Picture 2" descr="https://upload.wikimedia.org/wikipedia/commons/thumb/3/3e/Karp_mg_7725-b.cr2.jpg/767px-Karp_mg_7725-b.c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814" y="3969860"/>
            <a:ext cx="1992016" cy="19947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1529481" y="388912"/>
              <a:ext cx="65785" cy="183500"/>
            </p14:xfrm>
          </p:contentPart>
        </mc:Choice>
        <mc:Fallback xmlns="">
          <p:pic>
            <p:nvPicPr>
              <p:cNvPr id="8" name="墨迹 7"/>
            </p:nvPicPr>
            <p:blipFill>
              <a:blip/>
            </p:blipFill>
            <p:spPr>
              <a:xfrm>
                <a:off x="1529481" y="388912"/>
                <a:ext cx="65785" cy="1835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9" name="墨迹 8"/>
              <p14:cNvContentPartPr/>
              <p14:nvPr/>
            </p14:nvContentPartPr>
            <p14:xfrm>
              <a:off x="1595266" y="377956"/>
              <a:ext cx="150755" cy="131464"/>
            </p14:xfrm>
          </p:contentPart>
        </mc:Choice>
        <mc:Fallback xmlns="">
          <p:pic>
            <p:nvPicPr>
              <p:cNvPr id="9" name="墨迹 8"/>
            </p:nvPicPr>
            <p:blipFill>
              <a:blip/>
            </p:blipFill>
            <p:spPr>
              <a:xfrm>
                <a:off x="1595266" y="377956"/>
                <a:ext cx="150755" cy="13146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墨迹 9"/>
              <p14:cNvContentPartPr/>
              <p14:nvPr/>
            </p14:nvContentPartPr>
            <p14:xfrm>
              <a:off x="1809064" y="262926"/>
              <a:ext cx="15076" cy="395588"/>
            </p14:xfrm>
          </p:contentPart>
        </mc:Choice>
        <mc:Fallback xmlns="">
          <p:pic>
            <p:nvPicPr>
              <p:cNvPr id="10" name="墨迹 9"/>
            </p:nvPicPr>
            <p:blipFill>
              <a:blip/>
            </p:blipFill>
            <p:spPr>
              <a:xfrm>
                <a:off x="1809064" y="262926"/>
                <a:ext cx="15076" cy="39558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1" name="墨迹 10"/>
              <p14:cNvContentPartPr/>
              <p14:nvPr/>
            </p14:nvContentPartPr>
            <p14:xfrm>
              <a:off x="1803582" y="279359"/>
              <a:ext cx="87712" cy="136941"/>
            </p14:xfrm>
          </p:contentPart>
        </mc:Choice>
        <mc:Fallback xmlns="">
          <p:pic>
            <p:nvPicPr>
              <p:cNvPr id="11" name="墨迹 10"/>
            </p:nvPicPr>
            <p:blipFill>
              <a:blip/>
            </p:blipFill>
            <p:spPr>
              <a:xfrm>
                <a:off x="1803582" y="279359"/>
                <a:ext cx="87712" cy="13694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1973525" y="312225"/>
              <a:ext cx="139791" cy="217736"/>
            </p14:xfrm>
          </p:contentPart>
        </mc:Choice>
        <mc:Fallback xmlns="">
          <p:pic>
            <p:nvPicPr>
              <p:cNvPr id="12" name="墨迹 11"/>
            </p:nvPicPr>
            <p:blipFill>
              <a:blip/>
            </p:blipFill>
            <p:spPr>
              <a:xfrm>
                <a:off x="1973525" y="312225"/>
                <a:ext cx="139791" cy="217736"/>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3" name="墨迹 12"/>
              <p14:cNvContentPartPr/>
              <p14:nvPr/>
            </p14:nvContentPartPr>
            <p14:xfrm>
              <a:off x="2231179" y="350568"/>
              <a:ext cx="98677" cy="19172"/>
            </p14:xfrm>
          </p:contentPart>
        </mc:Choice>
        <mc:Fallback xmlns="">
          <p:pic>
            <p:nvPicPr>
              <p:cNvPr id="13" name="墨迹 12"/>
            </p:nvPicPr>
            <p:blipFill>
              <a:blip/>
            </p:blipFill>
            <p:spPr>
              <a:xfrm>
                <a:off x="2231179" y="350568"/>
                <a:ext cx="98677" cy="1917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墨迹 13"/>
              <p14:cNvContentPartPr/>
              <p14:nvPr/>
            </p14:nvContentPartPr>
            <p14:xfrm>
              <a:off x="2264071" y="399867"/>
              <a:ext cx="21929" cy="155428"/>
            </p14:xfrm>
          </p:contentPart>
        </mc:Choice>
        <mc:Fallback xmlns="">
          <p:pic>
            <p:nvPicPr>
              <p:cNvPr id="14" name="墨迹 13"/>
            </p:nvPicPr>
            <p:blipFill>
              <a:blip/>
            </p:blipFill>
            <p:spPr>
              <a:xfrm>
                <a:off x="2264071" y="399867"/>
                <a:ext cx="21929" cy="15542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5" name="墨迹 14"/>
              <p14:cNvContentPartPr/>
              <p14:nvPr/>
            </p14:nvContentPartPr>
            <p14:xfrm>
              <a:off x="2357266" y="197194"/>
              <a:ext cx="153496" cy="455329"/>
            </p14:xfrm>
          </p:contentPart>
        </mc:Choice>
        <mc:Fallback xmlns="">
          <p:pic>
            <p:nvPicPr>
              <p:cNvPr id="15" name="墨迹 14"/>
            </p:nvPicPr>
            <p:blipFill>
              <a:blip/>
            </p:blipFill>
            <p:spPr>
              <a:xfrm>
                <a:off x="2357266" y="197194"/>
                <a:ext cx="153496" cy="45532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6" name="墨迹 15"/>
              <p14:cNvContentPartPr/>
              <p14:nvPr/>
            </p14:nvContentPartPr>
            <p14:xfrm>
              <a:off x="2324374" y="220988"/>
              <a:ext cx="306992" cy="252827"/>
            </p14:xfrm>
          </p:contentPart>
        </mc:Choice>
        <mc:Fallback xmlns="">
          <p:pic>
            <p:nvPicPr>
              <p:cNvPr id="16" name="墨迹 15"/>
            </p:nvPicPr>
            <p:blipFill>
              <a:blip/>
            </p:blipFill>
            <p:spPr>
              <a:xfrm>
                <a:off x="2324374" y="220988"/>
                <a:ext cx="306992" cy="25282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7" name="墨迹 16"/>
              <p14:cNvContentPartPr/>
              <p14:nvPr/>
            </p14:nvContentPartPr>
            <p14:xfrm>
              <a:off x="2568323" y="213627"/>
              <a:ext cx="370036" cy="427256"/>
            </p14:xfrm>
          </p:contentPart>
        </mc:Choice>
        <mc:Fallback xmlns="">
          <p:pic>
            <p:nvPicPr>
              <p:cNvPr id="17" name="墨迹 16"/>
            </p:nvPicPr>
            <p:blipFill>
              <a:blip/>
            </p:blipFill>
            <p:spPr>
              <a:xfrm>
                <a:off x="2568323" y="213627"/>
                <a:ext cx="370036" cy="42725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8" name="墨迹 17"/>
              <p14:cNvContentPartPr/>
              <p14:nvPr/>
            </p14:nvContentPartPr>
            <p14:xfrm>
              <a:off x="2735525" y="262926"/>
              <a:ext cx="115122" cy="273882"/>
            </p14:xfrm>
          </p:contentPart>
        </mc:Choice>
        <mc:Fallback xmlns="">
          <p:pic>
            <p:nvPicPr>
              <p:cNvPr id="18" name="墨迹 17"/>
            </p:nvPicPr>
            <p:blipFill>
              <a:blip/>
            </p:blipFill>
            <p:spPr>
              <a:xfrm>
                <a:off x="2735525" y="262926"/>
                <a:ext cx="115122" cy="27388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9" name="墨迹 18"/>
              <p14:cNvContentPartPr/>
              <p14:nvPr/>
            </p14:nvContentPartPr>
            <p14:xfrm>
              <a:off x="2812273" y="492987"/>
              <a:ext cx="109640" cy="38343"/>
            </p14:xfrm>
          </p:contentPart>
        </mc:Choice>
        <mc:Fallback xmlns="">
          <p:pic>
            <p:nvPicPr>
              <p:cNvPr id="19" name="墨迹 18"/>
            </p:nvPicPr>
            <p:blipFill>
              <a:blip/>
            </p:blipFill>
            <p:spPr>
              <a:xfrm>
                <a:off x="2812273" y="492987"/>
                <a:ext cx="109640" cy="3834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0" name="墨迹 19"/>
              <p14:cNvContentPartPr/>
              <p14:nvPr/>
            </p14:nvContentPartPr>
            <p14:xfrm>
              <a:off x="3143250" y="219105"/>
              <a:ext cx="170627" cy="388912"/>
            </p14:xfrm>
          </p:contentPart>
        </mc:Choice>
        <mc:Fallback xmlns="">
          <p:pic>
            <p:nvPicPr>
              <p:cNvPr id="20" name="墨迹 19"/>
            </p:nvPicPr>
            <p:blipFill>
              <a:blip/>
            </p:blipFill>
            <p:spPr>
              <a:xfrm>
                <a:off x="3143250" y="219105"/>
                <a:ext cx="170627" cy="388912"/>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1" name="墨迹 20"/>
              <p14:cNvContentPartPr/>
              <p14:nvPr/>
            </p14:nvContentPartPr>
            <p14:xfrm>
              <a:off x="498863" y="317702"/>
              <a:ext cx="150755" cy="100652"/>
            </p14:xfrm>
          </p:contentPart>
        </mc:Choice>
        <mc:Fallback xmlns="">
          <p:pic>
            <p:nvPicPr>
              <p:cNvPr id="21" name="墨迹 20"/>
            </p:nvPicPr>
            <p:blipFill>
              <a:blip/>
            </p:blipFill>
            <p:spPr>
              <a:xfrm>
                <a:off x="498863" y="317702"/>
                <a:ext cx="150755" cy="10065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墨迹 21"/>
              <p14:cNvContentPartPr/>
              <p14:nvPr/>
            </p14:nvContentPartPr>
            <p14:xfrm>
              <a:off x="512054" y="262926"/>
              <a:ext cx="165831" cy="335505"/>
            </p14:xfrm>
          </p:contentPart>
        </mc:Choice>
        <mc:Fallback xmlns="">
          <p:pic>
            <p:nvPicPr>
              <p:cNvPr id="22" name="墨迹 21"/>
            </p:nvPicPr>
            <p:blipFill>
              <a:blip/>
            </p:blipFill>
            <p:spPr>
              <a:xfrm>
                <a:off x="512054" y="262926"/>
                <a:ext cx="165831" cy="33550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3" name="墨迹 22"/>
              <p14:cNvContentPartPr/>
              <p14:nvPr/>
            </p14:nvContentPartPr>
            <p14:xfrm>
              <a:off x="548201" y="522258"/>
              <a:ext cx="161719" cy="83876"/>
            </p14:xfrm>
          </p:contentPart>
        </mc:Choice>
        <mc:Fallback xmlns="">
          <p:pic>
            <p:nvPicPr>
              <p:cNvPr id="23" name="墨迹 22"/>
            </p:nvPicPr>
            <p:blipFill>
              <a:blip/>
            </p:blipFill>
            <p:spPr>
              <a:xfrm>
                <a:off x="548201" y="522258"/>
                <a:ext cx="161719" cy="83876"/>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723625" y="262926"/>
              <a:ext cx="65785" cy="24649"/>
            </p14:xfrm>
          </p:contentPart>
        </mc:Choice>
        <mc:Fallback xmlns="">
          <p:pic>
            <p:nvPicPr>
              <p:cNvPr id="24" name="墨迹 23"/>
            </p:nvPicPr>
            <p:blipFill>
              <a:blip/>
            </p:blipFill>
            <p:spPr>
              <a:xfrm>
                <a:off x="723625" y="262926"/>
                <a:ext cx="65785" cy="2464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5" name="墨迹 24"/>
              <p14:cNvContentPartPr/>
              <p14:nvPr/>
            </p14:nvContentPartPr>
            <p14:xfrm>
              <a:off x="859305" y="301269"/>
              <a:ext cx="131569" cy="187609"/>
            </p14:xfrm>
          </p:contentPart>
        </mc:Choice>
        <mc:Fallback xmlns="">
          <p:pic>
            <p:nvPicPr>
              <p:cNvPr id="25" name="墨迹 24"/>
            </p:nvPicPr>
            <p:blipFill>
              <a:blip/>
            </p:blipFill>
            <p:spPr>
              <a:xfrm>
                <a:off x="859305" y="301269"/>
                <a:ext cx="131569" cy="18760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6" name="墨迹 25"/>
              <p14:cNvContentPartPr/>
              <p14:nvPr/>
            </p14:nvContentPartPr>
            <p14:xfrm>
              <a:off x="931942" y="334135"/>
              <a:ext cx="57561" cy="237250"/>
            </p14:xfrm>
          </p:contentPart>
        </mc:Choice>
        <mc:Fallback xmlns="">
          <p:pic>
            <p:nvPicPr>
              <p:cNvPr id="26" name="墨迹 25"/>
            </p:nvPicPr>
            <p:blipFill>
              <a:blip/>
            </p:blipFill>
            <p:spPr>
              <a:xfrm>
                <a:off x="931942" y="334135"/>
                <a:ext cx="57561" cy="2372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7" name="墨迹 26"/>
              <p14:cNvContentPartPr/>
              <p14:nvPr/>
            </p14:nvContentPartPr>
            <p14:xfrm>
              <a:off x="989503" y="328658"/>
              <a:ext cx="106899" cy="201303"/>
            </p14:xfrm>
          </p:contentPart>
        </mc:Choice>
        <mc:Fallback xmlns="">
          <p:pic>
            <p:nvPicPr>
              <p:cNvPr id="27" name="墨迹 26"/>
            </p:nvPicPr>
            <p:blipFill>
              <a:blip/>
            </p:blipFill>
            <p:spPr>
              <a:xfrm>
                <a:off x="989503" y="328658"/>
                <a:ext cx="106899" cy="20130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8" name="墨迹 27"/>
              <p14:cNvContentPartPr/>
              <p14:nvPr/>
            </p14:nvContentPartPr>
            <p14:xfrm>
              <a:off x="1003208" y="286719"/>
              <a:ext cx="493381" cy="304865"/>
            </p14:xfrm>
          </p:contentPart>
        </mc:Choice>
        <mc:Fallback xmlns="">
          <p:pic>
            <p:nvPicPr>
              <p:cNvPr id="28" name="墨迹 27"/>
            </p:nvPicPr>
            <p:blipFill>
              <a:blip/>
            </p:blipFill>
            <p:spPr>
              <a:xfrm>
                <a:off x="1003208" y="286719"/>
                <a:ext cx="493381" cy="30486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9" name="墨迹 28"/>
              <p14:cNvContentPartPr/>
              <p14:nvPr/>
            </p14:nvContentPartPr>
            <p14:xfrm>
              <a:off x="1370503" y="460121"/>
              <a:ext cx="101417" cy="5478"/>
            </p14:xfrm>
          </p:contentPart>
        </mc:Choice>
        <mc:Fallback xmlns="">
          <p:pic>
            <p:nvPicPr>
              <p:cNvPr id="29" name="墨迹 28"/>
            </p:nvPicPr>
            <p:blipFill>
              <a:blip/>
            </p:blipFill>
            <p:spPr>
              <a:xfrm>
                <a:off x="1370503" y="460121"/>
                <a:ext cx="101417" cy="547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0" name="墨迹 29"/>
              <p14:cNvContentPartPr/>
              <p14:nvPr/>
            </p14:nvContentPartPr>
            <p14:xfrm>
              <a:off x="3888632" y="251971"/>
              <a:ext cx="135166" cy="202501"/>
            </p14:xfrm>
          </p:contentPart>
        </mc:Choice>
        <mc:Fallback xmlns="">
          <p:pic>
            <p:nvPicPr>
              <p:cNvPr id="30" name="墨迹 29"/>
            </p:nvPicPr>
            <p:blipFill>
              <a:blip/>
            </p:blipFill>
            <p:spPr>
              <a:xfrm>
                <a:off x="3888632" y="251971"/>
                <a:ext cx="135166" cy="202501"/>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1" name="墨迹 30"/>
              <p14:cNvContentPartPr/>
              <p14:nvPr/>
            </p14:nvContentPartPr>
            <p14:xfrm>
              <a:off x="3993647" y="251971"/>
              <a:ext cx="19187" cy="150635"/>
            </p14:xfrm>
          </p:contentPart>
        </mc:Choice>
        <mc:Fallback xmlns="">
          <p:pic>
            <p:nvPicPr>
              <p:cNvPr id="31" name="墨迹 30"/>
            </p:nvPicPr>
            <p:blipFill>
              <a:blip/>
            </p:blipFill>
            <p:spPr>
              <a:xfrm>
                <a:off x="3993647" y="251971"/>
                <a:ext cx="19187" cy="15063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2" name="墨迹 31"/>
              <p14:cNvContentPartPr/>
              <p14:nvPr/>
            </p14:nvContentPartPr>
            <p14:xfrm>
              <a:off x="3910560" y="199249"/>
              <a:ext cx="321555" cy="463544"/>
            </p14:xfrm>
          </p:contentPart>
        </mc:Choice>
        <mc:Fallback xmlns="">
          <p:pic>
            <p:nvPicPr>
              <p:cNvPr id="32" name="墨迹 31"/>
            </p:nvPicPr>
            <p:blipFill>
              <a:blip/>
            </p:blipFill>
            <p:spPr>
              <a:xfrm>
                <a:off x="3910560" y="199249"/>
                <a:ext cx="321555" cy="46354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3" name="墨迹 32"/>
              <p14:cNvContentPartPr/>
              <p14:nvPr/>
            </p14:nvContentPartPr>
            <p14:xfrm>
              <a:off x="4358201" y="230060"/>
              <a:ext cx="150756" cy="302982"/>
            </p14:xfrm>
          </p:contentPart>
        </mc:Choice>
        <mc:Fallback xmlns="">
          <p:pic>
            <p:nvPicPr>
              <p:cNvPr id="33" name="墨迹 32"/>
            </p:nvPicPr>
            <p:blipFill>
              <a:blip/>
            </p:blipFill>
            <p:spPr>
              <a:xfrm>
                <a:off x="4358201" y="230060"/>
                <a:ext cx="150756" cy="30298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4" name="墨迹 33"/>
              <p14:cNvContentPartPr/>
              <p14:nvPr/>
            </p14:nvContentPartPr>
            <p14:xfrm>
              <a:off x="4391093" y="334135"/>
              <a:ext cx="123345" cy="27388"/>
            </p14:xfrm>
          </p:contentPart>
        </mc:Choice>
        <mc:Fallback xmlns="">
          <p:pic>
            <p:nvPicPr>
              <p:cNvPr id="34" name="墨迹 33"/>
            </p:nvPicPr>
            <p:blipFill>
              <a:blip/>
            </p:blipFill>
            <p:spPr>
              <a:xfrm>
                <a:off x="4391093" y="334135"/>
                <a:ext cx="123345" cy="2738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5" name="墨迹 34"/>
              <p14:cNvContentPartPr/>
              <p14:nvPr/>
            </p14:nvContentPartPr>
            <p14:xfrm>
              <a:off x="4617911" y="235538"/>
              <a:ext cx="140477" cy="310856"/>
            </p14:xfrm>
          </p:contentPart>
        </mc:Choice>
        <mc:Fallback xmlns="">
          <p:pic>
            <p:nvPicPr>
              <p:cNvPr id="35" name="墨迹 34"/>
            </p:nvPicPr>
            <p:blipFill>
              <a:blip/>
            </p:blipFill>
            <p:spPr>
              <a:xfrm>
                <a:off x="4617911" y="235538"/>
                <a:ext cx="140477" cy="310856"/>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6" name="墨迹 35"/>
              <p14:cNvContentPartPr/>
              <p14:nvPr/>
            </p14:nvContentPartPr>
            <p14:xfrm>
              <a:off x="4758388" y="191717"/>
              <a:ext cx="10964" cy="93120"/>
            </p14:xfrm>
          </p:contentPart>
        </mc:Choice>
        <mc:Fallback xmlns="">
          <p:pic>
            <p:nvPicPr>
              <p:cNvPr id="36" name="墨迹 35"/>
            </p:nvPicPr>
            <p:blipFill>
              <a:blip/>
            </p:blipFill>
            <p:spPr>
              <a:xfrm>
                <a:off x="4758388" y="191717"/>
                <a:ext cx="10964" cy="9312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7" name="墨迹 36"/>
              <p14:cNvContentPartPr/>
              <p14:nvPr/>
            </p14:nvContentPartPr>
            <p14:xfrm>
              <a:off x="4933812" y="226808"/>
              <a:ext cx="139792" cy="247692"/>
            </p14:xfrm>
          </p:contentPart>
        </mc:Choice>
        <mc:Fallback xmlns="">
          <p:pic>
            <p:nvPicPr>
              <p:cNvPr id="37" name="墨迹 36"/>
            </p:nvPicPr>
            <p:blipFill>
              <a:blip/>
            </p:blipFill>
            <p:spPr>
              <a:xfrm>
                <a:off x="4933812" y="226808"/>
                <a:ext cx="139792" cy="24769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8" name="墨迹 37"/>
              <p14:cNvContentPartPr/>
              <p14:nvPr/>
            </p14:nvContentPartPr>
            <p14:xfrm>
              <a:off x="4956426" y="295792"/>
              <a:ext cx="171998" cy="65731"/>
            </p14:xfrm>
          </p:contentPart>
        </mc:Choice>
        <mc:Fallback xmlns="">
          <p:pic>
            <p:nvPicPr>
              <p:cNvPr id="38" name="墨迹 37"/>
            </p:nvPicPr>
            <p:blipFill>
              <a:blip/>
            </p:blipFill>
            <p:spPr>
              <a:xfrm>
                <a:off x="4956426" y="295792"/>
                <a:ext cx="171998" cy="65731"/>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9" name="墨迹 38"/>
              <p14:cNvContentPartPr/>
              <p14:nvPr/>
            </p14:nvContentPartPr>
            <p14:xfrm>
              <a:off x="5144185" y="230060"/>
              <a:ext cx="217224" cy="216367"/>
            </p14:xfrm>
          </p:contentPart>
        </mc:Choice>
        <mc:Fallback xmlns="">
          <p:pic>
            <p:nvPicPr>
              <p:cNvPr id="39" name="墨迹 38"/>
            </p:nvPicPr>
            <p:blipFill>
              <a:blip/>
            </p:blipFill>
            <p:spPr>
              <a:xfrm>
                <a:off x="5144185" y="230060"/>
                <a:ext cx="217224" cy="216367"/>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0" name="墨迹 39"/>
              <p14:cNvContentPartPr/>
              <p14:nvPr/>
            </p14:nvContentPartPr>
            <p14:xfrm>
              <a:off x="5402525" y="164329"/>
              <a:ext cx="35633" cy="352622"/>
            </p14:xfrm>
          </p:contentPart>
        </mc:Choice>
        <mc:Fallback xmlns="">
          <p:pic>
            <p:nvPicPr>
              <p:cNvPr id="40" name="墨迹 39"/>
            </p:nvPicPr>
            <p:blipFill>
              <a:blip/>
            </p:blipFill>
            <p:spPr>
              <a:xfrm>
                <a:off x="5402525" y="164329"/>
                <a:ext cx="35633" cy="352622"/>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1" name="墨迹 40"/>
              <p14:cNvContentPartPr/>
              <p14:nvPr/>
            </p14:nvContentPartPr>
            <p14:xfrm>
              <a:off x="5394302" y="169806"/>
              <a:ext cx="121974" cy="136941"/>
            </p14:xfrm>
          </p:contentPart>
        </mc:Choice>
        <mc:Fallback xmlns="">
          <p:pic>
            <p:nvPicPr>
              <p:cNvPr id="41" name="墨迹 40"/>
            </p:nvPicPr>
            <p:blipFill>
              <a:blip/>
            </p:blipFill>
            <p:spPr>
              <a:xfrm>
                <a:off x="5394302" y="169806"/>
                <a:ext cx="121974" cy="13694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2" name="墨迹 41"/>
              <p14:cNvContentPartPr/>
              <p14:nvPr/>
            </p14:nvContentPartPr>
            <p14:xfrm>
              <a:off x="6049060" y="169806"/>
              <a:ext cx="189472" cy="361524"/>
            </p14:xfrm>
          </p:contentPart>
        </mc:Choice>
        <mc:Fallback xmlns="">
          <p:pic>
            <p:nvPicPr>
              <p:cNvPr id="42" name="墨迹 41"/>
            </p:nvPicPr>
            <p:blipFill>
              <a:blip/>
            </p:blipFill>
            <p:spPr>
              <a:xfrm>
                <a:off x="6049060" y="169806"/>
                <a:ext cx="189472" cy="361524"/>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3" name="墨迹 42"/>
              <p14:cNvContentPartPr/>
              <p14:nvPr/>
            </p14:nvContentPartPr>
            <p14:xfrm>
              <a:off x="6260460" y="131463"/>
              <a:ext cx="5482" cy="175284"/>
            </p14:xfrm>
          </p:contentPart>
        </mc:Choice>
        <mc:Fallback xmlns="">
          <p:pic>
            <p:nvPicPr>
              <p:cNvPr id="43" name="墨迹 42"/>
            </p:nvPicPr>
            <p:blipFill>
              <a:blip/>
            </p:blipFill>
            <p:spPr>
              <a:xfrm>
                <a:off x="6260460" y="131463"/>
                <a:ext cx="5482" cy="175284"/>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4" name="墨迹 43"/>
              <p14:cNvContentPartPr/>
              <p14:nvPr/>
            </p14:nvContentPartPr>
            <p14:xfrm>
              <a:off x="6459697" y="246493"/>
              <a:ext cx="184504" cy="145157"/>
            </p14:xfrm>
          </p:contentPart>
        </mc:Choice>
        <mc:Fallback xmlns="">
          <p:pic>
            <p:nvPicPr>
              <p:cNvPr id="44" name="墨迹 43"/>
            </p:nvPicPr>
            <p:blipFill>
              <a:blip/>
            </p:blipFill>
            <p:spPr>
              <a:xfrm>
                <a:off x="6459697" y="246493"/>
                <a:ext cx="184504" cy="145157"/>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5" name="墨迹 44"/>
              <p14:cNvContentPartPr/>
              <p14:nvPr/>
            </p14:nvContentPartPr>
            <p14:xfrm>
              <a:off x="6442737" y="383434"/>
              <a:ext cx="165831" cy="82165"/>
            </p14:xfrm>
          </p:contentPart>
        </mc:Choice>
        <mc:Fallback xmlns="">
          <p:pic>
            <p:nvPicPr>
              <p:cNvPr id="45" name="墨迹 44"/>
            </p:nvPicPr>
            <p:blipFill>
              <a:blip/>
            </p:blipFill>
            <p:spPr>
              <a:xfrm>
                <a:off x="6442737" y="383434"/>
                <a:ext cx="165831" cy="8216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6" name="墨迹 45"/>
              <p14:cNvContentPartPr/>
              <p14:nvPr/>
            </p14:nvContentPartPr>
            <p14:xfrm>
              <a:off x="6696280" y="394389"/>
              <a:ext cx="19187" cy="253341"/>
            </p14:xfrm>
          </p:contentPart>
        </mc:Choice>
        <mc:Fallback xmlns="">
          <p:pic>
            <p:nvPicPr>
              <p:cNvPr id="46" name="墨迹 45"/>
            </p:nvPicPr>
            <p:blipFill>
              <a:blip/>
            </p:blipFill>
            <p:spPr>
              <a:xfrm>
                <a:off x="6696280" y="394389"/>
                <a:ext cx="19187" cy="253341"/>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7" name="墨迹 46"/>
              <p14:cNvContentPartPr/>
              <p14:nvPr/>
            </p14:nvContentPartPr>
            <p14:xfrm>
              <a:off x="6693539" y="351938"/>
              <a:ext cx="87712" cy="108183"/>
            </p14:xfrm>
          </p:contentPart>
        </mc:Choice>
        <mc:Fallback xmlns="">
          <p:pic>
            <p:nvPicPr>
              <p:cNvPr id="47" name="墨迹 46"/>
            </p:nvPicPr>
            <p:blipFill>
              <a:blip/>
            </p:blipFill>
            <p:spPr>
              <a:xfrm>
                <a:off x="6693539" y="351938"/>
                <a:ext cx="87712" cy="108183"/>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8" name="墨迹 47"/>
              <p14:cNvContentPartPr/>
              <p14:nvPr/>
            </p14:nvContentPartPr>
            <p14:xfrm>
              <a:off x="6882326" y="213627"/>
              <a:ext cx="115465" cy="268404"/>
            </p14:xfrm>
          </p:contentPart>
        </mc:Choice>
        <mc:Fallback xmlns="">
          <p:pic>
            <p:nvPicPr>
              <p:cNvPr id="48" name="墨迹 47"/>
            </p:nvPicPr>
            <p:blipFill>
              <a:blip/>
            </p:blipFill>
            <p:spPr>
              <a:xfrm>
                <a:off x="6882326" y="213627"/>
                <a:ext cx="115465" cy="26840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9" name="墨迹 48"/>
              <p14:cNvContentPartPr/>
              <p14:nvPr/>
            </p14:nvContentPartPr>
            <p14:xfrm>
              <a:off x="1200561" y="1391319"/>
              <a:ext cx="175424" cy="38343"/>
            </p14:xfrm>
          </p:contentPart>
        </mc:Choice>
        <mc:Fallback xmlns="">
          <p:pic>
            <p:nvPicPr>
              <p:cNvPr id="49" name="墨迹 48"/>
            </p:nvPicPr>
            <p:blipFill>
              <a:blip/>
            </p:blipFill>
            <p:spPr>
              <a:xfrm>
                <a:off x="1200561" y="1391319"/>
                <a:ext cx="175424" cy="38343"/>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0" name="墨迹 49"/>
              <p14:cNvContentPartPr/>
              <p14:nvPr/>
            </p14:nvContentPartPr>
            <p14:xfrm>
              <a:off x="1225230" y="1406040"/>
              <a:ext cx="139791" cy="204384"/>
            </p14:xfrm>
          </p:contentPart>
        </mc:Choice>
        <mc:Fallback xmlns="">
          <p:pic>
            <p:nvPicPr>
              <p:cNvPr id="50" name="墨迹 49"/>
            </p:nvPicPr>
            <p:blipFill>
              <a:blip/>
            </p:blipFill>
            <p:spPr>
              <a:xfrm>
                <a:off x="1225230" y="1406040"/>
                <a:ext cx="139791" cy="204384"/>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51" name="墨迹 50"/>
              <p14:cNvContentPartPr/>
              <p14:nvPr/>
            </p14:nvContentPartPr>
            <p14:xfrm>
              <a:off x="1271827" y="1457051"/>
              <a:ext cx="87712" cy="140535"/>
            </p14:xfrm>
          </p:contentPart>
        </mc:Choice>
        <mc:Fallback xmlns="">
          <p:pic>
            <p:nvPicPr>
              <p:cNvPr id="51" name="墨迹 50"/>
            </p:nvPicPr>
            <p:blipFill>
              <a:blip/>
            </p:blipFill>
            <p:spPr>
              <a:xfrm>
                <a:off x="1271827" y="1457051"/>
                <a:ext cx="87712" cy="14053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2" name="墨迹 51"/>
              <p14:cNvContentPartPr/>
              <p14:nvPr/>
            </p14:nvContentPartPr>
            <p14:xfrm>
              <a:off x="1425323" y="1372147"/>
              <a:ext cx="123346" cy="30127"/>
            </p14:xfrm>
          </p:contentPart>
        </mc:Choice>
        <mc:Fallback xmlns="">
          <p:pic>
            <p:nvPicPr>
              <p:cNvPr id="52" name="墨迹 51"/>
            </p:nvPicPr>
            <p:blipFill>
              <a:blip/>
            </p:blipFill>
            <p:spPr>
              <a:xfrm>
                <a:off x="1425323" y="1372147"/>
                <a:ext cx="123346" cy="30127"/>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3" name="墨迹 52"/>
              <p14:cNvContentPartPr/>
              <p14:nvPr/>
            </p14:nvContentPartPr>
            <p14:xfrm>
              <a:off x="1458215" y="1248900"/>
              <a:ext cx="82230" cy="443689"/>
            </p14:xfrm>
          </p:contentPart>
        </mc:Choice>
        <mc:Fallback xmlns="">
          <p:pic>
            <p:nvPicPr>
              <p:cNvPr id="53" name="墨迹 52"/>
            </p:nvPicPr>
            <p:blipFill>
              <a:blip/>
            </p:blipFill>
            <p:spPr>
              <a:xfrm>
                <a:off x="1458215" y="1248900"/>
                <a:ext cx="82230" cy="443689"/>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4" name="墨迹 53"/>
              <p14:cNvContentPartPr/>
              <p14:nvPr/>
            </p14:nvContentPartPr>
            <p14:xfrm>
              <a:off x="1663620" y="1265333"/>
              <a:ext cx="309905" cy="572413"/>
            </p14:xfrm>
          </p:contentPart>
        </mc:Choice>
        <mc:Fallback xmlns="">
          <p:pic>
            <p:nvPicPr>
              <p:cNvPr id="54" name="墨迹 53"/>
            </p:nvPicPr>
            <p:blipFill>
              <a:blip/>
            </p:blipFill>
            <p:spPr>
              <a:xfrm>
                <a:off x="1663620" y="1265333"/>
                <a:ext cx="309905" cy="572413"/>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5" name="墨迹 54"/>
              <p14:cNvContentPartPr/>
              <p14:nvPr/>
            </p14:nvContentPartPr>
            <p14:xfrm>
              <a:off x="2137985" y="1385841"/>
              <a:ext cx="84971" cy="8217"/>
            </p14:xfrm>
          </p:contentPart>
        </mc:Choice>
        <mc:Fallback xmlns="">
          <p:pic>
            <p:nvPicPr>
              <p:cNvPr id="55" name="墨迹 54"/>
            </p:nvPicPr>
            <p:blipFill>
              <a:blip/>
            </p:blipFill>
            <p:spPr>
              <a:xfrm>
                <a:off x="2137985" y="1385841"/>
                <a:ext cx="84971" cy="8217"/>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6" name="墨迹 55"/>
              <p14:cNvContentPartPr/>
              <p14:nvPr/>
            </p14:nvContentPartPr>
            <p14:xfrm>
              <a:off x="2168136" y="1484439"/>
              <a:ext cx="24669" cy="183501"/>
            </p14:xfrm>
          </p:contentPart>
        </mc:Choice>
        <mc:Fallback xmlns="">
          <p:pic>
            <p:nvPicPr>
              <p:cNvPr id="56" name="墨迹 55"/>
            </p:nvPicPr>
            <p:blipFill>
              <a:blip/>
            </p:blipFill>
            <p:spPr>
              <a:xfrm>
                <a:off x="2168136" y="1484439"/>
                <a:ext cx="24669" cy="18350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7" name="墨迹 56"/>
              <p14:cNvContentPartPr/>
              <p14:nvPr/>
            </p14:nvContentPartPr>
            <p14:xfrm>
              <a:off x="2275036" y="1309154"/>
              <a:ext cx="158978" cy="417328"/>
            </p14:xfrm>
          </p:contentPart>
        </mc:Choice>
        <mc:Fallback xmlns="">
          <p:pic>
            <p:nvPicPr>
              <p:cNvPr id="57" name="墨迹 56"/>
            </p:nvPicPr>
            <p:blipFill>
              <a:blip/>
            </p:blipFill>
            <p:spPr>
              <a:xfrm>
                <a:off x="2275036" y="1309154"/>
                <a:ext cx="158978" cy="417328"/>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8" name="墨迹 57"/>
              <p14:cNvContentPartPr/>
              <p14:nvPr/>
            </p14:nvContentPartPr>
            <p14:xfrm>
              <a:off x="2258589" y="1429662"/>
              <a:ext cx="101418" cy="112292"/>
            </p14:xfrm>
          </p:contentPart>
        </mc:Choice>
        <mc:Fallback xmlns="">
          <p:pic>
            <p:nvPicPr>
              <p:cNvPr id="58" name="墨迹 57"/>
            </p:nvPicPr>
            <p:blipFill>
              <a:blip/>
            </p:blipFill>
            <p:spPr>
              <a:xfrm>
                <a:off x="2258589" y="1429662"/>
                <a:ext cx="101418" cy="112292"/>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9" name="墨迹 58"/>
              <p14:cNvContentPartPr/>
              <p14:nvPr/>
            </p14:nvContentPartPr>
            <p14:xfrm>
              <a:off x="2582028" y="1303677"/>
              <a:ext cx="10964" cy="178879"/>
            </p14:xfrm>
          </p:contentPart>
        </mc:Choice>
        <mc:Fallback xmlns="">
          <p:pic>
            <p:nvPicPr>
              <p:cNvPr id="59" name="墨迹 58"/>
            </p:nvPicPr>
            <p:blipFill>
              <a:blip/>
            </p:blipFill>
            <p:spPr>
              <a:xfrm>
                <a:off x="2582028" y="1303677"/>
                <a:ext cx="10964" cy="178879"/>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60" name="墨迹 59"/>
              <p14:cNvContentPartPr/>
              <p14:nvPr/>
            </p14:nvContentPartPr>
            <p14:xfrm>
              <a:off x="2510762" y="1320110"/>
              <a:ext cx="323439" cy="361524"/>
            </p14:xfrm>
          </p:contentPart>
        </mc:Choice>
        <mc:Fallback xmlns="">
          <p:pic>
            <p:nvPicPr>
              <p:cNvPr id="60" name="墨迹 59"/>
            </p:nvPicPr>
            <p:blipFill>
              <a:blip/>
            </p:blipFill>
            <p:spPr>
              <a:xfrm>
                <a:off x="2510762" y="1320110"/>
                <a:ext cx="323439" cy="361524"/>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61" name="墨迹 60"/>
              <p14:cNvContentPartPr/>
              <p14:nvPr/>
            </p14:nvContentPartPr>
            <p14:xfrm>
              <a:off x="2693553" y="1347498"/>
              <a:ext cx="84457" cy="234169"/>
            </p14:xfrm>
          </p:contentPart>
        </mc:Choice>
        <mc:Fallback xmlns="">
          <p:pic>
            <p:nvPicPr>
              <p:cNvPr id="61" name="墨迹 60"/>
            </p:nvPicPr>
            <p:blipFill>
              <a:blip/>
            </p:blipFill>
            <p:spPr>
              <a:xfrm>
                <a:off x="2693553" y="1347498"/>
                <a:ext cx="84457" cy="234169"/>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2" name="墨迹 61"/>
              <p14:cNvContentPartPr/>
              <p14:nvPr/>
            </p14:nvContentPartPr>
            <p14:xfrm>
              <a:off x="2719078" y="1550170"/>
              <a:ext cx="115123" cy="10956"/>
            </p14:xfrm>
          </p:contentPart>
        </mc:Choice>
        <mc:Fallback xmlns="">
          <p:pic>
            <p:nvPicPr>
              <p:cNvPr id="62" name="墨迹 61"/>
            </p:nvPicPr>
            <p:blipFill>
              <a:blip/>
            </p:blipFill>
            <p:spPr>
              <a:xfrm>
                <a:off x="2719078" y="1550170"/>
                <a:ext cx="115123" cy="10956"/>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3" name="墨迹 62"/>
              <p14:cNvContentPartPr/>
              <p14:nvPr/>
            </p14:nvContentPartPr>
            <p14:xfrm>
              <a:off x="2960287" y="1396797"/>
              <a:ext cx="180907" cy="290314"/>
            </p14:xfrm>
          </p:contentPart>
        </mc:Choice>
        <mc:Fallback xmlns="">
          <p:pic>
            <p:nvPicPr>
              <p:cNvPr id="63" name="墨迹 62"/>
            </p:nvPicPr>
            <p:blipFill>
              <a:blip/>
            </p:blipFill>
            <p:spPr>
              <a:xfrm>
                <a:off x="2960287" y="1396797"/>
                <a:ext cx="180907" cy="290314"/>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4" name="墨迹 63"/>
              <p14:cNvContentPartPr/>
              <p14:nvPr/>
            </p14:nvContentPartPr>
            <p14:xfrm>
              <a:off x="3165863" y="1352976"/>
              <a:ext cx="8223" cy="57515"/>
            </p14:xfrm>
          </p:contentPart>
        </mc:Choice>
        <mc:Fallback xmlns="">
          <p:pic>
            <p:nvPicPr>
              <p:cNvPr id="64" name="墨迹 63"/>
            </p:nvPicPr>
            <p:blipFill>
              <a:blip/>
            </p:blipFill>
            <p:spPr>
              <a:xfrm>
                <a:off x="3165863" y="1352976"/>
                <a:ext cx="8223" cy="5751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5" name="墨迹 64"/>
              <p14:cNvContentPartPr/>
              <p14:nvPr/>
            </p14:nvContentPartPr>
            <p14:xfrm>
              <a:off x="3237129" y="1352976"/>
              <a:ext cx="13705" cy="125985"/>
            </p14:xfrm>
          </p:contentPart>
        </mc:Choice>
        <mc:Fallback xmlns="">
          <p:pic>
            <p:nvPicPr>
              <p:cNvPr id="65" name="墨迹 64"/>
            </p:nvPicPr>
            <p:blipFill>
              <a:blip/>
            </p:blipFill>
            <p:spPr>
              <a:xfrm>
                <a:off x="3237129" y="1352976"/>
                <a:ext cx="13705" cy="12598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6" name="墨迹 65"/>
              <p14:cNvContentPartPr/>
              <p14:nvPr/>
            </p14:nvContentPartPr>
            <p14:xfrm>
              <a:off x="3645539" y="1350237"/>
              <a:ext cx="175424" cy="13694"/>
            </p14:xfrm>
          </p:contentPart>
        </mc:Choice>
        <mc:Fallback xmlns="">
          <p:pic>
            <p:nvPicPr>
              <p:cNvPr id="66" name="墨迹 65"/>
            </p:nvPicPr>
            <p:blipFill>
              <a:blip/>
            </p:blipFill>
            <p:spPr>
              <a:xfrm>
                <a:off x="3645539" y="1350237"/>
                <a:ext cx="175424" cy="13694"/>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7" name="墨迹 66"/>
              <p14:cNvContentPartPr/>
              <p14:nvPr/>
            </p14:nvContentPartPr>
            <p14:xfrm>
              <a:off x="3672949" y="1314632"/>
              <a:ext cx="54820" cy="118454"/>
            </p14:xfrm>
          </p:contentPart>
        </mc:Choice>
        <mc:Fallback xmlns="">
          <p:pic>
            <p:nvPicPr>
              <p:cNvPr id="67" name="墨迹 66"/>
            </p:nvPicPr>
            <p:blipFill>
              <a:blip/>
            </p:blipFill>
            <p:spPr>
              <a:xfrm>
                <a:off x="3672949" y="1314632"/>
                <a:ext cx="54820" cy="118454"/>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8" name="墨迹 67"/>
              <p14:cNvContentPartPr/>
              <p14:nvPr/>
            </p14:nvContentPartPr>
            <p14:xfrm>
              <a:off x="3647595" y="1377625"/>
              <a:ext cx="178851" cy="89011"/>
            </p14:xfrm>
          </p:contentPart>
        </mc:Choice>
        <mc:Fallback xmlns="">
          <p:pic>
            <p:nvPicPr>
              <p:cNvPr id="68" name="墨迹 67"/>
            </p:nvPicPr>
            <p:blipFill>
              <a:blip/>
            </p:blipFill>
            <p:spPr>
              <a:xfrm>
                <a:off x="3647595" y="1377625"/>
                <a:ext cx="178851" cy="89011"/>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9" name="墨迹 68"/>
              <p14:cNvContentPartPr/>
              <p14:nvPr/>
            </p14:nvContentPartPr>
            <p14:xfrm>
              <a:off x="3614017" y="1391319"/>
              <a:ext cx="130198" cy="290315"/>
            </p14:xfrm>
          </p:contentPart>
        </mc:Choice>
        <mc:Fallback xmlns="">
          <p:pic>
            <p:nvPicPr>
              <p:cNvPr id="69" name="墨迹 68"/>
            </p:nvPicPr>
            <p:blipFill>
              <a:blip/>
            </p:blipFill>
            <p:spPr>
              <a:xfrm>
                <a:off x="3614017" y="1391319"/>
                <a:ext cx="130198" cy="29031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0" name="墨迹 69"/>
              <p14:cNvContentPartPr/>
              <p14:nvPr/>
            </p14:nvContentPartPr>
            <p14:xfrm>
              <a:off x="3705841" y="1522782"/>
              <a:ext cx="16446" cy="136941"/>
            </p14:xfrm>
          </p:contentPart>
        </mc:Choice>
        <mc:Fallback xmlns="">
          <p:pic>
            <p:nvPicPr>
              <p:cNvPr id="70" name="墨迹 69"/>
            </p:nvPicPr>
            <p:blipFill>
              <a:blip/>
            </p:blipFill>
            <p:spPr>
              <a:xfrm>
                <a:off x="3705841" y="1522782"/>
                <a:ext cx="16446" cy="136941"/>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71" name="墨迹 70"/>
              <p14:cNvContentPartPr/>
              <p14:nvPr/>
            </p14:nvContentPartPr>
            <p14:xfrm>
              <a:off x="3782589" y="1555648"/>
              <a:ext cx="82231" cy="91237"/>
            </p14:xfrm>
          </p:contentPart>
        </mc:Choice>
        <mc:Fallback xmlns="">
          <p:pic>
            <p:nvPicPr>
              <p:cNvPr id="71" name="墨迹 70"/>
            </p:nvPicPr>
            <p:blipFill>
              <a:blip/>
            </p:blipFill>
            <p:spPr>
              <a:xfrm>
                <a:off x="3782589" y="1555648"/>
                <a:ext cx="82231" cy="91237"/>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2" name="墨迹 71"/>
              <p14:cNvContentPartPr/>
              <p14:nvPr/>
            </p14:nvContentPartPr>
            <p14:xfrm>
              <a:off x="4137721" y="1298199"/>
              <a:ext cx="176624" cy="343208"/>
            </p14:xfrm>
          </p:contentPart>
        </mc:Choice>
        <mc:Fallback xmlns="">
          <p:pic>
            <p:nvPicPr>
              <p:cNvPr id="72" name="墨迹 71"/>
            </p:nvPicPr>
            <p:blipFill>
              <a:blip/>
            </p:blipFill>
            <p:spPr>
              <a:xfrm>
                <a:off x="4137721" y="1298199"/>
                <a:ext cx="176624" cy="343208"/>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3" name="墨迹 72"/>
              <p14:cNvContentPartPr/>
              <p14:nvPr/>
            </p14:nvContentPartPr>
            <p14:xfrm>
              <a:off x="4389380" y="1429662"/>
              <a:ext cx="158807" cy="120508"/>
            </p14:xfrm>
          </p:contentPart>
        </mc:Choice>
        <mc:Fallback xmlns="">
          <p:pic>
            <p:nvPicPr>
              <p:cNvPr id="73" name="墨迹 72"/>
            </p:nvPicPr>
            <p:blipFill>
              <a:blip/>
            </p:blipFill>
            <p:spPr>
              <a:xfrm>
                <a:off x="4389380" y="1429662"/>
                <a:ext cx="158807" cy="120508"/>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4" name="墨迹 73"/>
              <p14:cNvContentPartPr/>
              <p14:nvPr/>
            </p14:nvContentPartPr>
            <p14:xfrm>
              <a:off x="4369165" y="1577559"/>
              <a:ext cx="164460" cy="27388"/>
            </p14:xfrm>
          </p:contentPart>
        </mc:Choice>
        <mc:Fallback xmlns="">
          <p:pic>
            <p:nvPicPr>
              <p:cNvPr id="74" name="墨迹 73"/>
            </p:nvPicPr>
            <p:blipFill>
              <a:blip/>
            </p:blipFill>
            <p:spPr>
              <a:xfrm>
                <a:off x="4369165" y="1577559"/>
                <a:ext cx="164460" cy="27388"/>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5" name="墨迹 74"/>
              <p14:cNvContentPartPr/>
              <p14:nvPr/>
            </p14:nvContentPartPr>
            <p14:xfrm>
              <a:off x="4569259" y="1550170"/>
              <a:ext cx="19187" cy="229376"/>
            </p14:xfrm>
          </p:contentPart>
        </mc:Choice>
        <mc:Fallback xmlns="">
          <p:pic>
            <p:nvPicPr>
              <p:cNvPr id="75" name="墨迹 74"/>
            </p:nvPicPr>
            <p:blipFill>
              <a:blip/>
            </p:blipFill>
            <p:spPr>
              <a:xfrm>
                <a:off x="4569259" y="1550170"/>
                <a:ext cx="19187" cy="229376"/>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6" name="墨迹 75"/>
              <p14:cNvContentPartPr/>
              <p14:nvPr/>
            </p14:nvContentPartPr>
            <p14:xfrm>
              <a:off x="4566517" y="1572081"/>
              <a:ext cx="98677" cy="74633"/>
            </p14:xfrm>
          </p:contentPart>
        </mc:Choice>
        <mc:Fallback xmlns="">
          <p:pic>
            <p:nvPicPr>
              <p:cNvPr id="76" name="墨迹 75"/>
            </p:nvPicPr>
            <p:blipFill>
              <a:blip/>
            </p:blipFill>
            <p:spPr>
              <a:xfrm>
                <a:off x="4566517" y="1572081"/>
                <a:ext cx="98677" cy="7463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7" name="墨迹 76"/>
              <p14:cNvContentPartPr/>
              <p14:nvPr/>
            </p14:nvContentPartPr>
            <p14:xfrm>
              <a:off x="4755476" y="1396797"/>
              <a:ext cx="96106" cy="238277"/>
            </p14:xfrm>
          </p:contentPart>
        </mc:Choice>
        <mc:Fallback xmlns="">
          <p:pic>
            <p:nvPicPr>
              <p:cNvPr id="77" name="墨迹 76"/>
            </p:nvPicPr>
            <p:blipFill>
              <a:blip/>
            </p:blipFill>
            <p:spPr>
              <a:xfrm>
                <a:off x="4755476" y="1396797"/>
                <a:ext cx="96106" cy="23827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8" name="墨迹 77"/>
              <p14:cNvContentPartPr/>
              <p14:nvPr/>
            </p14:nvContentPartPr>
            <p14:xfrm>
              <a:off x="4878992" y="1336543"/>
              <a:ext cx="30151" cy="69326"/>
            </p14:xfrm>
          </p:contentPart>
        </mc:Choice>
        <mc:Fallback xmlns="">
          <p:pic>
            <p:nvPicPr>
              <p:cNvPr id="78" name="墨迹 77"/>
            </p:nvPicPr>
            <p:blipFill>
              <a:blip/>
            </p:blipFill>
            <p:spPr>
              <a:xfrm>
                <a:off x="4878992" y="1336543"/>
                <a:ext cx="30151" cy="69326"/>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9" name="墨迹 78"/>
              <p14:cNvContentPartPr/>
              <p14:nvPr/>
            </p14:nvContentPartPr>
            <p14:xfrm>
              <a:off x="4939295" y="1287244"/>
              <a:ext cx="21928" cy="131463"/>
            </p14:xfrm>
          </p:contentPart>
        </mc:Choice>
        <mc:Fallback xmlns="">
          <p:pic>
            <p:nvPicPr>
              <p:cNvPr id="79" name="墨迹 78"/>
            </p:nvPicPr>
            <p:blipFill>
              <a:blip/>
            </p:blipFill>
            <p:spPr>
              <a:xfrm>
                <a:off x="4939295" y="1287244"/>
                <a:ext cx="21928" cy="131463"/>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0" name="墨迹 79"/>
              <p14:cNvContentPartPr/>
              <p14:nvPr/>
            </p14:nvContentPartPr>
            <p14:xfrm>
              <a:off x="5302478" y="1349723"/>
              <a:ext cx="294658" cy="358956"/>
            </p14:xfrm>
          </p:contentPart>
        </mc:Choice>
        <mc:Fallback xmlns="">
          <p:pic>
            <p:nvPicPr>
              <p:cNvPr id="80" name="墨迹 79"/>
            </p:nvPicPr>
            <p:blipFill>
              <a:blip/>
            </p:blipFill>
            <p:spPr>
              <a:xfrm>
                <a:off x="5302478" y="1349723"/>
                <a:ext cx="294658" cy="358956"/>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1" name="墨迹 80"/>
              <p14:cNvContentPartPr/>
              <p14:nvPr/>
            </p14:nvContentPartPr>
            <p14:xfrm>
              <a:off x="5997666" y="1363931"/>
              <a:ext cx="166858" cy="334136"/>
            </p14:xfrm>
          </p:contentPart>
        </mc:Choice>
        <mc:Fallback xmlns="">
          <p:pic>
            <p:nvPicPr>
              <p:cNvPr id="81" name="墨迹 80"/>
            </p:nvPicPr>
            <p:blipFill>
              <a:blip/>
            </p:blipFill>
            <p:spPr>
              <a:xfrm>
                <a:off x="5997666" y="1363931"/>
                <a:ext cx="166858" cy="334136"/>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墨迹 81"/>
              <p14:cNvContentPartPr/>
              <p14:nvPr/>
            </p14:nvContentPartPr>
            <p14:xfrm>
              <a:off x="6156302" y="1325587"/>
              <a:ext cx="5481" cy="73948"/>
            </p14:xfrm>
          </p:contentPart>
        </mc:Choice>
        <mc:Fallback xmlns="">
          <p:pic>
            <p:nvPicPr>
              <p:cNvPr id="82" name="墨迹 81"/>
            </p:nvPicPr>
            <p:blipFill>
              <a:blip/>
            </p:blipFill>
            <p:spPr>
              <a:xfrm>
                <a:off x="6156302" y="1325587"/>
                <a:ext cx="5481" cy="73948"/>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3" name="墨迹 82"/>
              <p14:cNvContentPartPr/>
              <p14:nvPr/>
            </p14:nvContentPartPr>
            <p14:xfrm>
              <a:off x="6287870" y="1409635"/>
              <a:ext cx="161719" cy="104931"/>
            </p14:xfrm>
          </p:contentPart>
        </mc:Choice>
        <mc:Fallback xmlns="">
          <p:pic>
            <p:nvPicPr>
              <p:cNvPr id="83" name="墨迹 82"/>
            </p:nvPicPr>
            <p:blipFill>
              <a:blip/>
            </p:blipFill>
            <p:spPr>
              <a:xfrm>
                <a:off x="6287870" y="1409635"/>
                <a:ext cx="161719" cy="104931"/>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4" name="墨迹 83"/>
              <p14:cNvContentPartPr/>
              <p14:nvPr/>
            </p14:nvContentPartPr>
            <p14:xfrm>
              <a:off x="6309798" y="1555648"/>
              <a:ext cx="109640" cy="30127"/>
            </p14:xfrm>
          </p:contentPart>
        </mc:Choice>
        <mc:Fallback xmlns="">
          <p:pic>
            <p:nvPicPr>
              <p:cNvPr id="84" name="墨迹 83"/>
            </p:nvPicPr>
            <p:blipFill>
              <a:blip/>
            </p:blipFill>
            <p:spPr>
              <a:xfrm>
                <a:off x="6309798" y="1555648"/>
                <a:ext cx="109640" cy="30127"/>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5" name="墨迹 84"/>
              <p14:cNvContentPartPr/>
              <p14:nvPr/>
            </p14:nvContentPartPr>
            <p14:xfrm>
              <a:off x="6583899" y="1484439"/>
              <a:ext cx="87712" cy="275936"/>
            </p14:xfrm>
          </p:contentPart>
        </mc:Choice>
        <mc:Fallback xmlns="">
          <p:pic>
            <p:nvPicPr>
              <p:cNvPr id="85" name="墨迹 84"/>
            </p:nvPicPr>
            <p:blipFill>
              <a:blip/>
            </p:blipFill>
            <p:spPr>
              <a:xfrm>
                <a:off x="6583899" y="1484439"/>
                <a:ext cx="87712" cy="275936"/>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6" name="墨迹 85"/>
              <p14:cNvContentPartPr/>
              <p14:nvPr/>
            </p14:nvContentPartPr>
            <p14:xfrm>
              <a:off x="6764805" y="1331065"/>
              <a:ext cx="137050" cy="292369"/>
            </p14:xfrm>
          </p:contentPart>
        </mc:Choice>
        <mc:Fallback xmlns="">
          <p:pic>
            <p:nvPicPr>
              <p:cNvPr id="86" name="墨迹 85"/>
            </p:nvPicPr>
            <p:blipFill>
              <a:blip/>
            </p:blipFill>
            <p:spPr>
              <a:xfrm>
                <a:off x="6764805" y="1331065"/>
                <a:ext cx="137050" cy="292369"/>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7" name="墨迹 86"/>
              <p14:cNvContentPartPr/>
              <p14:nvPr/>
            </p14:nvContentPartPr>
            <p14:xfrm>
              <a:off x="6962157" y="1216035"/>
              <a:ext cx="10965" cy="125985"/>
            </p14:xfrm>
          </p:contentPart>
        </mc:Choice>
        <mc:Fallback xmlns="">
          <p:pic>
            <p:nvPicPr>
              <p:cNvPr id="87" name="墨迹 86"/>
            </p:nvPicPr>
            <p:blipFill>
              <a:blip/>
            </p:blipFill>
            <p:spPr>
              <a:xfrm>
                <a:off x="6962157" y="1216035"/>
                <a:ext cx="10965" cy="12598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8" name="墨迹 87"/>
              <p14:cNvContentPartPr/>
              <p14:nvPr/>
            </p14:nvContentPartPr>
            <p14:xfrm>
              <a:off x="6896374" y="1236233"/>
              <a:ext cx="5481" cy="116743"/>
            </p14:xfrm>
          </p:contentPart>
        </mc:Choice>
        <mc:Fallback xmlns="">
          <p:pic>
            <p:nvPicPr>
              <p:cNvPr id="88" name="墨迹 87"/>
            </p:nvPicPr>
            <p:blipFill>
              <a:blip/>
            </p:blipFill>
            <p:spPr>
              <a:xfrm>
                <a:off x="6896374" y="1236233"/>
                <a:ext cx="5481" cy="116743"/>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9" name="墨迹 88"/>
              <p14:cNvContentPartPr/>
              <p14:nvPr/>
            </p14:nvContentPartPr>
            <p14:xfrm>
              <a:off x="7077280" y="1328326"/>
              <a:ext cx="178166" cy="57515"/>
            </p14:xfrm>
          </p:contentPart>
        </mc:Choice>
        <mc:Fallback xmlns="">
          <p:pic>
            <p:nvPicPr>
              <p:cNvPr id="89" name="墨迹 88"/>
            </p:nvPicPr>
            <p:blipFill>
              <a:blip/>
            </p:blipFill>
            <p:spPr>
              <a:xfrm>
                <a:off x="7077280" y="1328326"/>
                <a:ext cx="178166" cy="5751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0" name="墨迹 89"/>
              <p14:cNvContentPartPr/>
              <p14:nvPr/>
            </p14:nvContentPartPr>
            <p14:xfrm>
              <a:off x="7175957" y="1270811"/>
              <a:ext cx="246690" cy="312054"/>
            </p14:xfrm>
          </p:contentPart>
        </mc:Choice>
        <mc:Fallback xmlns="">
          <p:pic>
            <p:nvPicPr>
              <p:cNvPr id="90" name="墨迹 89"/>
            </p:nvPicPr>
            <p:blipFill>
              <a:blip/>
            </p:blipFill>
            <p:spPr>
              <a:xfrm>
                <a:off x="7175957" y="1270811"/>
                <a:ext cx="246690" cy="312054"/>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91" name="墨迹 90"/>
              <p14:cNvContentPartPr/>
              <p14:nvPr/>
            </p14:nvContentPartPr>
            <p14:xfrm>
              <a:off x="7587107" y="1237945"/>
              <a:ext cx="197353" cy="361524"/>
            </p14:xfrm>
          </p:contentPart>
        </mc:Choice>
        <mc:Fallback xmlns="">
          <p:pic>
            <p:nvPicPr>
              <p:cNvPr id="91" name="墨迹 90"/>
            </p:nvPicPr>
            <p:blipFill>
              <a:blip/>
            </p:blipFill>
            <p:spPr>
              <a:xfrm>
                <a:off x="7587107" y="1237945"/>
                <a:ext cx="197353" cy="361524"/>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92" name="墨迹 91"/>
              <p14:cNvContentPartPr/>
              <p14:nvPr/>
            </p14:nvContentPartPr>
            <p14:xfrm>
              <a:off x="7806388" y="1199602"/>
              <a:ext cx="16446" cy="73948"/>
            </p14:xfrm>
          </p:contentPart>
        </mc:Choice>
        <mc:Fallback xmlns="">
          <p:pic>
            <p:nvPicPr>
              <p:cNvPr id="92" name="墨迹 91"/>
            </p:nvPicPr>
            <p:blipFill>
              <a:blip/>
            </p:blipFill>
            <p:spPr>
              <a:xfrm>
                <a:off x="7806388" y="1199602"/>
                <a:ext cx="16446" cy="73948"/>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3" name="墨迹 92"/>
              <p14:cNvContentPartPr/>
              <p14:nvPr/>
            </p14:nvContentPartPr>
            <p14:xfrm>
              <a:off x="7850244" y="1194124"/>
              <a:ext cx="13705" cy="90381"/>
            </p14:xfrm>
          </p:contentPart>
        </mc:Choice>
        <mc:Fallback xmlns="">
          <p:pic>
            <p:nvPicPr>
              <p:cNvPr id="93" name="墨迹 92"/>
            </p:nvPicPr>
            <p:blipFill>
              <a:blip/>
            </p:blipFill>
            <p:spPr>
              <a:xfrm>
                <a:off x="7850244" y="1194124"/>
                <a:ext cx="13705" cy="90381"/>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4" name="墨迹 93"/>
              <p14:cNvContentPartPr/>
              <p14:nvPr/>
            </p14:nvContentPartPr>
            <p14:xfrm>
              <a:off x="8064042" y="1332948"/>
              <a:ext cx="120605" cy="241872"/>
            </p14:xfrm>
          </p:contentPart>
        </mc:Choice>
        <mc:Fallback xmlns="">
          <p:pic>
            <p:nvPicPr>
              <p:cNvPr id="94" name="墨迹 93"/>
            </p:nvPicPr>
            <p:blipFill>
              <a:blip/>
            </p:blipFill>
            <p:spPr>
              <a:xfrm>
                <a:off x="8064042" y="1332948"/>
                <a:ext cx="120605" cy="241872"/>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5" name="墨迹 94"/>
              <p14:cNvContentPartPr/>
              <p14:nvPr/>
            </p14:nvContentPartPr>
            <p14:xfrm>
              <a:off x="8058561" y="1407752"/>
              <a:ext cx="145273" cy="38343"/>
            </p14:xfrm>
          </p:contentPart>
        </mc:Choice>
        <mc:Fallback xmlns="">
          <p:pic>
            <p:nvPicPr>
              <p:cNvPr id="95" name="墨迹 94"/>
            </p:nvPicPr>
            <p:blipFill>
              <a:blip/>
            </p:blipFill>
            <p:spPr>
              <a:xfrm>
                <a:off x="8058561" y="1407752"/>
                <a:ext cx="145273" cy="38343"/>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6" name="墨迹 95"/>
              <p14:cNvContentPartPr/>
              <p14:nvPr/>
            </p14:nvContentPartPr>
            <p14:xfrm>
              <a:off x="8206575" y="1352976"/>
              <a:ext cx="98676" cy="193428"/>
            </p14:xfrm>
          </p:contentPart>
        </mc:Choice>
        <mc:Fallback xmlns="">
          <p:pic>
            <p:nvPicPr>
              <p:cNvPr id="96" name="墨迹 95"/>
            </p:nvPicPr>
            <p:blipFill>
              <a:blip/>
            </p:blipFill>
            <p:spPr>
              <a:xfrm>
                <a:off x="8206575" y="1352976"/>
                <a:ext cx="98676" cy="193428"/>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7" name="墨迹 96"/>
              <p14:cNvContentPartPr/>
              <p14:nvPr/>
            </p14:nvContentPartPr>
            <p14:xfrm>
              <a:off x="8255913" y="1347498"/>
              <a:ext cx="134309" cy="145671"/>
            </p14:xfrm>
          </p:contentPart>
        </mc:Choice>
        <mc:Fallback xmlns="">
          <p:pic>
            <p:nvPicPr>
              <p:cNvPr id="97" name="墨迹 96"/>
            </p:nvPicPr>
            <p:blipFill>
              <a:blip/>
            </p:blipFill>
            <p:spPr>
              <a:xfrm>
                <a:off x="8255913" y="1347498"/>
                <a:ext cx="134309" cy="145671"/>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8" name="墨迹 97"/>
              <p14:cNvContentPartPr/>
              <p14:nvPr/>
            </p14:nvContentPartPr>
            <p14:xfrm>
              <a:off x="8423115" y="1226990"/>
              <a:ext cx="57561" cy="418012"/>
            </p14:xfrm>
          </p:contentPart>
        </mc:Choice>
        <mc:Fallback xmlns="">
          <p:pic>
            <p:nvPicPr>
              <p:cNvPr id="98" name="墨迹 97"/>
            </p:nvPicPr>
            <p:blipFill>
              <a:blip/>
            </p:blipFill>
            <p:spPr>
              <a:xfrm>
                <a:off x="8423115" y="1226990"/>
                <a:ext cx="57561" cy="418012"/>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9" name="墨迹 98"/>
              <p14:cNvContentPartPr/>
              <p14:nvPr/>
            </p14:nvContentPartPr>
            <p14:xfrm>
              <a:off x="8442302" y="1221512"/>
              <a:ext cx="151440" cy="136941"/>
            </p14:xfrm>
          </p:contentPart>
        </mc:Choice>
        <mc:Fallback xmlns="">
          <p:pic>
            <p:nvPicPr>
              <p:cNvPr id="99" name="墨迹 98"/>
            </p:nvPicPr>
            <p:blipFill>
              <a:blip/>
            </p:blipFill>
            <p:spPr>
              <a:xfrm>
                <a:off x="8442302" y="1221512"/>
                <a:ext cx="151440" cy="136941"/>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00" name="墨迹 99"/>
              <p14:cNvContentPartPr/>
              <p14:nvPr/>
            </p14:nvContentPartPr>
            <p14:xfrm>
              <a:off x="8621838" y="1325587"/>
              <a:ext cx="160349" cy="180762"/>
            </p14:xfrm>
          </p:contentPart>
        </mc:Choice>
        <mc:Fallback xmlns="">
          <p:pic>
            <p:nvPicPr>
              <p:cNvPr id="100" name="墨迹 99"/>
            </p:nvPicPr>
            <p:blipFill>
              <a:blip/>
            </p:blipFill>
            <p:spPr>
              <a:xfrm>
                <a:off x="8621838" y="1325587"/>
                <a:ext cx="160349" cy="180762"/>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01" name="墨迹 100"/>
              <p14:cNvContentPartPr/>
              <p14:nvPr/>
            </p14:nvContentPartPr>
            <p14:xfrm>
              <a:off x="8932942" y="1459789"/>
              <a:ext cx="105015" cy="59960"/>
            </p14:xfrm>
          </p:contentPart>
        </mc:Choice>
        <mc:Fallback xmlns="">
          <p:pic>
            <p:nvPicPr>
              <p:cNvPr id="101" name="墨迹 100"/>
            </p:nvPicPr>
            <p:blipFill>
              <a:blip/>
            </p:blipFill>
            <p:spPr>
              <a:xfrm>
                <a:off x="8932942" y="1459789"/>
                <a:ext cx="105015" cy="5996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02" name="墨迹 101"/>
              <p14:cNvContentPartPr/>
              <p14:nvPr/>
            </p14:nvContentPartPr>
            <p14:xfrm>
              <a:off x="3242611" y="1526719"/>
              <a:ext cx="79489" cy="169465"/>
            </p14:xfrm>
          </p:contentPart>
        </mc:Choice>
        <mc:Fallback xmlns="">
          <p:pic>
            <p:nvPicPr>
              <p:cNvPr id="102" name="墨迹 101"/>
            </p:nvPicPr>
            <p:blipFill>
              <a:blip/>
            </p:blipFill>
            <p:spPr>
              <a:xfrm>
                <a:off x="3242611" y="1526719"/>
                <a:ext cx="79489" cy="169465"/>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3" name="墨迹 102"/>
              <p14:cNvContentPartPr/>
              <p14:nvPr/>
            </p14:nvContentPartPr>
            <p14:xfrm>
              <a:off x="3234388" y="1591253"/>
              <a:ext cx="104158" cy="35604"/>
            </p14:xfrm>
          </p:contentPart>
        </mc:Choice>
        <mc:Fallback xmlns="">
          <p:pic>
            <p:nvPicPr>
              <p:cNvPr id="103" name="墨迹 102"/>
            </p:nvPicPr>
            <p:blipFill>
              <a:blip/>
            </p:blipFill>
            <p:spPr>
              <a:xfrm>
                <a:off x="3234388" y="1591253"/>
                <a:ext cx="104158" cy="35604"/>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4" name="墨迹 103"/>
              <p14:cNvContentPartPr/>
              <p14:nvPr/>
            </p14:nvContentPartPr>
            <p14:xfrm>
              <a:off x="3327582" y="1550170"/>
              <a:ext cx="76748" cy="191375"/>
            </p14:xfrm>
          </p:contentPart>
        </mc:Choice>
        <mc:Fallback xmlns="">
          <p:pic>
            <p:nvPicPr>
              <p:cNvPr id="104" name="墨迹 103"/>
            </p:nvPicPr>
            <p:blipFill>
              <a:blip/>
            </p:blipFill>
            <p:spPr>
              <a:xfrm>
                <a:off x="3327582" y="1550170"/>
                <a:ext cx="76748" cy="191375"/>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5" name="墨迹 104"/>
              <p14:cNvContentPartPr/>
              <p14:nvPr/>
            </p14:nvContentPartPr>
            <p14:xfrm>
              <a:off x="3376921" y="1521242"/>
              <a:ext cx="104158" cy="338415"/>
            </p14:xfrm>
          </p:contentPart>
        </mc:Choice>
        <mc:Fallback xmlns="">
          <p:pic>
            <p:nvPicPr>
              <p:cNvPr id="105" name="墨迹 104"/>
            </p:nvPicPr>
            <p:blipFill>
              <a:blip/>
            </p:blipFill>
            <p:spPr>
              <a:xfrm>
                <a:off x="3376921" y="1521242"/>
                <a:ext cx="104158" cy="33841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6" name="墨迹 105"/>
              <p14:cNvContentPartPr/>
              <p14:nvPr/>
            </p14:nvContentPartPr>
            <p14:xfrm>
              <a:off x="3459151" y="1533738"/>
              <a:ext cx="124715" cy="131463"/>
            </p14:xfrm>
          </p:contentPart>
        </mc:Choice>
        <mc:Fallback xmlns="">
          <p:pic>
            <p:nvPicPr>
              <p:cNvPr id="106" name="墨迹 105"/>
            </p:nvPicPr>
            <p:blipFill>
              <a:blip/>
            </p:blipFill>
            <p:spPr>
              <a:xfrm>
                <a:off x="3459151" y="1533738"/>
                <a:ext cx="124715" cy="13146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66687" y="233998"/>
            <a:ext cx="4334193" cy="2058942"/>
          </a:xfrm>
          <a:prstGeom prst="rect">
            <a:avLst/>
          </a:prstGeom>
        </p:spPr>
      </p:pic>
      <p:pic>
        <p:nvPicPr>
          <p:cNvPr id="5" name="图片 4"/>
          <p:cNvPicPr>
            <a:picLocks noChangeAspect="1"/>
          </p:cNvPicPr>
          <p:nvPr/>
        </p:nvPicPr>
        <p:blipFill>
          <a:blip r:embed="rId2"/>
          <a:stretch>
            <a:fillRect/>
          </a:stretch>
        </p:blipFill>
        <p:spPr>
          <a:xfrm>
            <a:off x="4380070" y="74725"/>
            <a:ext cx="4669473" cy="2218215"/>
          </a:xfrm>
          <a:prstGeom prst="rect">
            <a:avLst/>
          </a:prstGeom>
        </p:spPr>
      </p:pic>
      <p:pic>
        <p:nvPicPr>
          <p:cNvPr id="6" name="图片 5"/>
          <p:cNvPicPr>
            <a:picLocks noChangeAspect="1"/>
          </p:cNvPicPr>
          <p:nvPr/>
        </p:nvPicPr>
        <p:blipFill>
          <a:blip r:embed="rId3"/>
          <a:stretch>
            <a:fillRect/>
          </a:stretch>
        </p:blipFill>
        <p:spPr>
          <a:xfrm>
            <a:off x="2493033" y="3326124"/>
            <a:ext cx="4157933" cy="2651547"/>
          </a:xfrm>
          <a:prstGeom prst="rect">
            <a:avLst/>
          </a:prstGeom>
        </p:spPr>
      </p:pic>
      <p:sp>
        <p:nvSpPr>
          <p:cNvPr id="7" name="文本框 6"/>
          <p:cNvSpPr txBox="1"/>
          <p:nvPr/>
        </p:nvSpPr>
        <p:spPr>
          <a:xfrm>
            <a:off x="166687" y="2292940"/>
            <a:ext cx="4157933" cy="923330"/>
          </a:xfrm>
          <a:prstGeom prst="rect">
            <a:avLst/>
          </a:prstGeom>
          <a:noFill/>
        </p:spPr>
        <p:txBody>
          <a:bodyPr wrap="none" rtlCol="0">
            <a:spAutoFit/>
          </a:bodyPr>
          <a:lstStyle/>
          <a:p>
            <a:r>
              <a:rPr lang="en-GB" dirty="0"/>
              <a:t>I can’t</a:t>
            </a:r>
            <a:r>
              <a:rPr lang="zh-CN" altLang="en-US" dirty="0"/>
              <a:t> </a:t>
            </a:r>
            <a:r>
              <a:rPr lang="en-GB" altLang="zh-CN" dirty="0"/>
              <a:t>find</a:t>
            </a:r>
            <a:r>
              <a:rPr lang="zh-CN" altLang="en-US" dirty="0"/>
              <a:t> </a:t>
            </a:r>
            <a:r>
              <a:rPr lang="en-GB" altLang="zh-CN" dirty="0"/>
              <a:t>an</a:t>
            </a:r>
            <a:r>
              <a:rPr lang="zh-CN" altLang="en-US" dirty="0"/>
              <a:t> </a:t>
            </a:r>
            <a:r>
              <a:rPr lang="en-GB" altLang="zh-CN" dirty="0"/>
              <a:t>efficient algorithm, </a:t>
            </a:r>
            <a:br>
              <a:rPr lang="en-GB" altLang="zh-CN" dirty="0"/>
            </a:br>
            <a:r>
              <a:rPr lang="en-GB" altLang="zh-CN" dirty="0"/>
              <a:t>I guess I’m just too dumb.</a:t>
            </a:r>
            <a:endParaRPr lang="en-GB" altLang="zh-CN" dirty="0"/>
          </a:p>
          <a:p>
            <a:r>
              <a:rPr lang="en-GB" dirty="0">
                <a:solidFill>
                  <a:schemeClr val="accent1">
                    <a:lumMod val="75000"/>
                  </a:schemeClr>
                </a:solidFill>
              </a:rPr>
              <a:t>(when you don’t know complexity theory)</a:t>
            </a:r>
            <a:endParaRPr lang="en-US" dirty="0">
              <a:solidFill>
                <a:schemeClr val="accent1">
                  <a:lumMod val="75000"/>
                </a:schemeClr>
              </a:solidFill>
            </a:endParaRPr>
          </a:p>
        </p:txBody>
      </p:sp>
      <p:sp>
        <p:nvSpPr>
          <p:cNvPr id="8" name="文本框 7"/>
          <p:cNvSpPr txBox="1"/>
          <p:nvPr/>
        </p:nvSpPr>
        <p:spPr>
          <a:xfrm>
            <a:off x="5036462" y="2292940"/>
            <a:ext cx="3787896" cy="923330"/>
          </a:xfrm>
          <a:prstGeom prst="rect">
            <a:avLst/>
          </a:prstGeom>
          <a:noFill/>
        </p:spPr>
        <p:txBody>
          <a:bodyPr wrap="none" rtlCol="0">
            <a:spAutoFit/>
          </a:bodyPr>
          <a:lstStyle/>
          <a:p>
            <a:r>
              <a:rPr lang="en-GB" dirty="0"/>
              <a:t>I can’t</a:t>
            </a:r>
            <a:r>
              <a:rPr lang="zh-CN" altLang="en-US" dirty="0"/>
              <a:t> </a:t>
            </a:r>
            <a:r>
              <a:rPr lang="en-GB" altLang="zh-CN" dirty="0"/>
              <a:t>find</a:t>
            </a:r>
            <a:r>
              <a:rPr lang="zh-CN" altLang="en-US" dirty="0"/>
              <a:t> </a:t>
            </a:r>
            <a:r>
              <a:rPr lang="en-GB" altLang="zh-CN" dirty="0"/>
              <a:t>an</a:t>
            </a:r>
            <a:r>
              <a:rPr lang="zh-CN" altLang="en-US" dirty="0"/>
              <a:t> </a:t>
            </a:r>
            <a:r>
              <a:rPr lang="en-GB" altLang="zh-CN" dirty="0"/>
              <a:t>efficient algorithm, </a:t>
            </a:r>
            <a:br>
              <a:rPr lang="en-GB" altLang="zh-CN" dirty="0"/>
            </a:br>
            <a:r>
              <a:rPr lang="en-GB" altLang="zh-CN" dirty="0"/>
              <a:t>because no such algorithm is possible!</a:t>
            </a:r>
            <a:endParaRPr lang="en-GB" altLang="zh-CN" dirty="0"/>
          </a:p>
          <a:p>
            <a:r>
              <a:rPr lang="en-GB" dirty="0">
                <a:solidFill>
                  <a:schemeClr val="accent1">
                    <a:lumMod val="75000"/>
                  </a:schemeClr>
                </a:solidFill>
              </a:rPr>
              <a:t>(when you have a lower bound)</a:t>
            </a:r>
            <a:endParaRPr lang="en-US" dirty="0">
              <a:solidFill>
                <a:schemeClr val="accent1">
                  <a:lumMod val="75000"/>
                </a:schemeClr>
              </a:solidFill>
            </a:endParaRPr>
          </a:p>
        </p:txBody>
      </p:sp>
      <p:sp>
        <p:nvSpPr>
          <p:cNvPr id="9" name="文本框 8"/>
          <p:cNvSpPr txBox="1"/>
          <p:nvPr/>
        </p:nvSpPr>
        <p:spPr>
          <a:xfrm>
            <a:off x="1134359" y="5977671"/>
            <a:ext cx="6875280" cy="646331"/>
          </a:xfrm>
          <a:prstGeom prst="rect">
            <a:avLst/>
          </a:prstGeom>
          <a:noFill/>
        </p:spPr>
        <p:txBody>
          <a:bodyPr wrap="none" rtlCol="0">
            <a:spAutoFit/>
          </a:bodyPr>
          <a:lstStyle/>
          <a:p>
            <a:r>
              <a:rPr lang="en-GB" dirty="0"/>
              <a:t>I can’t</a:t>
            </a:r>
            <a:r>
              <a:rPr lang="zh-CN" altLang="en-US" dirty="0"/>
              <a:t> </a:t>
            </a:r>
            <a:r>
              <a:rPr lang="en-GB" altLang="zh-CN" dirty="0"/>
              <a:t>find</a:t>
            </a:r>
            <a:r>
              <a:rPr lang="zh-CN" altLang="en-US" dirty="0"/>
              <a:t> </a:t>
            </a:r>
            <a:r>
              <a:rPr lang="en-GB" altLang="zh-CN" dirty="0"/>
              <a:t>an</a:t>
            </a:r>
            <a:r>
              <a:rPr lang="zh-CN" altLang="en-US" dirty="0"/>
              <a:t> </a:t>
            </a:r>
            <a:r>
              <a:rPr lang="en-GB" altLang="zh-CN" dirty="0"/>
              <a:t>efficient algorithm, but neither can these famous people.</a:t>
            </a:r>
            <a:endParaRPr lang="en-GB" altLang="zh-CN" dirty="0"/>
          </a:p>
          <a:p>
            <a:pPr algn="ctr"/>
            <a:r>
              <a:rPr lang="en-GB" dirty="0">
                <a:solidFill>
                  <a:schemeClr val="accent1">
                    <a:lumMod val="75000"/>
                  </a:schemeClr>
                </a:solidFill>
              </a:rPr>
              <a:t>(when you find a problem is NP-Complete)</a:t>
            </a:r>
            <a:endParaRPr lang="en-US"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3-</a:t>
            </a:r>
            <a:r>
              <a:rPr lang="en-GB" b="1" dirty="0"/>
              <a:t>SAT</a:t>
            </a:r>
            <a:r>
              <a:rPr lang="en-GB" dirty="0"/>
              <a:t> is </a:t>
            </a:r>
            <a:r>
              <a:rPr lang="en-GB" b="1" dirty="0"/>
              <a:t>NPC</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7D6F3F4-45B7-4222-9EEA-FF724EFCFEDB}"/>
                  </a:ext>
                </a:extLst>
              </p:cNvPr>
              <p:cNvSpPr>
                <a:spLocks noGrp="1"/>
              </p:cNvSpPr>
              <p:nvPr>
                <p:ph idx="1"/>
              </p:nvPr>
            </p:nvSpPr>
            <p:spPr>
              <a:xfrm>
                <a:off x="628650" y="1690689"/>
                <a:ext cx="7886700" cy="4486274"/>
              </a:xfrm>
            </p:spPr>
            <p:txBody>
              <a:bodyPr>
                <a:normAutofit/>
              </a:bodyPr>
              <a:lstStyle/>
              <a:p>
                <a:r>
                  <a:rPr lang="en-GB" sz="2400" dirty="0"/>
                  <a:t>3-</a:t>
                </a:r>
                <a:r>
                  <a:rPr lang="en-GB" sz="2400" b="1" dirty="0"/>
                  <a:t>SAT:</a:t>
                </a:r>
                <a:r>
                  <a:rPr lang="en-GB" sz="2400" dirty="0"/>
                  <a:t> </a:t>
                </a:r>
                <a:r>
                  <a:rPr lang="en-GB" sz="2400" dirty="0">
                    <a:solidFill>
                      <a:schemeClr val="tx1">
                        <a:lumMod val="65000"/>
                        <a:lumOff val="35000"/>
                      </a:schemeClr>
                    </a:solidFill>
                  </a:rPr>
                  <a:t>given a Boolean formula </a:t>
                </a:r>
                <a14:m>
                  <m:oMath xmlns:m="http://schemas.openxmlformats.org/officeDocument/2006/math">
                    <m:r>
                      <a:rPr lang="en-GB" sz="2400" b="0" i="1" smtClean="0">
                        <a:solidFill>
                          <a:schemeClr val="tx1">
                            <a:lumMod val="65000"/>
                            <a:lumOff val="35000"/>
                          </a:schemeClr>
                        </a:solidFill>
                        <a:latin typeface="Cambria Math" panose="02040503050406030204" pitchFamily="18" charset="0"/>
                      </a:rPr>
                      <m:t>𝜙</m:t>
                    </m:r>
                  </m:oMath>
                </a14:m>
                <a:r>
                  <a:rPr lang="en-GB" sz="2400" dirty="0">
                    <a:solidFill>
                      <a:schemeClr val="tx1">
                        <a:lumMod val="65000"/>
                        <a:lumOff val="35000"/>
                      </a:schemeClr>
                    </a:solidFill>
                  </a:rPr>
                  <a:t> in CNF in which each clause has exactly three distinct literals, is </a:t>
                </a:r>
                <a14:m>
                  <m:oMath xmlns:m="http://schemas.openxmlformats.org/officeDocument/2006/math">
                    <m:r>
                      <a:rPr lang="en-GB" sz="2400" i="1">
                        <a:solidFill>
                          <a:schemeClr val="tx1">
                            <a:lumMod val="65000"/>
                            <a:lumOff val="35000"/>
                          </a:schemeClr>
                        </a:solidFill>
                        <a:latin typeface="Cambria Math" panose="02040503050406030204" pitchFamily="18" charset="0"/>
                      </a:rPr>
                      <m:t>𝜙</m:t>
                    </m:r>
                  </m:oMath>
                </a14:m>
                <a:r>
                  <a:rPr lang="en-GB" sz="2400" dirty="0">
                    <a:solidFill>
                      <a:schemeClr val="tx1">
                        <a:lumMod val="65000"/>
                        <a:lumOff val="35000"/>
                      </a:schemeClr>
                    </a:solidFill>
                  </a:rPr>
                  <a:t> satisfiable</a:t>
                </a:r>
                <a:r>
                  <a:rPr lang="en-GB" sz="2400" dirty="0"/>
                  <a:t>?</a:t>
                </a:r>
              </a:p>
              <a:p>
                <a:r>
                  <a:rPr lang="en-GB" sz="2400" b="1" dirty="0">
                    <a:solidFill>
                      <a:schemeClr val="accent1">
                        <a:lumMod val="75000"/>
                      </a:schemeClr>
                    </a:solidFill>
                  </a:rPr>
                  <a:t>E.g.</a:t>
                </a:r>
                <a:r>
                  <a:rPr lang="en-GB" sz="2400" b="1" dirty="0"/>
                  <a:t>:</a:t>
                </a:r>
                <a:r>
                  <a:rPr lang="en-GB" sz="2400" dirty="0"/>
                  <a:t> </a:t>
                </a:r>
                <a14:m>
                  <m:oMath xmlns:m="http://schemas.openxmlformats.org/officeDocument/2006/math">
                    <m:r>
                      <a:rPr lang="en-GB" sz="2400" i="1">
                        <a:latin typeface="Cambria Math" panose="02040503050406030204" pitchFamily="18" charset="0"/>
                      </a:rPr>
                      <m:t>𝜙</m:t>
                    </m:r>
                    <m:r>
                      <a:rPr lang="en-GB" sz="2400" i="1">
                        <a:latin typeface="Cambria Math" panose="02040503050406030204" pitchFamily="18" charset="0"/>
                      </a:rPr>
                      <m:t>=</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e>
                    </m:d>
                    <m:r>
                      <a:rPr lang="en-GB" sz="2400" i="1">
                        <a:latin typeface="Cambria Math" panose="02040503050406030204" pitchFamily="18" charset="0"/>
                      </a:rPr>
                      <m:t>∧</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bar>
                          <m:barPr>
                            <m:pos m:val="top"/>
                            <m:ctrlPr>
                              <a:rPr lang="en-GB" sz="2400" i="1">
                                <a:latin typeface="Cambria Math" panose="02040503050406030204" pitchFamily="18" charset="0"/>
                              </a:rPr>
                            </m:ctrlPr>
                          </m:bar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b="0" i="1" smtClean="0">
                                    <a:latin typeface="Cambria Math" panose="02040503050406030204" pitchFamily="18" charset="0"/>
                                  </a:rPr>
                                  <m:t>4</m:t>
                                </m:r>
                              </m:sub>
                            </m:sSub>
                          </m:e>
                        </m:ba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1</m:t>
                            </m:r>
                          </m:sub>
                        </m:sSub>
                      </m:e>
                    </m:d>
                    <m:r>
                      <a:rPr lang="en-GB" sz="2400" i="1">
                        <a:latin typeface="Cambria Math" panose="02040503050406030204" pitchFamily="18" charset="0"/>
                      </a:rPr>
                      <m:t>∧</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b="0" i="1" smtClean="0">
                                <a:latin typeface="Cambria Math" panose="02040503050406030204" pitchFamily="18" charset="0"/>
                              </a:rPr>
                              <m:t>1</m:t>
                            </m:r>
                          </m:sub>
                        </m:sSub>
                        <m:r>
                          <a:rPr lang="en-GB" sz="2400" i="1">
                            <a:latin typeface="Cambria Math" panose="02040503050406030204" pitchFamily="18" charset="0"/>
                          </a:rPr>
                          <m:t>∨</m:t>
                        </m:r>
                        <m:bar>
                          <m:barPr>
                            <m:pos m:val="top"/>
                            <m:ctrlPr>
                              <a:rPr lang="en-GB" sz="2400" i="1">
                                <a:latin typeface="Cambria Math" panose="02040503050406030204" pitchFamily="18" charset="0"/>
                              </a:rPr>
                            </m:ctrlPr>
                          </m:bar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e>
                        </m:bar>
                        <m:r>
                          <a:rPr lang="en-GB" sz="2400" i="1">
                            <a:latin typeface="Cambria Math" panose="02040503050406030204" pitchFamily="18" charset="0"/>
                          </a:rPr>
                          <m:t>∨</m:t>
                        </m:r>
                        <m:bar>
                          <m:barPr>
                            <m:pos m:val="top"/>
                            <m:ctrlPr>
                              <a:rPr lang="en-GB" sz="2400" i="1">
                                <a:latin typeface="Cambria Math" panose="02040503050406030204" pitchFamily="18" charset="0"/>
                              </a:rPr>
                            </m:ctrlPr>
                          </m:bar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e>
                        </m:bar>
                      </m:e>
                    </m:d>
                  </m:oMath>
                </a14:m>
                <a:endParaRPr lang="en-GB" sz="2400" dirty="0"/>
              </a:p>
              <a:p>
                <a:pPr>
                  <a:spcBef>
                    <a:spcPts val="2400"/>
                  </a:spcBef>
                </a:pPr>
                <a:r>
                  <a:rPr lang="en-GB" sz="2400" i="1" dirty="0"/>
                  <a:t>T</a:t>
                </a:r>
                <a:r>
                  <a:rPr lang="en-US" sz="2400" i="1" dirty="0"/>
                  <a:t>he easy part</a:t>
                </a:r>
                <a:r>
                  <a:rPr lang="en-US" sz="2400" dirty="0"/>
                  <a:t>: </a:t>
                </a:r>
                <a:r>
                  <a:rPr lang="en-GB" sz="2400" dirty="0">
                    <a:solidFill>
                      <a:schemeClr val="accent2">
                        <a:lumMod val="75000"/>
                      </a:schemeClr>
                    </a:solidFill>
                  </a:rPr>
                  <a:t>3-</a:t>
                </a:r>
                <a:r>
                  <a:rPr lang="en-GB" sz="2400" b="1" dirty="0">
                    <a:solidFill>
                      <a:schemeClr val="accent2">
                        <a:lumMod val="75000"/>
                      </a:schemeClr>
                    </a:solidFill>
                  </a:rPr>
                  <a:t>SAT</a:t>
                </a:r>
                <a:r>
                  <a:rPr lang="en-US" sz="2400" dirty="0">
                    <a:solidFill>
                      <a:schemeClr val="accent2">
                        <a:lumMod val="75000"/>
                      </a:schemeClr>
                    </a:solidFill>
                  </a:rPr>
                  <a:t> is in </a:t>
                </a:r>
                <a:r>
                  <a:rPr lang="en-US" sz="2400" b="1" dirty="0">
                    <a:solidFill>
                      <a:schemeClr val="accent2">
                        <a:lumMod val="75000"/>
                      </a:schemeClr>
                    </a:solidFill>
                  </a:rPr>
                  <a:t>NP</a:t>
                </a:r>
                <a:r>
                  <a:rPr lang="en-US" sz="2400" dirty="0"/>
                  <a:t>.</a:t>
                </a:r>
              </a:p>
              <a:p>
                <a:pPr lvl="1"/>
                <a:r>
                  <a:rPr lang="en-GB" sz="2000" dirty="0"/>
                  <a:t>Any valid truth assignment </a:t>
                </a:r>
                <a:r>
                  <a:rPr lang="en-US" sz="2000" dirty="0"/>
                  <a:t>can be a certificate.</a:t>
                </a:r>
              </a:p>
              <a:p>
                <a:pPr lvl="1"/>
                <a:r>
                  <a:rPr lang="en-GB" sz="2000" dirty="0"/>
                  <a:t>S</a:t>
                </a:r>
                <a:r>
                  <a:rPr lang="en-US" sz="2000" dirty="0"/>
                  <a:t>o “yes” instances can be verified in polynomial time.</a:t>
                </a:r>
                <a:endParaRPr lang="en-GB" sz="2400" dirty="0"/>
              </a:p>
              <a:p>
                <a:pPr>
                  <a:spcBef>
                    <a:spcPts val="2400"/>
                  </a:spcBef>
                </a:pPr>
                <a:r>
                  <a:rPr lang="en-GB" sz="2400" i="1" dirty="0"/>
                  <a:t>T</a:t>
                </a:r>
                <a:r>
                  <a:rPr lang="en-US" sz="2400" i="1" dirty="0"/>
                  <a:t>he more challenging part</a:t>
                </a:r>
                <a:r>
                  <a:rPr lang="en-US" sz="2400" dirty="0"/>
                  <a:t>: </a:t>
                </a:r>
                <a:r>
                  <a:rPr lang="en-GB" sz="2400" dirty="0">
                    <a:solidFill>
                      <a:schemeClr val="accent2">
                        <a:lumMod val="75000"/>
                      </a:schemeClr>
                    </a:solidFill>
                  </a:rPr>
                  <a:t>3-</a:t>
                </a:r>
                <a:r>
                  <a:rPr lang="en-GB" sz="2400" b="1" dirty="0">
                    <a:solidFill>
                      <a:schemeClr val="accent2">
                        <a:lumMod val="75000"/>
                      </a:schemeClr>
                    </a:solidFill>
                  </a:rPr>
                  <a:t>SAT</a:t>
                </a:r>
                <a:r>
                  <a:rPr lang="en-US" sz="2400" dirty="0">
                    <a:solidFill>
                      <a:schemeClr val="accent2">
                        <a:lumMod val="75000"/>
                      </a:schemeClr>
                    </a:solidFill>
                  </a:rPr>
                  <a:t> is </a:t>
                </a:r>
                <a:r>
                  <a:rPr lang="en-US" sz="2400" b="1" dirty="0">
                    <a:solidFill>
                      <a:schemeClr val="accent2">
                        <a:lumMod val="75000"/>
                      </a:schemeClr>
                    </a:solidFill>
                  </a:rPr>
                  <a:t>NP</a:t>
                </a:r>
                <a:r>
                  <a:rPr lang="en-US" sz="2400" dirty="0">
                    <a:solidFill>
                      <a:schemeClr val="accent2">
                        <a:lumMod val="75000"/>
                      </a:schemeClr>
                    </a:solidFill>
                  </a:rPr>
                  <a:t>-hard</a:t>
                </a:r>
                <a:r>
                  <a:rPr lang="en-US" sz="2400" dirty="0"/>
                  <a:t>.</a:t>
                </a:r>
              </a:p>
              <a:p>
                <a:pPr lvl="1"/>
                <a:r>
                  <a:rPr lang="en-GB" sz="2000" dirty="0"/>
                  <a:t>Reduce 3-</a:t>
                </a:r>
                <a:r>
                  <a:rPr lang="en-GB" sz="2000" b="1" dirty="0"/>
                  <a:t>SAT</a:t>
                </a:r>
                <a:r>
                  <a:rPr lang="en-GB" sz="2000" dirty="0"/>
                  <a:t> to </a:t>
                </a:r>
                <a:r>
                  <a:rPr lang="en-GB" sz="2000" b="1" dirty="0"/>
                  <a:t>SAT</a:t>
                </a:r>
                <a:r>
                  <a:rPr lang="en-GB" sz="2000" dirty="0"/>
                  <a:t>?</a:t>
                </a:r>
                <a:r>
                  <a:rPr lang="en-US" sz="2000" dirty="0"/>
                  <a:t> (Show 3-</a:t>
                </a:r>
                <a:r>
                  <a:rPr lang="en-US" sz="2000" b="1" dirty="0"/>
                  <a:t>SAT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m:t>
                        </m:r>
                      </m:e>
                      <m:sub>
                        <m:r>
                          <a:rPr lang="en-GB" sz="2000" i="1">
                            <a:latin typeface="Cambria Math" panose="02040503050406030204" pitchFamily="18" charset="0"/>
                          </a:rPr>
                          <m:t>𝑃</m:t>
                        </m:r>
                      </m:sub>
                    </m:sSub>
                  </m:oMath>
                </a14:m>
                <a:r>
                  <a:rPr lang="en-US" sz="2000" b="1" dirty="0"/>
                  <a:t> SAT</a:t>
                </a:r>
                <a:r>
                  <a:rPr lang="en-US" sz="2000" dirty="0"/>
                  <a:t>?)</a:t>
                </a:r>
              </a:p>
              <a:p>
                <a:pPr lvl="1"/>
                <a:r>
                  <a:rPr lang="en-GB" sz="2000" dirty="0"/>
                  <a:t>Reduce </a:t>
                </a:r>
                <a:r>
                  <a:rPr lang="en-GB" sz="2000" b="1" dirty="0"/>
                  <a:t>SAT</a:t>
                </a:r>
                <a:r>
                  <a:rPr lang="en-GB" sz="2000" dirty="0"/>
                  <a:t> to 3-</a:t>
                </a:r>
                <a:r>
                  <a:rPr lang="en-GB" sz="2000" b="1" dirty="0"/>
                  <a:t>SAT</a:t>
                </a:r>
                <a:r>
                  <a:rPr lang="en-GB" sz="2000" dirty="0"/>
                  <a:t>.</a:t>
                </a:r>
                <a:r>
                  <a:rPr lang="en-US" sz="2000" dirty="0"/>
                  <a:t> (Show </a:t>
                </a:r>
                <a:r>
                  <a:rPr lang="en-US" sz="2000" b="1" dirty="0"/>
                  <a:t>SAT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m:t>
                        </m:r>
                      </m:e>
                      <m:sub>
                        <m:r>
                          <a:rPr lang="en-GB" sz="2000" i="1">
                            <a:latin typeface="Cambria Math" panose="02040503050406030204" pitchFamily="18" charset="0"/>
                          </a:rPr>
                          <m:t>𝑃</m:t>
                        </m:r>
                      </m:sub>
                    </m:sSub>
                  </m:oMath>
                </a14:m>
                <a:r>
                  <a:rPr lang="en-US" sz="2000" b="1" dirty="0"/>
                  <a:t> </a:t>
                </a:r>
                <a:r>
                  <a:rPr lang="en-US" sz="2000" dirty="0"/>
                  <a:t>3-</a:t>
                </a:r>
                <a:r>
                  <a:rPr lang="en-US" sz="2000" b="1" dirty="0"/>
                  <a:t>SAT</a:t>
                </a:r>
                <a:r>
                  <a:rPr lang="en-US" sz="20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486274"/>
              </a:xfrm>
              <a:blipFill rotWithShape="1">
                <a:blip r:embed="rId1"/>
                <a:stretch>
                  <a:fillRect l="-1005" t="-1902"/>
                </a:stretch>
              </a:blipFill>
            </p:spPr>
            <p:txBody>
              <a:bodyPr/>
              <a:lstStyle/>
              <a:p>
                <a:r>
                  <a:rPr lang="en-US">
                    <a:noFill/>
                  </a:rPr>
                  <a:t> </a:t>
                </a:r>
                <a:endParaRPr lang="en-US">
                  <a:noFill/>
                </a:endParaRPr>
              </a:p>
            </p:txBody>
          </p:sp>
        </mc:Fallback>
      </mc:AlternateContent>
      <p:cxnSp>
        <p:nvCxnSpPr>
          <p:cNvPr id="4" name="直接连接符 3"/>
          <p:cNvCxnSpPr/>
          <p:nvPr/>
        </p:nvCxnSpPr>
        <p:spPr>
          <a:xfrm>
            <a:off x="1107440" y="4988560"/>
            <a:ext cx="500888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3-</a:t>
            </a:r>
            <a:r>
              <a:rPr lang="en-GB" b="1" dirty="0"/>
              <a:t>SAT</a:t>
            </a:r>
            <a:r>
              <a:rPr lang="en-GB" dirty="0"/>
              <a:t> is </a:t>
            </a:r>
            <a:r>
              <a:rPr lang="en-GB" b="1" dirty="0"/>
              <a:t>NP</a:t>
            </a:r>
            <a:r>
              <a:rPr lang="en-GB" dirty="0"/>
              <a:t>-hard</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7D6F3F4-45B7-4222-9EEA-FF724EFCFEDB}"/>
                  </a:ext>
                </a:extLst>
              </p:cNvPr>
              <p:cNvSpPr>
                <a:spLocks noGrp="1"/>
              </p:cNvSpPr>
              <p:nvPr>
                <p:ph idx="1"/>
              </p:nvPr>
            </p:nvSpPr>
            <p:spPr>
              <a:xfrm>
                <a:off x="628650" y="1690689"/>
                <a:ext cx="7886700" cy="4802185"/>
              </a:xfrm>
            </p:spPr>
            <p:txBody>
              <a:bodyPr>
                <a:normAutofit/>
              </a:bodyPr>
              <a:lstStyle/>
              <a:p>
                <a:r>
                  <a:rPr lang="en-GB" sz="2400" dirty="0">
                    <a:solidFill>
                      <a:srgbClr val="C00000"/>
                    </a:solidFill>
                  </a:rPr>
                  <a:t>Reduce </a:t>
                </a:r>
                <a:r>
                  <a:rPr lang="en-GB" sz="2400" b="1" dirty="0">
                    <a:solidFill>
                      <a:srgbClr val="C00000"/>
                    </a:solidFill>
                  </a:rPr>
                  <a:t>SAT</a:t>
                </a:r>
                <a:r>
                  <a:rPr lang="en-GB" sz="2400" dirty="0">
                    <a:solidFill>
                      <a:srgbClr val="C00000"/>
                    </a:solidFill>
                  </a:rPr>
                  <a:t> to 3-</a:t>
                </a:r>
                <a:r>
                  <a:rPr lang="en-GB" sz="2400" b="1" dirty="0">
                    <a:solidFill>
                      <a:srgbClr val="C00000"/>
                    </a:solidFill>
                  </a:rPr>
                  <a:t>SAT</a:t>
                </a:r>
                <a:r>
                  <a:rPr lang="en-GB" sz="2400" dirty="0">
                    <a:solidFill>
                      <a:srgbClr val="C00000"/>
                    </a:solidFill>
                  </a:rPr>
                  <a:t>.</a:t>
                </a:r>
                <a:r>
                  <a:rPr lang="en-US" sz="2400" dirty="0">
                    <a:solidFill>
                      <a:srgbClr val="C00000"/>
                    </a:solidFill>
                  </a:rPr>
                  <a:t> (Show </a:t>
                </a:r>
                <a:r>
                  <a:rPr lang="en-US" sz="2400" b="1" dirty="0">
                    <a:solidFill>
                      <a:srgbClr val="C00000"/>
                    </a:solidFill>
                  </a:rPr>
                  <a:t>SAT </a:t>
                </a:r>
                <a14:m>
                  <m:oMath xmlns:m="http://schemas.openxmlformats.org/officeDocument/2006/math">
                    <m:sSub>
                      <m:sSubPr>
                        <m:ctrlPr>
                          <a:rPr lang="en-GB" sz="2400" i="1">
                            <a:solidFill>
                              <a:srgbClr val="C00000"/>
                            </a:solidFill>
                            <a:latin typeface="Cambria Math" panose="02040503050406030204" pitchFamily="18" charset="0"/>
                          </a:rPr>
                        </m:ctrlPr>
                      </m:sSubPr>
                      <m:e>
                        <m:r>
                          <a:rPr lang="en-GB" sz="2400" i="1">
                            <a:solidFill>
                              <a:srgbClr val="C00000"/>
                            </a:solidFill>
                            <a:latin typeface="Cambria Math" panose="02040503050406030204" pitchFamily="18" charset="0"/>
                          </a:rPr>
                          <m:t>≤</m:t>
                        </m:r>
                      </m:e>
                      <m:sub>
                        <m:r>
                          <a:rPr lang="en-GB" sz="2400" i="1">
                            <a:solidFill>
                              <a:srgbClr val="C00000"/>
                            </a:solidFill>
                            <a:latin typeface="Cambria Math" panose="02040503050406030204" pitchFamily="18" charset="0"/>
                          </a:rPr>
                          <m:t>𝑃</m:t>
                        </m:r>
                      </m:sub>
                    </m:sSub>
                  </m:oMath>
                </a14:m>
                <a:r>
                  <a:rPr lang="en-US" sz="2400" b="1" dirty="0">
                    <a:solidFill>
                      <a:srgbClr val="C00000"/>
                    </a:solidFill>
                  </a:rPr>
                  <a:t> </a:t>
                </a:r>
                <a:r>
                  <a:rPr lang="en-US" sz="2400" dirty="0">
                    <a:solidFill>
                      <a:srgbClr val="C00000"/>
                    </a:solidFill>
                  </a:rPr>
                  <a:t>3-</a:t>
                </a:r>
                <a:r>
                  <a:rPr lang="en-US" sz="2400" b="1" dirty="0">
                    <a:solidFill>
                      <a:srgbClr val="C00000"/>
                    </a:solidFill>
                  </a:rPr>
                  <a:t>SAT</a:t>
                </a:r>
                <a:r>
                  <a:rPr lang="en-US" sz="2400" dirty="0">
                    <a:solidFill>
                      <a:srgbClr val="C00000"/>
                    </a:solidFill>
                  </a:rPr>
                  <a:t>.)</a:t>
                </a:r>
                <a:endParaRPr lang="en-GB" sz="2400" dirty="0">
                  <a:solidFill>
                    <a:srgbClr val="C00000"/>
                  </a:solidFill>
                </a:endParaRPr>
              </a:p>
              <a:p>
                <a:r>
                  <a:rPr lang="en-GB" sz="2400" dirty="0">
                    <a:solidFill>
                      <a:schemeClr val="accent1">
                        <a:lumMod val="75000"/>
                      </a:schemeClr>
                    </a:solidFill>
                  </a:rPr>
                  <a:t>Convert an instance </a:t>
                </a:r>
                <a14:m>
                  <m:oMath xmlns:m="http://schemas.openxmlformats.org/officeDocument/2006/math">
                    <m:r>
                      <a:rPr lang="en-GB" sz="2400" b="0" i="1" smtClean="0">
                        <a:solidFill>
                          <a:schemeClr val="accent1">
                            <a:lumMod val="75000"/>
                          </a:schemeClr>
                        </a:solidFill>
                        <a:latin typeface="Cambria Math" panose="02040503050406030204" pitchFamily="18" charset="0"/>
                      </a:rPr>
                      <m:t>𝜙</m:t>
                    </m:r>
                  </m:oMath>
                </a14:m>
                <a:r>
                  <a:rPr lang="en-US" sz="2400" dirty="0">
                    <a:solidFill>
                      <a:schemeClr val="accent1">
                        <a:lumMod val="75000"/>
                      </a:schemeClr>
                    </a:solidFill>
                  </a:rPr>
                  <a:t> of </a:t>
                </a:r>
                <a:r>
                  <a:rPr lang="en-US" sz="2400" b="1" dirty="0">
                    <a:solidFill>
                      <a:schemeClr val="accent1">
                        <a:lumMod val="75000"/>
                      </a:schemeClr>
                    </a:solidFill>
                  </a:rPr>
                  <a:t>SAT</a:t>
                </a:r>
                <a:r>
                  <a:rPr lang="en-US" sz="2400" dirty="0">
                    <a:solidFill>
                      <a:schemeClr val="accent1">
                        <a:lumMod val="75000"/>
                      </a:schemeClr>
                    </a:solidFill>
                  </a:rPr>
                  <a:t> to an instance </a:t>
                </a:r>
                <a14:m>
                  <m:oMath xmlns:m="http://schemas.openxmlformats.org/officeDocument/2006/math">
                    <m:r>
                      <a:rPr lang="en-GB" sz="2400" b="0" i="1" smtClean="0">
                        <a:solidFill>
                          <a:schemeClr val="accent1">
                            <a:lumMod val="75000"/>
                          </a:schemeClr>
                        </a:solidFill>
                        <a:latin typeface="Cambria Math" panose="02040503050406030204" pitchFamily="18" charset="0"/>
                      </a:rPr>
                      <m:t>𝜙</m:t>
                    </m:r>
                    <m:r>
                      <a:rPr lang="en-GB" sz="2400" b="0" i="1" smtClean="0">
                        <a:solidFill>
                          <a:schemeClr val="accent1">
                            <a:lumMod val="75000"/>
                          </a:schemeClr>
                        </a:solidFill>
                        <a:latin typeface="Cambria Math" panose="02040503050406030204" pitchFamily="18" charset="0"/>
                      </a:rPr>
                      <m:t>′</m:t>
                    </m:r>
                  </m:oMath>
                </a14:m>
                <a:r>
                  <a:rPr lang="en-US" sz="2400" dirty="0">
                    <a:solidFill>
                      <a:schemeClr val="accent1">
                        <a:lumMod val="75000"/>
                      </a:schemeClr>
                    </a:solidFill>
                  </a:rPr>
                  <a:t> of 3-</a:t>
                </a:r>
                <a:r>
                  <a:rPr lang="en-US" sz="2400" b="1" dirty="0">
                    <a:solidFill>
                      <a:schemeClr val="accent1">
                        <a:lumMod val="75000"/>
                      </a:schemeClr>
                    </a:solidFill>
                  </a:rPr>
                  <a:t>SAT</a:t>
                </a:r>
                <a:r>
                  <a:rPr lang="en-US" sz="2400" dirty="0">
                    <a:solidFill>
                      <a:schemeClr val="accent1">
                        <a:lumMod val="75000"/>
                      </a:schemeClr>
                    </a:solidFill>
                  </a:rPr>
                  <a:t>:</a:t>
                </a:r>
              </a:p>
              <a:p>
                <a:pPr lvl="1"/>
                <a:r>
                  <a:rPr lang="en-GB" sz="2000" dirty="0"/>
                  <a:t>Conversion can be done in polynomial time (</a:t>
                </a:r>
                <a:r>
                  <a:rPr lang="en-GB" sz="2000" dirty="0" err="1"/>
                  <a:t>w.r.t.</a:t>
                </a:r>
                <a:r>
                  <a:rPr lang="en-GB" sz="2000" dirty="0"/>
                  <a:t> </a:t>
                </a:r>
                <a14:m>
                  <m:oMath xmlns:m="http://schemas.openxmlformats.org/officeDocument/2006/math">
                    <m:r>
                      <a:rPr lang="en-GB" sz="2000" b="0" i="1" smtClean="0">
                        <a:latin typeface="Cambria Math" panose="02040503050406030204" pitchFamily="18" charset="0"/>
                      </a:rPr>
                      <m:t>|</m:t>
                    </m:r>
                    <m:r>
                      <a:rPr lang="en-GB" sz="2000" b="0" i="1" smtClean="0">
                        <a:latin typeface="Cambria Math" panose="02040503050406030204" pitchFamily="18" charset="0"/>
                      </a:rPr>
                      <m:t>𝜙</m:t>
                    </m:r>
                    <m:r>
                      <a:rPr lang="en-GB" sz="2000" b="0" i="1" smtClean="0">
                        <a:latin typeface="Cambria Math" panose="02040503050406030204" pitchFamily="18" charset="0"/>
                      </a:rPr>
                      <m:t>|</m:t>
                    </m:r>
                  </m:oMath>
                </a14:m>
                <a:r>
                  <a:rPr lang="en-GB" sz="2000" dirty="0"/>
                  <a:t>).</a:t>
                </a:r>
              </a:p>
              <a:p>
                <a:pPr lvl="1"/>
                <a14:m>
                  <m:oMath xmlns:m="http://schemas.openxmlformats.org/officeDocument/2006/math">
                    <m:r>
                      <a:rPr lang="en-GB" sz="2000" i="1">
                        <a:latin typeface="Cambria Math" panose="02040503050406030204" pitchFamily="18" charset="0"/>
                      </a:rPr>
                      <m:t>𝜙</m:t>
                    </m:r>
                  </m:oMath>
                </a14:m>
                <a:r>
                  <a:rPr lang="en-US" sz="2000" dirty="0"/>
                  <a:t> is satisfiable </a:t>
                </a:r>
                <a:r>
                  <a:rPr lang="en-US" sz="2000" dirty="0" err="1"/>
                  <a:t>iff</a:t>
                </a:r>
                <a:r>
                  <a:rPr lang="en-US" sz="2000" dirty="0"/>
                  <a:t> </a:t>
                </a:r>
                <a14:m>
                  <m:oMath xmlns:m="http://schemas.openxmlformats.org/officeDocument/2006/math">
                    <m:r>
                      <a:rPr lang="en-GB" sz="2000" i="1">
                        <a:latin typeface="Cambria Math" panose="02040503050406030204" pitchFamily="18" charset="0"/>
                      </a:rPr>
                      <m:t>𝜙</m:t>
                    </m:r>
                    <m:r>
                      <a:rPr lang="en-GB" sz="2000" i="1">
                        <a:latin typeface="Cambria Math" panose="02040503050406030204" pitchFamily="18" charset="0"/>
                      </a:rPr>
                      <m:t>′</m:t>
                    </m:r>
                  </m:oMath>
                </a14:m>
                <a:r>
                  <a:rPr lang="en-US" sz="2000" dirty="0"/>
                  <a:t> is satisfiable.</a:t>
                </a:r>
              </a:p>
              <a:p>
                <a:r>
                  <a:rPr lang="en-GB" sz="2400" dirty="0">
                    <a:solidFill>
                      <a:schemeClr val="accent1">
                        <a:lumMod val="75000"/>
                      </a:schemeClr>
                    </a:solidFill>
                  </a:rPr>
                  <a:t>Convert each clause </a:t>
                </a:r>
                <a14:m>
                  <m:oMath xmlns:m="http://schemas.openxmlformats.org/officeDocument/2006/math">
                    <m:r>
                      <a:rPr lang="en-GB" sz="2400" b="0" i="1" smtClean="0">
                        <a:solidFill>
                          <a:schemeClr val="accent1">
                            <a:lumMod val="75000"/>
                          </a:schemeClr>
                        </a:solidFill>
                        <a:latin typeface="Cambria Math" panose="02040503050406030204" pitchFamily="18" charset="0"/>
                      </a:rPr>
                      <m:t>𝐶</m:t>
                    </m:r>
                  </m:oMath>
                </a14:m>
                <a:r>
                  <a:rPr lang="en-US" sz="2400" dirty="0">
                    <a:solidFill>
                      <a:schemeClr val="accent1">
                        <a:lumMod val="75000"/>
                      </a:schemeClr>
                    </a:solidFill>
                  </a:rPr>
                  <a:t> of </a:t>
                </a:r>
                <a14:m>
                  <m:oMath xmlns:m="http://schemas.openxmlformats.org/officeDocument/2006/math">
                    <m:r>
                      <a:rPr lang="en-GB" sz="2400" i="1">
                        <a:solidFill>
                          <a:schemeClr val="accent1">
                            <a:lumMod val="75000"/>
                          </a:schemeClr>
                        </a:solidFill>
                        <a:latin typeface="Cambria Math" panose="02040503050406030204" pitchFamily="18" charset="0"/>
                      </a:rPr>
                      <m:t>𝜙</m:t>
                    </m:r>
                  </m:oMath>
                </a14:m>
                <a:r>
                  <a:rPr lang="en-US" sz="2400" dirty="0">
                    <a:solidFill>
                      <a:schemeClr val="accent1">
                        <a:lumMod val="75000"/>
                      </a:schemeClr>
                    </a:solidFill>
                  </a:rPr>
                  <a:t> in the following way:</a:t>
                </a:r>
              </a:p>
              <a:p>
                <a:pPr lvl="1">
                  <a:lnSpc>
                    <a:spcPct val="100000"/>
                  </a:lnSpc>
                  <a:spcBef>
                    <a:spcPts val="600"/>
                  </a:spcBef>
                </a:pPr>
                <a14:m>
                  <m:oMath xmlns:m="http://schemas.openxmlformats.org/officeDocument/2006/math">
                    <m:r>
                      <a:rPr lang="en-GB" sz="1800" b="0" i="1" smtClean="0">
                        <a:latin typeface="Cambria Math" panose="02040503050406030204" pitchFamily="18" charset="0"/>
                      </a:rPr>
                      <m:t>𝐶</m:t>
                    </m:r>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1</m:t>
                        </m:r>
                      </m:sub>
                    </m:sSub>
                    <m:r>
                      <a:rPr lang="en-GB" sz="1800" b="0" i="1" smtClean="0">
                        <a:latin typeface="Cambria Math" panose="02040503050406030204" pitchFamily="18" charset="0"/>
                      </a:rPr>
                      <m:t>)</m:t>
                    </m:r>
                  </m:oMath>
                </a14:m>
                <a:r>
                  <a:rPr lang="en-US" sz="1800" dirty="0"/>
                  <a:t>, let</a:t>
                </a:r>
                <a:br>
                  <a:rPr lang="en-US" sz="1800" dirty="0"/>
                </a:br>
                <a14:m>
                  <m:oMath xmlns:m="http://schemas.openxmlformats.org/officeDocument/2006/math">
                    <m:sSup>
                      <m:sSupPr>
                        <m:ctrlPr>
                          <a:rPr lang="en-GB" sz="1800" b="0" i="1" smtClean="0">
                            <a:latin typeface="Cambria Math" panose="02040503050406030204" pitchFamily="18" charset="0"/>
                          </a:rPr>
                        </m:ctrlPr>
                      </m:sSupPr>
                      <m:e>
                        <m:r>
                          <a:rPr lang="en-GB" sz="1800" b="0" i="1" smtClean="0">
                            <a:latin typeface="Cambria Math" panose="02040503050406030204" pitchFamily="18" charset="0"/>
                          </a:rPr>
                          <m:t>𝐶</m:t>
                        </m:r>
                      </m:e>
                      <m:sup>
                        <m:r>
                          <a:rPr lang="en-GB" sz="1800" b="0" i="1" smtClean="0">
                            <a:latin typeface="Cambria Math" panose="02040503050406030204" pitchFamily="18" charset="0"/>
                          </a:rPr>
                          <m:t>′</m:t>
                        </m:r>
                      </m:sup>
                    </m:sSup>
                    <m:r>
                      <a:rPr lang="en-GB" sz="1800" b="0" i="1" smtClean="0">
                        <a:latin typeface="Cambria Math" panose="02040503050406030204" pitchFamily="18" charset="0"/>
                      </a:rPr>
                      <m:t>=</m:t>
                    </m:r>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2</m:t>
                            </m:r>
                          </m:sub>
                        </m:sSub>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1</m:t>
                            </m:r>
                          </m:sub>
                        </m:sSub>
                      </m:e>
                    </m:d>
                    <m:r>
                      <a:rPr lang="en-GB" sz="1800" b="0" i="1" smtClean="0">
                        <a:latin typeface="Cambria Math" panose="02040503050406030204" pitchFamily="18" charset="0"/>
                      </a:rPr>
                      <m:t>∧</m:t>
                    </m:r>
                    <m:d>
                      <m:dPr>
                        <m:ctrlPr>
                          <a:rPr lang="en-GB" sz="1800" b="0" i="1" smtClean="0">
                            <a:latin typeface="Cambria Math" panose="02040503050406030204" pitchFamily="18" charset="0"/>
                          </a:rPr>
                        </m:ctrlPr>
                      </m:d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1</m:t>
                            </m:r>
                          </m:sub>
                        </m:sSub>
                        <m:r>
                          <a:rPr lang="en-GB" sz="1800" i="1">
                            <a:latin typeface="Cambria Math" panose="02040503050406030204" pitchFamily="18" charset="0"/>
                          </a:rPr>
                          <m:t>∨</m:t>
                        </m:r>
                        <m:bar>
                          <m:barPr>
                            <m:pos m:val="top"/>
                            <m:ctrlPr>
                              <a:rPr lang="en-GB" sz="1800" i="1" smtClean="0">
                                <a:latin typeface="Cambria Math" panose="02040503050406030204" pitchFamily="18" charset="0"/>
                              </a:rPr>
                            </m:ctrlPr>
                          </m:bar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2</m:t>
                                </m:r>
                              </m:sub>
                            </m:sSub>
                          </m:e>
                        </m:bar>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i="1">
                                <a:solidFill>
                                  <a:schemeClr val="accent2">
                                    <a:lumMod val="75000"/>
                                  </a:schemeClr>
                                </a:solidFill>
                                <a:latin typeface="Cambria Math" panose="02040503050406030204" pitchFamily="18" charset="0"/>
                              </a:rPr>
                              <m:t>𝑧</m:t>
                            </m:r>
                          </m:e>
                          <m:sub>
                            <m:r>
                              <a:rPr lang="en-GB" sz="1800" i="1">
                                <a:solidFill>
                                  <a:schemeClr val="accent2">
                                    <a:lumMod val="75000"/>
                                  </a:schemeClr>
                                </a:solidFill>
                                <a:latin typeface="Cambria Math" panose="02040503050406030204" pitchFamily="18" charset="0"/>
                              </a:rPr>
                              <m:t>1</m:t>
                            </m:r>
                          </m:sub>
                        </m:sSub>
                      </m:e>
                    </m:d>
                    <m:r>
                      <a:rPr lang="en-GB" sz="1800" i="1">
                        <a:latin typeface="Cambria Math" panose="02040503050406030204" pitchFamily="18" charset="0"/>
                      </a:rPr>
                      <m:t>∧</m:t>
                    </m:r>
                    <m:d>
                      <m:dPr>
                        <m:ctrlPr>
                          <a:rPr lang="en-GB" sz="1800" i="1">
                            <a:latin typeface="Cambria Math" panose="02040503050406030204" pitchFamily="18" charset="0"/>
                          </a:rPr>
                        </m:ctrlPr>
                      </m:dPr>
                      <m:e>
                        <m:bar>
                          <m:barPr>
                            <m:pos m:val="top"/>
                            <m:ctrlPr>
                              <a:rPr lang="en-GB" sz="1800" i="1">
                                <a:latin typeface="Cambria Math" panose="02040503050406030204" pitchFamily="18" charset="0"/>
                              </a:rPr>
                            </m:ctrlPr>
                          </m:bar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b="0" i="1" smtClean="0">
                                    <a:latin typeface="Cambria Math" panose="02040503050406030204" pitchFamily="18" charset="0"/>
                                  </a:rPr>
                                  <m:t>1</m:t>
                                </m:r>
                              </m:sub>
                            </m:sSub>
                          </m:e>
                        </m:bar>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2</m:t>
                            </m:r>
                          </m:sub>
                        </m:sSub>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i="1">
                                <a:solidFill>
                                  <a:schemeClr val="accent2">
                                    <a:lumMod val="75000"/>
                                  </a:schemeClr>
                                </a:solidFill>
                                <a:latin typeface="Cambria Math" panose="02040503050406030204" pitchFamily="18" charset="0"/>
                              </a:rPr>
                              <m:t>𝑧</m:t>
                            </m:r>
                          </m:e>
                          <m:sub>
                            <m:r>
                              <a:rPr lang="en-GB" sz="1800" i="1">
                                <a:solidFill>
                                  <a:schemeClr val="accent2">
                                    <a:lumMod val="75000"/>
                                  </a:schemeClr>
                                </a:solidFill>
                                <a:latin typeface="Cambria Math" panose="02040503050406030204" pitchFamily="18" charset="0"/>
                              </a:rPr>
                              <m:t>1</m:t>
                            </m:r>
                          </m:sub>
                        </m:sSub>
                      </m:e>
                    </m:d>
                    <m:r>
                      <a:rPr lang="en-GB" sz="1800" i="1">
                        <a:latin typeface="Cambria Math" panose="02040503050406030204" pitchFamily="18" charset="0"/>
                      </a:rPr>
                      <m:t>∧</m:t>
                    </m:r>
                    <m:d>
                      <m:dPr>
                        <m:ctrlPr>
                          <a:rPr lang="en-GB" sz="1800" i="1">
                            <a:latin typeface="Cambria Math" panose="02040503050406030204" pitchFamily="18" charset="0"/>
                          </a:rPr>
                        </m:ctrlPr>
                      </m:dPr>
                      <m:e>
                        <m:bar>
                          <m:barPr>
                            <m:pos m:val="top"/>
                            <m:ctrlPr>
                              <a:rPr lang="en-GB" sz="1800" i="1">
                                <a:latin typeface="Cambria Math" panose="02040503050406030204" pitchFamily="18" charset="0"/>
                              </a:rPr>
                            </m:ctrlPr>
                          </m:bar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1</m:t>
                                </m:r>
                              </m:sub>
                            </m:sSub>
                          </m:e>
                        </m:bar>
                        <m:r>
                          <a:rPr lang="en-GB" sz="1800" i="1">
                            <a:latin typeface="Cambria Math" panose="02040503050406030204" pitchFamily="18" charset="0"/>
                          </a:rPr>
                          <m:t>∨</m:t>
                        </m:r>
                        <m:bar>
                          <m:barPr>
                            <m:pos m:val="top"/>
                            <m:ctrlPr>
                              <a:rPr lang="en-GB" sz="1800" i="1">
                                <a:latin typeface="Cambria Math" panose="02040503050406030204" pitchFamily="18" charset="0"/>
                              </a:rPr>
                            </m:ctrlPr>
                          </m:bar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2</m:t>
                                </m:r>
                              </m:sub>
                            </m:sSub>
                          </m:e>
                        </m:bar>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i="1">
                                <a:solidFill>
                                  <a:schemeClr val="accent2">
                                    <a:lumMod val="75000"/>
                                  </a:schemeClr>
                                </a:solidFill>
                                <a:latin typeface="Cambria Math" panose="02040503050406030204" pitchFamily="18" charset="0"/>
                              </a:rPr>
                              <m:t>𝑧</m:t>
                            </m:r>
                          </m:e>
                          <m:sub>
                            <m:r>
                              <a:rPr lang="en-GB" sz="1800" i="1">
                                <a:solidFill>
                                  <a:schemeClr val="accent2">
                                    <a:lumMod val="75000"/>
                                  </a:schemeClr>
                                </a:solidFill>
                                <a:latin typeface="Cambria Math" panose="02040503050406030204" pitchFamily="18" charset="0"/>
                              </a:rPr>
                              <m:t>1</m:t>
                            </m:r>
                          </m:sub>
                        </m:sSub>
                      </m:e>
                    </m:d>
                  </m:oMath>
                </a14:m>
                <a:r>
                  <a:rPr lang="en-US" sz="1800" dirty="0"/>
                  <a:t>.</a:t>
                </a:r>
              </a:p>
              <a:p>
                <a:pPr lvl="1">
                  <a:lnSpc>
                    <a:spcPct val="100000"/>
                  </a:lnSpc>
                  <a:spcBef>
                    <a:spcPts val="600"/>
                  </a:spcBef>
                </a:pPr>
                <a14:m>
                  <m:oMath xmlns:m="http://schemas.openxmlformats.org/officeDocument/2006/math">
                    <m:r>
                      <a:rPr lang="en-GB" sz="1800" i="1">
                        <a:latin typeface="Cambria Math" panose="02040503050406030204" pitchFamily="18" charset="0"/>
                      </a:rPr>
                      <m:t>𝐶</m:t>
                    </m:r>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i="1">
                            <a:solidFill>
                              <a:schemeClr val="accent2">
                                <a:lumMod val="75000"/>
                              </a:schemeClr>
                            </a:solidFill>
                            <a:latin typeface="Cambria Math" panose="02040503050406030204" pitchFamily="18" charset="0"/>
                          </a:rPr>
                          <m:t>𝑧</m:t>
                        </m:r>
                      </m:e>
                      <m:sub>
                        <m:r>
                          <a:rPr lang="en-GB" sz="1800" i="1">
                            <a:solidFill>
                              <a:schemeClr val="accent2">
                                <a:lumMod val="75000"/>
                              </a:schemeClr>
                            </a:solidFill>
                            <a:latin typeface="Cambria Math" panose="02040503050406030204" pitchFamily="18" charset="0"/>
                          </a:rPr>
                          <m:t>1</m:t>
                        </m:r>
                      </m:sub>
                    </m:sSub>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2</m:t>
                        </m:r>
                      </m:sub>
                    </m:sSub>
                    <m:r>
                      <a:rPr lang="en-GB" sz="1800" i="1">
                        <a:latin typeface="Cambria Math" panose="02040503050406030204" pitchFamily="18" charset="0"/>
                      </a:rPr>
                      <m:t>)</m:t>
                    </m:r>
                  </m:oMath>
                </a14:m>
                <a:r>
                  <a:rPr lang="en-US" sz="1800" dirty="0"/>
                  <a:t>, let</a:t>
                </a:r>
                <a:br>
                  <a:rPr lang="en-US" sz="1800" dirty="0"/>
                </a:br>
                <a14:m>
                  <m:oMath xmlns:m="http://schemas.openxmlformats.org/officeDocument/2006/math">
                    <m:sSup>
                      <m:sSupPr>
                        <m:ctrlPr>
                          <a:rPr lang="en-GB" sz="1800" i="1">
                            <a:latin typeface="Cambria Math" panose="02040503050406030204" pitchFamily="18" charset="0"/>
                          </a:rPr>
                        </m:ctrlPr>
                      </m:sSupPr>
                      <m:e>
                        <m:r>
                          <a:rPr lang="en-GB" sz="1800" i="1">
                            <a:latin typeface="Cambria Math" panose="02040503050406030204" pitchFamily="18" charset="0"/>
                          </a:rPr>
                          <m:t>𝐶</m:t>
                        </m:r>
                      </m:e>
                      <m:sup>
                        <m:r>
                          <a:rPr lang="en-GB" sz="1800" i="1">
                            <a:latin typeface="Cambria Math" panose="02040503050406030204" pitchFamily="18" charset="0"/>
                          </a:rPr>
                          <m:t>′</m:t>
                        </m:r>
                      </m:sup>
                    </m:sSup>
                    <m:r>
                      <a:rPr lang="en-GB" sz="1800" i="1">
                        <a:latin typeface="Cambria Math" panose="02040503050406030204" pitchFamily="18" charset="0"/>
                      </a:rPr>
                      <m:t>=</m:t>
                    </m:r>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1</m:t>
                            </m:r>
                          </m:sub>
                        </m:sSub>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1</m:t>
                            </m:r>
                          </m:sub>
                        </m:sSub>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i="1">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2</m:t>
                            </m:r>
                          </m:sub>
                        </m:sSub>
                      </m:e>
                    </m:d>
                    <m:r>
                      <a:rPr lang="en-GB" sz="1800" i="1">
                        <a:latin typeface="Cambria Math" panose="02040503050406030204" pitchFamily="18" charset="0"/>
                      </a:rPr>
                      <m:t>∧</m:t>
                    </m:r>
                    <m:d>
                      <m:dPr>
                        <m:ctrlPr>
                          <a:rPr lang="en-GB" sz="1800" i="1">
                            <a:latin typeface="Cambria Math" panose="02040503050406030204" pitchFamily="18" charset="0"/>
                          </a:rPr>
                        </m:ctrlPr>
                      </m:dPr>
                      <m:e>
                        <m:bar>
                          <m:barPr>
                            <m:pos m:val="top"/>
                            <m:ctrlPr>
                              <a:rPr lang="en-GB" sz="1800" i="1">
                                <a:latin typeface="Cambria Math" panose="02040503050406030204" pitchFamily="18" charset="0"/>
                              </a:rPr>
                            </m:ctrlPr>
                          </m:bar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1</m:t>
                                </m:r>
                              </m:sub>
                            </m:sSub>
                          </m:e>
                        </m:bar>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1</m:t>
                            </m:r>
                          </m:sub>
                        </m:sSub>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i="1">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2</m:t>
                            </m:r>
                          </m:sub>
                        </m:sSub>
                      </m:e>
                    </m:d>
                  </m:oMath>
                </a14:m>
                <a:r>
                  <a:rPr lang="en-US" sz="1800" dirty="0"/>
                  <a:t>.</a:t>
                </a:r>
              </a:p>
              <a:p>
                <a:pPr lvl="1">
                  <a:lnSpc>
                    <a:spcPct val="100000"/>
                  </a:lnSpc>
                  <a:spcBef>
                    <a:spcPts val="600"/>
                  </a:spcBef>
                </a:pPr>
                <a14:m>
                  <m:oMath xmlns:m="http://schemas.openxmlformats.org/officeDocument/2006/math">
                    <m:r>
                      <a:rPr lang="en-GB" sz="1800" i="1">
                        <a:latin typeface="Cambria Math" panose="02040503050406030204" pitchFamily="18" charset="0"/>
                      </a:rPr>
                      <m:t>𝐶</m:t>
                    </m:r>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𝑧</m:t>
                        </m:r>
                      </m:e>
                      <m:sub>
                        <m:r>
                          <a:rPr lang="en-GB" sz="1800" i="1">
                            <a:latin typeface="Cambria Math" panose="02040503050406030204" pitchFamily="18" charset="0"/>
                          </a:rPr>
                          <m:t>1</m:t>
                        </m:r>
                      </m:sub>
                    </m:sSub>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𝑧</m:t>
                        </m:r>
                      </m:e>
                      <m:sub>
                        <m:r>
                          <a:rPr lang="en-GB" sz="1800" i="1">
                            <a:latin typeface="Cambria Math" panose="02040503050406030204" pitchFamily="18" charset="0"/>
                          </a:rPr>
                          <m:t>2</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𝑧</m:t>
                        </m:r>
                      </m:e>
                      <m:sub>
                        <m:r>
                          <a:rPr lang="en-GB" sz="1800" b="0" i="1" smtClean="0">
                            <a:latin typeface="Cambria Math" panose="02040503050406030204" pitchFamily="18" charset="0"/>
                          </a:rPr>
                          <m:t>3</m:t>
                        </m:r>
                      </m:sub>
                    </m:sSub>
                    <m:r>
                      <a:rPr lang="en-GB" sz="1800" i="1">
                        <a:latin typeface="Cambria Math" panose="02040503050406030204" pitchFamily="18" charset="0"/>
                      </a:rPr>
                      <m:t>)</m:t>
                    </m:r>
                  </m:oMath>
                </a14:m>
                <a:r>
                  <a:rPr lang="en-US" sz="1800" dirty="0"/>
                  <a:t>, simply let </a:t>
                </a:r>
                <a14:m>
                  <m:oMath xmlns:m="http://schemas.openxmlformats.org/officeDocument/2006/math">
                    <m:sSup>
                      <m:sSupPr>
                        <m:ctrlPr>
                          <a:rPr lang="en-GB" sz="1800" b="0" i="1" smtClean="0">
                            <a:latin typeface="Cambria Math" panose="02040503050406030204" pitchFamily="18" charset="0"/>
                          </a:rPr>
                        </m:ctrlPr>
                      </m:sSupPr>
                      <m:e>
                        <m:r>
                          <a:rPr lang="en-GB" sz="1800" b="0" i="1" smtClean="0">
                            <a:latin typeface="Cambria Math" panose="02040503050406030204" pitchFamily="18" charset="0"/>
                          </a:rPr>
                          <m:t>𝐶</m:t>
                        </m:r>
                      </m:e>
                      <m:sup>
                        <m:r>
                          <a:rPr lang="en-GB" sz="1800" b="0" i="1" smtClean="0">
                            <a:latin typeface="Cambria Math" panose="02040503050406030204" pitchFamily="18" charset="0"/>
                          </a:rPr>
                          <m:t>′</m:t>
                        </m:r>
                      </m:sup>
                    </m:sSup>
                    <m:r>
                      <a:rPr lang="en-GB" sz="1800" b="0" i="1" smtClean="0">
                        <a:latin typeface="Cambria Math" panose="02040503050406030204" pitchFamily="18" charset="0"/>
                      </a:rPr>
                      <m:t>=</m:t>
                    </m:r>
                    <m:r>
                      <a:rPr lang="en-GB" sz="1800" b="0" i="1" smtClean="0">
                        <a:latin typeface="Cambria Math" panose="02040503050406030204" pitchFamily="18" charset="0"/>
                      </a:rPr>
                      <m:t>𝐶</m:t>
                    </m:r>
                  </m:oMath>
                </a14:m>
                <a:r>
                  <a:rPr lang="en-US" sz="1800" dirty="0"/>
                  <a:t>.</a:t>
                </a:r>
              </a:p>
              <a:p>
                <a:pPr lvl="1">
                  <a:lnSpc>
                    <a:spcPct val="100000"/>
                  </a:lnSpc>
                  <a:spcBef>
                    <a:spcPts val="600"/>
                  </a:spcBef>
                </a:pPr>
                <a14:m>
                  <m:oMath xmlns:m="http://schemas.openxmlformats.org/officeDocument/2006/math">
                    <m:r>
                      <a:rPr lang="en-GB" sz="1800" i="1">
                        <a:latin typeface="Cambria Math" panose="02040503050406030204" pitchFamily="18" charset="0"/>
                      </a:rPr>
                      <m:t>𝐶</m:t>
                    </m:r>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i="1">
                            <a:solidFill>
                              <a:schemeClr val="accent2">
                                <a:lumMod val="75000"/>
                              </a:schemeClr>
                            </a:solidFill>
                            <a:latin typeface="Cambria Math" panose="02040503050406030204" pitchFamily="18" charset="0"/>
                          </a:rPr>
                          <m:t>𝑧</m:t>
                        </m:r>
                      </m:e>
                      <m:sub>
                        <m:r>
                          <a:rPr lang="en-GB" sz="1800" i="1">
                            <a:solidFill>
                              <a:schemeClr val="accent2">
                                <a:lumMod val="75000"/>
                              </a:schemeClr>
                            </a:solidFill>
                            <a:latin typeface="Cambria Math" panose="02040503050406030204" pitchFamily="18" charset="0"/>
                          </a:rPr>
                          <m:t>1</m:t>
                        </m:r>
                      </m:sub>
                    </m:sSub>
                    <m:r>
                      <a:rPr lang="en-GB" sz="1800" i="1">
                        <a:latin typeface="Cambria Math" panose="02040503050406030204" pitchFamily="18" charset="0"/>
                      </a:rPr>
                      <m:t>∨</m:t>
                    </m:r>
                    <m:sSub>
                      <m:sSubPr>
                        <m:ctrlPr>
                          <a:rPr lang="en-GB" sz="1800" i="1" smtClean="0">
                            <a:solidFill>
                              <a:schemeClr val="accent2">
                                <a:lumMod val="75000"/>
                              </a:schemeClr>
                            </a:solidFill>
                            <a:latin typeface="Cambria Math" panose="02040503050406030204" pitchFamily="18" charset="0"/>
                          </a:rPr>
                        </m:ctrlPr>
                      </m:sSubPr>
                      <m:e>
                        <m:r>
                          <a:rPr lang="en-GB" sz="1800" i="1">
                            <a:solidFill>
                              <a:schemeClr val="accent2">
                                <a:lumMod val="75000"/>
                              </a:schemeClr>
                            </a:solidFill>
                            <a:latin typeface="Cambria Math" panose="02040503050406030204" pitchFamily="18" charset="0"/>
                          </a:rPr>
                          <m:t>𝑧</m:t>
                        </m:r>
                      </m:e>
                      <m:sub>
                        <m:r>
                          <a:rPr lang="en-GB" sz="1800" i="1">
                            <a:solidFill>
                              <a:schemeClr val="accent2">
                                <a:lumMod val="75000"/>
                              </a:schemeClr>
                            </a:solidFill>
                            <a:latin typeface="Cambria Math" panose="02040503050406030204" pitchFamily="18" charset="0"/>
                          </a:rPr>
                          <m:t>2</m:t>
                        </m:r>
                      </m:sub>
                    </m:sSub>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𝑘</m:t>
                        </m:r>
                      </m:sub>
                    </m:sSub>
                    <m:r>
                      <a:rPr lang="en-GB" sz="1800" i="1">
                        <a:latin typeface="Cambria Math" panose="02040503050406030204" pitchFamily="18" charset="0"/>
                      </a:rPr>
                      <m:t>)</m:t>
                    </m:r>
                  </m:oMath>
                </a14:m>
                <a:r>
                  <a:rPr lang="en-US" sz="1800" dirty="0"/>
                  <a:t> where </a:t>
                </a:r>
                <a14:m>
                  <m:oMath xmlns:m="http://schemas.openxmlformats.org/officeDocument/2006/math">
                    <m:r>
                      <a:rPr lang="en-GB" sz="1800" b="0" i="1" smtClean="0">
                        <a:latin typeface="Cambria Math" panose="02040503050406030204" pitchFamily="18" charset="0"/>
                      </a:rPr>
                      <m:t>𝑘</m:t>
                    </m:r>
                    <m:r>
                      <a:rPr lang="en-GB" sz="1800" b="0" i="1" smtClean="0">
                        <a:latin typeface="Cambria Math" panose="02040503050406030204" pitchFamily="18" charset="0"/>
                      </a:rPr>
                      <m:t>&gt;3</m:t>
                    </m:r>
                  </m:oMath>
                </a14:m>
                <a:r>
                  <a:rPr lang="en-US" sz="1800" dirty="0"/>
                  <a:t>, let</a:t>
                </a:r>
                <a:br>
                  <a:rPr lang="en-US" sz="1800" dirty="0"/>
                </a:br>
                <a14:m>
                  <m:oMath xmlns:m="http://schemas.openxmlformats.org/officeDocument/2006/math">
                    <m:sSup>
                      <m:sSupPr>
                        <m:ctrlPr>
                          <a:rPr lang="en-GB" sz="1800" b="0" i="1" smtClean="0">
                            <a:latin typeface="Cambria Math" panose="02040503050406030204" pitchFamily="18" charset="0"/>
                          </a:rPr>
                        </m:ctrlPr>
                      </m:sSupPr>
                      <m:e>
                        <m:r>
                          <a:rPr lang="en-GB" sz="1800" b="0" i="1" smtClean="0">
                            <a:latin typeface="Cambria Math" panose="02040503050406030204" pitchFamily="18" charset="0"/>
                          </a:rPr>
                          <m:t>𝐶</m:t>
                        </m:r>
                      </m:e>
                      <m:sup>
                        <m:r>
                          <a:rPr lang="en-GB" sz="1800" b="0" i="1" smtClean="0">
                            <a:latin typeface="Cambria Math" panose="02040503050406030204" pitchFamily="18" charset="0"/>
                          </a:rPr>
                          <m:t>′</m:t>
                        </m:r>
                      </m:sup>
                    </m:sSup>
                    <m:r>
                      <a:rPr lang="en-GB" sz="1800" b="0" i="1" smtClean="0">
                        <a:latin typeface="Cambria Math" panose="02040503050406030204" pitchFamily="18" charset="0"/>
                      </a:rPr>
                      <m:t>=</m:t>
                    </m:r>
                    <m:d>
                      <m:dPr>
                        <m:ctrlPr>
                          <a:rPr lang="en-GB" sz="1800" b="0" i="1" smtClean="0">
                            <a:latin typeface="Cambria Math" panose="02040503050406030204" pitchFamily="18" charset="0"/>
                          </a:rPr>
                        </m:ctrlPr>
                      </m:dPr>
                      <m:e>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1</m:t>
                            </m:r>
                          </m:sub>
                        </m:sSub>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2</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1</m:t>
                            </m:r>
                          </m:sub>
                        </m:sSub>
                      </m:e>
                    </m:d>
                    <m:r>
                      <a:rPr lang="en-GB" sz="1800" b="0" i="1" smtClean="0">
                        <a:latin typeface="Cambria Math" panose="02040503050406030204" pitchFamily="18" charset="0"/>
                      </a:rPr>
                      <m:t>∧</m:t>
                    </m:r>
                  </m:oMath>
                </a14:m>
                <a:r>
                  <a:rPr lang="en-GB" sz="1800" b="0" dirty="0"/>
                  <a:t> </a:t>
                </a:r>
                <a:br>
                  <a:rPr lang="en-GB" sz="1800" b="0" dirty="0"/>
                </a:br>
                <a14:m>
                  <m:oMath xmlns:m="http://schemas.openxmlformats.org/officeDocument/2006/math">
                    <m:sSup>
                      <m:sSupPr>
                        <m:ctrlPr>
                          <a:rPr lang="en-GB" sz="1800" i="1" smtClean="0">
                            <a:solidFill>
                              <a:schemeClr val="bg1"/>
                            </a:solidFill>
                            <a:latin typeface="Cambria Math" panose="02040503050406030204" pitchFamily="18" charset="0"/>
                          </a:rPr>
                        </m:ctrlPr>
                      </m:sSupPr>
                      <m:e>
                        <m:r>
                          <a:rPr lang="en-GB" sz="1800" i="1">
                            <a:solidFill>
                              <a:schemeClr val="bg1"/>
                            </a:solidFill>
                            <a:latin typeface="Cambria Math" panose="02040503050406030204" pitchFamily="18" charset="0"/>
                          </a:rPr>
                          <m:t>𝐶</m:t>
                        </m:r>
                      </m:e>
                      <m:sup>
                        <m:r>
                          <a:rPr lang="en-GB" sz="1800" i="1">
                            <a:solidFill>
                              <a:schemeClr val="bg1"/>
                            </a:solidFill>
                            <a:latin typeface="Cambria Math" panose="02040503050406030204" pitchFamily="18" charset="0"/>
                          </a:rPr>
                          <m:t>′</m:t>
                        </m:r>
                      </m:sup>
                    </m:sSup>
                    <m:r>
                      <a:rPr lang="en-GB" sz="1800" i="1">
                        <a:solidFill>
                          <a:schemeClr val="bg1"/>
                        </a:solidFill>
                        <a:latin typeface="Cambria Math" panose="02040503050406030204" pitchFamily="18" charset="0"/>
                      </a:rPr>
                      <m:t>=</m:t>
                    </m:r>
                    <m:d>
                      <m:dPr>
                        <m:ctrlPr>
                          <a:rPr lang="en-GB" sz="1800" b="0" i="1" smtClean="0">
                            <a:latin typeface="Cambria Math" panose="02040503050406030204" pitchFamily="18" charset="0"/>
                          </a:rPr>
                        </m:ctrlPr>
                      </m:dPr>
                      <m:e>
                        <m:bar>
                          <m:barPr>
                            <m:pos m:val="top"/>
                            <m:ctrlPr>
                              <a:rPr lang="en-GB" sz="1800" i="1">
                                <a:latin typeface="Cambria Math" panose="02040503050406030204" pitchFamily="18" charset="0"/>
                              </a:rPr>
                            </m:ctrlPr>
                          </m:bar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1</m:t>
                                </m:r>
                              </m:sub>
                            </m:sSub>
                          </m:e>
                        </m:bar>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3</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2</m:t>
                            </m:r>
                          </m:sub>
                        </m:sSub>
                      </m:e>
                    </m:d>
                    <m:r>
                      <a:rPr lang="en-GB" sz="1800" b="0" i="1" smtClean="0">
                        <a:latin typeface="Cambria Math" panose="02040503050406030204" pitchFamily="18" charset="0"/>
                      </a:rPr>
                      <m:t>∧</m:t>
                    </m:r>
                    <m:d>
                      <m:dPr>
                        <m:ctrlPr>
                          <a:rPr lang="en-GB" sz="1800" b="0" i="1" smtClean="0">
                            <a:latin typeface="Cambria Math" panose="02040503050406030204" pitchFamily="18" charset="0"/>
                          </a:rPr>
                        </m:ctrlPr>
                      </m:dPr>
                      <m:e>
                        <m:bar>
                          <m:barPr>
                            <m:pos m:val="top"/>
                            <m:ctrlPr>
                              <a:rPr lang="en-GB" sz="1800" i="1">
                                <a:latin typeface="Cambria Math" panose="02040503050406030204" pitchFamily="18" charset="0"/>
                              </a:rPr>
                            </m:ctrlPr>
                          </m:bar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b="0" i="1" smtClean="0">
                                    <a:latin typeface="Cambria Math" panose="02040503050406030204" pitchFamily="18" charset="0"/>
                                  </a:rPr>
                                  <m:t>2</m:t>
                                </m:r>
                              </m:sub>
                            </m:sSub>
                          </m:e>
                        </m:bar>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4</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3</m:t>
                            </m:r>
                          </m:sub>
                        </m:sSub>
                      </m:e>
                    </m:d>
                    <m:r>
                      <a:rPr lang="en-GB" sz="1800" b="0" i="1" smtClean="0">
                        <a:latin typeface="Cambria Math" panose="02040503050406030204" pitchFamily="18" charset="0"/>
                      </a:rPr>
                      <m:t>∧⋯∧</m:t>
                    </m:r>
                    <m:d>
                      <m:dPr>
                        <m:ctrlPr>
                          <a:rPr lang="en-GB" sz="1800" b="0" i="1" smtClean="0">
                            <a:latin typeface="Cambria Math" panose="02040503050406030204" pitchFamily="18" charset="0"/>
                          </a:rPr>
                        </m:ctrlPr>
                      </m:dPr>
                      <m:e>
                        <m:bar>
                          <m:barPr>
                            <m:pos m:val="top"/>
                            <m:ctrlPr>
                              <a:rPr lang="en-GB" sz="1800" i="1">
                                <a:latin typeface="Cambria Math" panose="02040503050406030204" pitchFamily="18" charset="0"/>
                              </a:rPr>
                            </m:ctrlPr>
                          </m:bar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b="0" i="1" smtClean="0">
                                    <a:latin typeface="Cambria Math" panose="02040503050406030204" pitchFamily="18" charset="0"/>
                                  </a:rPr>
                                  <m:t>𝑘</m:t>
                                </m:r>
                                <m:r>
                                  <a:rPr lang="en-GB" sz="1800" b="0" i="1" smtClean="0">
                                    <a:latin typeface="Cambria Math" panose="02040503050406030204" pitchFamily="18" charset="0"/>
                                  </a:rPr>
                                  <m:t>−4</m:t>
                                </m:r>
                              </m:sub>
                            </m:sSub>
                          </m:e>
                        </m:bar>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𝑘</m:t>
                            </m:r>
                            <m:r>
                              <a:rPr lang="en-GB" sz="1800" b="0" i="1" smtClean="0">
                                <a:solidFill>
                                  <a:schemeClr val="accent2">
                                    <a:lumMod val="75000"/>
                                  </a:schemeClr>
                                </a:solidFill>
                                <a:latin typeface="Cambria Math" panose="02040503050406030204" pitchFamily="18" charset="0"/>
                              </a:rPr>
                              <m:t>−2</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𝑘</m:t>
                            </m:r>
                            <m:r>
                              <a:rPr lang="en-GB" sz="1800" b="0" i="1" smtClean="0">
                                <a:latin typeface="Cambria Math" panose="02040503050406030204" pitchFamily="18" charset="0"/>
                              </a:rPr>
                              <m:t>−3</m:t>
                            </m:r>
                          </m:sub>
                        </m:sSub>
                      </m:e>
                    </m:d>
                    <m:r>
                      <a:rPr lang="en-GB" sz="1800" b="0" i="1" smtClean="0">
                        <a:latin typeface="Cambria Math" panose="02040503050406030204" pitchFamily="18" charset="0"/>
                      </a:rPr>
                      <m:t>∧</m:t>
                    </m:r>
                  </m:oMath>
                </a14:m>
                <a:br>
                  <a:rPr lang="en-GB" sz="1800" b="0" dirty="0"/>
                </a:br>
                <a14:m>
                  <m:oMath xmlns:m="http://schemas.openxmlformats.org/officeDocument/2006/math">
                    <m:sSup>
                      <m:sSupPr>
                        <m:ctrlPr>
                          <a:rPr lang="en-GB" sz="1800" i="1" smtClean="0">
                            <a:solidFill>
                              <a:schemeClr val="bg1"/>
                            </a:solidFill>
                            <a:latin typeface="Cambria Math" panose="02040503050406030204" pitchFamily="18" charset="0"/>
                          </a:rPr>
                        </m:ctrlPr>
                      </m:sSupPr>
                      <m:e>
                        <m:r>
                          <a:rPr lang="en-GB" sz="1800" i="1">
                            <a:solidFill>
                              <a:schemeClr val="bg1"/>
                            </a:solidFill>
                            <a:latin typeface="Cambria Math" panose="02040503050406030204" pitchFamily="18" charset="0"/>
                          </a:rPr>
                          <m:t>𝐶</m:t>
                        </m:r>
                      </m:e>
                      <m:sup>
                        <m:r>
                          <a:rPr lang="en-GB" sz="1800" i="1">
                            <a:solidFill>
                              <a:schemeClr val="bg1"/>
                            </a:solidFill>
                            <a:latin typeface="Cambria Math" panose="02040503050406030204" pitchFamily="18" charset="0"/>
                          </a:rPr>
                          <m:t>′</m:t>
                        </m:r>
                      </m:sup>
                    </m:sSup>
                    <m:r>
                      <a:rPr lang="en-GB" sz="1800" i="1">
                        <a:solidFill>
                          <a:schemeClr val="bg1"/>
                        </a:solidFill>
                        <a:latin typeface="Cambria Math" panose="02040503050406030204" pitchFamily="18" charset="0"/>
                      </a:rPr>
                      <m:t>=</m:t>
                    </m:r>
                    <m:r>
                      <a:rPr lang="en-GB" sz="1800" i="1">
                        <a:latin typeface="Cambria Math" panose="02040503050406030204" pitchFamily="18" charset="0"/>
                      </a:rPr>
                      <m:t>(</m:t>
                    </m:r>
                    <m:bar>
                      <m:barPr>
                        <m:pos m:val="top"/>
                        <m:ctrlPr>
                          <a:rPr lang="en-GB" sz="1800" i="1">
                            <a:latin typeface="Cambria Math" panose="02040503050406030204" pitchFamily="18" charset="0"/>
                          </a:rPr>
                        </m:ctrlPr>
                      </m:barPr>
                      <m:e>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𝑘</m:t>
                            </m:r>
                            <m:r>
                              <a:rPr lang="en-GB" sz="1800" i="1">
                                <a:latin typeface="Cambria Math" panose="02040503050406030204" pitchFamily="18" charset="0"/>
                              </a:rPr>
                              <m:t>−3</m:t>
                            </m:r>
                          </m:sub>
                        </m:sSub>
                      </m:e>
                    </m:bar>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𝑘</m:t>
                        </m:r>
                        <m:r>
                          <a:rPr lang="en-GB" sz="1800" b="0" i="1" smtClean="0">
                            <a:solidFill>
                              <a:schemeClr val="accent2">
                                <a:lumMod val="75000"/>
                              </a:schemeClr>
                            </a:solidFill>
                            <a:latin typeface="Cambria Math" panose="02040503050406030204" pitchFamily="18" charset="0"/>
                          </a:rPr>
                          <m:t>−1</m:t>
                        </m:r>
                      </m:sub>
                    </m:sSub>
                    <m:r>
                      <a:rPr lang="en-GB" sz="1800" b="0" i="1" smtClean="0">
                        <a:latin typeface="Cambria Math" panose="02040503050406030204" pitchFamily="18" charset="0"/>
                      </a:rPr>
                      <m:t>∨</m:t>
                    </m:r>
                    <m:sSub>
                      <m:sSubPr>
                        <m:ctrlPr>
                          <a:rPr lang="en-GB" sz="1800" b="0" i="1" smtClean="0">
                            <a:solidFill>
                              <a:schemeClr val="accent2">
                                <a:lumMod val="75000"/>
                              </a:schemeClr>
                            </a:solidFill>
                            <a:latin typeface="Cambria Math" panose="02040503050406030204" pitchFamily="18" charset="0"/>
                          </a:rPr>
                        </m:ctrlPr>
                      </m:sSubPr>
                      <m:e>
                        <m:r>
                          <a:rPr lang="en-GB" sz="1800" b="0" i="1" smtClean="0">
                            <a:solidFill>
                              <a:schemeClr val="accent2">
                                <a:lumMod val="75000"/>
                              </a:schemeClr>
                            </a:solidFill>
                            <a:latin typeface="Cambria Math" panose="02040503050406030204" pitchFamily="18" charset="0"/>
                          </a:rPr>
                          <m:t>𝑧</m:t>
                        </m:r>
                      </m:e>
                      <m:sub>
                        <m:r>
                          <a:rPr lang="en-GB" sz="1800" b="0" i="1" smtClean="0">
                            <a:solidFill>
                              <a:schemeClr val="accent2">
                                <a:lumMod val="75000"/>
                              </a:schemeClr>
                            </a:solidFill>
                            <a:latin typeface="Cambria Math" panose="02040503050406030204" pitchFamily="18" charset="0"/>
                          </a:rPr>
                          <m:t>𝑘</m:t>
                        </m:r>
                      </m:sub>
                    </m:sSub>
                    <m:r>
                      <a:rPr lang="en-GB" sz="1800" b="0" i="1" smtClean="0">
                        <a:latin typeface="Cambria Math" panose="02040503050406030204" pitchFamily="18" charset="0"/>
                      </a:rPr>
                      <m:t>)</m:t>
                    </m:r>
                  </m:oMath>
                </a14:m>
                <a:r>
                  <a:rPr lang="en-US" sz="18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802185"/>
              </a:xfrm>
              <a:blipFill rotWithShape="1">
                <a:blip r:embed="rId1"/>
                <a:stretch>
                  <a:fillRect l="-1005" t="-1777" b="-165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b="1" dirty="0"/>
              <a:t>Clique</a:t>
            </a:r>
            <a:r>
              <a:rPr lang="en-GB" dirty="0"/>
              <a:t> is </a:t>
            </a:r>
            <a:r>
              <a:rPr lang="en-GB" b="1" dirty="0"/>
              <a:t>NPC</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7D6F3F4-45B7-4222-9EEA-FF724EFCFEDB}"/>
                  </a:ext>
                </a:extLst>
              </p:cNvPr>
              <p:cNvSpPr>
                <a:spLocks noGrp="1"/>
              </p:cNvSpPr>
              <p:nvPr>
                <p:ph idx="1"/>
              </p:nvPr>
            </p:nvSpPr>
            <p:spPr>
              <a:xfrm>
                <a:off x="628650" y="1690689"/>
                <a:ext cx="7886700" cy="4486274"/>
              </a:xfrm>
            </p:spPr>
            <p:txBody>
              <a:bodyPr>
                <a:normAutofit/>
              </a:bodyPr>
              <a:lstStyle/>
              <a:p>
                <a:r>
                  <a:rPr lang="en-GB" sz="2400" b="1" dirty="0"/>
                  <a:t>Clique:</a:t>
                </a:r>
                <a:r>
                  <a:rPr lang="en-GB" sz="2400" dirty="0"/>
                  <a:t> </a:t>
                </a:r>
                <a:r>
                  <a:rPr lang="en-GB" sz="2400" dirty="0">
                    <a:solidFill>
                      <a:schemeClr val="tx1">
                        <a:lumMod val="65000"/>
                        <a:lumOff val="35000"/>
                      </a:schemeClr>
                    </a:solidFill>
                  </a:rPr>
                  <a:t>Given </a:t>
                </a:r>
                <a14:m>
                  <m:oMath xmlns:m="http://schemas.openxmlformats.org/officeDocument/2006/math">
                    <m:r>
                      <a:rPr lang="en-GB" sz="2400" b="0" i="1" smtClean="0">
                        <a:solidFill>
                          <a:schemeClr val="tx1">
                            <a:lumMod val="65000"/>
                            <a:lumOff val="35000"/>
                          </a:schemeClr>
                        </a:solidFill>
                        <a:latin typeface="Cambria Math" panose="02040503050406030204" pitchFamily="18" charset="0"/>
                      </a:rPr>
                      <m:t>(</m:t>
                    </m:r>
                    <m:r>
                      <a:rPr lang="en-GB" sz="2400" b="0" i="1" smtClean="0">
                        <a:solidFill>
                          <a:schemeClr val="tx1">
                            <a:lumMod val="65000"/>
                            <a:lumOff val="35000"/>
                          </a:schemeClr>
                        </a:solidFill>
                        <a:latin typeface="Cambria Math" panose="02040503050406030204" pitchFamily="18" charset="0"/>
                      </a:rPr>
                      <m:t>𝐺</m:t>
                    </m:r>
                    <m:r>
                      <a:rPr lang="en-GB" sz="2400" b="0" i="1" smtClean="0">
                        <a:solidFill>
                          <a:schemeClr val="tx1">
                            <a:lumMod val="65000"/>
                            <a:lumOff val="35000"/>
                          </a:schemeClr>
                        </a:solidFill>
                        <a:latin typeface="Cambria Math" panose="02040503050406030204" pitchFamily="18" charset="0"/>
                      </a:rPr>
                      <m:t>,</m:t>
                    </m:r>
                    <m:r>
                      <a:rPr lang="en-GB" sz="2400" b="0" i="1" smtClean="0">
                        <a:solidFill>
                          <a:schemeClr val="tx1">
                            <a:lumMod val="65000"/>
                            <a:lumOff val="35000"/>
                          </a:schemeClr>
                        </a:solidFill>
                        <a:latin typeface="Cambria Math" panose="02040503050406030204" pitchFamily="18" charset="0"/>
                      </a:rPr>
                      <m:t>𝑘</m:t>
                    </m:r>
                    <m:r>
                      <a:rPr lang="en-GB" sz="2400" b="0" i="1" smtClean="0">
                        <a:solidFill>
                          <a:schemeClr val="tx1">
                            <a:lumMod val="65000"/>
                            <a:lumOff val="35000"/>
                          </a:schemeClr>
                        </a:solidFill>
                        <a:latin typeface="Cambria Math" panose="02040503050406030204" pitchFamily="18" charset="0"/>
                      </a:rPr>
                      <m:t>)</m:t>
                    </m:r>
                  </m:oMath>
                </a14:m>
                <a:r>
                  <a:rPr lang="en-US" sz="2400" dirty="0">
                    <a:solidFill>
                      <a:schemeClr val="tx1">
                        <a:lumMod val="65000"/>
                        <a:lumOff val="35000"/>
                      </a:schemeClr>
                    </a:solidFill>
                  </a:rPr>
                  <a:t>, does graph </a:t>
                </a:r>
                <a14:m>
                  <m:oMath xmlns:m="http://schemas.openxmlformats.org/officeDocument/2006/math">
                    <m:r>
                      <a:rPr lang="en-GB" sz="2400" b="0" i="1" smtClean="0">
                        <a:solidFill>
                          <a:schemeClr val="tx1">
                            <a:lumMod val="65000"/>
                            <a:lumOff val="35000"/>
                          </a:schemeClr>
                        </a:solidFill>
                        <a:latin typeface="Cambria Math" panose="02040503050406030204" pitchFamily="18" charset="0"/>
                      </a:rPr>
                      <m:t>𝐺</m:t>
                    </m:r>
                  </m:oMath>
                </a14:m>
                <a:r>
                  <a:rPr lang="en-US" sz="2400" dirty="0">
                    <a:solidFill>
                      <a:schemeClr val="tx1">
                        <a:lumMod val="65000"/>
                        <a:lumOff val="35000"/>
                      </a:schemeClr>
                    </a:solidFill>
                  </a:rPr>
                  <a:t> contain clique of size </a:t>
                </a:r>
                <a14:m>
                  <m:oMath xmlns:m="http://schemas.openxmlformats.org/officeDocument/2006/math">
                    <m:r>
                      <a:rPr lang="en-GB" sz="2400" b="0" i="1" smtClean="0">
                        <a:solidFill>
                          <a:schemeClr val="tx1">
                            <a:lumMod val="65000"/>
                            <a:lumOff val="35000"/>
                          </a:schemeClr>
                        </a:solidFill>
                        <a:latin typeface="Cambria Math" panose="02040503050406030204" pitchFamily="18" charset="0"/>
                      </a:rPr>
                      <m:t>𝑘</m:t>
                    </m:r>
                  </m:oMath>
                </a14:m>
                <a:r>
                  <a:rPr lang="en-US" sz="2400" dirty="0"/>
                  <a:t>?</a:t>
                </a:r>
                <a:endParaRPr lang="en-GB" sz="2400" dirty="0"/>
              </a:p>
              <a:p>
                <a:pPr>
                  <a:spcBef>
                    <a:spcPts val="2400"/>
                  </a:spcBef>
                </a:pPr>
                <a:r>
                  <a:rPr lang="en-GB" sz="2400" i="1" dirty="0"/>
                  <a:t>T</a:t>
                </a:r>
                <a:r>
                  <a:rPr lang="en-US" sz="2400" i="1" dirty="0"/>
                  <a:t>he easy part:</a:t>
                </a:r>
                <a:r>
                  <a:rPr lang="en-US" sz="2400" dirty="0"/>
                  <a:t> </a:t>
                </a:r>
                <a:r>
                  <a:rPr lang="en-US" sz="2400" b="1" dirty="0">
                    <a:solidFill>
                      <a:schemeClr val="accent2">
                        <a:lumMod val="75000"/>
                      </a:schemeClr>
                    </a:solidFill>
                  </a:rPr>
                  <a:t>Clique</a:t>
                </a:r>
                <a:r>
                  <a:rPr lang="en-US" sz="2400" dirty="0">
                    <a:solidFill>
                      <a:schemeClr val="accent2">
                        <a:lumMod val="75000"/>
                      </a:schemeClr>
                    </a:solidFill>
                  </a:rPr>
                  <a:t> is in </a:t>
                </a:r>
                <a:r>
                  <a:rPr lang="en-US" sz="2400" b="1" dirty="0">
                    <a:solidFill>
                      <a:schemeClr val="accent2">
                        <a:lumMod val="75000"/>
                      </a:schemeClr>
                    </a:solidFill>
                  </a:rPr>
                  <a:t>NP</a:t>
                </a:r>
                <a:r>
                  <a:rPr lang="en-US" sz="2400" dirty="0"/>
                  <a:t>.</a:t>
                </a:r>
              </a:p>
              <a:p>
                <a:pPr lvl="1"/>
                <a:r>
                  <a:rPr lang="en-GB" sz="2000" dirty="0"/>
                  <a:t>Any </a:t>
                </a:r>
                <a14:m>
                  <m:oMath xmlns:m="http://schemas.openxmlformats.org/officeDocument/2006/math">
                    <m:r>
                      <a:rPr lang="en-GB" sz="2000" b="0" i="1" smtClean="0">
                        <a:latin typeface="Cambria Math" panose="02040503050406030204" pitchFamily="18" charset="0"/>
                      </a:rPr>
                      <m:t>𝑘</m:t>
                    </m:r>
                  </m:oMath>
                </a14:m>
                <a:r>
                  <a:rPr lang="en-US" sz="2000" dirty="0"/>
                  <a:t> vertices in a clique can be a certificate.</a:t>
                </a:r>
              </a:p>
              <a:p>
                <a:pPr lvl="1"/>
                <a:r>
                  <a:rPr lang="en-GB" sz="2000" dirty="0"/>
                  <a:t>S</a:t>
                </a:r>
                <a:r>
                  <a:rPr lang="en-US" sz="2000" dirty="0"/>
                  <a:t>o “yes” instances can be verified in polynomial time.</a:t>
                </a:r>
                <a:endParaRPr lang="en-GB" sz="2400" dirty="0"/>
              </a:p>
              <a:p>
                <a:pPr>
                  <a:spcBef>
                    <a:spcPts val="2400"/>
                  </a:spcBef>
                </a:pPr>
                <a:r>
                  <a:rPr lang="en-GB" sz="2400" i="1" dirty="0"/>
                  <a:t>T</a:t>
                </a:r>
                <a:r>
                  <a:rPr lang="en-US" sz="2400" i="1" dirty="0"/>
                  <a:t>he more challenging part:</a:t>
                </a:r>
                <a:r>
                  <a:rPr lang="en-US" sz="2400" dirty="0"/>
                  <a:t> </a:t>
                </a:r>
                <a:r>
                  <a:rPr lang="en-US" sz="2400" b="1" dirty="0">
                    <a:solidFill>
                      <a:schemeClr val="accent2">
                        <a:lumMod val="75000"/>
                      </a:schemeClr>
                    </a:solidFill>
                  </a:rPr>
                  <a:t>Clique</a:t>
                </a:r>
                <a:r>
                  <a:rPr lang="en-US" sz="2400" dirty="0">
                    <a:solidFill>
                      <a:schemeClr val="accent2">
                        <a:lumMod val="75000"/>
                      </a:schemeClr>
                    </a:solidFill>
                  </a:rPr>
                  <a:t> is </a:t>
                </a:r>
                <a:r>
                  <a:rPr lang="en-US" sz="2400" b="1" dirty="0">
                    <a:solidFill>
                      <a:schemeClr val="accent2">
                        <a:lumMod val="75000"/>
                      </a:schemeClr>
                    </a:solidFill>
                  </a:rPr>
                  <a:t>NP</a:t>
                </a:r>
                <a:r>
                  <a:rPr lang="en-US" sz="2400" dirty="0">
                    <a:solidFill>
                      <a:schemeClr val="accent2">
                        <a:lumMod val="75000"/>
                      </a:schemeClr>
                    </a:solidFill>
                  </a:rPr>
                  <a:t>-hard</a:t>
                </a:r>
                <a:r>
                  <a:rPr lang="en-US" sz="2400" dirty="0"/>
                  <a:t>.</a:t>
                </a:r>
              </a:p>
              <a:p>
                <a:pPr lvl="1"/>
                <a:r>
                  <a:rPr lang="en-GB" sz="2000" dirty="0"/>
                  <a:t>Show</a:t>
                </a:r>
                <a:r>
                  <a:rPr lang="en-US" sz="2000" dirty="0"/>
                  <a:t> 3-</a:t>
                </a:r>
                <a:r>
                  <a:rPr lang="en-US" sz="2000" b="1" dirty="0"/>
                  <a:t>SAT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m:t>
                        </m:r>
                      </m:e>
                      <m:sub>
                        <m:r>
                          <a:rPr lang="en-GB" sz="2000" i="1">
                            <a:latin typeface="Cambria Math" panose="02040503050406030204" pitchFamily="18" charset="0"/>
                          </a:rPr>
                          <m:t>𝑃</m:t>
                        </m:r>
                      </m:sub>
                    </m:sSub>
                  </m:oMath>
                </a14:m>
                <a:r>
                  <a:rPr lang="en-US" sz="2000" b="1" dirty="0"/>
                  <a:t> Clique</a:t>
                </a:r>
                <a:r>
                  <a:rPr lang="en-US" sz="2000" dirty="0"/>
                  <a:t>.</a:t>
                </a:r>
                <a:endParaRPr lang="en-US" sz="2000" dirty="0">
                  <a:solidFill>
                    <a:srgbClr val="FF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486274"/>
              </a:xfrm>
              <a:blipFill rotWithShape="1">
                <a:blip r:embed="rId1"/>
                <a:stretch>
                  <a:fillRect l="-1005" t="-1902"/>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066719" y="4393063"/>
              <a:ext cx="613986" cy="104076"/>
            </p14:xfrm>
          </p:contentPart>
        </mc:Choice>
        <mc:Fallback xmlns="">
          <p:pic>
            <p:nvPicPr>
              <p:cNvPr id="4" name="墨迹 3"/>
            </p:nvPicPr>
            <p:blipFill>
              <a:blip/>
            </p:blipFill>
            <p:spPr>
              <a:xfrm>
                <a:off x="2066719" y="4393063"/>
                <a:ext cx="613986" cy="104076"/>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926242" y="4688856"/>
              <a:ext cx="363869" cy="472275"/>
            </p14:xfrm>
          </p:contentPart>
        </mc:Choice>
        <mc:Fallback xmlns="">
          <p:pic>
            <p:nvPicPr>
              <p:cNvPr id="5" name="墨迹 4"/>
            </p:nvPicPr>
            <p:blipFill>
              <a:blip/>
            </p:blipFill>
            <p:spPr>
              <a:xfrm>
                <a:off x="1926242" y="4688856"/>
                <a:ext cx="363869" cy="47227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2253107" y="4683378"/>
              <a:ext cx="80860" cy="206267"/>
            </p14:xfrm>
          </p:contentPart>
        </mc:Choice>
        <mc:Fallback xmlns="">
          <p:pic>
            <p:nvPicPr>
              <p:cNvPr id="6" name="墨迹 5"/>
            </p:nvPicPr>
            <p:blipFill>
              <a:blip/>
            </p:blipFill>
            <p:spPr>
              <a:xfrm>
                <a:off x="2253107" y="4683378"/>
                <a:ext cx="80860" cy="20626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2381078" y="4703235"/>
              <a:ext cx="270332" cy="489563"/>
            </p14:xfrm>
          </p:contentPart>
        </mc:Choice>
        <mc:Fallback xmlns="">
          <p:pic>
            <p:nvPicPr>
              <p:cNvPr id="7" name="墨迹 6"/>
            </p:nvPicPr>
            <p:blipFill>
              <a:blip/>
            </p:blipFill>
            <p:spPr>
              <a:xfrm>
                <a:off x="2381078" y="4703235"/>
                <a:ext cx="270332" cy="48956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2647812" y="4672423"/>
              <a:ext cx="130198" cy="268404"/>
            </p14:xfrm>
          </p:contentPart>
        </mc:Choice>
        <mc:Fallback xmlns="">
          <p:pic>
            <p:nvPicPr>
              <p:cNvPr id="8" name="墨迹 7"/>
            </p:nvPicPr>
            <p:blipFill>
              <a:blip/>
            </p:blipFill>
            <p:spPr>
              <a:xfrm>
                <a:off x="2647812" y="4672423"/>
                <a:ext cx="130198" cy="26840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2735525" y="4836752"/>
              <a:ext cx="123345" cy="175285"/>
            </p14:xfrm>
          </p:contentPart>
        </mc:Choice>
        <mc:Fallback xmlns="">
          <p:pic>
            <p:nvPicPr>
              <p:cNvPr id="9" name="墨迹 8"/>
            </p:nvPicPr>
            <p:blipFill>
              <a:blip/>
            </p:blipFill>
            <p:spPr>
              <a:xfrm>
                <a:off x="2735525" y="4836752"/>
                <a:ext cx="123345" cy="17528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b="1" dirty="0"/>
              <a:t>Clique</a:t>
            </a:r>
            <a:r>
              <a:rPr lang="en-GB" dirty="0"/>
              <a:t> is </a:t>
            </a:r>
            <a:r>
              <a:rPr lang="en-GB" b="1" dirty="0"/>
              <a:t>NP</a:t>
            </a:r>
            <a:r>
              <a:rPr lang="en-GB" dirty="0"/>
              <a:t>-hard</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791D2C5B-789A-4DB9-A6AF-EAA0B3D850EE}"/>
                  </a:ext>
                </a:extLst>
              </p:cNvPr>
              <p:cNvSpPr>
                <a:spLocks noGrp="1"/>
              </p:cNvSpPr>
              <p:nvPr>
                <p:ph idx="1"/>
              </p:nvPr>
            </p:nvSpPr>
            <p:spPr>
              <a:xfrm>
                <a:off x="628650" y="1690688"/>
                <a:ext cx="7886700" cy="4802185"/>
              </a:xfrm>
            </p:spPr>
            <p:txBody>
              <a:bodyPr>
                <a:normAutofit/>
              </a:bodyPr>
              <a:lstStyle/>
              <a:p>
                <a:r>
                  <a:rPr lang="en-GB" sz="2400" dirty="0">
                    <a:solidFill>
                      <a:srgbClr val="C00000"/>
                    </a:solidFill>
                  </a:rPr>
                  <a:t>Show</a:t>
                </a:r>
                <a:r>
                  <a:rPr lang="en-US" sz="2400" dirty="0">
                    <a:solidFill>
                      <a:srgbClr val="C00000"/>
                    </a:solidFill>
                  </a:rPr>
                  <a:t> 3-</a:t>
                </a:r>
                <a:r>
                  <a:rPr lang="en-US" sz="2400" b="1" dirty="0">
                    <a:solidFill>
                      <a:srgbClr val="C00000"/>
                    </a:solidFill>
                  </a:rPr>
                  <a:t>SAT </a:t>
                </a:r>
                <a14:m>
                  <m:oMath xmlns:m="http://schemas.openxmlformats.org/officeDocument/2006/math">
                    <m:sSub>
                      <m:sSubPr>
                        <m:ctrlPr>
                          <a:rPr lang="en-GB" sz="2400" i="1">
                            <a:solidFill>
                              <a:srgbClr val="C00000"/>
                            </a:solidFill>
                            <a:latin typeface="Cambria Math" panose="02040503050406030204" pitchFamily="18" charset="0"/>
                          </a:rPr>
                        </m:ctrlPr>
                      </m:sSubPr>
                      <m:e>
                        <m:r>
                          <a:rPr lang="en-GB" sz="2400" i="1">
                            <a:solidFill>
                              <a:srgbClr val="C00000"/>
                            </a:solidFill>
                            <a:latin typeface="Cambria Math" panose="02040503050406030204" pitchFamily="18" charset="0"/>
                          </a:rPr>
                          <m:t>≤</m:t>
                        </m:r>
                      </m:e>
                      <m:sub>
                        <m:r>
                          <a:rPr lang="en-GB" sz="2400" i="1">
                            <a:solidFill>
                              <a:srgbClr val="C00000"/>
                            </a:solidFill>
                            <a:latin typeface="Cambria Math" panose="02040503050406030204" pitchFamily="18" charset="0"/>
                          </a:rPr>
                          <m:t>𝑃</m:t>
                        </m:r>
                      </m:sub>
                    </m:sSub>
                  </m:oMath>
                </a14:m>
                <a:r>
                  <a:rPr lang="en-US" sz="2400" b="1" dirty="0">
                    <a:solidFill>
                      <a:srgbClr val="C00000"/>
                    </a:solidFill>
                  </a:rPr>
                  <a:t> Clique</a:t>
                </a:r>
              </a:p>
              <a:p>
                <a:pPr lvl="1"/>
                <a:r>
                  <a:rPr lang="en-GB" sz="2000" dirty="0"/>
                  <a:t>Given an instance </a:t>
                </a:r>
                <a14:m>
                  <m:oMath xmlns:m="http://schemas.openxmlformats.org/officeDocument/2006/math">
                    <m:r>
                      <a:rPr lang="en-GB" sz="2000" b="0" i="1" smtClean="0">
                        <a:latin typeface="Cambria Math" panose="02040503050406030204" pitchFamily="18" charset="0"/>
                      </a:rPr>
                      <m:t>𝜙</m:t>
                    </m:r>
                  </m:oMath>
                </a14:m>
                <a:r>
                  <a:rPr lang="en-US" sz="2000" dirty="0"/>
                  <a:t> of 3-</a:t>
                </a:r>
                <a:r>
                  <a:rPr lang="en-US" sz="2000" b="1" dirty="0"/>
                  <a:t>SAT</a:t>
                </a:r>
                <a:r>
                  <a:rPr lang="en-US" sz="2000" dirty="0"/>
                  <a:t>, </a:t>
                </a:r>
                <a:br>
                  <a:rPr lang="en-US" sz="2000" dirty="0"/>
                </a:br>
                <a:r>
                  <a:rPr lang="en-US" sz="2000" dirty="0"/>
                  <a:t>convert it to an instance </a:t>
                </a:r>
                <a14:m>
                  <m:oMath xmlns:m="http://schemas.openxmlformats.org/officeDocument/2006/math">
                    <m:r>
                      <a:rPr lang="en-GB" sz="2000" b="0" i="1" smtClean="0">
                        <a:latin typeface="Cambria Math" panose="02040503050406030204" pitchFamily="18" charset="0"/>
                      </a:rPr>
                      <m:t>(</m:t>
                    </m:r>
                    <m:r>
                      <a:rPr lang="en-GB" sz="2000" b="0" i="1" smtClean="0">
                        <a:latin typeface="Cambria Math" panose="02040503050406030204" pitchFamily="18" charset="0"/>
                      </a:rPr>
                      <m:t>𝐺</m:t>
                    </m:r>
                    <m:r>
                      <a:rPr lang="en-GB" sz="2000" b="0" i="1" smtClean="0">
                        <a:latin typeface="Cambria Math" panose="02040503050406030204" pitchFamily="18" charset="0"/>
                      </a:rPr>
                      <m:t>,</m:t>
                    </m:r>
                    <m:r>
                      <a:rPr lang="en-GB" sz="2000" b="0" i="1" smtClean="0">
                        <a:latin typeface="Cambria Math" panose="02040503050406030204" pitchFamily="18" charset="0"/>
                      </a:rPr>
                      <m:t>𝑘</m:t>
                    </m:r>
                    <m:r>
                      <a:rPr lang="en-GB" sz="2000" b="0" i="1" smtClean="0">
                        <a:latin typeface="Cambria Math" panose="02040503050406030204" pitchFamily="18" charset="0"/>
                      </a:rPr>
                      <m:t>)</m:t>
                    </m:r>
                  </m:oMath>
                </a14:m>
                <a:r>
                  <a:rPr lang="en-US" sz="2000" dirty="0"/>
                  <a:t> of </a:t>
                </a:r>
                <a:r>
                  <a:rPr lang="en-US" sz="2000" b="1" dirty="0"/>
                  <a:t>Clique</a:t>
                </a:r>
                <a:r>
                  <a:rPr lang="en-US" sz="2000" dirty="0"/>
                  <a:t> within polynomial time.</a:t>
                </a:r>
              </a:p>
              <a:p>
                <a:pPr lvl="1"/>
                <a:r>
                  <a:rPr lang="en-GB" sz="2000" dirty="0"/>
                  <a:t>Answer for </a:t>
                </a:r>
                <a14:m>
                  <m:oMath xmlns:m="http://schemas.openxmlformats.org/officeDocument/2006/math">
                    <m:r>
                      <a:rPr lang="en-GB" sz="2000" i="1">
                        <a:latin typeface="Cambria Math" panose="02040503050406030204" pitchFamily="18" charset="0"/>
                      </a:rPr>
                      <m:t>𝜙</m:t>
                    </m:r>
                  </m:oMath>
                </a14:m>
                <a:r>
                  <a:rPr lang="en-US" sz="2000" dirty="0"/>
                  <a:t> of 3-</a:t>
                </a:r>
                <a:r>
                  <a:rPr lang="en-US" sz="2000" b="1" dirty="0"/>
                  <a:t>SAT </a:t>
                </a:r>
                <a:r>
                  <a:rPr lang="en-US" sz="2000" dirty="0"/>
                  <a:t>is YES </a:t>
                </a:r>
                <a:r>
                  <a:rPr lang="en-US" sz="2000" dirty="0" err="1"/>
                  <a:t>iff</a:t>
                </a:r>
                <a:r>
                  <a:rPr lang="en-US" sz="2000" dirty="0"/>
                  <a:t> answer for </a:t>
                </a:r>
                <a14:m>
                  <m:oMath xmlns:m="http://schemas.openxmlformats.org/officeDocument/2006/math">
                    <m:r>
                      <a:rPr lang="en-GB" sz="2000" i="1">
                        <a:latin typeface="Cambria Math" panose="02040503050406030204" pitchFamily="18" charset="0"/>
                      </a:rPr>
                      <m:t>(</m:t>
                    </m:r>
                    <m:r>
                      <a:rPr lang="en-GB" sz="2000" i="1">
                        <a:latin typeface="Cambria Math" panose="02040503050406030204" pitchFamily="18" charset="0"/>
                      </a:rPr>
                      <m:t>𝐺</m:t>
                    </m:r>
                    <m:r>
                      <a:rPr lang="en-GB" sz="2000" i="1">
                        <a:latin typeface="Cambria Math" panose="02040503050406030204" pitchFamily="18" charset="0"/>
                      </a:rPr>
                      <m:t>,</m:t>
                    </m:r>
                    <m:r>
                      <a:rPr lang="en-GB" sz="2000" i="1">
                        <a:latin typeface="Cambria Math" panose="02040503050406030204" pitchFamily="18" charset="0"/>
                      </a:rPr>
                      <m:t>𝑘</m:t>
                    </m:r>
                    <m:r>
                      <a:rPr lang="en-GB" sz="2000" i="1">
                        <a:latin typeface="Cambria Math" panose="02040503050406030204" pitchFamily="18" charset="0"/>
                      </a:rPr>
                      <m:t>)</m:t>
                    </m:r>
                  </m:oMath>
                </a14:m>
                <a:r>
                  <a:rPr lang="en-US" sz="2000" dirty="0"/>
                  <a:t> of </a:t>
                </a:r>
                <a:r>
                  <a:rPr lang="en-US" sz="2000" b="1" dirty="0"/>
                  <a:t>Clique</a:t>
                </a:r>
                <a:r>
                  <a:rPr lang="en-US" sz="2000" dirty="0"/>
                  <a:t> is YES.</a:t>
                </a:r>
              </a:p>
              <a:p>
                <a:r>
                  <a:rPr lang="en-GB" sz="2400" dirty="0">
                    <a:solidFill>
                      <a:schemeClr val="accent1">
                        <a:lumMod val="75000"/>
                      </a:schemeClr>
                    </a:solidFill>
                  </a:rPr>
                  <a:t>Conversion procedure:</a:t>
                </a:r>
              </a:p>
              <a:p>
                <a:pPr lvl="1"/>
                <a:r>
                  <a:rPr lang="en-GB" sz="2000" dirty="0"/>
                  <a:t>Let </a:t>
                </a:r>
                <a14:m>
                  <m:oMath xmlns:m="http://schemas.openxmlformats.org/officeDocument/2006/math">
                    <m:r>
                      <a:rPr lang="en-US" sz="2000" i="1">
                        <a:latin typeface="Cambria Math" panose="02040503050406030204" pitchFamily="18" charset="0"/>
                      </a:rPr>
                      <m:t>𝑘</m:t>
                    </m:r>
                  </m:oMath>
                </a14:m>
                <a:r>
                  <a:rPr lang="en-GB" sz="2000" dirty="0"/>
                  <a:t> be the number of clauses in </a:t>
                </a:r>
                <a14:m>
                  <m:oMath xmlns:m="http://schemas.openxmlformats.org/officeDocument/2006/math">
                    <m:r>
                      <a:rPr lang="en-GB" sz="2000" i="1">
                        <a:latin typeface="Cambria Math" panose="02040503050406030204" pitchFamily="18" charset="0"/>
                      </a:rPr>
                      <m:t>𝜙</m:t>
                    </m:r>
                  </m:oMath>
                </a14:m>
                <a:r>
                  <a:rPr lang="en-GB" sz="2000" dirty="0"/>
                  <a:t>.</a:t>
                </a:r>
              </a:p>
              <a:p>
                <a:pPr lvl="1"/>
                <a:r>
                  <a:rPr lang="en-GB" sz="2000" dirty="0"/>
                  <a:t>For each clause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US" sz="2000" dirty="0"/>
                  <a:t> of </a:t>
                </a:r>
                <a14:m>
                  <m:oMath xmlns:m="http://schemas.openxmlformats.org/officeDocument/2006/math">
                    <m:r>
                      <a:rPr lang="en-GB" sz="2000" i="1">
                        <a:latin typeface="Cambria Math" panose="02040503050406030204" pitchFamily="18" charset="0"/>
                      </a:rPr>
                      <m:t>𝜙</m:t>
                    </m:r>
                  </m:oMath>
                </a14:m>
                <a:r>
                  <a:rPr lang="en-US" sz="2000" dirty="0"/>
                  <a:t> create three nodes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𝑣</m:t>
                        </m:r>
                      </m:e>
                      <m:sub>
                        <m:r>
                          <a:rPr lang="en-GB" sz="2000" b="0" i="1" smtClean="0">
                            <a:latin typeface="Cambria Math" panose="02040503050406030204" pitchFamily="18" charset="0"/>
                          </a:rPr>
                          <m:t>𝑖</m:t>
                        </m:r>
                        <m:r>
                          <a:rPr lang="en-GB" sz="2000" b="0" i="1" smtClean="0">
                            <a:latin typeface="Cambria Math" panose="02040503050406030204" pitchFamily="18" charset="0"/>
                          </a:rPr>
                          <m:t>,1</m:t>
                        </m:r>
                      </m:sub>
                    </m:sSub>
                    <m:r>
                      <a:rPr lang="en-GB" sz="2000" b="0" i="1" smtClean="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r>
                          <a:rPr lang="en-GB" sz="2000" i="1">
                            <a:latin typeface="Cambria Math" panose="02040503050406030204" pitchFamily="18" charset="0"/>
                          </a:rPr>
                          <m:t>𝑖</m:t>
                        </m:r>
                        <m:r>
                          <a:rPr lang="en-GB" sz="2000" i="1">
                            <a:latin typeface="Cambria Math" panose="02040503050406030204" pitchFamily="18" charset="0"/>
                          </a:rPr>
                          <m:t>,2</m:t>
                        </m:r>
                      </m:sub>
                    </m:sSub>
                    <m:r>
                      <a:rPr lang="en-GB" sz="2000" b="0" i="1" smtClean="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r>
                          <a:rPr lang="en-GB" sz="2000" i="1">
                            <a:latin typeface="Cambria Math" panose="02040503050406030204" pitchFamily="18" charset="0"/>
                          </a:rPr>
                          <m:t>𝑖</m:t>
                        </m:r>
                        <m:r>
                          <a:rPr lang="en-GB" sz="2000" i="1">
                            <a:latin typeface="Cambria Math" panose="02040503050406030204" pitchFamily="18" charset="0"/>
                          </a:rPr>
                          <m:t>,3</m:t>
                        </m:r>
                      </m:sub>
                    </m:sSub>
                  </m:oMath>
                </a14:m>
                <a:r>
                  <a:rPr lang="en-US" sz="2000" dirty="0"/>
                  <a:t>.</a:t>
                </a:r>
              </a:p>
              <a:p>
                <a:pPr lvl="1"/>
                <a:r>
                  <a:rPr lang="en-GB" sz="2000" dirty="0"/>
                  <a:t>Connect two nodes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𝑣</m:t>
                        </m:r>
                      </m:e>
                      <m:sub>
                        <m:r>
                          <a:rPr lang="en-GB" sz="2000" b="0" i="1" smtClean="0">
                            <a:latin typeface="Cambria Math" panose="02040503050406030204" pitchFamily="18" charset="0"/>
                          </a:rPr>
                          <m:t>𝑖</m:t>
                        </m:r>
                        <m:r>
                          <a:rPr lang="en-GB" sz="2000" b="0" i="1" smtClean="0">
                            <a:latin typeface="Cambria Math" panose="02040503050406030204" pitchFamily="18" charset="0"/>
                          </a:rPr>
                          <m:t>,</m:t>
                        </m:r>
                        <m:r>
                          <a:rPr lang="en-GB" sz="2000" b="0" i="1" smtClean="0">
                            <a:latin typeface="Cambria Math" panose="02040503050406030204" pitchFamily="18" charset="0"/>
                          </a:rPr>
                          <m:t>𝑗</m:t>
                        </m:r>
                      </m:sub>
                    </m:sSub>
                  </m:oMath>
                </a14:m>
                <a:r>
                  <a:rPr lang="en-US" sz="2000" dirty="0"/>
                  <a:t> and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sSup>
                          <m:sSupPr>
                            <m:ctrlPr>
                              <a:rPr lang="en-GB" sz="2000" b="0" i="1" smtClean="0">
                                <a:latin typeface="Cambria Math" panose="02040503050406030204" pitchFamily="18" charset="0"/>
                              </a:rPr>
                            </m:ctrlPr>
                          </m:sSupPr>
                          <m:e>
                            <m:r>
                              <a:rPr lang="en-GB" sz="2000" i="1">
                                <a:latin typeface="Cambria Math" panose="02040503050406030204" pitchFamily="18" charset="0"/>
                              </a:rPr>
                              <m:t>𝑖</m:t>
                            </m:r>
                          </m:e>
                          <m:sup>
                            <m:r>
                              <a:rPr lang="en-GB" sz="2000" b="0" i="1" smtClean="0">
                                <a:latin typeface="Cambria Math" panose="02040503050406030204" pitchFamily="18" charset="0"/>
                              </a:rPr>
                              <m:t>′</m:t>
                            </m:r>
                          </m:sup>
                        </m:sSup>
                        <m:r>
                          <a:rPr lang="en-GB" sz="2000" i="1">
                            <a:latin typeface="Cambria Math" panose="02040503050406030204" pitchFamily="18" charset="0"/>
                          </a:rPr>
                          <m:t>,</m:t>
                        </m:r>
                        <m:sSup>
                          <m:sSupPr>
                            <m:ctrlPr>
                              <a:rPr lang="en-GB" sz="2000" b="0" i="1" smtClean="0">
                                <a:latin typeface="Cambria Math" panose="02040503050406030204" pitchFamily="18" charset="0"/>
                              </a:rPr>
                            </m:ctrlPr>
                          </m:sSupPr>
                          <m:e>
                            <m:r>
                              <a:rPr lang="en-GB" sz="2000" i="1">
                                <a:latin typeface="Cambria Math" panose="02040503050406030204" pitchFamily="18" charset="0"/>
                              </a:rPr>
                              <m:t>𝑗</m:t>
                            </m:r>
                          </m:e>
                          <m:sup>
                            <m:r>
                              <a:rPr lang="en-GB" sz="2000" b="0" i="1" smtClean="0">
                                <a:latin typeface="Cambria Math" panose="02040503050406030204" pitchFamily="18" charset="0"/>
                              </a:rPr>
                              <m:t>′</m:t>
                            </m:r>
                          </m:sup>
                        </m:sSup>
                      </m:sub>
                    </m:sSub>
                  </m:oMath>
                </a14:m>
                <a:r>
                  <a:rPr lang="en-US" sz="2000" dirty="0"/>
                  <a:t> iff: </a:t>
                </a:r>
                <a:br>
                  <a:rPr lang="en-US" sz="2000" dirty="0"/>
                </a:br>
                <a14:m>
                  <m:oMath xmlns:m="http://schemas.openxmlformats.org/officeDocument/2006/math">
                    <m:r>
                      <a:rPr lang="en-GB" sz="2000" b="0" i="1" smtClean="0">
                        <a:latin typeface="Cambria Math" panose="02040503050406030204" pitchFamily="18" charset="0"/>
                      </a:rPr>
                      <m:t>𝑖</m:t>
                    </m:r>
                    <m:r>
                      <a:rPr lang="en-GB" sz="2000" b="0" i="1" smtClean="0">
                        <a:latin typeface="Cambria Math" panose="02040503050406030204" pitchFamily="18" charset="0"/>
                      </a:rPr>
                      <m:t>≠</m:t>
                    </m:r>
                    <m:r>
                      <a:rPr lang="en-GB" sz="2000" b="0" i="1" smtClean="0">
                        <a:latin typeface="Cambria Math" panose="02040503050406030204" pitchFamily="18" charset="0"/>
                      </a:rPr>
                      <m:t>𝑖</m:t>
                    </m:r>
                    <m:r>
                      <a:rPr lang="en-GB" sz="2000" b="0" i="1" smtClean="0">
                        <a:latin typeface="Cambria Math" panose="02040503050406030204" pitchFamily="18" charset="0"/>
                      </a:rPr>
                      <m:t>′</m:t>
                    </m:r>
                  </m:oMath>
                </a14:m>
                <a:r>
                  <a:rPr lang="en-US" sz="2000" dirty="0"/>
                  <a:t>, and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r>
                          <a:rPr lang="en-GB" sz="2000" i="1">
                            <a:latin typeface="Cambria Math" panose="02040503050406030204" pitchFamily="18" charset="0"/>
                          </a:rPr>
                          <m:t>𝑖</m:t>
                        </m:r>
                        <m:r>
                          <a:rPr lang="en-GB" sz="2000" i="1">
                            <a:latin typeface="Cambria Math" panose="02040503050406030204" pitchFamily="18" charset="0"/>
                          </a:rPr>
                          <m:t>,</m:t>
                        </m:r>
                        <m:r>
                          <a:rPr lang="en-GB" sz="2000" i="1">
                            <a:latin typeface="Cambria Math" panose="02040503050406030204" pitchFamily="18" charset="0"/>
                          </a:rPr>
                          <m:t>𝑗</m:t>
                        </m:r>
                      </m:sub>
                    </m:sSub>
                  </m:oMath>
                </a14:m>
                <a:r>
                  <a:rPr lang="en-US" sz="2000" dirty="0"/>
                  <a:t> and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𝑣</m:t>
                        </m:r>
                      </m:e>
                      <m:sub>
                        <m:sSup>
                          <m:sSupPr>
                            <m:ctrlPr>
                              <a:rPr lang="en-GB" sz="2000" i="1">
                                <a:latin typeface="Cambria Math" panose="02040503050406030204" pitchFamily="18" charset="0"/>
                              </a:rPr>
                            </m:ctrlPr>
                          </m:sSupPr>
                          <m:e>
                            <m:r>
                              <a:rPr lang="en-GB" sz="2000" i="1">
                                <a:latin typeface="Cambria Math" panose="02040503050406030204" pitchFamily="18" charset="0"/>
                              </a:rPr>
                              <m:t>𝑖</m:t>
                            </m:r>
                          </m:e>
                          <m:sup>
                            <m:r>
                              <a:rPr lang="en-GB" sz="2000" i="1">
                                <a:latin typeface="Cambria Math" panose="02040503050406030204" pitchFamily="18" charset="0"/>
                              </a:rPr>
                              <m:t>′</m:t>
                            </m:r>
                          </m:sup>
                        </m:sSup>
                        <m:r>
                          <a:rPr lang="en-GB" sz="2000" i="1">
                            <a:latin typeface="Cambria Math" panose="02040503050406030204" pitchFamily="18" charset="0"/>
                          </a:rPr>
                          <m:t>,</m:t>
                        </m:r>
                        <m:sSup>
                          <m:sSupPr>
                            <m:ctrlPr>
                              <a:rPr lang="en-GB" sz="2000" i="1">
                                <a:latin typeface="Cambria Math" panose="02040503050406030204" pitchFamily="18" charset="0"/>
                              </a:rPr>
                            </m:ctrlPr>
                          </m:sSupPr>
                          <m:e>
                            <m:r>
                              <a:rPr lang="en-GB" sz="2000" i="1">
                                <a:latin typeface="Cambria Math" panose="02040503050406030204" pitchFamily="18" charset="0"/>
                              </a:rPr>
                              <m:t>𝑗</m:t>
                            </m:r>
                          </m:e>
                          <m:sup>
                            <m:r>
                              <a:rPr lang="en-GB" sz="2000" i="1">
                                <a:latin typeface="Cambria Math" panose="02040503050406030204" pitchFamily="18" charset="0"/>
                              </a:rPr>
                              <m:t>′</m:t>
                            </m:r>
                          </m:sup>
                        </m:sSup>
                      </m:sub>
                    </m:sSub>
                  </m:oMath>
                </a14:m>
                <a:r>
                  <a:rPr lang="en-US" sz="2000" dirty="0"/>
                  <a:t> are not literals negating each other.</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3237898" y="4135528"/>
            <a:ext cx="562973" cy="2152472"/>
            <a:chOff x="3237898" y="4135528"/>
            <a:chExt cx="562973" cy="2152472"/>
          </a:xfrm>
        </p:grpSpPr>
        <p:sp>
          <p:nvSpPr>
            <p:cNvPr id="83" name="矩形: 圆角 82"/>
            <p:cNvSpPr/>
            <p:nvPr/>
          </p:nvSpPr>
          <p:spPr>
            <a:xfrm rot="5400000">
              <a:off x="2581149" y="5069276"/>
              <a:ext cx="1875473" cy="5619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椭圆 11">
                  <a:extLst>
                    <a:ext uri="{FF2B5EF4-FFF2-40B4-BE49-F238E27FC236}">
                      <a14:artisticCrisscrossEtching id="{5581B593-76E4-4B2D-AFA9-596C9C6FBBE0}"/>
                    </a:ext>
                  </a:extLst>
                </p:cNvPr>
                <p:cNvSpPr/>
                <p:nvPr/>
              </p:nvSpPr>
              <p:spPr>
                <a:xfrm>
                  <a:off x="3344578" y="4575564"/>
                  <a:ext cx="345440" cy="345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3344578" y="4575564"/>
                  <a:ext cx="345440" cy="345440"/>
                </a:xfrm>
                <a:prstGeom prst="ellipse">
                  <a:avLst/>
                </a:prstGeom>
                <a:blipFill rotWithShape="1">
                  <a:blip r:embed="rId1"/>
                  <a:stretch>
                    <a:fillRect b="-1724"/>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椭圆 12">
                  <a:extLst>
                    <a:ext uri="{FF2B5EF4-FFF2-40B4-BE49-F238E27FC236}">
                      <a14:artisticCrisscrossEtching id="{B01EBF30-45BB-42A8-92E3-6C93D8EBE432}"/>
                    </a:ext>
                  </a:extLst>
                </p:cNvPr>
                <p:cNvSpPr/>
                <p:nvPr/>
              </p:nvSpPr>
              <p:spPr>
                <a:xfrm>
                  <a:off x="3344578" y="5177544"/>
                  <a:ext cx="345440" cy="345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3344578" y="5177544"/>
                  <a:ext cx="345440" cy="345440"/>
                </a:xfrm>
                <a:prstGeom prst="ellipse">
                  <a:avLst/>
                </a:prstGeom>
                <a:blipFill rotWithShape="1">
                  <a:blip r:embed="rId2"/>
                  <a:stretch>
                    <a:fillRect b="-1695"/>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 name="椭圆 13">
                  <a:extLst>
                    <a:ext uri="{FF2B5EF4-FFF2-40B4-BE49-F238E27FC236}">
                      <a14:artisticCrisscrossEtching id="{95A08F9D-17E6-4872-B2F6-3BC50DA4DB49}"/>
                    </a:ext>
                  </a:extLst>
                </p:cNvPr>
                <p:cNvSpPr/>
                <p:nvPr/>
              </p:nvSpPr>
              <p:spPr>
                <a:xfrm>
                  <a:off x="3344578" y="5779524"/>
                  <a:ext cx="345440" cy="345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p:sp>
              <p:nvSpPr>
                <p:cNvPr id="14" name="椭圆 13"/>
                <p:cNvSpPr>
                  <a:spLocks noRot="1" noChangeAspect="1" noMove="1" noResize="1" noEditPoints="1" noAdjustHandles="1" noChangeArrowheads="1" noChangeShapeType="1" noTextEdit="1"/>
                </p:cNvSpPr>
                <p:nvPr/>
              </p:nvSpPr>
              <p:spPr>
                <a:xfrm>
                  <a:off x="3344578" y="5779524"/>
                  <a:ext cx="345440" cy="345440"/>
                </a:xfrm>
                <a:prstGeom prst="ellipse">
                  <a:avLst/>
                </a:prstGeom>
                <a:blipFill rotWithShape="1">
                  <a:blip r:embed="rId3"/>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6" name="文本框 85">
                  <a:extLst>
                    <a:ext uri="{FF2B5EF4-FFF2-40B4-BE49-F238E27FC236}">
                      <a14:artisticCrisscrossEtching id="{7F804931-AEA5-4460-A967-842913F8C592}"/>
                    </a:ext>
                  </a:extLst>
                </p:cNvPr>
                <p:cNvSpPr txBox="1"/>
                <p:nvPr/>
              </p:nvSpPr>
              <p:spPr>
                <a:xfrm>
                  <a:off x="3516306" y="4135528"/>
                  <a:ext cx="2845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2">
                                    <a:lumMod val="75000"/>
                                  </a:schemeClr>
                                </a:solidFill>
                                <a:latin typeface="Cambria Math" panose="02040503050406030204" pitchFamily="18" charset="0"/>
                              </a:rPr>
                            </m:ctrlPr>
                          </m:sSubPr>
                          <m:e>
                            <m:r>
                              <a:rPr lang="en-GB" b="0" i="1" smtClean="0">
                                <a:solidFill>
                                  <a:schemeClr val="accent2">
                                    <a:lumMod val="75000"/>
                                  </a:schemeClr>
                                </a:solidFill>
                                <a:latin typeface="Cambria Math" panose="02040503050406030204" pitchFamily="18" charset="0"/>
                              </a:rPr>
                              <m:t>𝐶</m:t>
                            </m:r>
                          </m:e>
                          <m:sub>
                            <m:r>
                              <a:rPr lang="en-GB" b="0" i="1" smtClean="0">
                                <a:solidFill>
                                  <a:schemeClr val="accent2">
                                    <a:lumMod val="75000"/>
                                  </a:schemeClr>
                                </a:solidFill>
                                <a:latin typeface="Cambria Math" panose="02040503050406030204" pitchFamily="18" charset="0"/>
                              </a:rPr>
                              <m:t>3</m:t>
                            </m:r>
                          </m:sub>
                        </m:sSub>
                      </m:oMath>
                    </m:oMathPara>
                  </a14:m>
                  <a:endParaRPr lang="en-US" dirty="0">
                    <a:solidFill>
                      <a:schemeClr val="accent2">
                        <a:lumMod val="75000"/>
                      </a:schemeClr>
                    </a:solidFill>
                  </a:endParaRPr>
                </a:p>
              </p:txBody>
            </p:sp>
          </mc:Choice>
          <mc:Fallback>
            <p:sp>
              <p:nvSpPr>
                <p:cNvPr id="86" name="文本框 85"/>
                <p:cNvSpPr txBox="1">
                  <a:spLocks noRot="1" noChangeAspect="1" noMove="1" noResize="1" noEditPoints="1" noAdjustHandles="1" noChangeArrowheads="1" noChangeShapeType="1" noTextEdit="1"/>
                </p:cNvSpPr>
                <p:nvPr/>
              </p:nvSpPr>
              <p:spPr>
                <a:xfrm>
                  <a:off x="3516306" y="4135528"/>
                  <a:ext cx="284565" cy="276999"/>
                </a:xfrm>
                <a:prstGeom prst="rect">
                  <a:avLst/>
                </a:prstGeom>
                <a:blipFill rotWithShape="1">
                  <a:blip r:embed="rId4"/>
                  <a:stretch>
                    <a:fillRect l="-21277" r="-6383" b="-15217"/>
                  </a:stretch>
                </a:blipFill>
              </p:spPr>
              <p:txBody>
                <a:bodyPr/>
                <a:lstStyle/>
                <a:p>
                  <a:r>
                    <a:rPr lang="en-US">
                      <a:noFill/>
                    </a:rPr>
                    <a:t> </a:t>
                  </a:r>
                  <a:endParaRPr lang="en-US">
                    <a:noFill/>
                  </a:endParaRPr>
                </a:p>
              </p:txBody>
            </p:sp>
          </mc:Fallback>
        </mc:AlternateContent>
      </p:grpSp>
      <p:grpSp>
        <p:nvGrpSpPr>
          <p:cNvPr id="90" name="组合 89"/>
          <p:cNvGrpSpPr/>
          <p:nvPr/>
        </p:nvGrpSpPr>
        <p:grpSpPr>
          <a:xfrm>
            <a:off x="1041194" y="3429000"/>
            <a:ext cx="2161701" cy="588399"/>
            <a:chOff x="1041194" y="3429000"/>
            <a:chExt cx="2161701" cy="588399"/>
          </a:xfrm>
        </p:grpSpPr>
        <p:sp>
          <p:nvSpPr>
            <p:cNvPr id="80" name="矩形: 圆角 79"/>
            <p:cNvSpPr/>
            <p:nvPr/>
          </p:nvSpPr>
          <p:spPr>
            <a:xfrm>
              <a:off x="1327422" y="3455424"/>
              <a:ext cx="1875473" cy="5619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椭圆 5">
                  <a:extLst>
                    <a:ext uri="{FF2B5EF4-FFF2-40B4-BE49-F238E27FC236}">
                      <a14:artisticCrisscrossEtching id="{A98EAB40-6723-4D8A-A2D9-D91E6EE833D0}"/>
                    </a:ext>
                  </a:extLst>
                </p:cNvPr>
                <p:cNvSpPr/>
                <p:nvPr/>
              </p:nvSpPr>
              <p:spPr>
                <a:xfrm>
                  <a:off x="1456327" y="3558195"/>
                  <a:ext cx="345440" cy="345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1456327" y="3558195"/>
                  <a:ext cx="345440" cy="345440"/>
                </a:xfrm>
                <a:prstGeom prst="ellipse">
                  <a:avLst/>
                </a:prstGeom>
                <a:blipFill rotWithShape="1">
                  <a:blip r:embed="rId5"/>
                  <a:stretch>
                    <a:fillRect b="-1724"/>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 name="椭圆 6">
                  <a:extLst>
                    <a:ext uri="{FF2B5EF4-FFF2-40B4-BE49-F238E27FC236}">
                      <a14:artisticCrisscrossEtching id="{209489C0-F122-4D94-801C-31CBA9418628}"/>
                    </a:ext>
                  </a:extLst>
                </p:cNvPr>
                <p:cNvSpPr/>
                <p:nvPr/>
              </p:nvSpPr>
              <p:spPr>
                <a:xfrm>
                  <a:off x="2073547" y="3558195"/>
                  <a:ext cx="345440" cy="345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bar>
                          <m:barPr>
                            <m:pos m:val="top"/>
                            <m:ctrlPr>
                              <a:rPr lang="en-GB" i="1" smtClean="0">
                                <a:solidFill>
                                  <a:schemeClr val="tx1"/>
                                </a:solidFill>
                                <a:latin typeface="Cambria Math" panose="02040503050406030204" pitchFamily="18" charset="0"/>
                              </a:rPr>
                            </m:ctrlPr>
                          </m:bar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𝑥</m:t>
                                </m:r>
                              </m:e>
                              <m:sub>
                                <m:r>
                                  <a:rPr lang="en-GB" i="1">
                                    <a:solidFill>
                                      <a:schemeClr val="tx1"/>
                                    </a:solidFill>
                                    <a:latin typeface="Cambria Math" panose="02040503050406030204" pitchFamily="18" charset="0"/>
                                  </a:rPr>
                                  <m:t>2</m:t>
                                </m:r>
                              </m:sub>
                            </m:sSub>
                          </m:e>
                        </m:bar>
                      </m:oMath>
                    </m:oMathPara>
                  </a14:m>
                  <a:endParaRPr lang="en-US" dirty="0">
                    <a:solidFill>
                      <a:schemeClr val="tx1"/>
                    </a:solidFill>
                  </a:endParaRPr>
                </a:p>
              </p:txBody>
            </p:sp>
          </mc:Choice>
          <mc:Fallback>
            <p:sp>
              <p:nvSpPr>
                <p:cNvPr id="7" name="椭圆 6"/>
                <p:cNvSpPr>
                  <a:spLocks noRot="1" noChangeAspect="1" noMove="1" noResize="1" noEditPoints="1" noAdjustHandles="1" noChangeArrowheads="1" noChangeShapeType="1" noTextEdit="1"/>
                </p:cNvSpPr>
                <p:nvPr/>
              </p:nvSpPr>
              <p:spPr>
                <a:xfrm>
                  <a:off x="2073547" y="3558195"/>
                  <a:ext cx="345440" cy="345440"/>
                </a:xfrm>
                <a:prstGeom prst="ellipse">
                  <a:avLst/>
                </a:prstGeom>
                <a:blipFill rotWithShape="1">
                  <a:blip r:embed="rId6"/>
                  <a:stretch>
                    <a:fillRect b="-1724"/>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椭圆 7">
                  <a:extLst>
                    <a:ext uri="{FF2B5EF4-FFF2-40B4-BE49-F238E27FC236}">
                      <a14:artisticCrisscrossEtching id="{96B97419-52EA-44E0-A0C7-7CDF93E2233A}"/>
                    </a:ext>
                  </a:extLst>
                </p:cNvPr>
                <p:cNvSpPr/>
                <p:nvPr/>
              </p:nvSpPr>
              <p:spPr>
                <a:xfrm>
                  <a:off x="2690767" y="3558195"/>
                  <a:ext cx="345440" cy="345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bar>
                          <m:barPr>
                            <m:pos m:val="top"/>
                            <m:ctrlPr>
                              <a:rPr lang="en-GB" i="1" smtClean="0">
                                <a:solidFill>
                                  <a:schemeClr val="tx1"/>
                                </a:solidFill>
                                <a:latin typeface="Cambria Math" panose="02040503050406030204" pitchFamily="18" charset="0"/>
                              </a:rPr>
                            </m:ctrlPr>
                          </m:bar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3</m:t>
                                </m:r>
                              </m:sub>
                            </m:sSub>
                          </m:e>
                        </m:bar>
                      </m:oMath>
                    </m:oMathPara>
                  </a14:m>
                  <a:endParaRPr lang="en-US" dirty="0">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2690767" y="3558195"/>
                  <a:ext cx="345440" cy="345440"/>
                </a:xfrm>
                <a:prstGeom prst="ellipse">
                  <a:avLst/>
                </a:prstGeom>
                <a:blipFill rotWithShape="1">
                  <a:blip r:embed="rId7"/>
                  <a:stretch>
                    <a:fillRect b="-1724"/>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4" name="文本框 83">
                  <a:extLst>
                    <a:ext uri="{FF2B5EF4-FFF2-40B4-BE49-F238E27FC236}">
                      <a14:artisticCrisscrossEtching id="{703B581B-CB67-4613-9D37-0E5B6AB4DAB5}"/>
                    </a:ext>
                  </a:extLst>
                </p:cNvPr>
                <p:cNvSpPr txBox="1"/>
                <p:nvPr/>
              </p:nvSpPr>
              <p:spPr>
                <a:xfrm>
                  <a:off x="1041194" y="3429000"/>
                  <a:ext cx="279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2">
                                    <a:lumMod val="75000"/>
                                  </a:schemeClr>
                                </a:solidFill>
                                <a:latin typeface="Cambria Math" panose="02040503050406030204" pitchFamily="18" charset="0"/>
                              </a:rPr>
                            </m:ctrlPr>
                          </m:sSubPr>
                          <m:e>
                            <m:r>
                              <a:rPr lang="en-GB" b="0" i="1" smtClean="0">
                                <a:solidFill>
                                  <a:schemeClr val="accent2">
                                    <a:lumMod val="75000"/>
                                  </a:schemeClr>
                                </a:solidFill>
                                <a:latin typeface="Cambria Math" panose="02040503050406030204" pitchFamily="18" charset="0"/>
                              </a:rPr>
                              <m:t>𝐶</m:t>
                            </m:r>
                          </m:e>
                          <m:sub>
                            <m:r>
                              <a:rPr lang="en-GB" b="0" i="1" smtClean="0">
                                <a:solidFill>
                                  <a:schemeClr val="accent2">
                                    <a:lumMod val="75000"/>
                                  </a:schemeClr>
                                </a:solidFill>
                                <a:latin typeface="Cambria Math" panose="02040503050406030204" pitchFamily="18" charset="0"/>
                              </a:rPr>
                              <m:t>1</m:t>
                            </m:r>
                          </m:sub>
                        </m:sSub>
                      </m:oMath>
                    </m:oMathPara>
                  </a14:m>
                  <a:endParaRPr lang="en-US" dirty="0">
                    <a:solidFill>
                      <a:schemeClr val="accent2">
                        <a:lumMod val="75000"/>
                      </a:schemeClr>
                    </a:solidFill>
                  </a:endParaRPr>
                </a:p>
              </p:txBody>
            </p:sp>
          </mc:Choice>
          <mc:Fallback>
            <p:sp>
              <p:nvSpPr>
                <p:cNvPr id="84" name="文本框 83"/>
                <p:cNvSpPr txBox="1">
                  <a:spLocks noRot="1" noChangeAspect="1" noMove="1" noResize="1" noEditPoints="1" noAdjustHandles="1" noChangeArrowheads="1" noChangeShapeType="1" noTextEdit="1"/>
                </p:cNvSpPr>
                <p:nvPr/>
              </p:nvSpPr>
              <p:spPr>
                <a:xfrm>
                  <a:off x="1041194" y="3429000"/>
                  <a:ext cx="279243" cy="276999"/>
                </a:xfrm>
                <a:prstGeom prst="rect">
                  <a:avLst/>
                </a:prstGeom>
                <a:blipFill rotWithShape="1">
                  <a:blip r:embed="rId8"/>
                  <a:stretch>
                    <a:fillRect l="-21739" r="-6522" b="-15556"/>
                  </a:stretch>
                </a:blipFill>
              </p:spPr>
              <p:txBody>
                <a:bodyPr/>
                <a:lstStyle/>
                <a:p>
                  <a:r>
                    <a:rPr lang="en-US">
                      <a:noFill/>
                    </a:rPr>
                    <a:t> </a:t>
                  </a:r>
                  <a:endParaRPr lang="en-US">
                    <a:noFill/>
                  </a:endParaRPr>
                </a:p>
              </p:txBody>
            </p:sp>
          </mc:Fallback>
        </mc:AlternateContent>
      </p:grpSp>
      <p:grpSp>
        <p:nvGrpSpPr>
          <p:cNvPr id="91" name="组合 90"/>
          <p:cNvGrpSpPr/>
          <p:nvPr/>
        </p:nvGrpSpPr>
        <p:grpSpPr>
          <a:xfrm>
            <a:off x="408974" y="4135528"/>
            <a:ext cx="567254" cy="2152472"/>
            <a:chOff x="408974" y="4135528"/>
            <a:chExt cx="567254" cy="2152472"/>
          </a:xfrm>
        </p:grpSpPr>
        <p:sp>
          <p:nvSpPr>
            <p:cNvPr id="81" name="矩形: 圆角 80"/>
            <p:cNvSpPr/>
            <p:nvPr/>
          </p:nvSpPr>
          <p:spPr>
            <a:xfrm rot="5400000">
              <a:off x="-242496" y="5069276"/>
              <a:ext cx="1875473" cy="5619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椭圆 8">
                  <a:extLst>
                    <a:ext uri="{FF2B5EF4-FFF2-40B4-BE49-F238E27FC236}">
                      <a14:artisticCrisscrossEtching id="{0B363DF9-84E4-455B-8076-6C4B22F11A71}"/>
                    </a:ext>
                  </a:extLst>
                </p:cNvPr>
                <p:cNvSpPr/>
                <p:nvPr/>
              </p:nvSpPr>
              <p:spPr>
                <a:xfrm>
                  <a:off x="517797" y="4575564"/>
                  <a:ext cx="345440" cy="345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bar>
                          <m:barPr>
                            <m:pos m:val="top"/>
                            <m:ctrlPr>
                              <a:rPr lang="en-GB" i="1" smtClean="0">
                                <a:solidFill>
                                  <a:schemeClr val="tx1"/>
                                </a:solidFill>
                                <a:latin typeface="Cambria Math" panose="02040503050406030204" pitchFamily="18" charset="0"/>
                              </a:rPr>
                            </m:ctrlPr>
                          </m:barPr>
                          <m:e>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1</m:t>
                                </m:r>
                              </m:sub>
                            </m:sSub>
                          </m:e>
                        </m:bar>
                      </m:oMath>
                    </m:oMathPara>
                  </a14:m>
                  <a:endParaRPr lang="en-US" dirty="0">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517797" y="4575564"/>
                  <a:ext cx="345440" cy="345440"/>
                </a:xfrm>
                <a:prstGeom prst="ellipse">
                  <a:avLst/>
                </a:prstGeom>
                <a:blipFill rotWithShape="1">
                  <a:blip r:embed="rId9"/>
                  <a:stretch>
                    <a:fillRect b="-1724"/>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椭圆 9">
                  <a:extLst>
                    <a:ext uri="{FF2B5EF4-FFF2-40B4-BE49-F238E27FC236}">
                      <a14:artisticCrisscrossEtching id="{5A425BD7-1C92-4365-B296-966C5C225EB1}"/>
                    </a:ext>
                  </a:extLst>
                </p:cNvPr>
                <p:cNvSpPr/>
                <p:nvPr/>
              </p:nvSpPr>
              <p:spPr>
                <a:xfrm>
                  <a:off x="517797" y="5177544"/>
                  <a:ext cx="345440" cy="345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10" name="椭圆 9"/>
                <p:cNvSpPr>
                  <a:spLocks noRot="1" noChangeAspect="1" noMove="1" noResize="1" noEditPoints="1" noAdjustHandles="1" noChangeArrowheads="1" noChangeShapeType="1" noTextEdit="1"/>
                </p:cNvSpPr>
                <p:nvPr/>
              </p:nvSpPr>
              <p:spPr>
                <a:xfrm>
                  <a:off x="517797" y="5177544"/>
                  <a:ext cx="345440" cy="345440"/>
                </a:xfrm>
                <a:prstGeom prst="ellipse">
                  <a:avLst/>
                </a:prstGeom>
                <a:blipFill rotWithShape="1">
                  <a:blip r:embed="rId10"/>
                  <a:stretch>
                    <a:fillRect b="-1695"/>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椭圆 10">
                  <a:extLst>
                    <a:ext uri="{FF2B5EF4-FFF2-40B4-BE49-F238E27FC236}">
                      <a14:artisticCrisscrossEtching id="{27809917-C46E-43ED-B343-0C52D8E38C89}"/>
                    </a:ext>
                  </a:extLst>
                </p:cNvPr>
                <p:cNvSpPr/>
                <p:nvPr/>
              </p:nvSpPr>
              <p:spPr>
                <a:xfrm>
                  <a:off x="517797" y="5779524"/>
                  <a:ext cx="345440" cy="3454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p:sp>
              <p:nvSpPr>
                <p:cNvPr id="11" name="椭圆 10"/>
                <p:cNvSpPr>
                  <a:spLocks noRot="1" noChangeAspect="1" noMove="1" noResize="1" noEditPoints="1" noAdjustHandles="1" noChangeArrowheads="1" noChangeShapeType="1" noTextEdit="1"/>
                </p:cNvSpPr>
                <p:nvPr/>
              </p:nvSpPr>
              <p:spPr>
                <a:xfrm>
                  <a:off x="517797" y="5779524"/>
                  <a:ext cx="345440" cy="345440"/>
                </a:xfrm>
                <a:prstGeom prst="ellipse">
                  <a:avLst/>
                </a:prstGeom>
                <a:blipFill rotWithShape="1">
                  <a:blip r:embed="rId11"/>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5" name="文本框 84">
                  <a:extLst>
                    <a:ext uri="{FF2B5EF4-FFF2-40B4-BE49-F238E27FC236}">
                      <a14:artisticCrisscrossEtching id="{54E39011-8DBF-4D89-8F72-66588C57EEFD}"/>
                    </a:ext>
                  </a:extLst>
                </p:cNvPr>
                <p:cNvSpPr txBox="1"/>
                <p:nvPr/>
              </p:nvSpPr>
              <p:spPr>
                <a:xfrm>
                  <a:off x="408974" y="4135528"/>
                  <a:ext cx="2845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2">
                                    <a:lumMod val="75000"/>
                                  </a:schemeClr>
                                </a:solidFill>
                                <a:latin typeface="Cambria Math" panose="02040503050406030204" pitchFamily="18" charset="0"/>
                              </a:rPr>
                            </m:ctrlPr>
                          </m:sSubPr>
                          <m:e>
                            <m:r>
                              <a:rPr lang="en-GB" b="0" i="1" smtClean="0">
                                <a:solidFill>
                                  <a:schemeClr val="accent2">
                                    <a:lumMod val="75000"/>
                                  </a:schemeClr>
                                </a:solidFill>
                                <a:latin typeface="Cambria Math" panose="02040503050406030204" pitchFamily="18" charset="0"/>
                              </a:rPr>
                              <m:t>𝐶</m:t>
                            </m:r>
                          </m:e>
                          <m:sub>
                            <m:r>
                              <a:rPr lang="en-GB" b="0" i="1" smtClean="0">
                                <a:solidFill>
                                  <a:schemeClr val="accent2">
                                    <a:lumMod val="75000"/>
                                  </a:schemeClr>
                                </a:solidFill>
                                <a:latin typeface="Cambria Math" panose="02040503050406030204" pitchFamily="18" charset="0"/>
                              </a:rPr>
                              <m:t>2</m:t>
                            </m:r>
                          </m:sub>
                        </m:sSub>
                      </m:oMath>
                    </m:oMathPara>
                  </a14:m>
                  <a:endParaRPr lang="en-US" dirty="0">
                    <a:solidFill>
                      <a:schemeClr val="accent2">
                        <a:lumMod val="75000"/>
                      </a:schemeClr>
                    </a:solidFill>
                  </a:endParaRPr>
                </a:p>
              </p:txBody>
            </p:sp>
          </mc:Choice>
          <mc:Fallback>
            <p:sp>
              <p:nvSpPr>
                <p:cNvPr id="85" name="文本框 84"/>
                <p:cNvSpPr txBox="1">
                  <a:spLocks noRot="1" noChangeAspect="1" noMove="1" noResize="1" noEditPoints="1" noAdjustHandles="1" noChangeArrowheads="1" noChangeShapeType="1" noTextEdit="1"/>
                </p:cNvSpPr>
                <p:nvPr/>
              </p:nvSpPr>
              <p:spPr>
                <a:xfrm>
                  <a:off x="408974" y="4135528"/>
                  <a:ext cx="284565" cy="276999"/>
                </a:xfrm>
                <a:prstGeom prst="rect">
                  <a:avLst/>
                </a:prstGeom>
                <a:blipFill rotWithShape="1">
                  <a:blip r:embed="rId12"/>
                  <a:stretch>
                    <a:fillRect l="-19149" r="-8511" b="-15217"/>
                  </a:stretch>
                </a:blipFill>
              </p:spPr>
              <p:txBody>
                <a:bodyPr/>
                <a:lstStyle/>
                <a:p>
                  <a:r>
                    <a:rPr lang="en-US">
                      <a:noFill/>
                    </a:rPr>
                    <a:t> </a:t>
                  </a:r>
                  <a:endParaRPr lang="en-US">
                    <a:noFill/>
                  </a:endParaRPr>
                </a:p>
              </p:txBody>
            </p:sp>
          </mc:Fallback>
        </mc:AlternateContent>
      </p:grpSp>
      <p:sp>
        <p:nvSpPr>
          <p:cNvPr id="89" name="矩形: 圆角 88"/>
          <p:cNvSpPr/>
          <p:nvPr/>
        </p:nvSpPr>
        <p:spPr>
          <a:xfrm>
            <a:off x="1341508" y="1015047"/>
            <a:ext cx="6176892" cy="29464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内容占位符 2">
                <a:extLst>
                  <a:ext uri="{FF2B5EF4-FFF2-40B4-BE49-F238E27FC236}">
                    <a14:artisticCrisscrossEtching id="{E35E0359-8C93-44FB-B04F-AB9E5E92C37F}"/>
                  </a:ext>
                </a:extLst>
              </p:cNvPr>
              <p:cNvSpPr txBox="1">
                <a:spLocks/>
              </p:cNvSpPr>
              <p:nvPr/>
            </p:nvSpPr>
            <p:spPr>
              <a:xfrm>
                <a:off x="628650" y="101600"/>
                <a:ext cx="7886700" cy="2945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chemeClr val="accent2">
                        <a:lumMod val="75000"/>
                      </a:schemeClr>
                    </a:solidFill>
                  </a:rPr>
                  <a:t>Show</a:t>
                </a:r>
                <a:r>
                  <a:rPr lang="en-US" sz="2400" dirty="0">
                    <a:solidFill>
                      <a:schemeClr val="accent2">
                        <a:lumMod val="75000"/>
                      </a:schemeClr>
                    </a:solidFill>
                  </a:rPr>
                  <a:t> 3-</a:t>
                </a:r>
                <a:r>
                  <a:rPr lang="en-US" sz="2400" b="1" dirty="0">
                    <a:solidFill>
                      <a:schemeClr val="accent2">
                        <a:lumMod val="75000"/>
                      </a:schemeClr>
                    </a:solidFill>
                  </a:rPr>
                  <a:t>SAT </a:t>
                </a:r>
                <a14:m>
                  <m:oMath xmlns:m="http://schemas.openxmlformats.org/officeDocument/2006/math">
                    <m:sSub>
                      <m:sSubPr>
                        <m:ctrlPr>
                          <a:rPr lang="en-GB" sz="2400" i="1">
                            <a:solidFill>
                              <a:schemeClr val="accent2">
                                <a:lumMod val="75000"/>
                              </a:schemeClr>
                            </a:solidFill>
                            <a:latin typeface="Cambria Math" panose="02040503050406030204" pitchFamily="18" charset="0"/>
                          </a:rPr>
                        </m:ctrlPr>
                      </m:sSubPr>
                      <m:e>
                        <m:r>
                          <a:rPr lang="en-GB" sz="2400" i="1">
                            <a:solidFill>
                              <a:schemeClr val="accent2">
                                <a:lumMod val="75000"/>
                              </a:schemeClr>
                            </a:solidFill>
                            <a:latin typeface="Cambria Math" panose="02040503050406030204" pitchFamily="18" charset="0"/>
                          </a:rPr>
                          <m:t>≤</m:t>
                        </m:r>
                      </m:e>
                      <m:sub>
                        <m:r>
                          <a:rPr lang="en-GB" sz="2400" i="1">
                            <a:solidFill>
                              <a:schemeClr val="accent2">
                                <a:lumMod val="75000"/>
                              </a:schemeClr>
                            </a:solidFill>
                            <a:latin typeface="Cambria Math" panose="02040503050406030204" pitchFamily="18" charset="0"/>
                          </a:rPr>
                          <m:t>𝑃</m:t>
                        </m:r>
                      </m:sub>
                    </m:sSub>
                  </m:oMath>
                </a14:m>
                <a:r>
                  <a:rPr lang="en-US" sz="2400" b="1" dirty="0">
                    <a:solidFill>
                      <a:schemeClr val="accent2">
                        <a:lumMod val="75000"/>
                      </a:schemeClr>
                    </a:solidFill>
                  </a:rPr>
                  <a:t> Clique</a:t>
                </a:r>
              </a:p>
              <a:p>
                <a:pPr lvl="1">
                  <a:spcBef>
                    <a:spcPts val="300"/>
                  </a:spcBef>
                </a:pPr>
                <a:r>
                  <a:rPr lang="en-GB" sz="1800" dirty="0"/>
                  <a:t>Given an instance </a:t>
                </a:r>
                <a14:m>
                  <m:oMath xmlns:m="http://schemas.openxmlformats.org/officeDocument/2006/math">
                    <m:r>
                      <a:rPr lang="en-GB" sz="1800" i="1" smtClean="0">
                        <a:latin typeface="Cambria Math" panose="02040503050406030204" pitchFamily="18" charset="0"/>
                      </a:rPr>
                      <m:t>𝜙</m:t>
                    </m:r>
                  </m:oMath>
                </a14:m>
                <a:r>
                  <a:rPr lang="en-US" sz="1800" dirty="0"/>
                  <a:t> of 3-</a:t>
                </a:r>
                <a:r>
                  <a:rPr lang="en-US" sz="1800" b="1" dirty="0"/>
                  <a:t>SAT</a:t>
                </a:r>
                <a:r>
                  <a:rPr lang="en-US" sz="1800" dirty="0"/>
                  <a:t>, convert it to an instance </a:t>
                </a:r>
                <a14:m>
                  <m:oMath xmlns:m="http://schemas.openxmlformats.org/officeDocument/2006/math">
                    <m:r>
                      <a:rPr lang="en-GB" sz="1800" i="1" smtClean="0">
                        <a:latin typeface="Cambria Math" panose="02040503050406030204" pitchFamily="18" charset="0"/>
                      </a:rPr>
                      <m:t>(</m:t>
                    </m:r>
                    <m:r>
                      <a:rPr lang="en-GB" sz="1800" i="1" smtClean="0">
                        <a:latin typeface="Cambria Math" panose="02040503050406030204" pitchFamily="18" charset="0"/>
                      </a:rPr>
                      <m:t>𝐺</m:t>
                    </m:r>
                    <m:r>
                      <a:rPr lang="en-GB" sz="1800" i="1" smtClean="0">
                        <a:latin typeface="Cambria Math" panose="02040503050406030204" pitchFamily="18" charset="0"/>
                      </a:rPr>
                      <m:t>,</m:t>
                    </m:r>
                    <m:r>
                      <a:rPr lang="en-GB" sz="1800" i="1" smtClean="0">
                        <a:latin typeface="Cambria Math" panose="02040503050406030204" pitchFamily="18" charset="0"/>
                      </a:rPr>
                      <m:t>𝑘</m:t>
                    </m:r>
                    <m:r>
                      <a:rPr lang="en-GB" sz="1800" i="1" smtClean="0">
                        <a:latin typeface="Cambria Math" panose="02040503050406030204" pitchFamily="18" charset="0"/>
                      </a:rPr>
                      <m:t>)</m:t>
                    </m:r>
                  </m:oMath>
                </a14:m>
                <a:r>
                  <a:rPr lang="en-US" sz="1800" dirty="0"/>
                  <a:t> of </a:t>
                </a:r>
                <a:r>
                  <a:rPr lang="en-US" sz="1800" b="1" dirty="0"/>
                  <a:t>Clique</a:t>
                </a:r>
                <a:r>
                  <a:rPr lang="en-US" sz="1800" dirty="0"/>
                  <a:t> within polynomial time.</a:t>
                </a:r>
              </a:p>
              <a:p>
                <a:pPr lvl="1">
                  <a:spcBef>
                    <a:spcPts val="300"/>
                  </a:spcBef>
                </a:pPr>
                <a:r>
                  <a:rPr lang="en-GB" sz="1800" dirty="0"/>
                  <a:t>Answer for </a:t>
                </a:r>
                <a14:m>
                  <m:oMath xmlns:m="http://schemas.openxmlformats.org/officeDocument/2006/math">
                    <m:r>
                      <a:rPr lang="en-GB" sz="1800" i="1">
                        <a:latin typeface="Cambria Math" panose="02040503050406030204" pitchFamily="18" charset="0"/>
                      </a:rPr>
                      <m:t>𝜙</m:t>
                    </m:r>
                  </m:oMath>
                </a14:m>
                <a:r>
                  <a:rPr lang="en-US" sz="1800" dirty="0"/>
                  <a:t> of 3-</a:t>
                </a:r>
                <a:r>
                  <a:rPr lang="en-US" sz="1800" b="1" dirty="0"/>
                  <a:t>SAT </a:t>
                </a:r>
                <a:r>
                  <a:rPr lang="en-US" sz="1800" dirty="0"/>
                  <a:t>is YES </a:t>
                </a:r>
                <a:r>
                  <a:rPr lang="en-US" sz="1800" dirty="0" err="1"/>
                  <a:t>iff</a:t>
                </a:r>
                <a:r>
                  <a:rPr lang="en-US" sz="1800" dirty="0"/>
                  <a:t> answer for </a:t>
                </a:r>
                <a14:m>
                  <m:oMath xmlns:m="http://schemas.openxmlformats.org/officeDocument/2006/math">
                    <m:r>
                      <a:rPr lang="en-GB" sz="1800" i="1">
                        <a:latin typeface="Cambria Math" panose="02040503050406030204" pitchFamily="18" charset="0"/>
                      </a:rPr>
                      <m:t>(</m:t>
                    </m:r>
                    <m:r>
                      <a:rPr lang="en-GB" sz="1800" i="1">
                        <a:latin typeface="Cambria Math" panose="02040503050406030204" pitchFamily="18" charset="0"/>
                      </a:rPr>
                      <m:t>𝐺</m:t>
                    </m:r>
                    <m:r>
                      <a:rPr lang="en-GB" sz="1800" i="1">
                        <a:latin typeface="Cambria Math" panose="02040503050406030204" pitchFamily="18" charset="0"/>
                      </a:rPr>
                      <m:t>,</m:t>
                    </m:r>
                    <m:r>
                      <a:rPr lang="en-GB" sz="1800" i="1">
                        <a:latin typeface="Cambria Math" panose="02040503050406030204" pitchFamily="18" charset="0"/>
                      </a:rPr>
                      <m:t>𝑘</m:t>
                    </m:r>
                    <m:r>
                      <a:rPr lang="en-GB" sz="1800" i="1">
                        <a:latin typeface="Cambria Math" panose="02040503050406030204" pitchFamily="18" charset="0"/>
                      </a:rPr>
                      <m:t>)</m:t>
                    </m:r>
                  </m:oMath>
                </a14:m>
                <a:r>
                  <a:rPr lang="en-US" sz="1800" dirty="0"/>
                  <a:t> of </a:t>
                </a:r>
                <a:r>
                  <a:rPr lang="en-US" sz="1800" b="1" dirty="0"/>
                  <a:t>Clique</a:t>
                </a:r>
                <a:r>
                  <a:rPr lang="en-US" sz="1800" dirty="0"/>
                  <a:t> is YES.</a:t>
                </a:r>
              </a:p>
              <a:p>
                <a:r>
                  <a:rPr lang="en-GB" sz="2400" dirty="0">
                    <a:solidFill>
                      <a:schemeClr val="accent2">
                        <a:lumMod val="75000"/>
                      </a:schemeClr>
                    </a:solidFill>
                  </a:rPr>
                  <a:t>Conversion procedure:</a:t>
                </a:r>
              </a:p>
              <a:p>
                <a:pPr lvl="1">
                  <a:spcBef>
                    <a:spcPts val="300"/>
                  </a:spcBef>
                </a:pPr>
                <a:r>
                  <a:rPr lang="en-GB" sz="1800" dirty="0"/>
                  <a:t>Let </a:t>
                </a:r>
                <a14:m>
                  <m:oMath xmlns:m="http://schemas.openxmlformats.org/officeDocument/2006/math">
                    <m:r>
                      <a:rPr lang="en-US" sz="1800" i="1">
                        <a:latin typeface="Cambria Math" panose="02040503050406030204" pitchFamily="18" charset="0"/>
                      </a:rPr>
                      <m:t>𝑘</m:t>
                    </m:r>
                  </m:oMath>
                </a14:m>
                <a:r>
                  <a:rPr lang="en-GB" sz="1800" dirty="0"/>
                  <a:t> be the number of clauses in </a:t>
                </a:r>
                <a14:m>
                  <m:oMath xmlns:m="http://schemas.openxmlformats.org/officeDocument/2006/math">
                    <m:r>
                      <a:rPr lang="en-GB" sz="1800" i="1">
                        <a:latin typeface="Cambria Math" panose="02040503050406030204" pitchFamily="18" charset="0"/>
                      </a:rPr>
                      <m:t>𝜙</m:t>
                    </m:r>
                  </m:oMath>
                </a14:m>
                <a:r>
                  <a:rPr lang="en-GB" sz="1800" dirty="0"/>
                  <a:t>.</a:t>
                </a:r>
              </a:p>
              <a:p>
                <a:pPr lvl="1">
                  <a:spcBef>
                    <a:spcPts val="300"/>
                  </a:spcBef>
                </a:pPr>
                <a:r>
                  <a:rPr lang="en-GB" sz="1800" dirty="0"/>
                  <a:t>For each clause </a:t>
                </a:r>
                <a14:m>
                  <m:oMath xmlns:m="http://schemas.openxmlformats.org/officeDocument/2006/math">
                    <m:sSub>
                      <m:sSubPr>
                        <m:ctrlPr>
                          <a:rPr lang="en-GB" sz="1800" i="1" smtClean="0">
                            <a:latin typeface="Cambria Math" panose="02040503050406030204" pitchFamily="18" charset="0"/>
                          </a:rPr>
                        </m:ctrlPr>
                      </m:sSubPr>
                      <m:e>
                        <m:r>
                          <a:rPr lang="en-GB" sz="1800" i="1" smtClean="0">
                            <a:latin typeface="Cambria Math" panose="02040503050406030204" pitchFamily="18" charset="0"/>
                          </a:rPr>
                          <m:t>𝐶</m:t>
                        </m:r>
                      </m:e>
                      <m:sub>
                        <m:r>
                          <a:rPr lang="en-GB" sz="1800" i="1" smtClean="0">
                            <a:latin typeface="Cambria Math" panose="02040503050406030204" pitchFamily="18" charset="0"/>
                          </a:rPr>
                          <m:t>𝑖</m:t>
                        </m:r>
                      </m:sub>
                    </m:sSub>
                  </m:oMath>
                </a14:m>
                <a:r>
                  <a:rPr lang="en-US" sz="1800" dirty="0"/>
                  <a:t> of </a:t>
                </a:r>
                <a14:m>
                  <m:oMath xmlns:m="http://schemas.openxmlformats.org/officeDocument/2006/math">
                    <m:r>
                      <a:rPr lang="en-GB" sz="1800" i="1">
                        <a:latin typeface="Cambria Math" panose="02040503050406030204" pitchFamily="18" charset="0"/>
                      </a:rPr>
                      <m:t>𝜙</m:t>
                    </m:r>
                  </m:oMath>
                </a14:m>
                <a:r>
                  <a:rPr lang="en-US" sz="1800" dirty="0"/>
                  <a:t> create three nodes </a:t>
                </a:r>
                <a14:m>
                  <m:oMath xmlns:m="http://schemas.openxmlformats.org/officeDocument/2006/math">
                    <m:sSub>
                      <m:sSubPr>
                        <m:ctrlPr>
                          <a:rPr lang="en-GB" sz="1800" i="1" smtClean="0">
                            <a:latin typeface="Cambria Math" panose="02040503050406030204" pitchFamily="18" charset="0"/>
                          </a:rPr>
                        </m:ctrlPr>
                      </m:sSubPr>
                      <m:e>
                        <m:r>
                          <a:rPr lang="en-GB" sz="1800" i="1" smtClean="0">
                            <a:latin typeface="Cambria Math" panose="02040503050406030204" pitchFamily="18" charset="0"/>
                          </a:rPr>
                          <m:t>𝑣</m:t>
                        </m:r>
                      </m:e>
                      <m:sub>
                        <m:r>
                          <a:rPr lang="en-GB" sz="1800" i="1" smtClean="0">
                            <a:latin typeface="Cambria Math" panose="02040503050406030204" pitchFamily="18" charset="0"/>
                          </a:rPr>
                          <m:t>𝑖</m:t>
                        </m:r>
                        <m:r>
                          <a:rPr lang="en-GB" sz="1800" i="1" smtClean="0">
                            <a:latin typeface="Cambria Math" panose="02040503050406030204" pitchFamily="18" charset="0"/>
                          </a:rPr>
                          <m:t>,1</m:t>
                        </m:r>
                      </m:sub>
                    </m:sSub>
                    <m:r>
                      <a:rPr lang="en-GB" sz="1800" i="1" smtClean="0">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𝑣</m:t>
                        </m:r>
                      </m:e>
                      <m:sub>
                        <m:r>
                          <a:rPr lang="en-GB" sz="1800" i="1">
                            <a:latin typeface="Cambria Math" panose="02040503050406030204" pitchFamily="18" charset="0"/>
                          </a:rPr>
                          <m:t>𝑖</m:t>
                        </m:r>
                        <m:r>
                          <a:rPr lang="en-GB" sz="1800" i="1">
                            <a:latin typeface="Cambria Math" panose="02040503050406030204" pitchFamily="18" charset="0"/>
                          </a:rPr>
                          <m:t>,2</m:t>
                        </m:r>
                      </m:sub>
                    </m:sSub>
                    <m:r>
                      <a:rPr lang="en-GB" sz="1800" i="1" smtClean="0">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rPr>
                          <m:t>𝑣</m:t>
                        </m:r>
                      </m:e>
                      <m:sub>
                        <m:r>
                          <a:rPr lang="en-GB" sz="1800" i="1">
                            <a:latin typeface="Cambria Math" panose="02040503050406030204" pitchFamily="18" charset="0"/>
                          </a:rPr>
                          <m:t>𝑖</m:t>
                        </m:r>
                        <m:r>
                          <a:rPr lang="en-GB" sz="1800" i="1">
                            <a:latin typeface="Cambria Math" panose="02040503050406030204" pitchFamily="18" charset="0"/>
                          </a:rPr>
                          <m:t>,3</m:t>
                        </m:r>
                      </m:sub>
                    </m:sSub>
                  </m:oMath>
                </a14:m>
                <a:r>
                  <a:rPr lang="en-US" sz="1800" dirty="0"/>
                  <a:t>.</a:t>
                </a:r>
              </a:p>
              <a:p>
                <a:pPr lvl="1">
                  <a:spcBef>
                    <a:spcPts val="300"/>
                  </a:spcBef>
                </a:pPr>
                <a:r>
                  <a:rPr lang="en-GB" sz="1800" dirty="0"/>
                  <a:t>Connect two nodes </a:t>
                </a:r>
                <a14:m>
                  <m:oMath xmlns:m="http://schemas.openxmlformats.org/officeDocument/2006/math">
                    <m:sSub>
                      <m:sSubPr>
                        <m:ctrlPr>
                          <a:rPr lang="en-GB" sz="1800" i="1" smtClean="0">
                            <a:latin typeface="Cambria Math" panose="02040503050406030204" pitchFamily="18" charset="0"/>
                          </a:rPr>
                        </m:ctrlPr>
                      </m:sSubPr>
                      <m:e>
                        <m:r>
                          <a:rPr lang="en-GB" sz="1800" i="1" smtClean="0">
                            <a:latin typeface="Cambria Math" panose="02040503050406030204" pitchFamily="18" charset="0"/>
                          </a:rPr>
                          <m:t>𝑣</m:t>
                        </m:r>
                      </m:e>
                      <m:sub>
                        <m:r>
                          <a:rPr lang="en-GB" sz="1800" i="1" smtClean="0">
                            <a:latin typeface="Cambria Math" panose="02040503050406030204" pitchFamily="18" charset="0"/>
                          </a:rPr>
                          <m:t>𝑖</m:t>
                        </m:r>
                        <m:r>
                          <a:rPr lang="en-GB" sz="1800" i="1" smtClean="0">
                            <a:latin typeface="Cambria Math" panose="02040503050406030204" pitchFamily="18" charset="0"/>
                          </a:rPr>
                          <m:t>,</m:t>
                        </m:r>
                        <m:r>
                          <a:rPr lang="en-GB" sz="1800" i="1" smtClean="0">
                            <a:latin typeface="Cambria Math" panose="02040503050406030204" pitchFamily="18" charset="0"/>
                          </a:rPr>
                          <m:t>𝑗</m:t>
                        </m:r>
                      </m:sub>
                    </m:sSub>
                  </m:oMath>
                </a14:m>
                <a:r>
                  <a:rPr lang="en-US" sz="1800" dirty="0"/>
                  <a:t> and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𝑣</m:t>
                        </m:r>
                      </m:e>
                      <m:sub>
                        <m:sSup>
                          <m:sSupPr>
                            <m:ctrlPr>
                              <a:rPr lang="en-GB" sz="1800" i="1" smtClean="0">
                                <a:latin typeface="Cambria Math" panose="02040503050406030204" pitchFamily="18" charset="0"/>
                              </a:rPr>
                            </m:ctrlPr>
                          </m:sSupPr>
                          <m:e>
                            <m:r>
                              <a:rPr lang="en-GB" sz="1800" i="1">
                                <a:latin typeface="Cambria Math" panose="02040503050406030204" pitchFamily="18" charset="0"/>
                              </a:rPr>
                              <m:t>𝑖</m:t>
                            </m:r>
                          </m:e>
                          <m:sup>
                            <m:r>
                              <a:rPr lang="en-GB" sz="1800" i="1" smtClean="0">
                                <a:latin typeface="Cambria Math" panose="02040503050406030204" pitchFamily="18" charset="0"/>
                              </a:rPr>
                              <m:t>′</m:t>
                            </m:r>
                          </m:sup>
                        </m:sSup>
                        <m:r>
                          <a:rPr lang="en-GB" sz="1800" i="1">
                            <a:latin typeface="Cambria Math" panose="02040503050406030204" pitchFamily="18" charset="0"/>
                          </a:rPr>
                          <m:t>,</m:t>
                        </m:r>
                        <m:sSup>
                          <m:sSupPr>
                            <m:ctrlPr>
                              <a:rPr lang="en-GB" sz="1800" i="1" smtClean="0">
                                <a:latin typeface="Cambria Math" panose="02040503050406030204" pitchFamily="18" charset="0"/>
                              </a:rPr>
                            </m:ctrlPr>
                          </m:sSupPr>
                          <m:e>
                            <m:r>
                              <a:rPr lang="en-GB" sz="1800" i="1">
                                <a:latin typeface="Cambria Math" panose="02040503050406030204" pitchFamily="18" charset="0"/>
                              </a:rPr>
                              <m:t>𝑗</m:t>
                            </m:r>
                          </m:e>
                          <m:sup>
                            <m:r>
                              <a:rPr lang="en-GB" sz="1800" i="1" smtClean="0">
                                <a:latin typeface="Cambria Math" panose="02040503050406030204" pitchFamily="18" charset="0"/>
                              </a:rPr>
                              <m:t>′</m:t>
                            </m:r>
                          </m:sup>
                        </m:sSup>
                      </m:sub>
                    </m:sSub>
                  </m:oMath>
                </a14:m>
                <a:r>
                  <a:rPr lang="en-US" sz="1800" dirty="0"/>
                  <a:t> iff: </a:t>
                </a:r>
                <a:br>
                  <a:rPr lang="en-US" sz="1800" dirty="0"/>
                </a:br>
                <a14:m>
                  <m:oMath xmlns:m="http://schemas.openxmlformats.org/officeDocument/2006/math">
                    <m:r>
                      <a:rPr lang="en-GB" sz="1800" i="1">
                        <a:latin typeface="Cambria Math" panose="02040503050406030204" pitchFamily="18" charset="0"/>
                      </a:rPr>
                      <m:t>𝑖</m:t>
                    </m:r>
                    <m:r>
                      <a:rPr lang="en-GB" sz="1800" i="1">
                        <a:latin typeface="Cambria Math" panose="02040503050406030204" pitchFamily="18" charset="0"/>
                      </a:rPr>
                      <m:t>≠</m:t>
                    </m:r>
                    <m:r>
                      <a:rPr lang="en-GB" sz="1800" i="1">
                        <a:latin typeface="Cambria Math" panose="02040503050406030204" pitchFamily="18" charset="0"/>
                      </a:rPr>
                      <m:t>𝑖</m:t>
                    </m:r>
                    <m:r>
                      <a:rPr lang="en-GB" sz="1800" i="1">
                        <a:latin typeface="Cambria Math" panose="02040503050406030204" pitchFamily="18" charset="0"/>
                      </a:rPr>
                      <m:t>′</m:t>
                    </m:r>
                  </m:oMath>
                </a14:m>
                <a:r>
                  <a:rPr lang="en-US" sz="1800" dirty="0"/>
                  <a:t>, and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𝑣</m:t>
                        </m:r>
                      </m:e>
                      <m:sub>
                        <m:r>
                          <a:rPr lang="en-GB" sz="1800" i="1">
                            <a:latin typeface="Cambria Math" panose="02040503050406030204" pitchFamily="18" charset="0"/>
                          </a:rPr>
                          <m:t>𝑖</m:t>
                        </m:r>
                        <m:r>
                          <a:rPr lang="en-GB" sz="1800" i="1">
                            <a:latin typeface="Cambria Math" panose="02040503050406030204" pitchFamily="18" charset="0"/>
                          </a:rPr>
                          <m:t>,</m:t>
                        </m:r>
                        <m:r>
                          <a:rPr lang="en-GB" sz="1800" i="1">
                            <a:latin typeface="Cambria Math" panose="02040503050406030204" pitchFamily="18" charset="0"/>
                          </a:rPr>
                          <m:t>𝑗</m:t>
                        </m:r>
                      </m:sub>
                    </m:sSub>
                  </m:oMath>
                </a14:m>
                <a:r>
                  <a:rPr lang="en-US" sz="1800" dirty="0"/>
                  <a:t> and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𝑣</m:t>
                        </m:r>
                      </m:e>
                      <m:sub>
                        <m:sSup>
                          <m:sSupPr>
                            <m:ctrlPr>
                              <a:rPr lang="en-GB" sz="1800" i="1">
                                <a:latin typeface="Cambria Math" panose="02040503050406030204" pitchFamily="18" charset="0"/>
                              </a:rPr>
                            </m:ctrlPr>
                          </m:sSupPr>
                          <m:e>
                            <m:r>
                              <a:rPr lang="en-GB" sz="1800" i="1">
                                <a:latin typeface="Cambria Math" panose="02040503050406030204" pitchFamily="18" charset="0"/>
                              </a:rPr>
                              <m:t>𝑖</m:t>
                            </m:r>
                          </m:e>
                          <m:sup>
                            <m:r>
                              <a:rPr lang="en-GB" sz="1800" i="1">
                                <a:latin typeface="Cambria Math" panose="02040503050406030204" pitchFamily="18" charset="0"/>
                              </a:rPr>
                              <m:t>′</m:t>
                            </m:r>
                          </m:sup>
                        </m:sSup>
                        <m:r>
                          <a:rPr lang="en-GB" sz="1800" i="1">
                            <a:latin typeface="Cambria Math" panose="02040503050406030204" pitchFamily="18" charset="0"/>
                          </a:rPr>
                          <m:t>,</m:t>
                        </m:r>
                        <m:sSup>
                          <m:sSupPr>
                            <m:ctrlPr>
                              <a:rPr lang="en-GB" sz="1800" i="1">
                                <a:latin typeface="Cambria Math" panose="02040503050406030204" pitchFamily="18" charset="0"/>
                              </a:rPr>
                            </m:ctrlPr>
                          </m:sSupPr>
                          <m:e>
                            <m:r>
                              <a:rPr lang="en-GB" sz="1800" i="1">
                                <a:latin typeface="Cambria Math" panose="02040503050406030204" pitchFamily="18" charset="0"/>
                              </a:rPr>
                              <m:t>𝑗</m:t>
                            </m:r>
                          </m:e>
                          <m:sup>
                            <m:r>
                              <a:rPr lang="en-GB" sz="1800" i="1">
                                <a:latin typeface="Cambria Math" panose="02040503050406030204" pitchFamily="18" charset="0"/>
                              </a:rPr>
                              <m:t>′</m:t>
                            </m:r>
                          </m:sup>
                        </m:sSup>
                      </m:sub>
                    </m:sSub>
                  </m:oMath>
                </a14:m>
                <a:r>
                  <a:rPr lang="en-US" sz="1800" dirty="0"/>
                  <a:t> are not literals negating each other.</a:t>
                </a:r>
              </a:p>
            </p:txBody>
          </p:sp>
        </mc:Choice>
        <mc:Fallback>
          <p:sp>
            <p:nvSpPr>
              <p:cNvPr id="4" name="内容占位符 2"/>
              <p:cNvSpPr txBox="1">
                <a:spLocks noRot="1" noChangeAspect="1" noMove="1" noResize="1" noEditPoints="1" noAdjustHandles="1" noChangeArrowheads="1" noChangeShapeType="1" noTextEdit="1"/>
              </p:cNvSpPr>
              <p:nvPr/>
            </p:nvSpPr>
            <p:spPr>
              <a:xfrm>
                <a:off x="628650" y="101600"/>
                <a:ext cx="7886700" cy="2945798"/>
              </a:xfrm>
              <a:prstGeom prst="rect">
                <a:avLst/>
              </a:prstGeom>
              <a:blipFill rotWithShape="1">
                <a:blip r:embed="rId13"/>
                <a:stretch>
                  <a:fillRect l="-1005" t="-289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4:artisticCrisscrossEtching id="{FE74D4A5-D5C4-48EF-ABC1-1E63D98B2270}"/>
                  </a:ext>
                </a:extLst>
              </p:cNvPr>
              <p:cNvSpPr txBox="1"/>
              <p:nvPr/>
            </p:nvSpPr>
            <p:spPr>
              <a:xfrm>
                <a:off x="3800871" y="3037840"/>
                <a:ext cx="5343129" cy="646331"/>
              </a:xfrm>
              <a:prstGeom prst="rect">
                <a:avLst/>
              </a:prstGeom>
              <a:noFill/>
            </p:spPr>
            <p:txBody>
              <a:bodyPr wrap="none" rtlCol="0">
                <a:spAutoFit/>
              </a:bodyPr>
              <a:lstStyle/>
              <a:p>
                <a:r>
                  <a:rPr lang="en-GB" b="1" dirty="0">
                    <a:solidFill>
                      <a:schemeClr val="accent1">
                        <a:lumMod val="75000"/>
                      </a:schemeClr>
                    </a:solidFill>
                  </a:rPr>
                  <a:t>Example</a:t>
                </a:r>
                <a:r>
                  <a:rPr lang="en-GB" b="1" dirty="0"/>
                  <a:t>:</a:t>
                </a:r>
              </a:p>
              <a:p>
                <a14:m>
                  <m:oMath xmlns:m="http://schemas.openxmlformats.org/officeDocument/2006/math">
                    <m:r>
                      <a:rPr lang="en-GB" b="0" i="1" smtClean="0">
                        <a:latin typeface="Cambria Math" panose="02040503050406030204" pitchFamily="18" charset="0"/>
                      </a:rPr>
                      <m:t>𝜙</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bar>
                          <m:barPr>
                            <m:pos m:val="top"/>
                            <m:ctrlPr>
                              <a:rPr lang="en-GB" i="1">
                                <a:latin typeface="Cambria Math" panose="02040503050406030204" pitchFamily="18" charset="0"/>
                              </a:rPr>
                            </m:ctrlPr>
                          </m:bar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bar>
                        <m:r>
                          <a:rPr lang="en-GB" b="0" i="1" smtClean="0">
                            <a:latin typeface="Cambria Math" panose="02040503050406030204" pitchFamily="18" charset="0"/>
                          </a:rPr>
                          <m:t>∨</m:t>
                        </m:r>
                        <m:bar>
                          <m:barPr>
                            <m:pos m:val="top"/>
                            <m:ctrlPr>
                              <a:rPr lang="en-GB" i="1">
                                <a:latin typeface="Cambria Math" panose="02040503050406030204" pitchFamily="18" charset="0"/>
                              </a:rPr>
                            </m:ctrlPr>
                          </m:bar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bar>
                      </m:e>
                    </m:d>
                    <m:r>
                      <a:rPr lang="en-GB" b="0" i="1" smtClean="0">
                        <a:latin typeface="Cambria Math" panose="02040503050406030204" pitchFamily="18" charset="0"/>
                      </a:rPr>
                      <m:t>∧</m:t>
                    </m:r>
                    <m:d>
                      <m:dPr>
                        <m:ctrlPr>
                          <a:rPr lang="en-GB" i="1">
                            <a:latin typeface="Cambria Math" panose="02040503050406030204" pitchFamily="18" charset="0"/>
                          </a:rPr>
                        </m:ctrlPr>
                      </m:dPr>
                      <m:e>
                        <m:bar>
                          <m:barPr>
                            <m:pos m:val="top"/>
                            <m:ctrlPr>
                              <a:rPr lang="en-GB" i="1">
                                <a:latin typeface="Cambria Math" panose="02040503050406030204" pitchFamily="18" charset="0"/>
                              </a:rPr>
                            </m:ctrlPr>
                          </m:bar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e>
                        </m:bar>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oMath>
                </a14:m>
                <a:r>
                  <a:rPr lang="en-US" dirty="0"/>
                  <a:t> </a:t>
                </a:r>
              </a:p>
            </p:txBody>
          </p:sp>
        </mc:Choice>
        <mc:Fallback>
          <p:sp>
            <p:nvSpPr>
              <p:cNvPr id="5" name="文本框 4"/>
              <p:cNvSpPr txBox="1">
                <a:spLocks noRot="1" noChangeAspect="1" noMove="1" noResize="1" noEditPoints="1" noAdjustHandles="1" noChangeArrowheads="1" noChangeShapeType="1" noTextEdit="1"/>
              </p:cNvSpPr>
              <p:nvPr/>
            </p:nvSpPr>
            <p:spPr>
              <a:xfrm>
                <a:off x="3800871" y="3037840"/>
                <a:ext cx="5343129" cy="646331"/>
              </a:xfrm>
              <a:prstGeom prst="rect">
                <a:avLst/>
              </a:prstGeom>
              <a:blipFill rotWithShape="1">
                <a:blip r:embed="rId14"/>
                <a:stretch>
                  <a:fillRect l="-1027" t="-4717" b="-7547"/>
                </a:stretch>
              </a:blipFill>
            </p:spPr>
            <p:txBody>
              <a:bodyPr/>
              <a:lstStyle/>
              <a:p>
                <a:r>
                  <a:rPr lang="en-US">
                    <a:noFill/>
                  </a:rPr>
                  <a:t> </a:t>
                </a:r>
                <a:endParaRPr lang="en-US">
                  <a:noFill/>
                </a:endParaRPr>
              </a:p>
            </p:txBody>
          </p:sp>
        </mc:Fallback>
      </mc:AlternateContent>
      <p:grpSp>
        <p:nvGrpSpPr>
          <p:cNvPr id="93" name="组合 92"/>
          <p:cNvGrpSpPr/>
          <p:nvPr/>
        </p:nvGrpSpPr>
        <p:grpSpPr>
          <a:xfrm>
            <a:off x="863237" y="3903635"/>
            <a:ext cx="2481341" cy="2048609"/>
            <a:chOff x="863237" y="3903635"/>
            <a:chExt cx="2481341" cy="2048609"/>
          </a:xfrm>
        </p:grpSpPr>
        <p:cxnSp>
          <p:nvCxnSpPr>
            <p:cNvPr id="16" name="直接连接符 15"/>
            <p:cNvCxnSpPr>
              <a:stCxn id="6" idx="4"/>
              <a:endCxn id="10" idx="6"/>
            </p:cNvCxnSpPr>
            <p:nvPr/>
          </p:nvCxnSpPr>
          <p:spPr>
            <a:xfrm flipH="1">
              <a:off x="863237" y="3903635"/>
              <a:ext cx="765810" cy="1446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4"/>
              <a:endCxn id="11" idx="6"/>
            </p:cNvCxnSpPr>
            <p:nvPr/>
          </p:nvCxnSpPr>
          <p:spPr>
            <a:xfrm flipH="1">
              <a:off x="863237" y="3903635"/>
              <a:ext cx="765810" cy="204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4"/>
              <a:endCxn id="12" idx="2"/>
            </p:cNvCxnSpPr>
            <p:nvPr/>
          </p:nvCxnSpPr>
          <p:spPr>
            <a:xfrm>
              <a:off x="1629047" y="3903635"/>
              <a:ext cx="1715531" cy="844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 idx="4"/>
              <a:endCxn id="13" idx="2"/>
            </p:cNvCxnSpPr>
            <p:nvPr/>
          </p:nvCxnSpPr>
          <p:spPr>
            <a:xfrm>
              <a:off x="1629047" y="3903635"/>
              <a:ext cx="1715531" cy="1446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4" idx="2"/>
              <a:endCxn id="6" idx="4"/>
            </p:cNvCxnSpPr>
            <p:nvPr/>
          </p:nvCxnSpPr>
          <p:spPr>
            <a:xfrm flipH="1" flipV="1">
              <a:off x="1629047" y="3903635"/>
              <a:ext cx="1715531" cy="204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57205" y="3903635"/>
            <a:ext cx="2487373" cy="2048609"/>
            <a:chOff x="857205" y="3903635"/>
            <a:chExt cx="2487373" cy="2048609"/>
          </a:xfrm>
        </p:grpSpPr>
        <p:cxnSp>
          <p:nvCxnSpPr>
            <p:cNvPr id="32" name="直接连接符 31"/>
            <p:cNvCxnSpPr>
              <a:stCxn id="7" idx="4"/>
              <a:endCxn id="9" idx="6"/>
            </p:cNvCxnSpPr>
            <p:nvPr/>
          </p:nvCxnSpPr>
          <p:spPr>
            <a:xfrm flipH="1">
              <a:off x="863237" y="3903635"/>
              <a:ext cx="1383030" cy="844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7" idx="4"/>
              <a:endCxn id="11" idx="6"/>
            </p:cNvCxnSpPr>
            <p:nvPr/>
          </p:nvCxnSpPr>
          <p:spPr>
            <a:xfrm flipH="1">
              <a:off x="863237" y="3903635"/>
              <a:ext cx="1383030" cy="204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7" idx="4"/>
              <a:endCxn id="12" idx="2"/>
            </p:cNvCxnSpPr>
            <p:nvPr/>
          </p:nvCxnSpPr>
          <p:spPr>
            <a:xfrm>
              <a:off x="2246267" y="3903635"/>
              <a:ext cx="1098311" cy="844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4"/>
              <a:endCxn id="14" idx="2"/>
            </p:cNvCxnSpPr>
            <p:nvPr/>
          </p:nvCxnSpPr>
          <p:spPr>
            <a:xfrm>
              <a:off x="2246267" y="3903635"/>
              <a:ext cx="1098311" cy="204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8" idx="4"/>
              <a:endCxn id="9" idx="6"/>
            </p:cNvCxnSpPr>
            <p:nvPr/>
          </p:nvCxnSpPr>
          <p:spPr>
            <a:xfrm flipH="1">
              <a:off x="863237" y="3903635"/>
              <a:ext cx="2000250" cy="844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8" idx="4"/>
            </p:cNvCxnSpPr>
            <p:nvPr/>
          </p:nvCxnSpPr>
          <p:spPr>
            <a:xfrm flipH="1">
              <a:off x="857205" y="3903635"/>
              <a:ext cx="2006282" cy="1446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8" idx="4"/>
              <a:endCxn id="12" idx="2"/>
            </p:cNvCxnSpPr>
            <p:nvPr/>
          </p:nvCxnSpPr>
          <p:spPr>
            <a:xfrm>
              <a:off x="2863487" y="3903635"/>
              <a:ext cx="481091" cy="844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8" idx="4"/>
              <a:endCxn id="13" idx="2"/>
            </p:cNvCxnSpPr>
            <p:nvPr/>
          </p:nvCxnSpPr>
          <p:spPr>
            <a:xfrm>
              <a:off x="2863487" y="3903635"/>
              <a:ext cx="481091" cy="1446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3" idx="2"/>
              <a:endCxn id="9" idx="6"/>
            </p:cNvCxnSpPr>
            <p:nvPr/>
          </p:nvCxnSpPr>
          <p:spPr>
            <a:xfrm flipH="1" flipV="1">
              <a:off x="863237" y="4748284"/>
              <a:ext cx="2481341" cy="601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4" idx="2"/>
              <a:endCxn id="9" idx="6"/>
            </p:cNvCxnSpPr>
            <p:nvPr/>
          </p:nvCxnSpPr>
          <p:spPr>
            <a:xfrm flipH="1" flipV="1">
              <a:off x="863237" y="4748284"/>
              <a:ext cx="2481341" cy="1203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2" idx="2"/>
              <a:endCxn id="10" idx="6"/>
            </p:cNvCxnSpPr>
            <p:nvPr/>
          </p:nvCxnSpPr>
          <p:spPr>
            <a:xfrm flipH="1">
              <a:off x="863237" y="4748284"/>
              <a:ext cx="2481341" cy="601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3" idx="2"/>
              <a:endCxn id="10" idx="6"/>
            </p:cNvCxnSpPr>
            <p:nvPr/>
          </p:nvCxnSpPr>
          <p:spPr>
            <a:xfrm flipH="1">
              <a:off x="863237" y="5350264"/>
              <a:ext cx="2481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4" idx="2"/>
              <a:endCxn id="10" idx="6"/>
            </p:cNvCxnSpPr>
            <p:nvPr/>
          </p:nvCxnSpPr>
          <p:spPr>
            <a:xfrm flipH="1" flipV="1">
              <a:off x="863237" y="5350264"/>
              <a:ext cx="2481341" cy="601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2" idx="2"/>
              <a:endCxn id="11" idx="6"/>
            </p:cNvCxnSpPr>
            <p:nvPr/>
          </p:nvCxnSpPr>
          <p:spPr>
            <a:xfrm flipH="1">
              <a:off x="863237" y="4748284"/>
              <a:ext cx="2481341" cy="1203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3" idx="2"/>
              <a:endCxn id="11" idx="6"/>
            </p:cNvCxnSpPr>
            <p:nvPr/>
          </p:nvCxnSpPr>
          <p:spPr>
            <a:xfrm flipH="1">
              <a:off x="863237" y="5350264"/>
              <a:ext cx="2481341" cy="601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14" idx="2"/>
              <a:endCxn id="11" idx="6"/>
            </p:cNvCxnSpPr>
            <p:nvPr/>
          </p:nvCxnSpPr>
          <p:spPr>
            <a:xfrm flipH="1">
              <a:off x="863237" y="5952244"/>
              <a:ext cx="2481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8" name="文本框 87">
                <a:extLst>
                  <a:ext uri="{FF2B5EF4-FFF2-40B4-BE49-F238E27FC236}">
                    <a14:artisticCrisscrossEtching id="{B994A3A7-19EB-4D91-AC0B-888A654D1513}"/>
                  </a:ext>
                </a:extLst>
              </p:cNvPr>
              <p:cNvSpPr txBox="1"/>
              <p:nvPr/>
            </p:nvSpPr>
            <p:spPr>
              <a:xfrm>
                <a:off x="4103170" y="3812415"/>
                <a:ext cx="4626577" cy="2585323"/>
              </a:xfrm>
              <a:prstGeom prst="rect">
                <a:avLst/>
              </a:prstGeom>
              <a:noFill/>
            </p:spPr>
            <p:txBody>
              <a:bodyPr wrap="square" rtlCol="0">
                <a:spAutoFit/>
              </a:bodyPr>
              <a:lstStyle/>
              <a:p>
                <a14:m>
                  <m:oMath xmlns:m="http://schemas.openxmlformats.org/officeDocument/2006/math">
                    <m:r>
                      <a:rPr lang="en-GB" altLang="zh-CN" b="0" i="1" smtClean="0">
                        <a:latin typeface="Cambria Math" panose="02040503050406030204" pitchFamily="18" charset="0"/>
                        <a:sym typeface="Symbol" pitchFamily="18" charset="2"/>
                      </a:rPr>
                      <m:t>→</m:t>
                    </m:r>
                  </m:oMath>
                </a14:m>
                <a:r>
                  <a:rPr lang="en-US" altLang="zh-CN" dirty="0">
                    <a:sym typeface="Symbol" pitchFamily="18" charset="2"/>
                  </a:rPr>
                  <a:t>:</a:t>
                </a:r>
              </a:p>
              <a:p>
                <a:pPr marL="285750" indent="-285750">
                  <a:buFont typeface="Arial" panose="020B0604020202020204" pitchFamily="34" charset="0"/>
                  <a:buChar char="•"/>
                </a:pPr>
                <a:r>
                  <a:rPr lang="en-GB" altLang="zh-CN" dirty="0">
                    <a:sym typeface="Symbol" pitchFamily="18" charset="2"/>
                  </a:rPr>
                  <a:t>If </a:t>
                </a:r>
                <a14:m>
                  <m:oMath xmlns:m="http://schemas.openxmlformats.org/officeDocument/2006/math">
                    <m:r>
                      <a:rPr lang="en-GB" altLang="zh-CN" b="0" i="1" smtClean="0">
                        <a:latin typeface="Cambria Math" panose="02040503050406030204" pitchFamily="18" charset="0"/>
                        <a:sym typeface="Symbol" pitchFamily="18" charset="2"/>
                      </a:rPr>
                      <m:t>𝜙</m:t>
                    </m:r>
                  </m:oMath>
                </a14:m>
                <a:r>
                  <a:rPr lang="en-US" altLang="zh-CN" dirty="0">
                    <a:sym typeface="Symbol" pitchFamily="18" charset="2"/>
                  </a:rPr>
                  <a:t> is satisfiable, in each clause at least one literal will be satisfied. Nodes correspond to these </a:t>
                </a:r>
                <a14:m>
                  <m:oMath xmlns:m="http://schemas.openxmlformats.org/officeDocument/2006/math">
                    <m:r>
                      <a:rPr lang="en-GB" altLang="zh-CN" b="0" i="1" smtClean="0">
                        <a:latin typeface="Cambria Math" panose="02040503050406030204" pitchFamily="18" charset="0"/>
                        <a:sym typeface="Symbol" pitchFamily="18" charset="2"/>
                      </a:rPr>
                      <m:t>𝑘</m:t>
                    </m:r>
                  </m:oMath>
                </a14:m>
                <a:r>
                  <a:rPr lang="en-US" altLang="zh-CN" dirty="0">
                    <a:sym typeface="Symbol" pitchFamily="18" charset="2"/>
                  </a:rPr>
                  <a:t> literals will be a clique.</a:t>
                </a:r>
              </a:p>
              <a:p>
                <a14:m>
                  <m:oMath xmlns:m="http://schemas.openxmlformats.org/officeDocument/2006/math">
                    <m:r>
                      <a:rPr lang="en-GB" altLang="zh-CN" b="0" i="1" smtClean="0">
                        <a:latin typeface="Cambria Math" panose="02040503050406030204" pitchFamily="18" charset="0"/>
                        <a:sym typeface="Symbol" pitchFamily="18" charset="2"/>
                      </a:rPr>
                      <m:t>←</m:t>
                    </m:r>
                  </m:oMath>
                </a14:m>
                <a:r>
                  <a:rPr lang="en-US" altLang="zh-CN" dirty="0">
                    <a:sym typeface="Symbol" pitchFamily="18" charset="2"/>
                  </a:rPr>
                  <a:t>:</a:t>
                </a:r>
              </a:p>
              <a:p>
                <a:pPr marL="285750" indent="-285750">
                  <a:buFont typeface="Arial" panose="020B0604020202020204" pitchFamily="34" charset="0"/>
                  <a:buChar char="•"/>
                </a:pPr>
                <a:r>
                  <a:rPr lang="en-GB" altLang="zh-CN" dirty="0">
                    <a:sym typeface="Symbol" pitchFamily="18" charset="2"/>
                  </a:rPr>
                  <a:t>If there is a </a:t>
                </a:r>
                <a14:m>
                  <m:oMath xmlns:m="http://schemas.openxmlformats.org/officeDocument/2006/math">
                    <m:r>
                      <a:rPr lang="en-GB" altLang="zh-CN" b="0" i="1" smtClean="0">
                        <a:latin typeface="Cambria Math" panose="02040503050406030204" pitchFamily="18" charset="0"/>
                        <a:sym typeface="Symbol" pitchFamily="18" charset="2"/>
                      </a:rPr>
                      <m:t>𝑘</m:t>
                    </m:r>
                  </m:oMath>
                </a14:m>
                <a:r>
                  <a:rPr lang="en-US" altLang="zh-CN" dirty="0">
                    <a:sym typeface="Symbol" pitchFamily="18" charset="2"/>
                  </a:rPr>
                  <a:t> clique in the graph, this clique will contain one node from each clause. These nodes correspond to non-conflicting literals, implying a satisfying assignment.</a:t>
                </a:r>
              </a:p>
            </p:txBody>
          </p:sp>
        </mc:Choice>
        <mc:Fallback>
          <p:sp>
            <p:nvSpPr>
              <p:cNvPr id="88" name="文本框 87"/>
              <p:cNvSpPr txBox="1">
                <a:spLocks noRot="1" noChangeAspect="1" noMove="1" noResize="1" noEditPoints="1" noAdjustHandles="1" noChangeArrowheads="1" noChangeShapeType="1" noTextEdit="1"/>
              </p:cNvSpPr>
              <p:nvPr/>
            </p:nvSpPr>
            <p:spPr>
              <a:xfrm>
                <a:off x="4103170" y="3812415"/>
                <a:ext cx="4626577" cy="2585323"/>
              </a:xfrm>
              <a:prstGeom prst="rect">
                <a:avLst/>
              </a:prstGeom>
              <a:blipFill rotWithShape="1">
                <a:blip r:embed="rId15"/>
                <a:stretch>
                  <a:fillRect l="-791" t="-1179" r="-395" b="-283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a:xfrm>
            <a:off x="628650" y="1825625"/>
            <a:ext cx="7886700" cy="4351338"/>
          </a:xfrm>
        </p:spPr>
        <p:txBody>
          <a:bodyPr>
            <a:normAutofit/>
          </a:bodyPr>
          <a:lstStyle/>
          <a:p>
            <a:pPr>
              <a:spcBef>
                <a:spcPts val="600"/>
              </a:spcBef>
            </a:pPr>
            <a:r>
              <a:rPr lang="en-GB" sz="2400" dirty="0"/>
              <a:t>[CLRS] Ch.34 (34.3-34.5)</a:t>
            </a:r>
            <a:endParaRPr lang="en-GB" sz="2400" dirty="0"/>
          </a:p>
          <a:p>
            <a:pPr>
              <a:spcBef>
                <a:spcPts val="1200"/>
              </a:spcBef>
            </a:pPr>
            <a:r>
              <a:rPr lang="en-GB" sz="2000" dirty="0"/>
              <a:t>Other great books:</a:t>
            </a:r>
            <a:endParaRPr lang="en-GB" sz="2000" dirty="0"/>
          </a:p>
          <a:p>
            <a:pPr>
              <a:spcBef>
                <a:spcPts val="600"/>
              </a:spcBef>
            </a:pPr>
            <a:r>
              <a:rPr lang="en-US" sz="1800" b="1" i="1" dirty="0"/>
              <a:t>Michael </a:t>
            </a:r>
            <a:r>
              <a:rPr lang="en-US" sz="1800" b="1" i="1" dirty="0" err="1"/>
              <a:t>Sipser</a:t>
            </a:r>
            <a:r>
              <a:rPr lang="en-US" sz="1800" dirty="0"/>
              <a:t>, </a:t>
            </a:r>
            <a:br>
              <a:rPr lang="en-US" sz="1800" dirty="0"/>
            </a:br>
            <a:r>
              <a:rPr lang="en-US" sz="1800" dirty="0"/>
              <a:t>Introduction to the Theory of Computation (3ed)</a:t>
            </a:r>
            <a:endParaRPr lang="en-US" sz="1800" dirty="0"/>
          </a:p>
          <a:p>
            <a:pPr>
              <a:spcBef>
                <a:spcPts val="600"/>
              </a:spcBef>
            </a:pPr>
            <a:r>
              <a:rPr lang="en-US" sz="1800" b="1" i="1" dirty="0" err="1"/>
              <a:t>Garey</a:t>
            </a:r>
            <a:r>
              <a:rPr lang="en-US" sz="1800" i="1" dirty="0"/>
              <a:t> and </a:t>
            </a:r>
            <a:r>
              <a:rPr lang="en-US" sz="1800" b="1" i="1" dirty="0"/>
              <a:t>Johnson</a:t>
            </a:r>
            <a:r>
              <a:rPr lang="en-US" sz="1800" dirty="0"/>
              <a:t>, </a:t>
            </a:r>
            <a:br>
              <a:rPr lang="en-US" sz="1800" dirty="0"/>
            </a:br>
            <a:r>
              <a:rPr lang="en-US" sz="1800" dirty="0"/>
              <a:t>Computers and Intractability: A Guide to the Theory of NP-Completeness</a:t>
            </a:r>
            <a:endParaRPr lang="en-GB" sz="1800" dirty="0"/>
          </a:p>
        </p:txBody>
      </p:sp>
      <p:pic>
        <p:nvPicPr>
          <p:cNvPr id="7" name="图片 7"/>
          <p:cNvPicPr>
            <a:picLocks noChangeAspect="1"/>
          </p:cNvPicPr>
          <p:nvPr/>
        </p:nvPicPr>
        <p:blipFill>
          <a:blip r:embed="rId1"/>
          <a:stretch>
            <a:fillRect/>
          </a:stretch>
        </p:blipFill>
        <p:spPr>
          <a:xfrm>
            <a:off x="4851746" y="4152219"/>
            <a:ext cx="1410929" cy="203499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8" name="Picture 2" descr="https://images-na.ssl-images-amazon.com/images/I/41ifUsuht4L._SX33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168" y="4152219"/>
            <a:ext cx="1351182" cy="202474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Quick review of </a:t>
            </a:r>
            <a:r>
              <a:rPr lang="en-GB" b="1" dirty="0"/>
              <a:t>P</a:t>
            </a:r>
            <a:r>
              <a:rPr lang="en-GB" dirty="0"/>
              <a:t> and </a:t>
            </a:r>
            <a:r>
              <a:rPr lang="en-GB" b="1" dirty="0"/>
              <a:t>NP</a:t>
            </a:r>
            <a:endParaRPr 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28A9792D-5174-415E-B6D9-DAEC6411608A}"/>
                  </a:ext>
                </a:extLst>
              </p:cNvPr>
              <p:cNvSpPr>
                <a:spLocks noGrp="1"/>
              </p:cNvSpPr>
              <p:nvPr>
                <p:ph idx="1"/>
              </p:nvPr>
            </p:nvSpPr>
            <p:spPr>
              <a:xfrm>
                <a:off x="628650" y="1690688"/>
                <a:ext cx="7886700" cy="4802185"/>
              </a:xfrm>
            </p:spPr>
            <p:txBody>
              <a:bodyPr>
                <a:normAutofit/>
              </a:bodyPr>
              <a:lstStyle/>
              <a:p>
                <a:pPr>
                  <a:spcBef>
                    <a:spcPts val="600"/>
                  </a:spcBef>
                </a:pPr>
                <a:r>
                  <a:rPr lang="en-GB" sz="2400" b="1" dirty="0"/>
                  <a:t>P</a:t>
                </a:r>
                <a:r>
                  <a:rPr lang="en-GB" sz="2400" dirty="0"/>
                  <a:t> contains decision problems that are </a:t>
                </a:r>
                <a:r>
                  <a:rPr lang="en-GB" sz="2400" dirty="0">
                    <a:solidFill>
                      <a:schemeClr val="accent1">
                        <a:lumMod val="75000"/>
                      </a:schemeClr>
                    </a:solidFill>
                  </a:rPr>
                  <a:t>efficiently solvable</a:t>
                </a:r>
                <a:r>
                  <a:rPr lang="en-GB" sz="2400" dirty="0"/>
                  <a:t>.</a:t>
                </a:r>
              </a:p>
              <a:p>
                <a:pPr>
                  <a:spcBef>
                    <a:spcPts val="600"/>
                  </a:spcBef>
                </a:pPr>
                <a:r>
                  <a:rPr lang="en-GB" sz="2400" b="1" dirty="0"/>
                  <a:t>NP</a:t>
                </a:r>
                <a:r>
                  <a:rPr lang="en-GB" sz="2400" dirty="0"/>
                  <a:t> contains decision problems that are </a:t>
                </a:r>
                <a:r>
                  <a:rPr lang="en-GB" sz="2400" dirty="0">
                    <a:solidFill>
                      <a:schemeClr val="accent1">
                        <a:lumMod val="75000"/>
                      </a:schemeClr>
                    </a:solidFill>
                  </a:rPr>
                  <a:t>efficiently verifiable</a:t>
                </a:r>
                <a:r>
                  <a:rPr lang="en-GB" sz="2400" dirty="0"/>
                  <a:t>.</a:t>
                </a:r>
              </a:p>
              <a:p>
                <a:pPr>
                  <a:spcBef>
                    <a:spcPts val="600"/>
                  </a:spcBef>
                </a:pPr>
                <a14:m>
                  <m:oMath xmlns:m="http://schemas.openxmlformats.org/officeDocument/2006/math">
                    <m:r>
                      <a:rPr lang="en-GB" sz="2400" b="1" i="0" smtClean="0">
                        <a:latin typeface="Cambria Math" panose="02040503050406030204" pitchFamily="18" charset="0"/>
                      </a:rPr>
                      <m:t>𝐏</m:t>
                    </m:r>
                    <m:r>
                      <a:rPr lang="en-GB" sz="2400" b="0" i="1" smtClean="0">
                        <a:latin typeface="Cambria Math" panose="02040503050406030204" pitchFamily="18" charset="0"/>
                      </a:rPr>
                      <m:t>⊆</m:t>
                    </m:r>
                    <m:r>
                      <a:rPr lang="en-GB" sz="2400" b="1" i="0" smtClean="0">
                        <a:latin typeface="Cambria Math" panose="02040503050406030204" pitchFamily="18" charset="0"/>
                      </a:rPr>
                      <m:t>𝐍𝐏</m:t>
                    </m:r>
                  </m:oMath>
                </a14:m>
                <a:r>
                  <a:rPr lang="en-US" sz="2400" dirty="0"/>
                  <a:t>, but we don’t know whether </a:t>
                </a:r>
                <a14:m>
                  <m:oMath xmlns:m="http://schemas.openxmlformats.org/officeDocument/2006/math">
                    <m:r>
                      <a:rPr lang="en-GB" sz="2400" b="1" i="0" smtClean="0">
                        <a:latin typeface="Cambria Math" panose="02040503050406030204" pitchFamily="18" charset="0"/>
                      </a:rPr>
                      <m:t>𝐏</m:t>
                    </m:r>
                    <m:r>
                      <a:rPr lang="en-GB" sz="2400" b="0" i="1" smtClean="0">
                        <a:latin typeface="Cambria Math" panose="02040503050406030204" pitchFamily="18" charset="0"/>
                      </a:rPr>
                      <m:t>=</m:t>
                    </m:r>
                    <m:r>
                      <a:rPr lang="en-GB" sz="2400" b="1" i="0" smtClean="0">
                        <a:latin typeface="Cambria Math" panose="02040503050406030204" pitchFamily="18" charset="0"/>
                      </a:rPr>
                      <m:t>𝐍𝐏</m:t>
                    </m:r>
                  </m:oMath>
                </a14:m>
                <a:r>
                  <a:rPr lang="en-US" sz="2400" dirty="0"/>
                  <a:t> or </a:t>
                </a:r>
                <a14:m>
                  <m:oMath xmlns:m="http://schemas.openxmlformats.org/officeDocument/2006/math">
                    <m:r>
                      <a:rPr lang="en-GB" sz="2400" b="1">
                        <a:latin typeface="Cambria Math" panose="02040503050406030204" pitchFamily="18" charset="0"/>
                      </a:rPr>
                      <m:t>𝐏</m:t>
                    </m:r>
                    <m:r>
                      <a:rPr lang="en-GB" sz="2400" b="0" i="1" smtClean="0">
                        <a:latin typeface="Cambria Math" panose="02040503050406030204" pitchFamily="18" charset="0"/>
                      </a:rPr>
                      <m:t>≠</m:t>
                    </m:r>
                    <m:r>
                      <a:rPr lang="en-GB" sz="2400" b="1">
                        <a:latin typeface="Cambria Math" panose="02040503050406030204" pitchFamily="18" charset="0"/>
                      </a:rPr>
                      <m:t>𝐍𝐏</m:t>
                    </m:r>
                  </m:oMath>
                </a14:m>
                <a:r>
                  <a:rPr lang="en-US" sz="2400" dirty="0"/>
                  <a:t>.</a:t>
                </a:r>
              </a:p>
              <a:p>
                <a:pPr>
                  <a:spcBef>
                    <a:spcPts val="600"/>
                  </a:spcBef>
                </a:pPr>
                <a:r>
                  <a:rPr lang="en-GB" sz="2400" dirty="0"/>
                  <a:t>Most people believe </a:t>
                </a:r>
                <a14:m>
                  <m:oMath xmlns:m="http://schemas.openxmlformats.org/officeDocument/2006/math">
                    <m:r>
                      <a:rPr lang="en-GB" sz="2400" b="1">
                        <a:latin typeface="Cambria Math" panose="02040503050406030204" pitchFamily="18" charset="0"/>
                      </a:rPr>
                      <m:t>𝐏</m:t>
                    </m:r>
                    <m:r>
                      <a:rPr lang="en-GB" sz="2400" i="1">
                        <a:latin typeface="Cambria Math" panose="02040503050406030204" pitchFamily="18" charset="0"/>
                      </a:rPr>
                      <m:t>≠</m:t>
                    </m:r>
                    <m:r>
                      <a:rPr lang="en-GB" sz="2400" b="1">
                        <a:latin typeface="Cambria Math" panose="02040503050406030204" pitchFamily="18" charset="0"/>
                      </a:rPr>
                      <m:t>𝐍𝐏</m:t>
                    </m:r>
                  </m:oMath>
                </a14:m>
                <a:r>
                  <a:rPr lang="en-US" sz="24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541"/>
                </a:stretch>
              </a:blipFill>
            </p:spPr>
            <p:txBody>
              <a:bodyPr/>
              <a:lstStyle/>
              <a:p>
                <a:r>
                  <a:rPr lang="en-US">
                    <a:noFill/>
                  </a:rPr>
                  <a:t> </a:t>
                </a:r>
                <a:endParaRPr lang="en-US">
                  <a:noFill/>
                </a:endParaRPr>
              </a:p>
            </p:txBody>
          </p:sp>
        </mc:Fallback>
      </mc:AlternateContent>
      <p:grpSp>
        <p:nvGrpSpPr>
          <p:cNvPr id="4" name="组合 3"/>
          <p:cNvGrpSpPr/>
          <p:nvPr/>
        </p:nvGrpSpPr>
        <p:grpSpPr>
          <a:xfrm>
            <a:off x="1858299" y="3582533"/>
            <a:ext cx="5427402" cy="2605541"/>
            <a:chOff x="1061883" y="3426144"/>
            <a:chExt cx="5427402" cy="2605541"/>
          </a:xfrm>
        </p:grpSpPr>
        <p:sp>
          <p:nvSpPr>
            <p:cNvPr id="5" name="矩形 4"/>
            <p:cNvSpPr/>
            <p:nvPr/>
          </p:nvSpPr>
          <p:spPr>
            <a:xfrm>
              <a:off x="1061883" y="3426144"/>
              <a:ext cx="5427402" cy="260554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椭圆 5"/>
            <p:cNvSpPr/>
            <p:nvPr/>
          </p:nvSpPr>
          <p:spPr>
            <a:xfrm rot="20836740">
              <a:off x="1133988" y="3695804"/>
              <a:ext cx="4456377" cy="2066218"/>
            </a:xfrm>
            <a:prstGeom prst="ellipse">
              <a:avLst/>
            </a:prstGeom>
            <a:solidFill>
              <a:schemeClr val="accent2">
                <a:lumMod val="20000"/>
                <a:lumOff val="8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3499684" y="3593386"/>
              <a:ext cx="1095172" cy="369332"/>
            </a:xfrm>
            <a:prstGeom prst="rect">
              <a:avLst/>
            </a:prstGeom>
            <a:noFill/>
          </p:spPr>
          <p:txBody>
            <a:bodyPr wrap="none" rtlCol="0">
              <a:spAutoFit/>
            </a:bodyPr>
            <a:lstStyle/>
            <a:p>
              <a:pPr algn="ctr"/>
              <a:r>
                <a:rPr lang="en-GB" dirty="0">
                  <a:solidFill>
                    <a:schemeClr val="accent2">
                      <a:lumMod val="50000"/>
                    </a:schemeClr>
                  </a:solidFill>
                </a:rPr>
                <a:t>decidable</a:t>
              </a:r>
              <a:endParaRPr lang="en-US" dirty="0">
                <a:solidFill>
                  <a:schemeClr val="accent2">
                    <a:lumMod val="50000"/>
                  </a:schemeClr>
                </a:solidFill>
              </a:endParaRPr>
            </a:p>
          </p:txBody>
        </p:sp>
        <p:sp>
          <p:nvSpPr>
            <p:cNvPr id="9" name="椭圆 8"/>
            <p:cNvSpPr/>
            <p:nvPr/>
          </p:nvSpPr>
          <p:spPr>
            <a:xfrm rot="20836740">
              <a:off x="1525314" y="4157357"/>
              <a:ext cx="3398337" cy="1280202"/>
            </a:xfrm>
            <a:prstGeom prst="ellipse">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6">
                      <a:lumMod val="75000"/>
                    </a:schemeClr>
                  </a:solidFill>
                </a:rPr>
                <a:t>                     </a:t>
              </a:r>
              <a:r>
                <a:rPr lang="en-GB" sz="2400" b="1" dirty="0">
                  <a:solidFill>
                    <a:schemeClr val="accent1">
                      <a:lumMod val="75000"/>
                    </a:schemeClr>
                  </a:solidFill>
                </a:rPr>
                <a:t>NP</a:t>
              </a:r>
              <a:endParaRPr lang="en-US" sz="2400" b="1" dirty="0">
                <a:solidFill>
                  <a:schemeClr val="accent1">
                    <a:lumMod val="75000"/>
                  </a:schemeClr>
                </a:solidFill>
              </a:endParaRPr>
            </a:p>
          </p:txBody>
        </p:sp>
        <p:sp>
          <p:nvSpPr>
            <p:cNvPr id="10" name="椭圆 9"/>
            <p:cNvSpPr/>
            <p:nvPr/>
          </p:nvSpPr>
          <p:spPr>
            <a:xfrm rot="20836740">
              <a:off x="1604939" y="4599510"/>
              <a:ext cx="1622750" cy="752395"/>
            </a:xfrm>
            <a:prstGeom prst="ellipse">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6">
                      <a:lumMod val="75000"/>
                    </a:schemeClr>
                  </a:solidFill>
                </a:rPr>
                <a:t>P</a:t>
              </a:r>
              <a:endParaRPr lang="en-US" sz="2400" b="1" dirty="0">
                <a:solidFill>
                  <a:schemeClr val="accent6">
                    <a:lumMod val="75000"/>
                  </a:schemeClr>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The hardest among the hard ones</a:t>
            </a:r>
            <a:endParaRPr lang="en-US" dirty="0"/>
          </a:p>
        </p:txBody>
      </p:sp>
      <mc:AlternateContent xmlns:mc="http://schemas.openxmlformats.org/markup-compatibility/2006">
        <mc:Choice xmlns:a14="http://schemas.microsoft.com/office/drawing/2010/main" Requires="a14">
          <p:sp>
            <p:nvSpPr>
              <p:cNvPr id="5" name="内容占位符 4">
                <a:extLst>
                  <a:ext uri="{FF2B5EF4-FFF2-40B4-BE49-F238E27FC236}">
                    <a14:artisticCrisscrossEtching id="{4998700C-BD68-4595-AF86-57FA4007A373}"/>
                  </a:ext>
                </a:extLst>
              </p:cNvPr>
              <p:cNvSpPr>
                <a:spLocks noGrp="1"/>
              </p:cNvSpPr>
              <p:nvPr>
                <p:ph idx="1"/>
              </p:nvPr>
            </p:nvSpPr>
            <p:spPr>
              <a:xfrm>
                <a:off x="628650" y="1825624"/>
                <a:ext cx="7886700" cy="4667249"/>
              </a:xfrm>
            </p:spPr>
            <p:txBody>
              <a:bodyPr>
                <a:noAutofit/>
              </a:bodyPr>
              <a:lstStyle/>
              <a:p>
                <a:r>
                  <a:rPr lang="en-GB" sz="2400" dirty="0"/>
                  <a:t>NP-Complete (</a:t>
                </a:r>
                <a:r>
                  <a:rPr lang="en-GB" sz="2400" b="1" dirty="0"/>
                  <a:t>NPC</a:t>
                </a:r>
                <a:r>
                  <a:rPr lang="en-GB" sz="2400" dirty="0"/>
                  <a:t>) problems are the </a:t>
                </a:r>
                <a:r>
                  <a:rPr lang="en-GB" sz="2400" dirty="0">
                    <a:solidFill>
                      <a:srgbClr val="C00000"/>
                    </a:solidFill>
                  </a:rPr>
                  <a:t>hardest</a:t>
                </a:r>
                <a:r>
                  <a:rPr lang="en-GB" sz="2400" dirty="0"/>
                  <a:t> ones in </a:t>
                </a:r>
                <a:r>
                  <a:rPr lang="en-GB" sz="2400" b="1" dirty="0"/>
                  <a:t>NP</a:t>
                </a:r>
                <a:r>
                  <a:rPr lang="en-GB" sz="2400" dirty="0"/>
                  <a:t>.</a:t>
                </a:r>
              </a:p>
              <a:p>
                <a:pPr>
                  <a:spcBef>
                    <a:spcPts val="1800"/>
                  </a:spcBef>
                </a:pPr>
                <a:r>
                  <a:rPr lang="en-GB" sz="2400" dirty="0"/>
                  <a:t>A decision problem </a:t>
                </a:r>
                <a14:m>
                  <m:oMath xmlns:m="http://schemas.openxmlformats.org/officeDocument/2006/math">
                    <m:r>
                      <a:rPr lang="en-GB" sz="2400" i="1" smtClean="0">
                        <a:latin typeface="Cambria Math" panose="02040503050406030204" pitchFamily="18" charset="0"/>
                        <a:ea typeface="Cambria Math" panose="02040503050406030204" pitchFamily="18" charset="0"/>
                      </a:rPr>
                      <m:t>𝒫</m:t>
                    </m:r>
                  </m:oMath>
                </a14:m>
                <a:r>
                  <a:rPr lang="en-GB" sz="2400" dirty="0"/>
                  <a:t> is </a:t>
                </a:r>
                <a:r>
                  <a:rPr lang="en-GB" sz="2400" b="1" dirty="0"/>
                  <a:t>NPC</a:t>
                </a:r>
                <a:r>
                  <a:rPr lang="en-GB" sz="2400" dirty="0"/>
                  <a:t> if:</a:t>
                </a:r>
              </a:p>
              <a:p>
                <a:pPr marL="457200" lvl="1"/>
                <a:r>
                  <a:rPr lang="en-GB" sz="2200" dirty="0">
                    <a:ea typeface="Cambria Math" panose="02040503050406030204" pitchFamily="18" charset="0"/>
                  </a:rPr>
                  <a:t>The problem </a:t>
                </a:r>
                <a14:m>
                  <m:oMath xmlns:m="http://schemas.openxmlformats.org/officeDocument/2006/math">
                    <m:r>
                      <a:rPr lang="en-GB" sz="2200" i="1">
                        <a:latin typeface="Cambria Math" panose="02040503050406030204" pitchFamily="18" charset="0"/>
                        <a:ea typeface="Cambria Math" panose="02040503050406030204" pitchFamily="18" charset="0"/>
                      </a:rPr>
                      <m:t>𝒫</m:t>
                    </m:r>
                  </m:oMath>
                </a14:m>
                <a:r>
                  <a:rPr lang="en-US" sz="2200" dirty="0"/>
                  <a:t> is in </a:t>
                </a:r>
                <a:r>
                  <a:rPr lang="en-US" sz="2200" b="1" dirty="0"/>
                  <a:t>NP</a:t>
                </a:r>
                <a:r>
                  <a:rPr lang="en-US" sz="2200" dirty="0"/>
                  <a:t>.</a:t>
                </a:r>
              </a:p>
              <a:p>
                <a:pPr marL="457200" lvl="1"/>
                <a:r>
                  <a:rPr lang="en-GB" sz="2200" dirty="0"/>
                  <a:t>If we have an algorithm for </a:t>
                </a:r>
                <a14:m>
                  <m:oMath xmlns:m="http://schemas.openxmlformats.org/officeDocument/2006/math">
                    <m:r>
                      <a:rPr lang="en-GB" sz="2200" i="1">
                        <a:latin typeface="Cambria Math" panose="02040503050406030204" pitchFamily="18" charset="0"/>
                        <a:ea typeface="Cambria Math" panose="02040503050406030204" pitchFamily="18" charset="0"/>
                      </a:rPr>
                      <m:t>𝒫</m:t>
                    </m:r>
                  </m:oMath>
                </a14:m>
                <a:r>
                  <a:rPr lang="en-US" sz="2200" dirty="0"/>
                  <a:t>, </a:t>
                </a:r>
                <a:br>
                  <a:rPr lang="en-US" sz="2200" dirty="0"/>
                </a:br>
                <a:r>
                  <a:rPr lang="en-US" sz="2200" dirty="0"/>
                  <a:t>then </a:t>
                </a:r>
                <a:r>
                  <a:rPr lang="en-US" sz="2200" dirty="0">
                    <a:solidFill>
                      <a:srgbClr val="C00000"/>
                    </a:solidFill>
                  </a:rPr>
                  <a:t>all</a:t>
                </a:r>
                <a:r>
                  <a:rPr lang="en-US" sz="2200" dirty="0"/>
                  <a:t> problems in </a:t>
                </a:r>
                <a:r>
                  <a:rPr lang="en-US" sz="2200" b="1" dirty="0"/>
                  <a:t>NP </a:t>
                </a:r>
                <a:r>
                  <a:rPr lang="en-US" sz="2200" dirty="0"/>
                  <a:t>can be </a:t>
                </a:r>
                <a:br>
                  <a:rPr lang="en-US" sz="2200" dirty="0"/>
                </a:br>
                <a:r>
                  <a:rPr lang="en-US" sz="2200" dirty="0"/>
                  <a:t>solved with </a:t>
                </a:r>
                <a:r>
                  <a:rPr lang="en-US" sz="2200" dirty="0">
                    <a:solidFill>
                      <a:srgbClr val="C00000"/>
                    </a:solidFill>
                  </a:rPr>
                  <a:t>limited extra work</a:t>
                </a:r>
                <a:r>
                  <a:rPr lang="en-US" sz="2200" dirty="0"/>
                  <a:t>.</a:t>
                </a:r>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28650" y="1825624"/>
                <a:ext cx="7886700" cy="4667249"/>
              </a:xfrm>
              <a:blipFill rotWithShape="1">
                <a:blip r:embed="rId1"/>
                <a:stretch>
                  <a:fillRect l="-1005" t="-1828"/>
                </a:stretch>
              </a:blipFill>
            </p:spPr>
            <p:txBody>
              <a:bodyPr/>
              <a:lstStyle/>
              <a:p>
                <a:r>
                  <a:rPr lang="en-US">
                    <a:noFill/>
                  </a:rPr>
                  <a:t> </a:t>
                </a:r>
                <a:endParaRPr lang="en-US">
                  <a:noFill/>
                </a:endParaRPr>
              </a:p>
            </p:txBody>
          </p:sp>
        </mc:Fallback>
      </mc:AlternateContent>
      <p:grpSp>
        <p:nvGrpSpPr>
          <p:cNvPr id="2" name="Group 1"/>
          <p:cNvGrpSpPr/>
          <p:nvPr/>
        </p:nvGrpSpPr>
        <p:grpSpPr>
          <a:xfrm>
            <a:off x="5373382" y="2982597"/>
            <a:ext cx="2532547" cy="2523934"/>
            <a:chOff x="4966982" y="3429000"/>
            <a:chExt cx="2532547" cy="2523934"/>
          </a:xfrm>
        </p:grpSpPr>
        <p:grpSp>
          <p:nvGrpSpPr>
            <p:cNvPr id="11" name="组合 10"/>
            <p:cNvGrpSpPr/>
            <p:nvPr/>
          </p:nvGrpSpPr>
          <p:grpSpPr>
            <a:xfrm>
              <a:off x="4966982" y="3429000"/>
              <a:ext cx="1494777" cy="2523934"/>
              <a:chOff x="4652022" y="4154609"/>
              <a:chExt cx="1494777" cy="2523934"/>
            </a:xfrm>
          </p:grpSpPr>
          <p:sp>
            <p:nvSpPr>
              <p:cNvPr id="6" name="椭圆 5"/>
              <p:cNvSpPr/>
              <p:nvPr/>
            </p:nvSpPr>
            <p:spPr>
              <a:xfrm>
                <a:off x="4652022" y="4154609"/>
                <a:ext cx="1494777" cy="2523934"/>
              </a:xfrm>
              <a:prstGeom prst="ellipse">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1">
                        <a:lumMod val="75000"/>
                      </a:schemeClr>
                    </a:solidFill>
                  </a:rPr>
                  <a:t>NP</a:t>
                </a:r>
                <a:endParaRPr lang="en-GB" sz="2400" b="1" dirty="0">
                  <a:solidFill>
                    <a:schemeClr val="accent1">
                      <a:lumMod val="75000"/>
                    </a:schemeClr>
                  </a:solidFill>
                </a:endParaRPr>
              </a:p>
              <a:p>
                <a:pPr algn="ctr"/>
                <a:endParaRPr lang="en-US" sz="2400" b="1" dirty="0">
                  <a:solidFill>
                    <a:schemeClr val="accent1">
                      <a:lumMod val="75000"/>
                    </a:schemeClr>
                  </a:solidFill>
                </a:endParaRPr>
              </a:p>
            </p:txBody>
          </p:sp>
          <p:sp>
            <p:nvSpPr>
              <p:cNvPr id="7" name="椭圆 6"/>
              <p:cNvSpPr/>
              <p:nvPr/>
            </p:nvSpPr>
            <p:spPr>
              <a:xfrm>
                <a:off x="4953615" y="5541959"/>
                <a:ext cx="891587" cy="1136584"/>
              </a:xfrm>
              <a:prstGeom prst="ellipse">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6">
                        <a:lumMod val="75000"/>
                      </a:schemeClr>
                    </a:solidFill>
                  </a:rPr>
                  <a:t>P</a:t>
                </a:r>
                <a:endParaRPr lang="en-US" sz="2400" b="1" dirty="0">
                  <a:solidFill>
                    <a:schemeClr val="accent6">
                      <a:lumMod val="75000"/>
                    </a:schemeClr>
                  </a:solidFill>
                </a:endParaRPr>
              </a:p>
            </p:txBody>
          </p:sp>
          <p:sp>
            <p:nvSpPr>
              <p:cNvPr id="8" name="椭圆 7"/>
              <p:cNvSpPr/>
              <p:nvPr/>
            </p:nvSpPr>
            <p:spPr>
              <a:xfrm>
                <a:off x="4953615" y="4154609"/>
                <a:ext cx="891587" cy="752671"/>
              </a:xfrm>
              <a:prstGeom prst="ellipse">
                <a:avLst/>
              </a:prstGeom>
              <a:solidFill>
                <a:schemeClr val="accent4">
                  <a:lumMod val="20000"/>
                  <a:lumOff val="80000"/>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rgbClr val="C00000"/>
                    </a:solidFill>
                  </a:rPr>
                  <a:t>NPC</a:t>
                </a:r>
                <a:endParaRPr lang="en-US" sz="1200" b="1" dirty="0">
                  <a:solidFill>
                    <a:srgbClr val="C00000"/>
                  </a:solidFill>
                </a:endParaRPr>
              </a:p>
            </p:txBody>
          </p:sp>
        </p:grpSp>
        <p:grpSp>
          <p:nvGrpSpPr>
            <p:cNvPr id="13" name="组合 12"/>
            <p:cNvGrpSpPr/>
            <p:nvPr/>
          </p:nvGrpSpPr>
          <p:grpSpPr>
            <a:xfrm>
              <a:off x="6822421" y="3429000"/>
              <a:ext cx="677108" cy="2523934"/>
              <a:chOff x="6507461" y="4154609"/>
              <a:chExt cx="677108" cy="2523934"/>
            </a:xfrm>
          </p:grpSpPr>
          <p:cxnSp>
            <p:nvCxnSpPr>
              <p:cNvPr id="10" name="直接箭头连接符 9"/>
              <p:cNvCxnSpPr/>
              <p:nvPr/>
            </p:nvCxnSpPr>
            <p:spPr>
              <a:xfrm flipV="1">
                <a:off x="6522720" y="4154609"/>
                <a:ext cx="0" cy="25239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文本框 11">
                    <a:extLst>
                      <a:ext uri="{FF2B5EF4-FFF2-40B4-BE49-F238E27FC236}">
                        <a14:artisticCrisscrossEtching id="{BE739604-A2F6-49EE-834E-65D3C9851505}"/>
                      </a:ext>
                    </a:extLst>
                  </p:cNvPr>
                  <p:cNvSpPr txBox="1"/>
                  <p:nvPr/>
                </p:nvSpPr>
                <p:spPr>
                  <a:xfrm rot="16200000">
                    <a:off x="6170541" y="5070502"/>
                    <a:ext cx="1350947" cy="677108"/>
                  </a:xfrm>
                  <a:prstGeom prst="rect">
                    <a:avLst/>
                  </a:prstGeom>
                  <a:noFill/>
                </p:spPr>
                <p:txBody>
                  <a:bodyPr wrap="none" rtlCol="0">
                    <a:spAutoFit/>
                  </a:bodyPr>
                  <a:lstStyle/>
                  <a:p>
                    <a:pPr algn="ctr"/>
                    <a:r>
                      <a:rPr lang="en-GB" sz="2000" dirty="0"/>
                      <a:t>Complexity</a:t>
                    </a:r>
                  </a:p>
                  <a:p>
                    <a:pPr algn="ctr"/>
                    <a:r>
                      <a:rPr lang="en-GB" dirty="0"/>
                      <a:t>(if </a:t>
                    </a:r>
                    <a14:m>
                      <m:oMath xmlns:m="http://schemas.openxmlformats.org/officeDocument/2006/math">
                        <m:r>
                          <a:rPr lang="en-GB" b="1" i="0" smtClean="0">
                            <a:latin typeface="Cambria Math" panose="02040503050406030204" pitchFamily="18" charset="0"/>
                          </a:rPr>
                          <m:t>𝐏</m:t>
                        </m:r>
                        <m:r>
                          <a:rPr lang="en-GB" b="1" i="0" smtClean="0">
                            <a:latin typeface="Cambria Math" panose="02040503050406030204" pitchFamily="18" charset="0"/>
                          </a:rPr>
                          <m:t>≠</m:t>
                        </m:r>
                        <m:r>
                          <a:rPr lang="en-GB" b="1" i="0" smtClean="0">
                            <a:latin typeface="Cambria Math" panose="02040503050406030204" pitchFamily="18" charset="0"/>
                          </a:rPr>
                          <m:t>𝐍𝐏</m:t>
                        </m:r>
                      </m:oMath>
                    </a14:m>
                    <a:r>
                      <a:rPr lang="en-GB" dirty="0"/>
                      <a:t>)</a:t>
                    </a:r>
                    <a:endParaRPr lang="en-US" dirty="0"/>
                  </a:p>
                </p:txBody>
              </p:sp>
            </mc:Choice>
            <mc:Fallback>
              <p:sp>
                <p:nvSpPr>
                  <p:cNvPr id="12" name="文本框 11"/>
                  <p:cNvSpPr txBox="1">
                    <a:spLocks noRot="1" noChangeAspect="1" noMove="1" noResize="1" noEditPoints="1" noAdjustHandles="1" noChangeArrowheads="1" noChangeShapeType="1" noTextEdit="1"/>
                  </p:cNvSpPr>
                  <p:nvPr/>
                </p:nvSpPr>
                <p:spPr>
                  <a:xfrm rot="16200000">
                    <a:off x="6170541" y="5070502"/>
                    <a:ext cx="1350947" cy="677108"/>
                  </a:xfrm>
                  <a:prstGeom prst="rect">
                    <a:avLst/>
                  </a:prstGeom>
                  <a:blipFill rotWithShape="1">
                    <a:blip r:embed="rId2"/>
                    <a:stretch>
                      <a:fillRect l="-4505" t="-4525" r="-13514" b="-4977"/>
                    </a:stretch>
                  </a:blipFill>
                </p:spPr>
                <p:txBody>
                  <a:bodyPr/>
                  <a:lstStyle/>
                  <a:p>
                    <a:r>
                      <a:rPr lang="en-US">
                        <a:noFill/>
                      </a:rPr>
                      <a:t> </a:t>
                    </a:r>
                    <a:endParaRPr lang="en-US">
                      <a:noFill/>
                    </a:endParaRPr>
                  </a:p>
                </p:txBody>
              </p:sp>
            </mc:Fallback>
          </mc:AlternateContent>
        </p:grpSp>
      </p:grpSp>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499798" y="1269099"/>
              <a:ext cx="333033" cy="502573"/>
            </p14:xfrm>
          </p:contentPart>
        </mc:Choice>
        <mc:Fallback xmlns="">
          <p:pic>
            <p:nvPicPr>
              <p:cNvPr id="3" name="墨迹 2"/>
            </p:nvPicPr>
            <p:blipFill>
              <a:blip/>
            </p:blipFill>
            <p:spPr>
              <a:xfrm>
                <a:off x="2499798" y="1269099"/>
                <a:ext cx="333033" cy="502573"/>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9" name="墨迹 8"/>
              <p14:cNvContentPartPr/>
              <p14:nvPr/>
            </p14:nvContentPartPr>
            <p14:xfrm>
              <a:off x="2806791" y="1287244"/>
              <a:ext cx="131568" cy="147896"/>
            </p14:xfrm>
          </p:contentPart>
        </mc:Choice>
        <mc:Fallback xmlns="">
          <p:pic>
            <p:nvPicPr>
              <p:cNvPr id="9" name="墨迹 8"/>
            </p:nvPicPr>
            <p:blipFill>
              <a:blip/>
            </p:blipFill>
            <p:spPr>
              <a:xfrm>
                <a:off x="2806791" y="1287244"/>
                <a:ext cx="131568" cy="14789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4" name="墨迹 13"/>
              <p14:cNvContentPartPr/>
              <p14:nvPr/>
            </p14:nvContentPartPr>
            <p14:xfrm>
              <a:off x="3009625" y="1331065"/>
              <a:ext cx="120605" cy="239647"/>
            </p14:xfrm>
          </p:contentPart>
        </mc:Choice>
        <mc:Fallback xmlns="">
          <p:pic>
            <p:nvPicPr>
              <p:cNvPr id="14" name="墨迹 13"/>
            </p:nvPicPr>
            <p:blipFill>
              <a:blip/>
            </p:blipFill>
            <p:spPr>
              <a:xfrm>
                <a:off x="3009625" y="1331065"/>
                <a:ext cx="120605" cy="23964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5" name="墨迹 14"/>
              <p14:cNvContentPartPr/>
              <p14:nvPr/>
            </p14:nvContentPartPr>
            <p14:xfrm>
              <a:off x="3261798" y="1347498"/>
              <a:ext cx="109640" cy="16433"/>
            </p14:xfrm>
          </p:contentPart>
        </mc:Choice>
        <mc:Fallback xmlns="">
          <p:pic>
            <p:nvPicPr>
              <p:cNvPr id="15" name="墨迹 14"/>
            </p:nvPicPr>
            <p:blipFill>
              <a:blip/>
            </p:blipFill>
            <p:spPr>
              <a:xfrm>
                <a:off x="3261798" y="1347498"/>
                <a:ext cx="109640" cy="1643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6" name="墨迹 15"/>
              <p14:cNvContentPartPr/>
              <p14:nvPr/>
            </p14:nvContentPartPr>
            <p14:xfrm>
              <a:off x="3305654" y="1418707"/>
              <a:ext cx="43856" cy="182816"/>
            </p14:xfrm>
          </p:contentPart>
        </mc:Choice>
        <mc:Fallback xmlns="">
          <p:pic>
            <p:nvPicPr>
              <p:cNvPr id="16" name="墨迹 15"/>
            </p:nvPicPr>
            <p:blipFill>
              <a:blip/>
            </p:blipFill>
            <p:spPr>
              <a:xfrm>
                <a:off x="3305654" y="1418707"/>
                <a:ext cx="43856" cy="182816"/>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7" name="墨迹 16"/>
              <p14:cNvContentPartPr/>
              <p14:nvPr/>
            </p14:nvContentPartPr>
            <p14:xfrm>
              <a:off x="3459151" y="1221512"/>
              <a:ext cx="142532" cy="533043"/>
            </p14:xfrm>
          </p:contentPart>
        </mc:Choice>
        <mc:Fallback xmlns="">
          <p:pic>
            <p:nvPicPr>
              <p:cNvPr id="17" name="墨迹 16"/>
            </p:nvPicPr>
            <p:blipFill>
              <a:blip/>
            </p:blipFill>
            <p:spPr>
              <a:xfrm>
                <a:off x="3459151" y="1221512"/>
                <a:ext cx="142532" cy="53304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8" name="墨迹 17"/>
              <p14:cNvContentPartPr/>
              <p14:nvPr/>
            </p14:nvContentPartPr>
            <p14:xfrm>
              <a:off x="3382402" y="1352976"/>
              <a:ext cx="131569" cy="142418"/>
            </p14:xfrm>
          </p:contentPart>
        </mc:Choice>
        <mc:Fallback xmlns="">
          <p:pic>
            <p:nvPicPr>
              <p:cNvPr id="18" name="墨迹 17"/>
            </p:nvPicPr>
            <p:blipFill>
              <a:blip/>
            </p:blipFill>
            <p:spPr>
              <a:xfrm>
                <a:off x="3382402" y="1352976"/>
                <a:ext cx="131569" cy="14241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9" name="墨迹 18"/>
              <p14:cNvContentPartPr/>
              <p14:nvPr/>
            </p14:nvContentPartPr>
            <p14:xfrm>
              <a:off x="3793553" y="1232468"/>
              <a:ext cx="402928" cy="438210"/>
            </p14:xfrm>
          </p:contentPart>
        </mc:Choice>
        <mc:Fallback xmlns="">
          <p:pic>
            <p:nvPicPr>
              <p:cNvPr id="19" name="墨迹 18"/>
            </p:nvPicPr>
            <p:blipFill>
              <a:blip/>
            </p:blipFill>
            <p:spPr>
              <a:xfrm>
                <a:off x="3793553" y="1232468"/>
                <a:ext cx="402928" cy="43821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0" name="墨迹 19"/>
              <p14:cNvContentPartPr/>
              <p14:nvPr/>
            </p14:nvContentPartPr>
            <p14:xfrm>
              <a:off x="4070224" y="1226990"/>
              <a:ext cx="170114" cy="306748"/>
            </p14:xfrm>
          </p:contentPart>
        </mc:Choice>
        <mc:Fallback xmlns="">
          <p:pic>
            <p:nvPicPr>
              <p:cNvPr id="20" name="墨迹 19"/>
            </p:nvPicPr>
            <p:blipFill>
              <a:blip/>
            </p:blipFill>
            <p:spPr>
              <a:xfrm>
                <a:off x="4070224" y="1226990"/>
                <a:ext cx="170114" cy="30674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1" name="墨迹 20"/>
              <p14:cNvContentPartPr/>
              <p14:nvPr/>
            </p14:nvContentPartPr>
            <p14:xfrm>
              <a:off x="4367623" y="1133870"/>
              <a:ext cx="168743" cy="485627"/>
            </p14:xfrm>
          </p:contentPart>
        </mc:Choice>
        <mc:Fallback xmlns="">
          <p:pic>
            <p:nvPicPr>
              <p:cNvPr id="21" name="墨迹 20"/>
            </p:nvPicPr>
            <p:blipFill>
              <a:blip/>
            </p:blipFill>
            <p:spPr>
              <a:xfrm>
                <a:off x="4367623" y="1133870"/>
                <a:ext cx="168743" cy="48562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2" name="墨迹 21"/>
              <p14:cNvContentPartPr/>
              <p14:nvPr/>
            </p14:nvContentPartPr>
            <p14:xfrm>
              <a:off x="4678385" y="1226990"/>
              <a:ext cx="329435" cy="331397"/>
            </p14:xfrm>
          </p:contentPart>
        </mc:Choice>
        <mc:Fallback xmlns="">
          <p:pic>
            <p:nvPicPr>
              <p:cNvPr id="22" name="墨迹 21"/>
            </p:nvPicPr>
            <p:blipFill>
              <a:blip/>
            </p:blipFill>
            <p:spPr>
              <a:xfrm>
                <a:off x="4678385" y="1226990"/>
                <a:ext cx="329435" cy="33139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3" name="墨迹 22"/>
              <p14:cNvContentPartPr/>
              <p14:nvPr/>
            </p14:nvContentPartPr>
            <p14:xfrm>
              <a:off x="5016043" y="1205079"/>
              <a:ext cx="16446" cy="452248"/>
            </p14:xfrm>
          </p:contentPart>
        </mc:Choice>
        <mc:Fallback xmlns="">
          <p:pic>
            <p:nvPicPr>
              <p:cNvPr id="23" name="墨迹 22"/>
            </p:nvPicPr>
            <p:blipFill>
              <a:blip/>
            </p:blipFill>
            <p:spPr>
              <a:xfrm>
                <a:off x="5016043" y="1205079"/>
                <a:ext cx="16446" cy="45224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4" name="墨迹 23"/>
              <p14:cNvContentPartPr/>
              <p14:nvPr/>
            </p14:nvContentPartPr>
            <p14:xfrm>
              <a:off x="5027007" y="1155781"/>
              <a:ext cx="101417" cy="239646"/>
            </p14:xfrm>
          </p:contentPart>
        </mc:Choice>
        <mc:Fallback xmlns="">
          <p:pic>
            <p:nvPicPr>
              <p:cNvPr id="24" name="墨迹 23"/>
            </p:nvPicPr>
            <p:blipFill>
              <a:blip/>
            </p:blipFill>
            <p:spPr>
              <a:xfrm>
                <a:off x="5027007" y="1155781"/>
                <a:ext cx="101417" cy="23964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5" name="墨迹 24"/>
              <p14:cNvContentPartPr/>
              <p14:nvPr/>
            </p14:nvContentPartPr>
            <p14:xfrm>
              <a:off x="5257251" y="1226990"/>
              <a:ext cx="98676" cy="16433"/>
            </p14:xfrm>
          </p:contentPart>
        </mc:Choice>
        <mc:Fallback xmlns="">
          <p:pic>
            <p:nvPicPr>
              <p:cNvPr id="25" name="墨迹 24"/>
            </p:nvPicPr>
            <p:blipFill>
              <a:blip/>
            </p:blipFill>
            <p:spPr>
              <a:xfrm>
                <a:off x="5257251" y="1226990"/>
                <a:ext cx="98676" cy="1643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6" name="墨迹 25"/>
              <p14:cNvContentPartPr/>
              <p14:nvPr/>
            </p14:nvContentPartPr>
            <p14:xfrm>
              <a:off x="5279179" y="1281766"/>
              <a:ext cx="32893" cy="254710"/>
            </p14:xfrm>
          </p:contentPart>
        </mc:Choice>
        <mc:Fallback xmlns="">
          <p:pic>
            <p:nvPicPr>
              <p:cNvPr id="26" name="墨迹 25"/>
            </p:nvPicPr>
            <p:blipFill>
              <a:blip/>
            </p:blipFill>
            <p:spPr>
              <a:xfrm>
                <a:off x="5279179" y="1281766"/>
                <a:ext cx="32893" cy="25471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7" name="墨迹 26"/>
              <p14:cNvContentPartPr/>
              <p14:nvPr/>
            </p14:nvContentPartPr>
            <p14:xfrm>
              <a:off x="5344964" y="1122915"/>
              <a:ext cx="252172" cy="542286"/>
            </p14:xfrm>
          </p:contentPart>
        </mc:Choice>
        <mc:Fallback xmlns="">
          <p:pic>
            <p:nvPicPr>
              <p:cNvPr id="27" name="墨迹 26"/>
            </p:nvPicPr>
            <p:blipFill>
              <a:blip/>
            </p:blipFill>
            <p:spPr>
              <a:xfrm>
                <a:off x="5344964" y="1122915"/>
                <a:ext cx="252172" cy="542286"/>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8" name="墨迹 27"/>
              <p14:cNvContentPartPr/>
              <p14:nvPr/>
            </p14:nvContentPartPr>
            <p14:xfrm>
              <a:off x="5405266" y="1276289"/>
              <a:ext cx="153496" cy="175284"/>
            </p14:xfrm>
          </p:contentPart>
        </mc:Choice>
        <mc:Fallback xmlns="">
          <p:pic>
            <p:nvPicPr>
              <p:cNvPr id="28" name="墨迹 27"/>
            </p:nvPicPr>
            <p:blipFill>
              <a:blip/>
            </p:blipFill>
            <p:spPr>
              <a:xfrm>
                <a:off x="5405266" y="1276289"/>
                <a:ext cx="153496" cy="17528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9" name="墨迹 28"/>
              <p14:cNvContentPartPr/>
              <p14:nvPr/>
            </p14:nvContentPartPr>
            <p14:xfrm>
              <a:off x="5664976" y="1177691"/>
              <a:ext cx="384426" cy="377957"/>
            </p14:xfrm>
          </p:contentPart>
        </mc:Choice>
        <mc:Fallback xmlns="">
          <p:pic>
            <p:nvPicPr>
              <p:cNvPr id="29" name="墨迹 28"/>
            </p:nvPicPr>
            <p:blipFill>
              <a:blip/>
            </p:blipFill>
            <p:spPr>
              <a:xfrm>
                <a:off x="5664976" y="1177691"/>
                <a:ext cx="384426" cy="37795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1" name="墨迹 30"/>
              <p14:cNvContentPartPr/>
              <p14:nvPr/>
            </p14:nvContentPartPr>
            <p14:xfrm>
              <a:off x="5814875" y="1046228"/>
              <a:ext cx="176967" cy="386345"/>
            </p14:xfrm>
          </p:contentPart>
        </mc:Choice>
        <mc:Fallback xmlns="">
          <p:pic>
            <p:nvPicPr>
              <p:cNvPr id="31" name="墨迹 30"/>
            </p:nvPicPr>
            <p:blipFill>
              <a:blip/>
            </p:blipFill>
            <p:spPr>
              <a:xfrm>
                <a:off x="5814875" y="1046228"/>
                <a:ext cx="176967" cy="38634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2" name="墨迹 31"/>
              <p14:cNvContentPartPr/>
              <p14:nvPr/>
            </p14:nvContentPartPr>
            <p14:xfrm>
              <a:off x="6156302" y="1243423"/>
              <a:ext cx="148014" cy="173401"/>
            </p14:xfrm>
          </p:contentPart>
        </mc:Choice>
        <mc:Fallback xmlns="">
          <p:pic>
            <p:nvPicPr>
              <p:cNvPr id="32" name="墨迹 31"/>
            </p:nvPicPr>
            <p:blipFill>
              <a:blip/>
            </p:blipFill>
            <p:spPr>
              <a:xfrm>
                <a:off x="6156302" y="1243423"/>
                <a:ext cx="148014" cy="17340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3" name="墨迹 32"/>
              <p14:cNvContentPartPr/>
              <p14:nvPr/>
            </p14:nvContentPartPr>
            <p14:xfrm>
              <a:off x="6205640" y="1161258"/>
              <a:ext cx="15076" cy="523115"/>
            </p14:xfrm>
          </p:contentPart>
        </mc:Choice>
        <mc:Fallback xmlns="">
          <p:pic>
            <p:nvPicPr>
              <p:cNvPr id="33" name="墨迹 32"/>
            </p:nvPicPr>
            <p:blipFill>
              <a:blip/>
            </p:blipFill>
            <p:spPr>
              <a:xfrm>
                <a:off x="6205640" y="1161258"/>
                <a:ext cx="15076" cy="52311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4" name="墨迹 33"/>
              <p14:cNvContentPartPr/>
              <p14:nvPr/>
            </p14:nvContentPartPr>
            <p14:xfrm>
              <a:off x="6302774" y="1150303"/>
              <a:ext cx="340057" cy="217222"/>
            </p14:xfrm>
          </p:contentPart>
        </mc:Choice>
        <mc:Fallback xmlns="">
          <p:pic>
            <p:nvPicPr>
              <p:cNvPr id="34" name="墨迹 33"/>
            </p:nvPicPr>
            <p:blipFill>
              <a:blip/>
            </p:blipFill>
            <p:spPr>
              <a:xfrm>
                <a:off x="6302774" y="1150303"/>
                <a:ext cx="340057" cy="21722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5" name="墨迹 34"/>
              <p14:cNvContentPartPr/>
              <p14:nvPr/>
            </p14:nvContentPartPr>
            <p14:xfrm>
              <a:off x="6430403" y="1302136"/>
              <a:ext cx="252172" cy="402949"/>
            </p14:xfrm>
          </p:contentPart>
        </mc:Choice>
        <mc:Fallback xmlns="">
          <p:pic>
            <p:nvPicPr>
              <p:cNvPr id="35" name="墨迹 34"/>
            </p:nvPicPr>
            <p:blipFill>
              <a:blip/>
            </p:blipFill>
            <p:spPr>
              <a:xfrm>
                <a:off x="6430403" y="1302136"/>
                <a:ext cx="252172" cy="40294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6" name="墨迹 35"/>
              <p14:cNvContentPartPr/>
              <p14:nvPr/>
            </p14:nvContentPartPr>
            <p14:xfrm>
              <a:off x="6668356" y="1210557"/>
              <a:ext cx="260909" cy="541601"/>
            </p14:xfrm>
          </p:contentPart>
        </mc:Choice>
        <mc:Fallback xmlns="">
          <p:pic>
            <p:nvPicPr>
              <p:cNvPr id="36" name="墨迹 35"/>
            </p:nvPicPr>
            <p:blipFill>
              <a:blip/>
            </p:blipFill>
            <p:spPr>
              <a:xfrm>
                <a:off x="6668356" y="1210557"/>
                <a:ext cx="260909" cy="541601"/>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7" name="墨迹 36"/>
              <p14:cNvContentPartPr/>
              <p14:nvPr/>
            </p14:nvContentPartPr>
            <p14:xfrm>
              <a:off x="6900828" y="1221512"/>
              <a:ext cx="541863" cy="359128"/>
            </p14:xfrm>
          </p:contentPart>
        </mc:Choice>
        <mc:Fallback xmlns="">
          <p:pic>
            <p:nvPicPr>
              <p:cNvPr id="37" name="墨迹 36"/>
            </p:nvPicPr>
            <p:blipFill>
              <a:blip/>
            </p:blipFill>
            <p:spPr>
              <a:xfrm>
                <a:off x="6900828" y="1221512"/>
                <a:ext cx="541863" cy="35912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8" name="墨迹 37"/>
              <p14:cNvContentPartPr/>
              <p14:nvPr/>
            </p14:nvContentPartPr>
            <p14:xfrm>
              <a:off x="7356863" y="1451573"/>
              <a:ext cx="63043" cy="16433"/>
            </p14:xfrm>
          </p:contentPart>
        </mc:Choice>
        <mc:Fallback xmlns="">
          <p:pic>
            <p:nvPicPr>
              <p:cNvPr id="38" name="墨迹 37"/>
            </p:nvPicPr>
            <p:blipFill>
              <a:blip/>
            </p:blipFill>
            <p:spPr>
              <a:xfrm>
                <a:off x="7356863" y="1451573"/>
                <a:ext cx="63043" cy="1643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0" name="墨迹 29"/>
              <p14:cNvContentPartPr/>
              <p14:nvPr/>
            </p14:nvContentPartPr>
            <p14:xfrm>
              <a:off x="877122" y="4551915"/>
              <a:ext cx="10964" cy="16433"/>
            </p14:xfrm>
          </p:contentPart>
        </mc:Choice>
        <mc:Fallback xmlns="">
          <p:pic>
            <p:nvPicPr>
              <p:cNvPr id="30" name="墨迹 29"/>
            </p:nvPicPr>
            <p:blipFill>
              <a:blip/>
            </p:blipFill>
            <p:spPr>
              <a:xfrm>
                <a:off x="877122" y="4551915"/>
                <a:ext cx="10964" cy="1643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9" name="墨迹 38"/>
              <p14:cNvContentPartPr/>
              <p14:nvPr/>
            </p14:nvContentPartPr>
            <p14:xfrm>
              <a:off x="740071" y="4338287"/>
              <a:ext cx="235727" cy="173915"/>
            </p14:xfrm>
          </p:contentPart>
        </mc:Choice>
        <mc:Fallback xmlns="">
          <p:pic>
            <p:nvPicPr>
              <p:cNvPr id="39" name="墨迹 38"/>
            </p:nvPicPr>
            <p:blipFill>
              <a:blip/>
            </p:blipFill>
            <p:spPr>
              <a:xfrm>
                <a:off x="740071" y="4338287"/>
                <a:ext cx="235727" cy="17391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0" name="墨迹 39"/>
              <p14:cNvContentPartPr/>
              <p14:nvPr/>
            </p14:nvContentPartPr>
            <p14:xfrm>
              <a:off x="813222" y="4272555"/>
              <a:ext cx="694332" cy="397985"/>
            </p14:xfrm>
          </p:contentPart>
        </mc:Choice>
        <mc:Fallback xmlns="">
          <p:pic>
            <p:nvPicPr>
              <p:cNvPr id="40" name="墨迹 39"/>
            </p:nvPicPr>
            <p:blipFill>
              <a:blip/>
            </p:blipFill>
            <p:spPr>
              <a:xfrm>
                <a:off x="813222" y="4272555"/>
                <a:ext cx="694332" cy="39798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1" name="墨迹 40"/>
              <p14:cNvContentPartPr/>
              <p14:nvPr/>
            </p14:nvContentPartPr>
            <p14:xfrm>
              <a:off x="1551410" y="4173958"/>
              <a:ext cx="169942" cy="387543"/>
            </p14:xfrm>
          </p:contentPart>
        </mc:Choice>
        <mc:Fallback xmlns="">
          <p:pic>
            <p:nvPicPr>
              <p:cNvPr id="41" name="墨迹 40"/>
            </p:nvPicPr>
            <p:blipFill>
              <a:blip/>
            </p:blipFill>
            <p:spPr>
              <a:xfrm>
                <a:off x="1551410" y="4173958"/>
                <a:ext cx="169942" cy="387543"/>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2" name="墨迹 41"/>
              <p14:cNvContentPartPr/>
              <p14:nvPr/>
            </p14:nvContentPartPr>
            <p14:xfrm>
              <a:off x="1578820" y="4360198"/>
              <a:ext cx="112381" cy="76686"/>
            </p14:xfrm>
          </p:contentPart>
        </mc:Choice>
        <mc:Fallback xmlns="">
          <p:pic>
            <p:nvPicPr>
              <p:cNvPr id="42" name="墨迹 41"/>
            </p:nvPicPr>
            <p:blipFill>
              <a:blip/>
            </p:blipFill>
            <p:spPr>
              <a:xfrm>
                <a:off x="1578820" y="4360198"/>
                <a:ext cx="112381" cy="76686"/>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3" name="墨迹 42"/>
              <p14:cNvContentPartPr/>
              <p14:nvPr/>
            </p14:nvContentPartPr>
            <p14:xfrm>
              <a:off x="1874848" y="4475228"/>
              <a:ext cx="105014" cy="59959"/>
            </p14:xfrm>
          </p:contentPart>
        </mc:Choice>
        <mc:Fallback xmlns="">
          <p:pic>
            <p:nvPicPr>
              <p:cNvPr id="43" name="墨迹 42"/>
            </p:nvPicPr>
            <p:blipFill>
              <a:blip/>
            </p:blipFill>
            <p:spPr>
              <a:xfrm>
                <a:off x="1874848" y="4475228"/>
                <a:ext cx="105014" cy="5995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4" name="墨迹 43"/>
              <p14:cNvContentPartPr/>
              <p14:nvPr/>
            </p14:nvContentPartPr>
            <p14:xfrm>
              <a:off x="1114733" y="4825797"/>
              <a:ext cx="211914" cy="421777"/>
            </p14:xfrm>
          </p:contentPart>
        </mc:Choice>
        <mc:Fallback xmlns="">
          <p:pic>
            <p:nvPicPr>
              <p:cNvPr id="44" name="墨迹 43"/>
            </p:nvPicPr>
            <p:blipFill>
              <a:blip/>
            </p:blipFill>
            <p:spPr>
              <a:xfrm>
                <a:off x="1114733" y="4825797"/>
                <a:ext cx="211914" cy="42177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5" name="墨迹 44"/>
              <p14:cNvContentPartPr/>
              <p14:nvPr/>
            </p14:nvContentPartPr>
            <p14:xfrm>
              <a:off x="1452733" y="5099678"/>
              <a:ext cx="21928" cy="178024"/>
            </p14:xfrm>
          </p:contentPart>
        </mc:Choice>
        <mc:Fallback xmlns="">
          <p:pic>
            <p:nvPicPr>
              <p:cNvPr id="45" name="墨迹 44"/>
            </p:nvPicPr>
            <p:blipFill>
              <a:blip/>
            </p:blipFill>
            <p:spPr>
              <a:xfrm>
                <a:off x="1452733" y="5099678"/>
                <a:ext cx="21928" cy="178024"/>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6" name="墨迹 45"/>
              <p14:cNvContentPartPr/>
              <p14:nvPr/>
            </p14:nvContentPartPr>
            <p14:xfrm>
              <a:off x="1810949" y="4897006"/>
              <a:ext cx="173540" cy="183501"/>
            </p14:xfrm>
          </p:contentPart>
        </mc:Choice>
        <mc:Fallback xmlns="">
          <p:pic>
            <p:nvPicPr>
              <p:cNvPr id="46" name="墨迹 45"/>
            </p:nvPicPr>
            <p:blipFill>
              <a:blip/>
            </p:blipFill>
            <p:spPr>
              <a:xfrm>
                <a:off x="1810949" y="4897006"/>
                <a:ext cx="173540" cy="183501"/>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7" name="墨迹 46"/>
              <p14:cNvContentPartPr/>
              <p14:nvPr/>
            </p14:nvContentPartPr>
            <p14:xfrm>
              <a:off x="1792618" y="5121589"/>
              <a:ext cx="205576" cy="21911"/>
            </p14:xfrm>
          </p:contentPart>
        </mc:Choice>
        <mc:Fallback xmlns="">
          <p:pic>
            <p:nvPicPr>
              <p:cNvPr id="47" name="墨迹 46"/>
            </p:nvPicPr>
            <p:blipFill>
              <a:blip/>
            </p:blipFill>
            <p:spPr>
              <a:xfrm>
                <a:off x="1792618" y="5121589"/>
                <a:ext cx="205576" cy="21911"/>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8" name="墨迹 47"/>
              <p14:cNvContentPartPr/>
              <p14:nvPr/>
            </p14:nvContentPartPr>
            <p14:xfrm>
              <a:off x="2094129" y="5044902"/>
              <a:ext cx="120604" cy="358785"/>
            </p14:xfrm>
          </p:contentPart>
        </mc:Choice>
        <mc:Fallback xmlns="">
          <p:pic>
            <p:nvPicPr>
              <p:cNvPr id="48" name="墨迹 47"/>
            </p:nvPicPr>
            <p:blipFill>
              <a:blip/>
            </p:blipFill>
            <p:spPr>
              <a:xfrm>
                <a:off x="2094129" y="5044902"/>
                <a:ext cx="120604" cy="35878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9" name="墨迹 48"/>
              <p14:cNvContentPartPr/>
              <p14:nvPr/>
            </p14:nvContentPartPr>
            <p14:xfrm>
              <a:off x="2435898" y="4771020"/>
              <a:ext cx="170799" cy="372480"/>
            </p14:xfrm>
          </p:contentPart>
        </mc:Choice>
        <mc:Fallback xmlns="">
          <p:pic>
            <p:nvPicPr>
              <p:cNvPr id="49" name="墨迹 48"/>
            </p:nvPicPr>
            <p:blipFill>
              <a:blip/>
            </p:blipFill>
            <p:spPr>
              <a:xfrm>
                <a:off x="2435898" y="4771020"/>
                <a:ext cx="170799" cy="37248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0" name="墨迹 49"/>
              <p14:cNvContentPartPr/>
              <p14:nvPr/>
            </p14:nvContentPartPr>
            <p14:xfrm>
              <a:off x="2647812" y="4984648"/>
              <a:ext cx="156238" cy="152004"/>
            </p14:xfrm>
          </p:contentPart>
        </mc:Choice>
        <mc:Fallback xmlns="">
          <p:pic>
            <p:nvPicPr>
              <p:cNvPr id="50" name="墨迹 49"/>
            </p:nvPicPr>
            <p:blipFill>
              <a:blip/>
            </p:blipFill>
            <p:spPr>
              <a:xfrm>
                <a:off x="2647812" y="4984648"/>
                <a:ext cx="156238" cy="15200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1" name="墨迹 50"/>
              <p14:cNvContentPartPr/>
              <p14:nvPr/>
            </p14:nvContentPartPr>
            <p14:xfrm>
              <a:off x="3237814" y="4661468"/>
              <a:ext cx="718315" cy="553925"/>
            </p14:xfrm>
          </p:contentPart>
        </mc:Choice>
        <mc:Fallback xmlns="">
          <p:pic>
            <p:nvPicPr>
              <p:cNvPr id="51" name="墨迹 50"/>
            </p:nvPicPr>
            <p:blipFill>
              <a:blip/>
            </p:blipFill>
            <p:spPr>
              <a:xfrm>
                <a:off x="3237814" y="4661468"/>
                <a:ext cx="718315" cy="55392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2" name="墨迹 51"/>
              <p14:cNvContentPartPr/>
              <p14:nvPr/>
            </p14:nvContentPartPr>
            <p14:xfrm>
              <a:off x="3958014" y="4705289"/>
              <a:ext cx="142532" cy="605279"/>
            </p14:xfrm>
          </p:contentPart>
        </mc:Choice>
        <mc:Fallback xmlns="">
          <p:pic>
            <p:nvPicPr>
              <p:cNvPr id="52" name="墨迹 51"/>
            </p:nvPicPr>
            <p:blipFill>
              <a:blip/>
            </p:blipFill>
            <p:spPr>
              <a:xfrm>
                <a:off x="3958014" y="4705289"/>
                <a:ext cx="142532" cy="605279"/>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3" name="墨迹 52"/>
              <p14:cNvContentPartPr/>
              <p14:nvPr/>
            </p14:nvContentPartPr>
            <p14:xfrm>
              <a:off x="3968978" y="4858662"/>
              <a:ext cx="106899" cy="145158"/>
            </p14:xfrm>
          </p:contentPart>
        </mc:Choice>
        <mc:Fallback xmlns="">
          <p:pic>
            <p:nvPicPr>
              <p:cNvPr id="53" name="墨迹 52"/>
            </p:nvPicPr>
            <p:blipFill>
              <a:blip/>
            </p:blipFill>
            <p:spPr>
              <a:xfrm>
                <a:off x="3968978" y="4858662"/>
                <a:ext cx="106899" cy="145158"/>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4" name="墨迹 53"/>
              <p14:cNvContentPartPr/>
              <p14:nvPr/>
            </p14:nvContentPartPr>
            <p14:xfrm>
              <a:off x="4278198" y="4738154"/>
              <a:ext cx="186902" cy="414076"/>
            </p14:xfrm>
          </p:contentPart>
        </mc:Choice>
        <mc:Fallback xmlns="">
          <p:pic>
            <p:nvPicPr>
              <p:cNvPr id="54" name="墨迹 53"/>
            </p:nvPicPr>
            <p:blipFill>
              <a:blip/>
            </p:blipFill>
            <p:spPr>
              <a:xfrm>
                <a:off x="4278198" y="4738154"/>
                <a:ext cx="186902" cy="414076"/>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55" name="墨迹 54"/>
              <p14:cNvContentPartPr/>
              <p14:nvPr/>
            </p14:nvContentPartPr>
            <p14:xfrm>
              <a:off x="4596669" y="5017514"/>
              <a:ext cx="19187" cy="169807"/>
            </p14:xfrm>
          </p:contentPart>
        </mc:Choice>
        <mc:Fallback xmlns="">
          <p:pic>
            <p:nvPicPr>
              <p:cNvPr id="55" name="墨迹 54"/>
            </p:nvPicPr>
            <p:blipFill>
              <a:blip/>
            </p:blipFill>
            <p:spPr>
              <a:xfrm>
                <a:off x="4596669" y="5017514"/>
                <a:ext cx="19187" cy="169807"/>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6" name="墨迹 55"/>
              <p14:cNvContentPartPr/>
              <p14:nvPr/>
            </p14:nvContentPartPr>
            <p14:xfrm>
              <a:off x="4766097" y="4743632"/>
              <a:ext cx="189472" cy="247179"/>
            </p14:xfrm>
          </p:contentPart>
        </mc:Choice>
        <mc:Fallback xmlns="">
          <p:pic>
            <p:nvPicPr>
              <p:cNvPr id="56" name="墨迹 55"/>
            </p:nvPicPr>
            <p:blipFill>
              <a:blip/>
            </p:blipFill>
            <p:spPr>
              <a:xfrm>
                <a:off x="4766097" y="4743632"/>
                <a:ext cx="189472" cy="247179"/>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7" name="墨迹 56"/>
              <p14:cNvContentPartPr/>
              <p14:nvPr/>
            </p14:nvContentPartPr>
            <p14:xfrm>
              <a:off x="4857064" y="4889474"/>
              <a:ext cx="38374" cy="240331"/>
            </p14:xfrm>
          </p:contentPart>
        </mc:Choice>
        <mc:Fallback xmlns="">
          <p:pic>
            <p:nvPicPr>
              <p:cNvPr id="57" name="墨迹 56"/>
            </p:nvPicPr>
            <p:blipFill>
              <a:blip/>
            </p:blipFill>
            <p:spPr>
              <a:xfrm>
                <a:off x="4857064" y="4889474"/>
                <a:ext cx="38374" cy="240331"/>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8" name="墨迹 57"/>
              <p14:cNvContentPartPr/>
              <p14:nvPr/>
            </p14:nvContentPartPr>
            <p14:xfrm>
              <a:off x="4966704" y="4940827"/>
              <a:ext cx="112382" cy="43821"/>
            </p14:xfrm>
          </p:contentPart>
        </mc:Choice>
        <mc:Fallback xmlns="">
          <p:pic>
            <p:nvPicPr>
              <p:cNvPr id="58" name="墨迹 57"/>
            </p:nvPicPr>
            <p:blipFill>
              <a:blip/>
            </p:blipFill>
            <p:spPr>
              <a:xfrm>
                <a:off x="4966704" y="4940827"/>
                <a:ext cx="112382" cy="43821"/>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9" name="墨迹 58"/>
              <p14:cNvContentPartPr/>
              <p14:nvPr/>
            </p14:nvContentPartPr>
            <p14:xfrm>
              <a:off x="1134777" y="5813140"/>
              <a:ext cx="224762" cy="117085"/>
            </p14:xfrm>
          </p:contentPart>
        </mc:Choice>
        <mc:Fallback xmlns="">
          <p:pic>
            <p:nvPicPr>
              <p:cNvPr id="59" name="墨迹 58"/>
            </p:nvPicPr>
            <p:blipFill>
              <a:blip/>
            </p:blipFill>
            <p:spPr>
              <a:xfrm>
                <a:off x="1134777" y="5813140"/>
                <a:ext cx="224762" cy="11708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0" name="墨迹 59"/>
              <p14:cNvContentPartPr/>
              <p14:nvPr/>
            </p14:nvContentPartPr>
            <p14:xfrm>
              <a:off x="1304719" y="5707696"/>
              <a:ext cx="24669" cy="19171"/>
            </p14:xfrm>
          </p:contentPart>
        </mc:Choice>
        <mc:Fallback xmlns="">
          <p:pic>
            <p:nvPicPr>
              <p:cNvPr id="60" name="墨迹 59"/>
            </p:nvPicPr>
            <p:blipFill>
              <a:blip/>
            </p:blipFill>
            <p:spPr>
              <a:xfrm>
                <a:off x="1304719" y="5707696"/>
                <a:ext cx="24669" cy="1917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61" name="墨迹 60"/>
              <p14:cNvContentPartPr/>
              <p14:nvPr/>
            </p14:nvContentPartPr>
            <p14:xfrm>
              <a:off x="1175378" y="5647442"/>
              <a:ext cx="225276" cy="109553"/>
            </p14:xfrm>
          </p:contentPart>
        </mc:Choice>
        <mc:Fallback xmlns="">
          <p:pic>
            <p:nvPicPr>
              <p:cNvPr id="61" name="墨迹 60"/>
            </p:nvPicPr>
            <p:blipFill>
              <a:blip/>
            </p:blipFill>
            <p:spPr>
              <a:xfrm>
                <a:off x="1175378" y="5647442"/>
                <a:ext cx="225276" cy="109553"/>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2" name="墨迹 61"/>
              <p14:cNvContentPartPr/>
              <p14:nvPr/>
            </p14:nvContentPartPr>
            <p14:xfrm>
              <a:off x="1255381" y="5487221"/>
              <a:ext cx="286778" cy="442833"/>
            </p14:xfrm>
          </p:contentPart>
        </mc:Choice>
        <mc:Fallback xmlns="">
          <p:pic>
            <p:nvPicPr>
              <p:cNvPr id="62" name="墨迹 61"/>
            </p:nvPicPr>
            <p:blipFill>
              <a:blip/>
            </p:blipFill>
            <p:spPr>
              <a:xfrm>
                <a:off x="1255381" y="5487221"/>
                <a:ext cx="286778" cy="442833"/>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63" name="墨迹 62"/>
              <p14:cNvContentPartPr/>
              <p14:nvPr/>
            </p14:nvContentPartPr>
            <p14:xfrm>
              <a:off x="1425323" y="5545592"/>
              <a:ext cx="148015" cy="293567"/>
            </p14:xfrm>
          </p:contentPart>
        </mc:Choice>
        <mc:Fallback xmlns="">
          <p:pic>
            <p:nvPicPr>
              <p:cNvPr id="63" name="墨迹 62"/>
            </p:nvPicPr>
            <p:blipFill>
              <a:blip/>
            </p:blipFill>
            <p:spPr>
              <a:xfrm>
                <a:off x="1425323" y="5545592"/>
                <a:ext cx="148015" cy="293567"/>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64" name="墨迹 63"/>
              <p14:cNvContentPartPr/>
              <p14:nvPr/>
            </p14:nvContentPartPr>
            <p14:xfrm>
              <a:off x="1645974" y="5477635"/>
              <a:ext cx="143903" cy="359471"/>
            </p14:xfrm>
          </p:contentPart>
        </mc:Choice>
        <mc:Fallback xmlns="">
          <p:pic>
            <p:nvPicPr>
              <p:cNvPr id="64" name="墨迹 63"/>
            </p:nvPicPr>
            <p:blipFill>
              <a:blip/>
            </p:blipFill>
            <p:spPr>
              <a:xfrm>
                <a:off x="1645974" y="5477635"/>
                <a:ext cx="143903" cy="359471"/>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65" name="墨迹 64"/>
              <p14:cNvContentPartPr/>
              <p14:nvPr/>
            </p14:nvContentPartPr>
            <p14:xfrm>
              <a:off x="1863884" y="5680308"/>
              <a:ext cx="126087" cy="101336"/>
            </p14:xfrm>
          </p:contentPart>
        </mc:Choice>
        <mc:Fallback xmlns="">
          <p:pic>
            <p:nvPicPr>
              <p:cNvPr id="65" name="墨迹 64"/>
            </p:nvPicPr>
            <p:blipFill>
              <a:blip/>
            </p:blipFill>
            <p:spPr>
              <a:xfrm>
                <a:off x="1863884" y="5680308"/>
                <a:ext cx="126087" cy="101336"/>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6" name="墨迹 65"/>
              <p14:cNvContentPartPr/>
              <p14:nvPr/>
            </p14:nvContentPartPr>
            <p14:xfrm>
              <a:off x="2198287" y="5459148"/>
              <a:ext cx="306993" cy="512844"/>
            </p14:xfrm>
          </p:contentPart>
        </mc:Choice>
        <mc:Fallback xmlns="">
          <p:pic>
            <p:nvPicPr>
              <p:cNvPr id="66" name="墨迹 65"/>
            </p:nvPicPr>
            <p:blipFill>
              <a:blip/>
            </p:blipFill>
            <p:spPr>
              <a:xfrm>
                <a:off x="2198287" y="5459148"/>
                <a:ext cx="306993" cy="512844"/>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7" name="墨迹 66"/>
              <p14:cNvContentPartPr/>
              <p14:nvPr/>
            </p14:nvContentPartPr>
            <p14:xfrm>
              <a:off x="2527208" y="5335217"/>
              <a:ext cx="158979" cy="474500"/>
            </p14:xfrm>
          </p:contentPart>
        </mc:Choice>
        <mc:Fallback xmlns="">
          <p:pic>
            <p:nvPicPr>
              <p:cNvPr id="67" name="墨迹 66"/>
            </p:nvPicPr>
            <p:blipFill>
              <a:blip/>
            </p:blipFill>
            <p:spPr>
              <a:xfrm>
                <a:off x="2527208" y="5335217"/>
                <a:ext cx="158979" cy="4745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8" name="墨迹 67"/>
              <p14:cNvContentPartPr/>
              <p14:nvPr/>
            </p14:nvContentPartPr>
            <p14:xfrm>
              <a:off x="2656036" y="5576233"/>
              <a:ext cx="24669" cy="197195"/>
            </p14:xfrm>
          </p:contentPart>
        </mc:Choice>
        <mc:Fallback xmlns="">
          <p:pic>
            <p:nvPicPr>
              <p:cNvPr id="68" name="墨迹 67"/>
            </p:nvPicPr>
            <p:blipFill>
              <a:blip/>
            </p:blipFill>
            <p:spPr>
              <a:xfrm>
                <a:off x="2656036" y="5576233"/>
                <a:ext cx="24669" cy="19719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9" name="墨迹 68"/>
              <p14:cNvContentPartPr/>
              <p14:nvPr/>
            </p14:nvContentPartPr>
            <p14:xfrm>
              <a:off x="2886280" y="5740562"/>
              <a:ext cx="19187" cy="46560"/>
            </p14:xfrm>
          </p:contentPart>
        </mc:Choice>
        <mc:Fallback xmlns="">
          <p:pic>
            <p:nvPicPr>
              <p:cNvPr id="69" name="墨迹 68"/>
            </p:nvPicPr>
            <p:blipFill>
              <a:blip/>
            </p:blipFill>
            <p:spPr>
              <a:xfrm>
                <a:off x="2886280" y="5740562"/>
                <a:ext cx="19187" cy="465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0" name="墨迹 69"/>
              <p14:cNvContentPartPr/>
              <p14:nvPr/>
            </p14:nvContentPartPr>
            <p14:xfrm>
              <a:off x="3079178" y="5483113"/>
              <a:ext cx="443530" cy="538862"/>
            </p14:xfrm>
          </p:contentPart>
        </mc:Choice>
        <mc:Fallback xmlns="">
          <p:pic>
            <p:nvPicPr>
              <p:cNvPr id="70" name="墨迹 69"/>
            </p:nvPicPr>
            <p:blipFill>
              <a:blip/>
            </p:blipFill>
            <p:spPr>
              <a:xfrm>
                <a:off x="3079178" y="5483113"/>
                <a:ext cx="443530" cy="538862"/>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71" name="墨迹 70"/>
              <p14:cNvContentPartPr/>
              <p14:nvPr/>
            </p14:nvContentPartPr>
            <p14:xfrm>
              <a:off x="3733251" y="5483113"/>
              <a:ext cx="142533" cy="19171"/>
            </p14:xfrm>
          </p:contentPart>
        </mc:Choice>
        <mc:Fallback xmlns="">
          <p:pic>
            <p:nvPicPr>
              <p:cNvPr id="71" name="墨迹 70"/>
            </p:nvPicPr>
            <p:blipFill>
              <a:blip/>
            </p:blipFill>
            <p:spPr>
              <a:xfrm>
                <a:off x="3733251" y="5483113"/>
                <a:ext cx="142533" cy="19171"/>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2" name="墨迹 71"/>
              <p14:cNvContentPartPr/>
              <p14:nvPr/>
            </p14:nvContentPartPr>
            <p14:xfrm>
              <a:off x="3720232" y="5455725"/>
              <a:ext cx="229559" cy="186240"/>
            </p14:xfrm>
          </p:contentPart>
        </mc:Choice>
        <mc:Fallback xmlns="">
          <p:pic>
            <p:nvPicPr>
              <p:cNvPr id="72" name="墨迹 71"/>
            </p:nvPicPr>
            <p:blipFill>
              <a:blip/>
            </p:blipFill>
            <p:spPr>
              <a:xfrm>
                <a:off x="3720232" y="5455725"/>
                <a:ext cx="229559" cy="18624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73" name="墨迹 72"/>
              <p14:cNvContentPartPr/>
              <p14:nvPr/>
            </p14:nvContentPartPr>
            <p14:xfrm>
              <a:off x="3733251" y="5526934"/>
              <a:ext cx="153497" cy="370596"/>
            </p14:xfrm>
          </p:contentPart>
        </mc:Choice>
        <mc:Fallback xmlns="">
          <p:pic>
            <p:nvPicPr>
              <p:cNvPr id="73" name="墨迹 72"/>
            </p:nvPicPr>
            <p:blipFill>
              <a:blip/>
            </p:blipFill>
            <p:spPr>
              <a:xfrm>
                <a:off x="3733251" y="5526934"/>
                <a:ext cx="153497" cy="370596"/>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4" name="墨迹 73"/>
              <p14:cNvContentPartPr/>
              <p14:nvPr/>
            </p14:nvContentPartPr>
            <p14:xfrm>
              <a:off x="3853856" y="5707696"/>
              <a:ext cx="202834" cy="142247"/>
            </p14:xfrm>
          </p:contentPart>
        </mc:Choice>
        <mc:Fallback xmlns="">
          <p:pic>
            <p:nvPicPr>
              <p:cNvPr id="74" name="墨迹 73"/>
            </p:nvPicPr>
            <p:blipFill>
              <a:blip/>
            </p:blipFill>
            <p:spPr>
              <a:xfrm>
                <a:off x="3853856" y="5707696"/>
                <a:ext cx="202834" cy="142247"/>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75" name="墨迹 74"/>
              <p14:cNvContentPartPr/>
              <p14:nvPr/>
            </p14:nvContentPartPr>
            <p14:xfrm>
              <a:off x="4221151" y="5444769"/>
              <a:ext cx="178165" cy="345091"/>
            </p14:xfrm>
          </p:contentPart>
        </mc:Choice>
        <mc:Fallback xmlns="">
          <p:pic>
            <p:nvPicPr>
              <p:cNvPr id="75" name="墨迹 74"/>
            </p:nvPicPr>
            <p:blipFill>
              <a:blip/>
            </p:blipFill>
            <p:spPr>
              <a:xfrm>
                <a:off x="4221151" y="5444769"/>
                <a:ext cx="178165" cy="345091"/>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墨迹 75"/>
              <p14:cNvContentPartPr/>
              <p14:nvPr/>
            </p14:nvContentPartPr>
            <p14:xfrm>
              <a:off x="4434949" y="5669353"/>
              <a:ext cx="131569" cy="118282"/>
            </p14:xfrm>
          </p:contentPart>
        </mc:Choice>
        <mc:Fallback xmlns="">
          <p:pic>
            <p:nvPicPr>
              <p:cNvPr id="76" name="墨迹 75"/>
            </p:nvPicPr>
            <p:blipFill>
              <a:blip/>
            </p:blipFill>
            <p:spPr>
              <a:xfrm>
                <a:off x="4434949" y="5669353"/>
                <a:ext cx="131569" cy="118282"/>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7" name="墨迹 76"/>
              <p14:cNvContentPartPr/>
              <p14:nvPr/>
            </p14:nvContentPartPr>
            <p14:xfrm>
              <a:off x="4749822" y="5499546"/>
              <a:ext cx="203178" cy="249917"/>
            </p14:xfrm>
          </p:contentPart>
        </mc:Choice>
        <mc:Fallback xmlns="">
          <p:pic>
            <p:nvPicPr>
              <p:cNvPr id="77" name="墨迹 76"/>
            </p:nvPicPr>
            <p:blipFill>
              <a:blip/>
            </p:blipFill>
            <p:spPr>
              <a:xfrm>
                <a:off x="4749822" y="5499546"/>
                <a:ext cx="203178" cy="249917"/>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8" name="墨迹 77"/>
              <p14:cNvContentPartPr/>
              <p14:nvPr/>
            </p14:nvContentPartPr>
            <p14:xfrm>
              <a:off x="4813208" y="5611837"/>
              <a:ext cx="202834" cy="19172"/>
            </p14:xfrm>
          </p:contentPart>
        </mc:Choice>
        <mc:Fallback xmlns="">
          <p:pic>
            <p:nvPicPr>
              <p:cNvPr id="78" name="墨迹 77"/>
            </p:nvPicPr>
            <p:blipFill>
              <a:blip/>
            </p:blipFill>
            <p:spPr>
              <a:xfrm>
                <a:off x="4813208" y="5611837"/>
                <a:ext cx="202834" cy="19172"/>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9" name="墨迹 78"/>
              <p14:cNvContentPartPr/>
              <p14:nvPr/>
            </p14:nvContentPartPr>
            <p14:xfrm>
              <a:off x="5105982" y="5543367"/>
              <a:ext cx="129341" cy="220817"/>
            </p14:xfrm>
          </p:contentPart>
        </mc:Choice>
        <mc:Fallback xmlns="">
          <p:pic>
            <p:nvPicPr>
              <p:cNvPr id="79" name="墨迹 78"/>
            </p:nvPicPr>
            <p:blipFill>
              <a:blip/>
            </p:blipFill>
            <p:spPr>
              <a:xfrm>
                <a:off x="5105982" y="5543367"/>
                <a:ext cx="129341" cy="220817"/>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80" name="墨迹 79"/>
              <p14:cNvContentPartPr/>
              <p14:nvPr/>
            </p14:nvContentPartPr>
            <p14:xfrm>
              <a:off x="5218877" y="5510501"/>
              <a:ext cx="183648" cy="265666"/>
            </p14:xfrm>
          </p:contentPart>
        </mc:Choice>
        <mc:Fallback xmlns="">
          <p:pic>
            <p:nvPicPr>
              <p:cNvPr id="80" name="墨迹 79"/>
            </p:nvPicPr>
            <p:blipFill>
              <a:blip/>
            </p:blipFill>
            <p:spPr>
              <a:xfrm>
                <a:off x="5218877" y="5510501"/>
                <a:ext cx="183648" cy="265666"/>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81" name="墨迹 80"/>
              <p14:cNvContentPartPr/>
              <p14:nvPr/>
            </p14:nvContentPartPr>
            <p14:xfrm>
              <a:off x="5429250" y="5468734"/>
              <a:ext cx="151440" cy="412877"/>
            </p14:xfrm>
          </p:contentPart>
        </mc:Choice>
        <mc:Fallback xmlns="">
          <p:pic>
            <p:nvPicPr>
              <p:cNvPr id="81" name="墨迹 80"/>
            </p:nvPicPr>
            <p:blipFill>
              <a:blip/>
            </p:blipFill>
            <p:spPr>
              <a:xfrm>
                <a:off x="5429250" y="5468734"/>
                <a:ext cx="151440" cy="41287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2" name="墨迹 81"/>
              <p14:cNvContentPartPr/>
              <p14:nvPr/>
            </p14:nvContentPartPr>
            <p14:xfrm>
              <a:off x="4086499" y="6041832"/>
              <a:ext cx="469054" cy="416300"/>
            </p14:xfrm>
          </p:contentPart>
        </mc:Choice>
        <mc:Fallback xmlns="">
          <p:pic>
            <p:nvPicPr>
              <p:cNvPr id="82" name="墨迹 81"/>
            </p:nvPicPr>
            <p:blipFill>
              <a:blip/>
            </p:blipFill>
            <p:spPr>
              <a:xfrm>
                <a:off x="4086499" y="6041832"/>
                <a:ext cx="469054" cy="41630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3" name="墨迹 82"/>
              <p14:cNvContentPartPr/>
              <p14:nvPr/>
            </p14:nvContentPartPr>
            <p14:xfrm>
              <a:off x="4716588" y="6030877"/>
              <a:ext cx="156922" cy="339613"/>
            </p14:xfrm>
          </p:contentPart>
        </mc:Choice>
        <mc:Fallback xmlns="">
          <p:pic>
            <p:nvPicPr>
              <p:cNvPr id="83" name="墨迹 82"/>
            </p:nvPicPr>
            <p:blipFill>
              <a:blip/>
            </p:blipFill>
            <p:spPr>
              <a:xfrm>
                <a:off x="4716588" y="6030877"/>
                <a:ext cx="156922" cy="339613"/>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4" name="墨迹 83"/>
              <p14:cNvContentPartPr/>
              <p14:nvPr/>
            </p14:nvContentPartPr>
            <p14:xfrm>
              <a:off x="4966704" y="6228071"/>
              <a:ext cx="10964" cy="136942"/>
            </p14:xfrm>
          </p:contentPart>
        </mc:Choice>
        <mc:Fallback xmlns="">
          <p:pic>
            <p:nvPicPr>
              <p:cNvPr id="84" name="墨迹 83"/>
            </p:nvPicPr>
            <p:blipFill>
              <a:blip/>
            </p:blipFill>
            <p:spPr>
              <a:xfrm>
                <a:off x="4966704" y="6228071"/>
                <a:ext cx="10964" cy="136942"/>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5" name="墨迹 84"/>
              <p14:cNvContentPartPr/>
              <p14:nvPr/>
            </p14:nvContentPartPr>
            <p14:xfrm>
              <a:off x="5193352" y="6093185"/>
              <a:ext cx="132425" cy="255394"/>
            </p14:xfrm>
          </p:contentPart>
        </mc:Choice>
        <mc:Fallback xmlns="">
          <p:pic>
            <p:nvPicPr>
              <p:cNvPr id="85" name="墨迹 84"/>
            </p:nvPicPr>
            <p:blipFill>
              <a:blip/>
            </p:blipFill>
            <p:spPr>
              <a:xfrm>
                <a:off x="5193352" y="6093185"/>
                <a:ext cx="132425" cy="255394"/>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6" name="墨迹 85"/>
              <p14:cNvContentPartPr/>
              <p14:nvPr/>
            </p14:nvContentPartPr>
            <p14:xfrm>
              <a:off x="5191467" y="6208900"/>
              <a:ext cx="101417" cy="8216"/>
            </p14:xfrm>
          </p:contentPart>
        </mc:Choice>
        <mc:Fallback xmlns="">
          <p:pic>
            <p:nvPicPr>
              <p:cNvPr id="86" name="墨迹 85"/>
            </p:nvPicPr>
            <p:blipFill>
              <a:blip/>
            </p:blipFill>
            <p:spPr>
              <a:xfrm>
                <a:off x="5191467" y="6208900"/>
                <a:ext cx="101417" cy="8216"/>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7" name="墨迹 86"/>
              <p14:cNvContentPartPr/>
              <p14:nvPr/>
            </p14:nvContentPartPr>
            <p14:xfrm>
              <a:off x="5472934" y="6117149"/>
              <a:ext cx="255771" cy="225953"/>
            </p14:xfrm>
          </p:contentPart>
        </mc:Choice>
        <mc:Fallback xmlns="">
          <p:pic>
            <p:nvPicPr>
              <p:cNvPr id="87" name="墨迹 86"/>
            </p:nvPicPr>
            <p:blipFill>
              <a:blip/>
            </p:blipFill>
            <p:spPr>
              <a:xfrm>
                <a:off x="5472934" y="6117149"/>
                <a:ext cx="255771" cy="225953"/>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8" name="墨迹 87"/>
              <p14:cNvContentPartPr/>
              <p14:nvPr/>
            </p14:nvContentPartPr>
            <p14:xfrm>
              <a:off x="5821899" y="6113041"/>
              <a:ext cx="38374" cy="380011"/>
            </p14:xfrm>
          </p:contentPart>
        </mc:Choice>
        <mc:Fallback xmlns="">
          <p:pic>
            <p:nvPicPr>
              <p:cNvPr id="88" name="墨迹 87"/>
            </p:nvPicPr>
            <p:blipFill>
              <a:blip/>
            </p:blipFill>
            <p:spPr>
              <a:xfrm>
                <a:off x="5821899" y="6113041"/>
                <a:ext cx="38374" cy="380011"/>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9" name="墨迹 88"/>
              <p14:cNvContentPartPr/>
              <p14:nvPr/>
            </p14:nvContentPartPr>
            <p14:xfrm>
              <a:off x="5821899" y="6123997"/>
              <a:ext cx="195297" cy="180761"/>
            </p14:xfrm>
          </p:contentPart>
        </mc:Choice>
        <mc:Fallback xmlns="">
          <p:pic>
            <p:nvPicPr>
              <p:cNvPr id="89" name="墨迹 88"/>
            </p:nvPicPr>
            <p:blipFill>
              <a:blip/>
            </p:blipFill>
            <p:spPr>
              <a:xfrm>
                <a:off x="5821899" y="6123997"/>
                <a:ext cx="195297" cy="180761"/>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90" name="墨迹 89"/>
              <p14:cNvContentPartPr/>
              <p14:nvPr/>
            </p14:nvContentPartPr>
            <p14:xfrm>
              <a:off x="249260" y="3768613"/>
              <a:ext cx="137222" cy="363065"/>
            </p14:xfrm>
          </p:contentPart>
        </mc:Choice>
        <mc:Fallback xmlns="">
          <p:pic>
            <p:nvPicPr>
              <p:cNvPr id="90" name="墨迹 89"/>
            </p:nvPicPr>
            <p:blipFill>
              <a:blip/>
            </p:blipFill>
            <p:spPr>
              <a:xfrm>
                <a:off x="249260" y="3768613"/>
                <a:ext cx="137222" cy="36306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91" name="墨迹 90"/>
              <p14:cNvContentPartPr/>
              <p14:nvPr/>
            </p14:nvContentPartPr>
            <p14:xfrm>
              <a:off x="460489" y="3976763"/>
              <a:ext cx="16446" cy="165014"/>
            </p14:xfrm>
          </p:contentPart>
        </mc:Choice>
        <mc:Fallback xmlns="">
          <p:pic>
            <p:nvPicPr>
              <p:cNvPr id="91" name="墨迹 90"/>
            </p:nvPicPr>
            <p:blipFill>
              <a:blip/>
            </p:blipFill>
            <p:spPr>
              <a:xfrm>
                <a:off x="460489" y="3976763"/>
                <a:ext cx="16446" cy="165014"/>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92" name="墨迹 91"/>
              <p14:cNvContentPartPr/>
              <p14:nvPr/>
            </p14:nvContentPartPr>
            <p14:xfrm>
              <a:off x="603021" y="3642627"/>
              <a:ext cx="133624" cy="62993"/>
            </p14:xfrm>
          </p:contentPart>
        </mc:Choice>
        <mc:Fallback xmlns="">
          <p:pic>
            <p:nvPicPr>
              <p:cNvPr id="92" name="墨迹 91"/>
            </p:nvPicPr>
            <p:blipFill>
              <a:blip/>
            </p:blipFill>
            <p:spPr>
              <a:xfrm>
                <a:off x="603021" y="3642627"/>
                <a:ext cx="133624" cy="62993"/>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93" name="墨迹 92"/>
              <p14:cNvContentPartPr/>
              <p14:nvPr/>
            </p14:nvContentPartPr>
            <p14:xfrm>
              <a:off x="581093" y="3746702"/>
              <a:ext cx="202835" cy="424517"/>
            </p14:xfrm>
          </p:contentPart>
        </mc:Choice>
        <mc:Fallback xmlns="">
          <p:pic>
            <p:nvPicPr>
              <p:cNvPr id="93" name="墨迹 92"/>
            </p:nvPicPr>
            <p:blipFill>
              <a:blip/>
            </p:blipFill>
            <p:spPr>
              <a:xfrm>
                <a:off x="581093" y="3746702"/>
                <a:ext cx="202835" cy="424517"/>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4" name="墨迹 93"/>
              <p14:cNvContentPartPr/>
              <p14:nvPr/>
            </p14:nvContentPartPr>
            <p14:xfrm>
              <a:off x="205575" y="4250645"/>
              <a:ext cx="230245" cy="553241"/>
            </p14:xfrm>
          </p:contentPart>
        </mc:Choice>
        <mc:Fallback xmlns="">
          <p:pic>
            <p:nvPicPr>
              <p:cNvPr id="94" name="墨迹 93"/>
            </p:nvPicPr>
            <p:blipFill>
              <a:blip/>
            </p:blipFill>
            <p:spPr>
              <a:xfrm>
                <a:off x="205575" y="4250645"/>
                <a:ext cx="230245" cy="553241"/>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95" name="墨迹 94"/>
              <p14:cNvContentPartPr/>
              <p14:nvPr/>
            </p14:nvContentPartPr>
            <p14:xfrm>
              <a:off x="455007" y="4373036"/>
              <a:ext cx="241208" cy="388570"/>
            </p14:xfrm>
          </p:contentPart>
        </mc:Choice>
        <mc:Fallback xmlns="">
          <p:pic>
            <p:nvPicPr>
              <p:cNvPr id="95" name="墨迹 94"/>
            </p:nvPicPr>
            <p:blipFill>
              <a:blip/>
            </p:blipFill>
            <p:spPr>
              <a:xfrm>
                <a:off x="455007" y="4373036"/>
                <a:ext cx="241208" cy="38857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Reduction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586AA7F-2D34-4011-A2E7-8D2108D2D216}"/>
                  </a:ext>
                </a:extLst>
              </p:cNvPr>
              <p:cNvSpPr>
                <a:spLocks noGrp="1"/>
              </p:cNvSpPr>
              <p:nvPr>
                <p:ph idx="1"/>
              </p:nvPr>
            </p:nvSpPr>
            <p:spPr>
              <a:xfrm>
                <a:off x="628650" y="1825625"/>
                <a:ext cx="7886700" cy="4667249"/>
              </a:xfrm>
            </p:spPr>
            <p:txBody>
              <a:bodyPr>
                <a:normAutofit/>
              </a:bodyPr>
              <a:lstStyle/>
              <a:p>
                <a:r>
                  <a:rPr lang="en-GB" sz="2400" dirty="0"/>
                  <a:t>If we have an algorithm for </a:t>
                </a:r>
                <a14:m>
                  <m:oMath xmlns:m="http://schemas.openxmlformats.org/officeDocument/2006/math">
                    <m:r>
                      <a:rPr lang="en-GB" sz="2400" i="1" smtClean="0">
                        <a:latin typeface="Cambria Math" panose="02040503050406030204" pitchFamily="18" charset="0"/>
                        <a:ea typeface="Cambria Math" panose="02040503050406030204" pitchFamily="18" charset="0"/>
                      </a:rPr>
                      <m:t>𝒫</m:t>
                    </m:r>
                  </m:oMath>
                </a14:m>
                <a:r>
                  <a:rPr lang="en-US" sz="2400" dirty="0"/>
                  <a:t>, </a:t>
                </a:r>
                <a:br>
                  <a:rPr lang="en-US" sz="2400" dirty="0"/>
                </a:br>
                <a:r>
                  <a:rPr lang="en-US" sz="2400" dirty="0"/>
                  <a:t>and can convert an instance of </a:t>
                </a:r>
                <a14:m>
                  <m:oMath xmlns:m="http://schemas.openxmlformats.org/officeDocument/2006/math">
                    <m:r>
                      <a:rPr lang="en-US" sz="2400" i="1" smtClean="0">
                        <a:latin typeface="Cambria Math" panose="02040503050406030204" pitchFamily="18" charset="0"/>
                        <a:ea typeface="Cambria Math" panose="02040503050406030204" pitchFamily="18" charset="0"/>
                      </a:rPr>
                      <m:t>𝒬</m:t>
                    </m:r>
                  </m:oMath>
                </a14:m>
                <a:r>
                  <a:rPr lang="en-US" sz="2400" dirty="0"/>
                  <a:t> to an instance of </a:t>
                </a:r>
                <a14:m>
                  <m:oMath xmlns:m="http://schemas.openxmlformats.org/officeDocument/2006/math">
                    <m:r>
                      <a:rPr lang="en-GB" sz="2400" i="1">
                        <a:latin typeface="Cambria Math" panose="02040503050406030204" pitchFamily="18" charset="0"/>
                        <a:ea typeface="Cambria Math" panose="02040503050406030204" pitchFamily="18" charset="0"/>
                      </a:rPr>
                      <m:t>𝒫</m:t>
                    </m:r>
                  </m:oMath>
                </a14:m>
                <a:r>
                  <a:rPr lang="en-US" sz="2400" dirty="0"/>
                  <a:t>, </a:t>
                </a:r>
                <a:br>
                  <a:rPr lang="en-US" sz="2400" dirty="0"/>
                </a:br>
                <a:r>
                  <a:rPr lang="en-US" sz="2400" dirty="0"/>
                  <a:t>then we effectively have an algorithm for </a:t>
                </a:r>
                <a14:m>
                  <m:oMath xmlns:m="http://schemas.openxmlformats.org/officeDocument/2006/math">
                    <m:r>
                      <a:rPr lang="en-US" sz="2400" i="1">
                        <a:latin typeface="Cambria Math" panose="02040503050406030204" pitchFamily="18" charset="0"/>
                        <a:ea typeface="Cambria Math" panose="02040503050406030204" pitchFamily="18" charset="0"/>
                      </a:rPr>
                      <m:t>𝒬</m:t>
                    </m:r>
                  </m:oMath>
                </a14:m>
                <a:r>
                  <a:rPr lang="en-US" sz="2400" dirty="0"/>
                  <a:t> already!</a:t>
                </a:r>
              </a:p>
              <a:p>
                <a:endParaRPr lang="en-GB" sz="2400" dirty="0"/>
              </a:p>
              <a:p>
                <a:endParaRPr lang="en-GB" sz="2400" dirty="0"/>
              </a:p>
              <a:p>
                <a:endParaRPr lang="en-GB" sz="2400" dirty="0"/>
              </a:p>
              <a:p>
                <a:endParaRPr lang="en-GB" sz="2400" dirty="0"/>
              </a:p>
              <a:p>
                <a:endParaRPr lang="en-GB" sz="2400" dirty="0"/>
              </a:p>
              <a:p>
                <a:r>
                  <a:rPr lang="en-US" sz="2400" b="1" dirty="0">
                    <a:solidFill>
                      <a:schemeClr val="accent1">
                        <a:lumMod val="75000"/>
                      </a:schemeClr>
                    </a:solidFill>
                  </a:rPr>
                  <a:t>Example</a:t>
                </a:r>
                <a:r>
                  <a:rPr lang="en-US" sz="2400" b="1" dirty="0"/>
                  <a:t>:</a:t>
                </a:r>
                <a:r>
                  <a:rPr lang="en-US" sz="2400" dirty="0"/>
                  <a:t> shortest distances in unit-length graphs via BFS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4667249"/>
              </a:xfrm>
              <a:blipFill rotWithShape="1">
                <a:blip r:embed="rId1"/>
                <a:stretch>
                  <a:fillRect l="-1005" t="-1828"/>
                </a:stretch>
              </a:blipFill>
            </p:spPr>
            <p:txBody>
              <a:bodyPr/>
              <a:lstStyle/>
              <a:p>
                <a:r>
                  <a:rPr lang="en-US">
                    <a:noFill/>
                  </a:rPr>
                  <a:t> </a:t>
                </a:r>
                <a:endParaRPr lang="en-US">
                  <a:noFill/>
                </a:endParaRPr>
              </a:p>
            </p:txBody>
          </p:sp>
        </mc:Fallback>
      </mc:AlternateContent>
      <p:grpSp>
        <p:nvGrpSpPr>
          <p:cNvPr id="33" name="Group 32"/>
          <p:cNvGrpSpPr/>
          <p:nvPr/>
        </p:nvGrpSpPr>
        <p:grpSpPr>
          <a:xfrm>
            <a:off x="385255" y="3429000"/>
            <a:ext cx="8640147" cy="1325564"/>
            <a:chOff x="385255" y="3429000"/>
            <a:chExt cx="8640147" cy="1325564"/>
          </a:xfrm>
        </p:grpSpPr>
        <mc:AlternateContent xmlns:mc="http://schemas.openxmlformats.org/markup-compatibility/2006">
          <mc:Choice xmlns:a14="http://schemas.microsoft.com/office/drawing/2010/main" Requires="a14">
            <p:sp>
              <p:nvSpPr>
                <p:cNvPr id="23" name="矩形 22">
                  <a:extLst>
                    <a:ext uri="{FF2B5EF4-FFF2-40B4-BE49-F238E27FC236}">
                      <a14:artisticCrisscrossEtching id="{F7259282-7CC7-4187-B21D-0B4F67090C79}"/>
                    </a:ext>
                  </a:extLst>
                </p:cNvPr>
                <p:cNvSpPr/>
                <p:nvPr/>
              </p:nvSpPr>
              <p:spPr>
                <a:xfrm>
                  <a:off x="1700063" y="3429000"/>
                  <a:ext cx="5100320" cy="1325564"/>
                </a:xfrm>
                <a:prstGeom prst="rect">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GB" sz="2000" dirty="0">
                      <a:solidFill>
                        <a:schemeClr val="accent6">
                          <a:lumMod val="50000"/>
                        </a:schemeClr>
                      </a:solidFill>
                    </a:rPr>
                    <a:t>Algorithm for </a:t>
                  </a:r>
                  <a14:m>
                    <m:oMath xmlns:m="http://schemas.openxmlformats.org/officeDocument/2006/math">
                      <m:r>
                        <a:rPr lang="en-GB" sz="2000" i="1" smtClean="0">
                          <a:solidFill>
                            <a:schemeClr val="accent6">
                              <a:lumMod val="50000"/>
                            </a:schemeClr>
                          </a:solidFill>
                          <a:latin typeface="Cambria Math" panose="02040503050406030204" pitchFamily="18" charset="0"/>
                          <a:ea typeface="Cambria Math" panose="02040503050406030204" pitchFamily="18" charset="0"/>
                        </a:rPr>
                        <m:t>𝒬</m:t>
                      </m:r>
                    </m:oMath>
                  </a14:m>
                  <a:endParaRPr lang="en-US" sz="2000" dirty="0">
                    <a:solidFill>
                      <a:schemeClr val="accent6">
                        <a:lumMod val="50000"/>
                      </a:schemeClr>
                    </a:solidFill>
                  </a:endParaRPr>
                </a:p>
              </p:txBody>
            </p:sp>
          </mc:Choice>
          <mc:Fallback>
            <p:sp>
              <p:nvSpPr>
                <p:cNvPr id="23" name="矩形 22"/>
                <p:cNvSpPr>
                  <a:spLocks noRot="1" noChangeAspect="1" noMove="1" noResize="1" noEditPoints="1" noAdjustHandles="1" noChangeArrowheads="1" noChangeShapeType="1" noTextEdit="1"/>
                </p:cNvSpPr>
                <p:nvPr/>
              </p:nvSpPr>
              <p:spPr>
                <a:xfrm>
                  <a:off x="1700063" y="3429000"/>
                  <a:ext cx="5100320" cy="1325564"/>
                </a:xfrm>
                <a:prstGeom prst="rect">
                  <a:avLst/>
                </a:prstGeom>
                <a:blipFill rotWithShape="1">
                  <a:blip r:embed="rId2"/>
                  <a:stretch>
                    <a:fillRect b="-7273"/>
                  </a:stretch>
                </a:blipFill>
                <a:ln w="19050">
                  <a:solidFill>
                    <a:schemeClr val="accent6">
                      <a:lumMod val="75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4:artisticCrisscrossEtching id="{C9539215-77CA-4B4B-8C96-777E1453AF86}"/>
                    </a:ext>
                  </a:extLst>
                </p:cNvPr>
                <p:cNvSpPr/>
                <p:nvPr/>
              </p:nvSpPr>
              <p:spPr>
                <a:xfrm>
                  <a:off x="3620007" y="3618995"/>
                  <a:ext cx="2352857" cy="558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Algorithm for </a:t>
                  </a:r>
                  <a14:m>
                    <m:oMath xmlns:m="http://schemas.openxmlformats.org/officeDocument/2006/math">
                      <m:r>
                        <a:rPr lang="en-GB" sz="2000" i="1" smtClean="0">
                          <a:solidFill>
                            <a:schemeClr val="tx1"/>
                          </a:solidFill>
                          <a:latin typeface="Cambria Math" panose="02040503050406030204" pitchFamily="18" charset="0"/>
                          <a:ea typeface="Cambria Math" panose="02040503050406030204" pitchFamily="18" charset="0"/>
                        </a:rPr>
                        <m:t>𝒫</m:t>
                      </m:r>
                    </m:oMath>
                  </a14:m>
                  <a:endParaRPr lang="en-US" sz="2000" dirty="0">
                    <a:solidFill>
                      <a:schemeClr val="tx1"/>
                    </a:solidFill>
                  </a:endParaRPr>
                </a:p>
              </p:txBody>
            </p:sp>
          </mc:Choice>
          <mc:Fallback>
            <p:sp>
              <p:nvSpPr>
                <p:cNvPr id="4" name="矩形 3"/>
                <p:cNvSpPr>
                  <a:spLocks noRot="1" noChangeAspect="1" noMove="1" noResize="1" noEditPoints="1" noAdjustHandles="1" noChangeArrowheads="1" noChangeShapeType="1" noTextEdit="1"/>
                </p:cNvSpPr>
                <p:nvPr/>
              </p:nvSpPr>
              <p:spPr>
                <a:xfrm>
                  <a:off x="3620007" y="3618995"/>
                  <a:ext cx="2352857" cy="558800"/>
                </a:xfrm>
                <a:prstGeom prst="rect">
                  <a:avLst/>
                </a:prstGeom>
                <a:blipFill rotWithShape="1">
                  <a:blip r:embed="rId3"/>
                  <a:stretch>
                    <a:fillRect b="-4301"/>
                  </a:stretch>
                </a:blipFill>
                <a:ln>
                  <a:solidFill>
                    <a:schemeClr val="accent4">
                      <a:lumMod val="75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4:artisticCrisscrossEtching id="{1D82B62B-DB9A-43DA-8C77-9F1B14D26AA5}"/>
                    </a:ext>
                  </a:extLst>
                </p:cNvPr>
                <p:cNvSpPr/>
                <p:nvPr/>
              </p:nvSpPr>
              <p:spPr>
                <a:xfrm>
                  <a:off x="1861407" y="3618995"/>
                  <a:ext cx="443528" cy="558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GB" sz="2000" b="0" i="1" smtClean="0">
                            <a:solidFill>
                              <a:schemeClr val="tx1"/>
                            </a:solidFill>
                            <a:latin typeface="Cambria Math" panose="02040503050406030204" pitchFamily="18" charset="0"/>
                          </a:rPr>
                          <m:t>𝑇</m:t>
                        </m:r>
                      </m:oMath>
                    </m:oMathPara>
                  </a14:m>
                  <a:endParaRPr lang="en-US" sz="2000" dirty="0">
                    <a:solidFill>
                      <a:schemeClr val="tx1"/>
                    </a:solidFill>
                  </a:endParaRPr>
                </a:p>
              </p:txBody>
            </p:sp>
          </mc:Choice>
          <mc:Fallback>
            <p:sp>
              <p:nvSpPr>
                <p:cNvPr id="5" name="矩形 4"/>
                <p:cNvSpPr>
                  <a:spLocks noRot="1" noChangeAspect="1" noMove="1" noResize="1" noEditPoints="1" noAdjustHandles="1" noChangeArrowheads="1" noChangeShapeType="1" noTextEdit="1"/>
                </p:cNvSpPr>
                <p:nvPr/>
              </p:nvSpPr>
              <p:spPr>
                <a:xfrm>
                  <a:off x="1861407" y="3618995"/>
                  <a:ext cx="443528" cy="558800"/>
                </a:xfrm>
                <a:prstGeom prst="rect">
                  <a:avLst/>
                </a:prstGeom>
                <a:blipFill rotWithShape="1">
                  <a:blip r:embed="rId4"/>
                  <a:stretch>
                    <a:fillRect/>
                  </a:stretch>
                </a:blipFill>
                <a:ln>
                  <a:solidFill>
                    <a:schemeClr val="accent4">
                      <a:lumMod val="75000"/>
                    </a:schemeClr>
                  </a:solidFill>
                </a:ln>
              </p:spPr>
              <p:txBody>
                <a:bodyPr/>
                <a:lstStyle/>
                <a:p>
                  <a:r>
                    <a:rPr lang="en-US">
                      <a:noFill/>
                    </a:rPr>
                    <a:t> </a:t>
                  </a:r>
                  <a:endParaRPr lang="en-US">
                    <a:noFill/>
                  </a:endParaRPr>
                </a:p>
              </p:txBody>
            </p:sp>
          </mc:Fallback>
        </mc:AlternateContent>
        <p:cxnSp>
          <p:nvCxnSpPr>
            <p:cNvPr id="7" name="直接箭头连接符 6"/>
            <p:cNvCxnSpPr>
              <a:stCxn id="5" idx="3"/>
              <a:endCxn id="4" idx="1"/>
            </p:cNvCxnSpPr>
            <p:nvPr/>
          </p:nvCxnSpPr>
          <p:spPr>
            <a:xfrm>
              <a:off x="2304935" y="3898395"/>
              <a:ext cx="1315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文本框 8">
                  <a:extLst>
                    <a:ext uri="{FF2B5EF4-FFF2-40B4-BE49-F238E27FC236}">
                      <a14:artisticCrisscrossEtching id="{C90B14E9-27C2-4356-A991-07D954424747}"/>
                    </a:ext>
                  </a:extLst>
                </p:cNvPr>
                <p:cNvSpPr txBox="1"/>
                <p:nvPr/>
              </p:nvSpPr>
              <p:spPr>
                <a:xfrm>
                  <a:off x="2435115" y="3545650"/>
                  <a:ext cx="105471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r>
                          <a:rPr lang="en-GB" sz="2000" b="0" i="1" smtClean="0">
                            <a:latin typeface="Cambria Math" panose="02040503050406030204" pitchFamily="18" charset="0"/>
                          </a:rPr>
                          <m:t>𝑇</m:t>
                        </m:r>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oMath>
                    </m:oMathPara>
                  </a14:m>
                  <a:endParaRPr 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2435115" y="3545650"/>
                  <a:ext cx="1054712" cy="307777"/>
                </a:xfrm>
                <a:prstGeom prst="rect">
                  <a:avLst/>
                </a:prstGeom>
                <a:blipFill rotWithShape="1">
                  <a:blip r:embed="rId5"/>
                  <a:stretch>
                    <a:fillRect l="-5780" t="-4000" r="-8092" b="-36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4:artisticCrisscrossEtching id="{B2539D0A-C37D-4E29-9A4F-16302C8F0EEB}"/>
                    </a:ext>
                  </a:extLst>
                </p:cNvPr>
                <p:cNvSpPr txBox="1"/>
                <p:nvPr/>
              </p:nvSpPr>
              <p:spPr>
                <a:xfrm>
                  <a:off x="2275284" y="3898395"/>
                  <a:ext cx="1374374" cy="369332"/>
                </a:xfrm>
                <a:prstGeom prst="rect">
                  <a:avLst/>
                </a:prstGeom>
                <a:noFill/>
              </p:spPr>
              <p:txBody>
                <a:bodyPr wrap="square" rtlCol="0">
                  <a:spAutoFit/>
                </a:bodyPr>
                <a:lstStyle/>
                <a:p>
                  <a:r>
                    <a:rPr lang="en-US" dirty="0">
                      <a:solidFill>
                        <a:schemeClr val="tx1">
                          <a:lumMod val="65000"/>
                          <a:lumOff val="35000"/>
                        </a:schemeClr>
                      </a:solidFill>
                    </a:rPr>
                    <a:t>(</a:t>
                  </a:r>
                  <a:r>
                    <a:rPr lang="en-GB" dirty="0">
                      <a:solidFill>
                        <a:schemeClr val="tx1">
                          <a:lumMod val="65000"/>
                          <a:lumOff val="35000"/>
                        </a:schemeClr>
                      </a:solidFill>
                    </a:rPr>
                    <a:t>input for </a:t>
                  </a:r>
                  <a14:m>
                    <m:oMath xmlns:m="http://schemas.openxmlformats.org/officeDocument/2006/math">
                      <m:r>
                        <a:rPr lang="en-GB" i="1">
                          <a:solidFill>
                            <a:schemeClr val="tx1">
                              <a:lumMod val="65000"/>
                              <a:lumOff val="35000"/>
                            </a:schemeClr>
                          </a:solidFill>
                          <a:latin typeface="Cambria Math" panose="02040503050406030204" pitchFamily="18" charset="0"/>
                          <a:ea typeface="Cambria Math" panose="02040503050406030204" pitchFamily="18" charset="0"/>
                        </a:rPr>
                        <m:t>𝒫</m:t>
                      </m:r>
                    </m:oMath>
                  </a14:m>
                  <a:r>
                    <a:rPr lang="en-US" dirty="0">
                      <a:solidFill>
                        <a:schemeClr val="tx1">
                          <a:lumMod val="65000"/>
                          <a:lumOff val="35000"/>
                        </a:schemeClr>
                      </a:solidFill>
                    </a:rPr>
                    <a:t>)</a:t>
                  </a:r>
                </a:p>
              </p:txBody>
            </p:sp>
          </mc:Choice>
          <mc:Fallback>
            <p:sp>
              <p:nvSpPr>
                <p:cNvPr id="10" name="文本框 9"/>
                <p:cNvSpPr txBox="1">
                  <a:spLocks noRot="1" noChangeAspect="1" noMove="1" noResize="1" noEditPoints="1" noAdjustHandles="1" noChangeArrowheads="1" noChangeShapeType="1" noTextEdit="1"/>
                </p:cNvSpPr>
                <p:nvPr/>
              </p:nvSpPr>
              <p:spPr>
                <a:xfrm>
                  <a:off x="2275284" y="3898395"/>
                  <a:ext cx="1374374" cy="369332"/>
                </a:xfrm>
                <a:prstGeom prst="rect">
                  <a:avLst/>
                </a:prstGeom>
                <a:blipFill rotWithShape="1">
                  <a:blip r:embed="rId6"/>
                  <a:stretch>
                    <a:fillRect l="-3540" t="-10000" r="-3097" b="-25000"/>
                  </a:stretch>
                </a:blipFill>
              </p:spPr>
              <p:txBody>
                <a:bodyPr/>
                <a:lstStyle/>
                <a:p>
                  <a:r>
                    <a:rPr lang="en-US">
                      <a:noFill/>
                    </a:rPr>
                    <a:t> </a:t>
                  </a:r>
                  <a:endParaRPr lang="en-US">
                    <a:noFill/>
                  </a:endParaRPr>
                </a:p>
              </p:txBody>
            </p:sp>
          </mc:Fallback>
        </mc:AlternateContent>
        <p:cxnSp>
          <p:nvCxnSpPr>
            <p:cNvPr id="11" name="直接箭头连接符 10"/>
            <p:cNvCxnSpPr>
              <a:endCxn id="5" idx="1"/>
            </p:cNvCxnSpPr>
            <p:nvPr/>
          </p:nvCxnSpPr>
          <p:spPr>
            <a:xfrm>
              <a:off x="1107440" y="3898395"/>
              <a:ext cx="7539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文本框 13">
                  <a:extLst>
                    <a:ext uri="{FF2B5EF4-FFF2-40B4-BE49-F238E27FC236}">
                      <a14:artisticCrisscrossEtching id="{6350DDEA-0F63-49A7-B85F-D300DD125A83}"/>
                    </a:ext>
                  </a:extLst>
                </p:cNvPr>
                <p:cNvSpPr txBox="1"/>
                <p:nvPr/>
              </p:nvSpPr>
              <p:spPr>
                <a:xfrm>
                  <a:off x="385255" y="3738376"/>
                  <a:ext cx="1167819" cy="584775"/>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𝑥</m:t>
                        </m:r>
                      </m:oMath>
                    </m:oMathPara>
                  </a14:m>
                  <a:endParaRPr lang="en-US" sz="2000" dirty="0"/>
                </a:p>
                <a:p>
                  <a:pPr algn="ctr"/>
                  <a:r>
                    <a:rPr lang="en-GB" dirty="0">
                      <a:solidFill>
                        <a:schemeClr val="tx1">
                          <a:lumMod val="65000"/>
                          <a:lumOff val="35000"/>
                        </a:schemeClr>
                      </a:solidFill>
                    </a:rPr>
                    <a:t>(input for </a:t>
                  </a:r>
                  <a14:m>
                    <m:oMath xmlns:m="http://schemas.openxmlformats.org/officeDocument/2006/math">
                      <m:r>
                        <a:rPr lang="en-GB" i="1" smtClean="0">
                          <a:solidFill>
                            <a:schemeClr val="tx1">
                              <a:lumMod val="65000"/>
                              <a:lumOff val="35000"/>
                            </a:schemeClr>
                          </a:solidFill>
                          <a:latin typeface="Cambria Math" panose="02040503050406030204" pitchFamily="18" charset="0"/>
                          <a:ea typeface="Cambria Math" panose="02040503050406030204" pitchFamily="18" charset="0"/>
                        </a:rPr>
                        <m:t>𝒬</m:t>
                      </m:r>
                    </m:oMath>
                  </a14:m>
                  <a:r>
                    <a:rPr lang="en-US" dirty="0">
                      <a:solidFill>
                        <a:schemeClr val="tx1">
                          <a:lumMod val="65000"/>
                          <a:lumOff val="35000"/>
                        </a:schemeClr>
                      </a:solidFill>
                    </a:rPr>
                    <a:t>)</a:t>
                  </a:r>
                </a:p>
              </p:txBody>
            </p:sp>
          </mc:Choice>
          <mc:Fallback>
            <p:sp>
              <p:nvSpPr>
                <p:cNvPr id="14" name="文本框 13"/>
                <p:cNvSpPr txBox="1">
                  <a:spLocks noRot="1" noChangeAspect="1" noMove="1" noResize="1" noEditPoints="1" noAdjustHandles="1" noChangeArrowheads="1" noChangeShapeType="1" noTextEdit="1"/>
                </p:cNvSpPr>
                <p:nvPr/>
              </p:nvSpPr>
              <p:spPr>
                <a:xfrm>
                  <a:off x="385255" y="3738376"/>
                  <a:ext cx="1167819" cy="584775"/>
                </a:xfrm>
                <a:prstGeom prst="rect">
                  <a:avLst/>
                </a:prstGeom>
                <a:blipFill rotWithShape="1">
                  <a:blip r:embed="rId7"/>
                  <a:stretch>
                    <a:fillRect l="-11979" r="-11979" b="-23958"/>
                  </a:stretch>
                </a:blipFill>
              </p:spPr>
              <p:txBody>
                <a:bodyPr/>
                <a:lstStyle/>
                <a:p>
                  <a:r>
                    <a:rPr lang="en-US">
                      <a:noFill/>
                    </a:rPr>
                    <a:t> </a:t>
                  </a:r>
                  <a:endParaRPr lang="en-US">
                    <a:noFill/>
                  </a:endParaRPr>
                </a:p>
              </p:txBody>
            </p:sp>
          </mc:Fallback>
        </mc:AlternateContent>
        <p:cxnSp>
          <p:nvCxnSpPr>
            <p:cNvPr id="17" name="直接箭头连接符 16"/>
            <p:cNvCxnSpPr>
              <a:stCxn id="4" idx="3"/>
            </p:cNvCxnSpPr>
            <p:nvPr/>
          </p:nvCxnSpPr>
          <p:spPr>
            <a:xfrm>
              <a:off x="5972864" y="3898395"/>
              <a:ext cx="24501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矩形 19">
                  <a:extLst>
                    <a:ext uri="{FF2B5EF4-FFF2-40B4-BE49-F238E27FC236}">
                      <a14:artisticCrisscrossEtching id="{F09F3547-CDFD-4D04-BE04-ED0E7A000823}"/>
                    </a:ext>
                  </a:extLst>
                </p:cNvPr>
                <p:cNvSpPr/>
                <p:nvPr/>
              </p:nvSpPr>
              <p:spPr>
                <a:xfrm>
                  <a:off x="7140975" y="3699539"/>
                  <a:ext cx="1884427" cy="400110"/>
                </a:xfrm>
                <a:prstGeom prst="rect">
                  <a:avLst/>
                </a:prstGeom>
              </p:spPr>
              <p:txBody>
                <a:bodyPr wrap="none">
                  <a:spAutoFit/>
                </a:bodyPr>
                <a:lstStyle/>
                <a:p>
                  <a:r>
                    <a:rPr lang="en-GB" sz="2000" dirty="0"/>
                    <a:t>answer for </a:t>
                  </a:r>
                  <a14:m>
                    <m:oMath xmlns:m="http://schemas.openxmlformats.org/officeDocument/2006/math">
                      <m:r>
                        <a:rPr lang="en-GB" sz="2000" i="1">
                          <a:latin typeface="Cambria Math" panose="02040503050406030204" pitchFamily="18" charset="0"/>
                          <a:ea typeface="Cambria Math" panose="02040503050406030204" pitchFamily="18" charset="0"/>
                        </a:rPr>
                        <m:t>𝒬</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𝑥</m:t>
                      </m:r>
                      <m:r>
                        <a:rPr lang="en-GB" sz="2000" b="0" i="1" smtClean="0">
                          <a:latin typeface="Cambria Math" panose="02040503050406030204" pitchFamily="18" charset="0"/>
                          <a:ea typeface="Cambria Math" panose="02040503050406030204" pitchFamily="18" charset="0"/>
                        </a:rPr>
                        <m:t>)</m:t>
                      </m:r>
                    </m:oMath>
                  </a14:m>
                  <a:endParaRPr lang="en-US" sz="2000" dirty="0"/>
                </a:p>
              </p:txBody>
            </p:sp>
          </mc:Choice>
          <mc:Fallback>
            <p:sp>
              <p:nvSpPr>
                <p:cNvPr id="20" name="矩形 19"/>
                <p:cNvSpPr>
                  <a:spLocks noRot="1" noChangeAspect="1" noMove="1" noResize="1" noEditPoints="1" noAdjustHandles="1" noChangeArrowheads="1" noChangeShapeType="1" noTextEdit="1"/>
                </p:cNvSpPr>
                <p:nvPr/>
              </p:nvSpPr>
              <p:spPr>
                <a:xfrm>
                  <a:off x="7140975" y="3699539"/>
                  <a:ext cx="1884427" cy="400110"/>
                </a:xfrm>
                <a:prstGeom prst="rect">
                  <a:avLst/>
                </a:prstGeom>
                <a:blipFill rotWithShape="1">
                  <a:blip r:embed="rId8"/>
                  <a:stretch>
                    <a:fillRect l="-3226" t="-9091" r="-323"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1" name="矩形 4">
                  <a:extLst>
                    <a:ext uri="{FF2B5EF4-FFF2-40B4-BE49-F238E27FC236}">
                      <a14:artisticCrisscrossEtching id="{1A9E22E9-58B3-4919-AF9E-98DE7B5E3A99}"/>
                    </a:ext>
                  </a:extLst>
                </p:cNvPr>
                <p:cNvSpPr/>
                <p:nvPr/>
              </p:nvSpPr>
              <p:spPr>
                <a:xfrm>
                  <a:off x="6217875" y="3624146"/>
                  <a:ext cx="443528" cy="558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GB" sz="2000" b="0" i="1" smtClean="0">
                            <a:solidFill>
                              <a:schemeClr val="tx1"/>
                            </a:solidFill>
                            <a:latin typeface="Cambria Math" panose="02040503050406030204" pitchFamily="18" charset="0"/>
                          </a:rPr>
                          <m:t>𝑇</m:t>
                        </m:r>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p:sp>
              <p:nvSpPr>
                <p:cNvPr id="21" name="矩形 4"/>
                <p:cNvSpPr>
                  <a:spLocks noRot="1" noChangeAspect="1" noMove="1" noResize="1" noEditPoints="1" noAdjustHandles="1" noChangeArrowheads="1" noChangeShapeType="1" noTextEdit="1"/>
                </p:cNvSpPr>
                <p:nvPr/>
              </p:nvSpPr>
              <p:spPr>
                <a:xfrm>
                  <a:off x="6217875" y="3624146"/>
                  <a:ext cx="443528" cy="558800"/>
                </a:xfrm>
                <a:prstGeom prst="rect">
                  <a:avLst/>
                </a:prstGeom>
                <a:blipFill rotWithShape="1">
                  <a:blip r:embed="rId9"/>
                  <a:stretch>
                    <a:fillRect/>
                  </a:stretch>
                </a:blipFill>
                <a:ln>
                  <a:solidFill>
                    <a:schemeClr val="accent4">
                      <a:lumMod val="75000"/>
                    </a:schemeClr>
                  </a:solidFill>
                </a:ln>
              </p:spPr>
              <p:txBody>
                <a:bodyPr/>
                <a:lstStyle/>
                <a:p>
                  <a:r>
                    <a:rPr lang="en-US">
                      <a:noFill/>
                    </a:rPr>
                    <a:t> </a:t>
                  </a:r>
                  <a:endParaRPr lang="en-US">
                    <a:noFill/>
                  </a:endParaRPr>
                </a:p>
              </p:txBody>
            </p:sp>
          </mc:Fallback>
        </mc:AlternateContent>
        <p:cxnSp>
          <p:nvCxnSpPr>
            <p:cNvPr id="28" name="直接箭头连接符 10"/>
            <p:cNvCxnSpPr>
              <a:stCxn id="21" idx="3"/>
            </p:cNvCxnSpPr>
            <p:nvPr/>
          </p:nvCxnSpPr>
          <p:spPr>
            <a:xfrm>
              <a:off x="6661403" y="3903546"/>
              <a:ext cx="5100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C00000"/>
                </a:solidFill>
              </a:rPr>
              <a:t>Polynomial</a:t>
            </a:r>
            <a:r>
              <a:rPr lang="en-GB" dirty="0"/>
              <a:t> Reduction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937E43CE-D78D-4B89-8C6F-012737957BDA}"/>
                  </a:ext>
                </a:extLst>
              </p:cNvPr>
              <p:cNvSpPr>
                <a:spLocks noGrp="1"/>
              </p:cNvSpPr>
              <p:nvPr>
                <p:ph idx="1"/>
              </p:nvPr>
            </p:nvSpPr>
            <p:spPr>
              <a:xfrm>
                <a:off x="628650" y="1691474"/>
                <a:ext cx="8515350" cy="4667249"/>
              </a:xfrm>
            </p:spPr>
            <p:txBody>
              <a:bodyPr>
                <a:normAutofit/>
              </a:bodyPr>
              <a:lstStyle/>
              <a:p>
                <a:pPr>
                  <a:spcBef>
                    <a:spcPts val="600"/>
                  </a:spcBef>
                </a:pPr>
                <a:r>
                  <a:rPr lang="en-GB" sz="2400" dirty="0"/>
                  <a:t>Define function </a:t>
                </a:r>
                <a14:m>
                  <m:oMath xmlns:m="http://schemas.openxmlformats.org/officeDocument/2006/math">
                    <m:r>
                      <a:rPr lang="en-GB" sz="2400" b="0" i="1" smtClean="0">
                        <a:latin typeface="Cambria Math" panose="02040503050406030204" pitchFamily="18" charset="0"/>
                      </a:rPr>
                      <m:t>𝑇</m:t>
                    </m:r>
                  </m:oMath>
                </a14:m>
                <a:r>
                  <a:rPr lang="en-US" sz="2400" dirty="0"/>
                  <a:t>: </a:t>
                </a:r>
                <a:br>
                  <a:rPr lang="en-US" sz="2400" dirty="0"/>
                </a:br>
                <a:r>
                  <a:rPr lang="en-US" sz="2400" dirty="0"/>
                  <a:t>input of decision problem </a:t>
                </a:r>
                <a14:m>
                  <m:oMath xmlns:m="http://schemas.openxmlformats.org/officeDocument/2006/math">
                    <m:r>
                      <a:rPr lang="en-US" sz="2400" i="1" smtClean="0">
                        <a:latin typeface="Cambria Math" panose="02040503050406030204" pitchFamily="18" charset="0"/>
                        <a:ea typeface="Cambria Math" panose="02040503050406030204" pitchFamily="18" charset="0"/>
                      </a:rPr>
                      <m:t>𝒬</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input of decision problem </a:t>
                </a:r>
                <a14:m>
                  <m:oMath xmlns:m="http://schemas.openxmlformats.org/officeDocument/2006/math">
                    <m:r>
                      <a:rPr lang="en-US" sz="2400" i="1" smtClean="0">
                        <a:latin typeface="Cambria Math" panose="02040503050406030204" pitchFamily="18" charset="0"/>
                        <a:ea typeface="Cambria Math" panose="02040503050406030204" pitchFamily="18" charset="0"/>
                      </a:rPr>
                      <m:t>𝒫</m:t>
                    </m:r>
                  </m:oMath>
                </a14:m>
                <a:r>
                  <a:rPr lang="en-US" sz="2400" dirty="0"/>
                  <a:t>.</a:t>
                </a:r>
              </a:p>
              <a:p>
                <a:pPr>
                  <a:spcBef>
                    <a:spcPts val="600"/>
                  </a:spcBef>
                </a:pPr>
                <a14:m>
                  <m:oMath xmlns:m="http://schemas.openxmlformats.org/officeDocument/2006/math">
                    <m:r>
                      <a:rPr lang="en-GB" sz="2400" b="0" i="1" smtClean="0">
                        <a:latin typeface="Cambria Math" panose="02040503050406030204" pitchFamily="18" charset="0"/>
                      </a:rPr>
                      <m:t>𝑇</m:t>
                    </m:r>
                  </m:oMath>
                </a14:m>
                <a:r>
                  <a:rPr lang="en-US" sz="2400" dirty="0"/>
                  <a:t> is a </a:t>
                </a:r>
                <a:r>
                  <a:rPr lang="en-US" sz="2400" b="1" dirty="0">
                    <a:solidFill>
                      <a:schemeClr val="accent1">
                        <a:lumMod val="75000"/>
                      </a:schemeClr>
                    </a:solidFill>
                  </a:rPr>
                  <a:t>polynomial reduction</a:t>
                </a:r>
                <a:r>
                  <a:rPr lang="en-US" sz="2400" dirty="0"/>
                  <a:t> from </a:t>
                </a:r>
                <a14:m>
                  <m:oMath xmlns:m="http://schemas.openxmlformats.org/officeDocument/2006/math">
                    <m:r>
                      <a:rPr lang="en-US" sz="2400" i="1">
                        <a:latin typeface="Cambria Math" panose="02040503050406030204" pitchFamily="18" charset="0"/>
                        <a:ea typeface="Cambria Math" panose="02040503050406030204" pitchFamily="18" charset="0"/>
                      </a:rPr>
                      <m:t>𝒬</m:t>
                    </m:r>
                  </m:oMath>
                </a14:m>
                <a:r>
                  <a:rPr lang="en-US" sz="2400" dirty="0"/>
                  <a:t> to </a:t>
                </a:r>
                <a14:m>
                  <m:oMath xmlns:m="http://schemas.openxmlformats.org/officeDocument/2006/math">
                    <m:r>
                      <a:rPr lang="en-US" sz="2400" i="1">
                        <a:latin typeface="Cambria Math" panose="02040503050406030204" pitchFamily="18" charset="0"/>
                        <a:ea typeface="Cambria Math" panose="02040503050406030204" pitchFamily="18" charset="0"/>
                      </a:rPr>
                      <m:t>𝒫</m:t>
                    </m:r>
                  </m:oMath>
                </a14:m>
                <a:r>
                  <a:rPr lang="en-US" sz="2400" dirty="0"/>
                  <a:t> if:</a:t>
                </a:r>
              </a:p>
              <a:p>
                <a:pPr lvl="1">
                  <a:spcBef>
                    <a:spcPts val="600"/>
                  </a:spcBef>
                </a:pPr>
                <a14:m>
                  <m:oMath xmlns:m="http://schemas.openxmlformats.org/officeDocument/2006/math">
                    <m:r>
                      <a:rPr lang="en-GB" sz="2000" i="1">
                        <a:latin typeface="Cambria Math" panose="02040503050406030204" pitchFamily="18" charset="0"/>
                      </a:rPr>
                      <m:t>𝑇</m:t>
                    </m:r>
                  </m:oMath>
                </a14:m>
                <a:r>
                  <a:rPr lang="en-US" sz="2000" dirty="0"/>
                  <a:t> can be computed within </a:t>
                </a:r>
                <a:r>
                  <a:rPr lang="en-US" sz="2000" i="1" dirty="0">
                    <a:solidFill>
                      <a:schemeClr val="accent2">
                        <a:lumMod val="75000"/>
                      </a:schemeClr>
                    </a:solidFill>
                  </a:rPr>
                  <a:t>polynomial</a:t>
                </a:r>
                <a:r>
                  <a:rPr lang="en-US" sz="2000" dirty="0"/>
                  <a:t> time (</a:t>
                </a:r>
                <a:r>
                  <a:rPr lang="en-US" sz="2000" dirty="0" err="1"/>
                  <a:t>w.r.t.</a:t>
                </a:r>
                <a:r>
                  <a:rPr lang="en-US" sz="2000" dirty="0"/>
                  <a:t> input length).</a:t>
                </a:r>
              </a:p>
              <a:p>
                <a:pPr lvl="1">
                  <a:spcBef>
                    <a:spcPts val="600"/>
                  </a:spcBef>
                </a:pPr>
                <a:r>
                  <a:rPr lang="en-GB" sz="2000" dirty="0"/>
                  <a:t>Input </a:t>
                </a:r>
                <a14:m>
                  <m:oMath xmlns:m="http://schemas.openxmlformats.org/officeDocument/2006/math">
                    <m:r>
                      <a:rPr lang="en-GB" sz="2000" b="0" i="1" smtClean="0">
                        <a:latin typeface="Cambria Math" panose="02040503050406030204" pitchFamily="18" charset="0"/>
                      </a:rPr>
                      <m:t>𝑥</m:t>
                    </m:r>
                  </m:oMath>
                </a14:m>
                <a:r>
                  <a:rPr lang="en-US" sz="2000" dirty="0"/>
                  <a:t> is a “yes” input for </a:t>
                </a:r>
                <a14:m>
                  <m:oMath xmlns:m="http://schemas.openxmlformats.org/officeDocument/2006/math">
                    <m:r>
                      <a:rPr lang="en-US" sz="2000" i="1">
                        <a:latin typeface="Cambria Math" panose="02040503050406030204" pitchFamily="18" charset="0"/>
                        <a:ea typeface="Cambria Math" panose="02040503050406030204" pitchFamily="18" charset="0"/>
                      </a:rPr>
                      <m:t>𝒬</m:t>
                    </m:r>
                  </m:oMath>
                </a14:m>
                <a:r>
                  <a:rPr lang="en-US" sz="2000" dirty="0"/>
                  <a:t> </a:t>
                </a:r>
                <a:r>
                  <a:rPr lang="en-US" sz="2000" i="1" dirty="0">
                    <a:solidFill>
                      <a:schemeClr val="accent2">
                        <a:lumMod val="75000"/>
                      </a:schemeClr>
                    </a:solidFill>
                  </a:rPr>
                  <a:t>iff</a:t>
                </a:r>
                <a:r>
                  <a:rPr lang="en-US" sz="2000" dirty="0"/>
                  <a:t> </a:t>
                </a:r>
                <a14:m>
                  <m:oMath xmlns:m="http://schemas.openxmlformats.org/officeDocument/2006/math">
                    <m:r>
                      <a:rPr lang="en-GB" sz="2000" b="0" i="1" smtClean="0">
                        <a:latin typeface="Cambria Math" panose="02040503050406030204" pitchFamily="18" charset="0"/>
                      </a:rPr>
                      <m:t>𝑇</m:t>
                    </m:r>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oMath>
                </a14:m>
                <a:r>
                  <a:rPr lang="en-US" sz="2000" dirty="0"/>
                  <a:t> is a “yes” input for </a:t>
                </a:r>
                <a14:m>
                  <m:oMath xmlns:m="http://schemas.openxmlformats.org/officeDocument/2006/math">
                    <m:r>
                      <a:rPr lang="en-US" sz="2000" i="1">
                        <a:latin typeface="Cambria Math" panose="02040503050406030204" pitchFamily="18" charset="0"/>
                        <a:ea typeface="Cambria Math" panose="02040503050406030204" pitchFamily="18" charset="0"/>
                      </a:rPr>
                      <m:t>𝒫</m:t>
                    </m:r>
                  </m:oMath>
                </a14:m>
                <a:r>
                  <a:rPr lang="en-US" sz="2000" dirty="0"/>
                  <a:t>.</a:t>
                </a:r>
              </a:p>
              <a:p>
                <a:pPr>
                  <a:spcBef>
                    <a:spcPts val="600"/>
                  </a:spcBef>
                </a:pPr>
                <a:endParaRPr lang="en-GB" sz="2400" dirty="0"/>
              </a:p>
              <a:p>
                <a:pPr>
                  <a:spcBef>
                    <a:spcPts val="600"/>
                  </a:spcBef>
                </a:pPr>
                <a:endParaRPr lang="en-GB" sz="2400" dirty="0"/>
              </a:p>
              <a:p>
                <a:pPr>
                  <a:spcBef>
                    <a:spcPts val="600"/>
                  </a:spcBef>
                </a:pPr>
                <a:endParaRPr lang="en-GB" sz="2400" dirty="0"/>
              </a:p>
              <a:p>
                <a:pPr>
                  <a:spcBef>
                    <a:spcPts val="600"/>
                  </a:spcBef>
                </a:pPr>
                <a:endParaRPr lang="en-GB" sz="2400" dirty="0"/>
              </a:p>
              <a:p>
                <a:pPr>
                  <a:spcBef>
                    <a:spcPts val="600"/>
                  </a:spcBef>
                </a:pPr>
                <a14:m>
                  <m:oMath xmlns:m="http://schemas.openxmlformats.org/officeDocument/2006/math">
                    <m:r>
                      <a:rPr lang="en-US" sz="2400" i="1">
                        <a:latin typeface="Cambria Math" panose="02040503050406030204" pitchFamily="18" charset="0"/>
                        <a:ea typeface="Cambria Math" panose="02040503050406030204" pitchFamily="18" charset="0"/>
                      </a:rPr>
                      <m:t>𝒬</m:t>
                    </m:r>
                  </m:oMath>
                </a14:m>
                <a:r>
                  <a:rPr lang="en-US" sz="2400" dirty="0"/>
                  <a:t> is </a:t>
                </a:r>
                <a:r>
                  <a:rPr lang="en-US" sz="2400" b="1" dirty="0">
                    <a:solidFill>
                      <a:schemeClr val="accent1">
                        <a:lumMod val="75000"/>
                      </a:schemeClr>
                    </a:solidFill>
                  </a:rPr>
                  <a:t>polynomially reducible </a:t>
                </a:r>
                <a:r>
                  <a:rPr lang="en-US" sz="2400" dirty="0"/>
                  <a:t>to </a:t>
                </a:r>
                <a14:m>
                  <m:oMath xmlns:m="http://schemas.openxmlformats.org/officeDocument/2006/math">
                    <m:r>
                      <a:rPr lang="en-US" sz="2400" i="1">
                        <a:latin typeface="Cambria Math" panose="02040503050406030204" pitchFamily="18" charset="0"/>
                        <a:ea typeface="Cambria Math" panose="02040503050406030204" pitchFamily="18" charset="0"/>
                      </a:rPr>
                      <m:t>𝒫</m:t>
                    </m:r>
                  </m:oMath>
                </a14:m>
                <a:r>
                  <a:rPr lang="en-GB" sz="2400" dirty="0"/>
                  <a:t>: </a:t>
                </a:r>
                <a14:m>
                  <m:oMath xmlns:m="http://schemas.openxmlformats.org/officeDocument/2006/math">
                    <m:r>
                      <a:rPr lang="en-GB" sz="2400" i="1" smtClean="0">
                        <a:latin typeface="Cambria Math" panose="02040503050406030204" pitchFamily="18" charset="0"/>
                        <a:ea typeface="Cambria Math" panose="02040503050406030204" pitchFamily="18" charset="0"/>
                      </a:rPr>
                      <m:t>𝒬</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m:t>
                        </m:r>
                      </m:e>
                      <m:sub>
                        <m:r>
                          <a:rPr lang="en-GB" sz="2400" b="0" i="1" smtClean="0">
                            <a:latin typeface="Cambria Math" panose="02040503050406030204" pitchFamily="18" charset="0"/>
                            <a:ea typeface="Cambria Math" panose="02040503050406030204" pitchFamily="18" charset="0"/>
                          </a:rPr>
                          <m:t>𝑃</m:t>
                        </m:r>
                      </m:sub>
                    </m:sSub>
                    <m:r>
                      <a:rPr lang="en-US" sz="2400" i="1">
                        <a:latin typeface="Cambria Math" panose="02040503050406030204" pitchFamily="18" charset="0"/>
                        <a:ea typeface="Cambria Math" panose="02040503050406030204" pitchFamily="18" charset="0"/>
                      </a:rPr>
                      <m:t>𝒫</m:t>
                    </m:r>
                  </m:oMath>
                </a14:m>
                <a:r>
                  <a:rPr lang="en-GB" sz="2400" dirty="0"/>
                  <a:t>.</a:t>
                </a:r>
              </a:p>
              <a:p>
                <a:pPr>
                  <a:spcBef>
                    <a:spcPts val="600"/>
                  </a:spcBef>
                </a:pPr>
                <a14:m>
                  <m:oMath xmlns:m="http://schemas.openxmlformats.org/officeDocument/2006/math">
                    <m:r>
                      <a:rPr lang="en-US" sz="2400" i="1" smtClean="0">
                        <a:solidFill>
                          <a:srgbClr val="C00000"/>
                        </a:solidFill>
                        <a:latin typeface="Cambria Math" panose="02040503050406030204" pitchFamily="18" charset="0"/>
                        <a:ea typeface="Cambria Math" panose="02040503050406030204" pitchFamily="18" charset="0"/>
                      </a:rPr>
                      <m:t>𝒫</m:t>
                    </m:r>
                  </m:oMath>
                </a14:m>
                <a:r>
                  <a:rPr lang="en-GB" sz="2400" dirty="0">
                    <a:solidFill>
                      <a:srgbClr val="C00000"/>
                    </a:solidFill>
                  </a:rPr>
                  <a:t> is at least as hard as </a:t>
                </a:r>
                <a14:m>
                  <m:oMath xmlns:m="http://schemas.openxmlformats.org/officeDocument/2006/math">
                    <m:r>
                      <a:rPr lang="en-GB" sz="2400" i="1">
                        <a:solidFill>
                          <a:srgbClr val="C00000"/>
                        </a:solidFill>
                        <a:latin typeface="Cambria Math" panose="02040503050406030204" pitchFamily="18" charset="0"/>
                        <a:ea typeface="Cambria Math" panose="02040503050406030204" pitchFamily="18" charset="0"/>
                      </a:rPr>
                      <m:t>𝒬</m:t>
                    </m:r>
                  </m:oMath>
                </a14:m>
                <a:r>
                  <a:rPr lang="en-GB" sz="2400" dirty="0">
                    <a:solidFill>
                      <a:srgbClr val="C00000"/>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1474"/>
                <a:ext cx="8515350" cy="4667249"/>
              </a:xfrm>
              <a:blipFill rotWithShape="1">
                <a:blip r:embed="rId1"/>
                <a:stretch>
                  <a:fillRect l="-931" t="-1828"/>
                </a:stretch>
              </a:blipFill>
            </p:spPr>
            <p:txBody>
              <a:bodyPr/>
              <a:lstStyle/>
              <a:p>
                <a:r>
                  <a:rPr lang="en-US">
                    <a:noFill/>
                  </a:rPr>
                  <a:t> </a:t>
                </a:r>
                <a:endParaRPr lang="en-US">
                  <a:noFill/>
                </a:endParaRPr>
              </a:p>
            </p:txBody>
          </p:sp>
        </mc:Fallback>
      </mc:AlternateContent>
      <p:grpSp>
        <p:nvGrpSpPr>
          <p:cNvPr id="48" name="组合 47"/>
          <p:cNvGrpSpPr/>
          <p:nvPr/>
        </p:nvGrpSpPr>
        <p:grpSpPr>
          <a:xfrm>
            <a:off x="3346670" y="5119223"/>
            <a:ext cx="2450660" cy="1598368"/>
            <a:chOff x="3346670" y="5119223"/>
            <a:chExt cx="2450660" cy="1598368"/>
          </a:xfrm>
        </p:grpSpPr>
        <p:sp>
          <p:nvSpPr>
            <p:cNvPr id="15" name="矩形 14"/>
            <p:cNvSpPr/>
            <p:nvPr/>
          </p:nvSpPr>
          <p:spPr>
            <a:xfrm>
              <a:off x="3352593" y="5163003"/>
              <a:ext cx="914400" cy="120967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4849456" y="5163003"/>
              <a:ext cx="914400" cy="120967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椭圆 17"/>
            <p:cNvSpPr/>
            <p:nvPr/>
          </p:nvSpPr>
          <p:spPr>
            <a:xfrm>
              <a:off x="3451703" y="5402668"/>
              <a:ext cx="580625" cy="560640"/>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p:cNvSpPr/>
            <p:nvPr/>
          </p:nvSpPr>
          <p:spPr>
            <a:xfrm>
              <a:off x="5022785" y="5383220"/>
              <a:ext cx="682975" cy="865125"/>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直接箭头连接符 20"/>
            <p:cNvCxnSpPr/>
            <p:nvPr/>
          </p:nvCxnSpPr>
          <p:spPr>
            <a:xfrm>
              <a:off x="3742016" y="5488123"/>
              <a:ext cx="1490177" cy="194865"/>
            </a:xfrm>
            <a:prstGeom prst="straightConnector1">
              <a:avLst/>
            </a:prstGeom>
            <a:ln w="1905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868213" y="5625283"/>
              <a:ext cx="1496059" cy="387666"/>
            </a:xfrm>
            <a:prstGeom prst="straightConnector1">
              <a:avLst/>
            </a:prstGeom>
            <a:ln w="1905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799633" y="5815783"/>
              <a:ext cx="1564639" cy="202245"/>
            </a:xfrm>
            <a:prstGeom prst="straightConnector1">
              <a:avLst/>
            </a:prstGeom>
            <a:ln w="1905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028167" y="5267143"/>
              <a:ext cx="988176" cy="68132"/>
            </a:xfrm>
            <a:prstGeom prst="straightConnector1">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3517693" y="6252470"/>
              <a:ext cx="1498650" cy="16062"/>
            </a:xfrm>
            <a:prstGeom prst="straightConnector1">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307099" y="5655531"/>
              <a:ext cx="424540" cy="307777"/>
            </a:xfrm>
            <a:prstGeom prst="rect">
              <a:avLst/>
            </a:prstGeom>
            <a:noFill/>
          </p:spPr>
          <p:txBody>
            <a:bodyPr wrap="none" rtlCol="0">
              <a:spAutoFit/>
            </a:bodyPr>
            <a:lstStyle/>
            <a:p>
              <a:r>
                <a:rPr lang="en-GB" sz="1400" dirty="0">
                  <a:solidFill>
                    <a:srgbClr val="C00000"/>
                  </a:solidFill>
                </a:rPr>
                <a:t>yes</a:t>
              </a:r>
              <a:endParaRPr lang="en-US" sz="1400" dirty="0">
                <a:solidFill>
                  <a:srgbClr val="C00000"/>
                </a:solidFill>
              </a:endParaRPr>
            </a:p>
          </p:txBody>
        </p:sp>
        <p:sp>
          <p:nvSpPr>
            <p:cNvPr id="40" name="文本框 39"/>
            <p:cNvSpPr txBox="1"/>
            <p:nvPr/>
          </p:nvSpPr>
          <p:spPr>
            <a:xfrm>
              <a:off x="3424566" y="5518008"/>
              <a:ext cx="424540" cy="307777"/>
            </a:xfrm>
            <a:prstGeom prst="rect">
              <a:avLst/>
            </a:prstGeom>
            <a:noFill/>
          </p:spPr>
          <p:txBody>
            <a:bodyPr wrap="none" rtlCol="0">
              <a:spAutoFit/>
            </a:bodyPr>
            <a:lstStyle/>
            <a:p>
              <a:r>
                <a:rPr lang="en-GB" sz="1400" dirty="0">
                  <a:solidFill>
                    <a:srgbClr val="C00000"/>
                  </a:solidFill>
                </a:rPr>
                <a:t>yes</a:t>
              </a:r>
              <a:endParaRPr lang="en-US" sz="1400" dirty="0">
                <a:solidFill>
                  <a:srgbClr val="C00000"/>
                </a:solidFill>
              </a:endParaRPr>
            </a:p>
          </p:txBody>
        </p:sp>
        <p:sp>
          <p:nvSpPr>
            <p:cNvPr id="41" name="文本框 40"/>
            <p:cNvSpPr txBox="1"/>
            <p:nvPr/>
          </p:nvSpPr>
          <p:spPr>
            <a:xfrm>
              <a:off x="5423510" y="5119223"/>
              <a:ext cx="373820" cy="307777"/>
            </a:xfrm>
            <a:prstGeom prst="rect">
              <a:avLst/>
            </a:prstGeom>
            <a:noFill/>
          </p:spPr>
          <p:txBody>
            <a:bodyPr wrap="none" rtlCol="0">
              <a:spAutoFit/>
            </a:bodyPr>
            <a:lstStyle/>
            <a:p>
              <a:r>
                <a:rPr lang="en-GB" sz="1400" dirty="0">
                  <a:solidFill>
                    <a:schemeClr val="accent1">
                      <a:lumMod val="50000"/>
                    </a:schemeClr>
                  </a:solidFill>
                </a:rPr>
                <a:t>no</a:t>
              </a:r>
              <a:endParaRPr lang="en-US" sz="1400" dirty="0">
                <a:solidFill>
                  <a:schemeClr val="accent1">
                    <a:lumMod val="50000"/>
                  </a:schemeClr>
                </a:solidFill>
              </a:endParaRPr>
            </a:p>
          </p:txBody>
        </p:sp>
        <p:sp>
          <p:nvSpPr>
            <p:cNvPr id="43" name="文本框 42"/>
            <p:cNvSpPr txBox="1"/>
            <p:nvPr/>
          </p:nvSpPr>
          <p:spPr>
            <a:xfrm>
              <a:off x="3346670" y="5134625"/>
              <a:ext cx="373820" cy="307777"/>
            </a:xfrm>
            <a:prstGeom prst="rect">
              <a:avLst/>
            </a:prstGeom>
            <a:noFill/>
          </p:spPr>
          <p:txBody>
            <a:bodyPr wrap="square" rtlCol="0">
              <a:spAutoFit/>
            </a:bodyPr>
            <a:lstStyle/>
            <a:p>
              <a:r>
                <a:rPr lang="en-GB" sz="1400" dirty="0">
                  <a:solidFill>
                    <a:schemeClr val="accent1">
                      <a:lumMod val="50000"/>
                    </a:schemeClr>
                  </a:solidFill>
                </a:rPr>
                <a:t>no</a:t>
              </a:r>
              <a:endParaRPr lang="en-US" sz="1400" dirty="0">
                <a:solidFill>
                  <a:schemeClr val="accent1">
                    <a:lumMod val="50000"/>
                  </a:schemeClr>
                </a:solidFill>
              </a:endParaRPr>
            </a:p>
          </p:txBody>
        </p:sp>
        <mc:AlternateContent xmlns:mc="http://schemas.openxmlformats.org/markup-compatibility/2006">
          <mc:Choice xmlns:a14="http://schemas.microsoft.com/office/drawing/2010/main" Requires="a14">
            <p:sp>
              <p:nvSpPr>
                <p:cNvPr id="44" name="矩形 43">
                  <a:extLst>
                    <a:ext uri="{FF2B5EF4-FFF2-40B4-BE49-F238E27FC236}">
                      <a14:artisticCrisscrossEtching id="{0336D1EA-73D9-4836-B9EC-CBB428A96D49}"/>
                    </a:ext>
                  </a:extLst>
                </p:cNvPr>
                <p:cNvSpPr/>
                <p:nvPr/>
              </p:nvSpPr>
              <p:spPr>
                <a:xfrm>
                  <a:off x="5157677" y="6348259"/>
                  <a:ext cx="4131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𝒫</m:t>
                        </m:r>
                      </m:oMath>
                    </m:oMathPara>
                  </a14:m>
                  <a:endParaRPr lang="en-US" dirty="0"/>
                </a:p>
              </p:txBody>
            </p:sp>
          </mc:Choice>
          <mc:Fallback>
            <p:sp>
              <p:nvSpPr>
                <p:cNvPr id="44" name="矩形 43"/>
                <p:cNvSpPr>
                  <a:spLocks noRot="1" noChangeAspect="1" noMove="1" noResize="1" noEditPoints="1" noAdjustHandles="1" noChangeArrowheads="1" noChangeShapeType="1" noTextEdit="1"/>
                </p:cNvSpPr>
                <p:nvPr/>
              </p:nvSpPr>
              <p:spPr>
                <a:xfrm>
                  <a:off x="5157677" y="6348259"/>
                  <a:ext cx="413190" cy="369332"/>
                </a:xfrm>
                <a:prstGeom prst="rect">
                  <a:avLst/>
                </a:prstGeom>
                <a:blipFill rotWithShape="1">
                  <a:blip r:embed="rId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5" name="矩形 44">
                  <a:extLst>
                    <a:ext uri="{FF2B5EF4-FFF2-40B4-BE49-F238E27FC236}">
                      <a14:artisticCrisscrossEtching id="{1FA6F947-F32B-402D-B18D-F50029119D51}"/>
                    </a:ext>
                  </a:extLst>
                </p:cNvPr>
                <p:cNvSpPr/>
                <p:nvPr/>
              </p:nvSpPr>
              <p:spPr>
                <a:xfrm>
                  <a:off x="3612014" y="6348259"/>
                  <a:ext cx="3955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Cambria Math" panose="02040503050406030204" pitchFamily="18" charset="0"/>
                          </a:rPr>
                          <m:t>𝒬</m:t>
                        </m:r>
                      </m:oMath>
                    </m:oMathPara>
                  </a14:m>
                  <a:endParaRPr lang="en-US" dirty="0"/>
                </a:p>
              </p:txBody>
            </p:sp>
          </mc:Choice>
          <mc:Fallback>
            <p:sp>
              <p:nvSpPr>
                <p:cNvPr id="45" name="矩形 44"/>
                <p:cNvSpPr>
                  <a:spLocks noRot="1" noChangeAspect="1" noMove="1" noResize="1" noEditPoints="1" noAdjustHandles="1" noChangeArrowheads="1" noChangeShapeType="1" noTextEdit="1"/>
                </p:cNvSpPr>
                <p:nvPr/>
              </p:nvSpPr>
              <p:spPr>
                <a:xfrm>
                  <a:off x="3612014" y="6348259"/>
                  <a:ext cx="395558" cy="369332"/>
                </a:xfrm>
                <a:prstGeom prst="rect">
                  <a:avLst/>
                </a:prstGeom>
                <a:blipFill rotWithShape="1">
                  <a:blip r:embed="rId3"/>
                  <a:stretch>
                    <a:fillRect b="-9836"/>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7" name="矩形 46">
                  <a:extLst>
                    <a:ext uri="{FF2B5EF4-FFF2-40B4-BE49-F238E27FC236}">
                      <a14:artisticCrisscrossEtching id="{BD43EFE4-611A-4EE0-B87E-8A034793C0B5}"/>
                    </a:ext>
                  </a:extLst>
                </p:cNvPr>
                <p:cNvSpPr/>
                <p:nvPr/>
              </p:nvSpPr>
              <p:spPr>
                <a:xfrm>
                  <a:off x="4380279" y="5925051"/>
                  <a:ext cx="3804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𝑇</m:t>
                        </m:r>
                      </m:oMath>
                    </m:oMathPara>
                  </a14:m>
                  <a:endParaRPr lang="en-US" dirty="0"/>
                </a:p>
              </p:txBody>
            </p:sp>
          </mc:Choice>
          <mc:Fallback>
            <p:sp>
              <p:nvSpPr>
                <p:cNvPr id="47" name="矩形 46"/>
                <p:cNvSpPr>
                  <a:spLocks noRot="1" noChangeAspect="1" noMove="1" noResize="1" noEditPoints="1" noAdjustHandles="1" noChangeArrowheads="1" noChangeShapeType="1" noTextEdit="1"/>
                </p:cNvSpPr>
                <p:nvPr/>
              </p:nvSpPr>
              <p:spPr>
                <a:xfrm>
                  <a:off x="4380279" y="5925051"/>
                  <a:ext cx="380489"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p:grpSp>
      <p:grpSp>
        <p:nvGrpSpPr>
          <p:cNvPr id="63" name="组合 23"/>
          <p:cNvGrpSpPr/>
          <p:nvPr/>
        </p:nvGrpSpPr>
        <p:grpSpPr>
          <a:xfrm>
            <a:off x="385255" y="3652520"/>
            <a:ext cx="8640147" cy="1325564"/>
            <a:chOff x="707032" y="3752085"/>
            <a:chExt cx="8640147" cy="1325564"/>
          </a:xfrm>
        </p:grpSpPr>
        <mc:AlternateContent xmlns:mc="http://schemas.openxmlformats.org/markup-compatibility/2006">
          <mc:Choice xmlns:a14="http://schemas.microsoft.com/office/drawing/2010/main" Requires="a14">
            <p:sp>
              <p:nvSpPr>
                <p:cNvPr id="64" name="矩形 22">
                  <a:extLst>
                    <a:ext uri="{FF2B5EF4-FFF2-40B4-BE49-F238E27FC236}">
                      <a14:artisticCrisscrossEtching id="{DD606ADA-862C-42FF-B945-3C78B01DA488}"/>
                    </a:ext>
                  </a:extLst>
                </p:cNvPr>
                <p:cNvSpPr/>
                <p:nvPr/>
              </p:nvSpPr>
              <p:spPr>
                <a:xfrm>
                  <a:off x="2021840" y="3752085"/>
                  <a:ext cx="5100320" cy="1325564"/>
                </a:xfrm>
                <a:prstGeom prst="rect">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GB" sz="2000" dirty="0">
                      <a:solidFill>
                        <a:schemeClr val="accent6">
                          <a:lumMod val="50000"/>
                        </a:schemeClr>
                      </a:solidFill>
                    </a:rPr>
                    <a:t>Algorithm for </a:t>
                  </a:r>
                  <a14:m>
                    <m:oMath xmlns:m="http://schemas.openxmlformats.org/officeDocument/2006/math">
                      <m:r>
                        <a:rPr lang="en-GB" sz="2000" i="1" smtClean="0">
                          <a:solidFill>
                            <a:schemeClr val="accent6">
                              <a:lumMod val="50000"/>
                            </a:schemeClr>
                          </a:solidFill>
                          <a:latin typeface="Cambria Math" panose="02040503050406030204" pitchFamily="18" charset="0"/>
                          <a:ea typeface="Cambria Math" panose="02040503050406030204" pitchFamily="18" charset="0"/>
                        </a:rPr>
                        <m:t>𝒬</m:t>
                      </m:r>
                    </m:oMath>
                  </a14:m>
                  <a:endParaRPr lang="en-US" sz="2000" dirty="0">
                    <a:solidFill>
                      <a:schemeClr val="accent6">
                        <a:lumMod val="50000"/>
                      </a:schemeClr>
                    </a:solidFill>
                  </a:endParaRPr>
                </a:p>
              </p:txBody>
            </p:sp>
          </mc:Choice>
          <mc:Fallback>
            <p:sp>
              <p:nvSpPr>
                <p:cNvPr id="23" name="矩形 22"/>
                <p:cNvSpPr>
                  <a:spLocks noRot="1" noChangeAspect="1" noMove="1" noResize="1" noEditPoints="1" noAdjustHandles="1" noChangeArrowheads="1" noChangeShapeType="1" noTextEdit="1"/>
                </p:cNvSpPr>
                <p:nvPr/>
              </p:nvSpPr>
              <p:spPr>
                <a:xfrm>
                  <a:off x="2021840" y="3752085"/>
                  <a:ext cx="5100320" cy="1325564"/>
                </a:xfrm>
                <a:prstGeom prst="rect">
                  <a:avLst/>
                </a:prstGeom>
                <a:blipFill rotWithShape="1">
                  <a:blip r:embed="rId5"/>
                  <a:stretch>
                    <a:fillRect b="-7273"/>
                  </a:stretch>
                </a:blipFill>
                <a:ln w="19050">
                  <a:solidFill>
                    <a:schemeClr val="accent6">
                      <a:lumMod val="75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5" name="矩形 3">
                  <a:extLst>
                    <a:ext uri="{FF2B5EF4-FFF2-40B4-BE49-F238E27FC236}">
                      <a14:artisticCrisscrossEtching id="{BB842DDD-2384-48A3-A5E7-43DB44BF592A}"/>
                    </a:ext>
                  </a:extLst>
                </p:cNvPr>
                <p:cNvSpPr/>
                <p:nvPr/>
              </p:nvSpPr>
              <p:spPr>
                <a:xfrm>
                  <a:off x="4496032" y="3942080"/>
                  <a:ext cx="2479040" cy="558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Algorithm for </a:t>
                  </a:r>
                  <a14:m>
                    <m:oMath xmlns:m="http://schemas.openxmlformats.org/officeDocument/2006/math">
                      <m:r>
                        <a:rPr lang="en-GB" sz="2000" i="1" smtClean="0">
                          <a:solidFill>
                            <a:schemeClr val="tx1"/>
                          </a:solidFill>
                          <a:latin typeface="Cambria Math" panose="02040503050406030204" pitchFamily="18" charset="0"/>
                          <a:ea typeface="Cambria Math" panose="02040503050406030204" pitchFamily="18" charset="0"/>
                        </a:rPr>
                        <m:t>𝒫</m:t>
                      </m:r>
                    </m:oMath>
                  </a14:m>
                  <a:endParaRPr lang="en-US" sz="2000" dirty="0">
                    <a:solidFill>
                      <a:schemeClr val="tx1"/>
                    </a:solidFill>
                  </a:endParaRPr>
                </a:p>
              </p:txBody>
            </p:sp>
          </mc:Choice>
          <mc:Fallback>
            <p:sp>
              <p:nvSpPr>
                <p:cNvPr id="4" name="矩形 3"/>
                <p:cNvSpPr>
                  <a:spLocks noRot="1" noChangeAspect="1" noMove="1" noResize="1" noEditPoints="1" noAdjustHandles="1" noChangeArrowheads="1" noChangeShapeType="1" noTextEdit="1"/>
                </p:cNvSpPr>
                <p:nvPr/>
              </p:nvSpPr>
              <p:spPr>
                <a:xfrm>
                  <a:off x="4496032" y="3942080"/>
                  <a:ext cx="2479040" cy="558800"/>
                </a:xfrm>
                <a:prstGeom prst="rect">
                  <a:avLst/>
                </a:prstGeom>
                <a:blipFill rotWithShape="1">
                  <a:blip r:embed="rId6"/>
                  <a:stretch>
                    <a:fillRect b="-4301"/>
                  </a:stretch>
                </a:blipFill>
                <a:ln>
                  <a:solidFill>
                    <a:schemeClr val="accent4">
                      <a:lumMod val="75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6" name="矩形 4">
                  <a:extLst>
                    <a:ext uri="{FF2B5EF4-FFF2-40B4-BE49-F238E27FC236}">
                      <a14:artisticCrisscrossEtching id="{506DADE7-9FB4-476F-A6D0-08C8C0A2FAC9}"/>
                    </a:ext>
                  </a:extLst>
                </p:cNvPr>
                <p:cNvSpPr/>
                <p:nvPr/>
              </p:nvSpPr>
              <p:spPr>
                <a:xfrm>
                  <a:off x="2235200" y="3942080"/>
                  <a:ext cx="701040" cy="558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GB" sz="2000" b="0" i="1" smtClean="0">
                            <a:solidFill>
                              <a:schemeClr val="tx1"/>
                            </a:solidFill>
                            <a:latin typeface="Cambria Math" panose="02040503050406030204" pitchFamily="18" charset="0"/>
                          </a:rPr>
                          <m:t>𝑇</m:t>
                        </m:r>
                      </m:oMath>
                    </m:oMathPara>
                  </a14:m>
                  <a:endParaRPr lang="en-US" sz="2000" dirty="0">
                    <a:solidFill>
                      <a:schemeClr val="tx1"/>
                    </a:solidFill>
                  </a:endParaRPr>
                </a:p>
              </p:txBody>
            </p:sp>
          </mc:Choice>
          <mc:Fallback>
            <p:sp>
              <p:nvSpPr>
                <p:cNvPr id="5" name="矩形 4"/>
                <p:cNvSpPr>
                  <a:spLocks noRot="1" noChangeAspect="1" noMove="1" noResize="1" noEditPoints="1" noAdjustHandles="1" noChangeArrowheads="1" noChangeShapeType="1" noTextEdit="1"/>
                </p:cNvSpPr>
                <p:nvPr/>
              </p:nvSpPr>
              <p:spPr>
                <a:xfrm>
                  <a:off x="2235200" y="3942080"/>
                  <a:ext cx="701040" cy="558800"/>
                </a:xfrm>
                <a:prstGeom prst="rect">
                  <a:avLst/>
                </a:prstGeom>
                <a:blipFill rotWithShape="1">
                  <a:blip r:embed="rId7"/>
                  <a:stretch>
                    <a:fillRect/>
                  </a:stretch>
                </a:blipFill>
                <a:ln>
                  <a:solidFill>
                    <a:schemeClr val="accent4">
                      <a:lumMod val="75000"/>
                    </a:schemeClr>
                  </a:solidFill>
                </a:ln>
              </p:spPr>
              <p:txBody>
                <a:bodyPr/>
                <a:lstStyle/>
                <a:p>
                  <a:r>
                    <a:rPr lang="en-US">
                      <a:noFill/>
                    </a:rPr>
                    <a:t> </a:t>
                  </a:r>
                  <a:endParaRPr lang="en-US">
                    <a:noFill/>
                  </a:endParaRPr>
                </a:p>
              </p:txBody>
            </p:sp>
          </mc:Fallback>
        </mc:AlternateContent>
        <p:cxnSp>
          <p:nvCxnSpPr>
            <p:cNvPr id="67" name="直接箭头连接符 6"/>
            <p:cNvCxnSpPr>
              <a:stCxn id="66" idx="3"/>
              <a:endCxn id="65" idx="1"/>
            </p:cNvCxnSpPr>
            <p:nvPr/>
          </p:nvCxnSpPr>
          <p:spPr>
            <a:xfrm>
              <a:off x="2936240" y="4221480"/>
              <a:ext cx="15597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文本框 8">
                  <a:extLst>
                    <a:ext uri="{FF2B5EF4-FFF2-40B4-BE49-F238E27FC236}">
                      <a14:artisticCrisscrossEtching id="{C1C0D614-7D4A-47AD-B76B-DAFA407F6520}"/>
                    </a:ext>
                  </a:extLst>
                </p:cNvPr>
                <p:cNvSpPr txBox="1"/>
                <p:nvPr/>
              </p:nvSpPr>
              <p:spPr>
                <a:xfrm>
                  <a:off x="3188780" y="3868736"/>
                  <a:ext cx="105471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r>
                          <a:rPr lang="en-GB" sz="2000" b="0" i="1" smtClean="0">
                            <a:latin typeface="Cambria Math" panose="02040503050406030204" pitchFamily="18" charset="0"/>
                          </a:rPr>
                          <m:t>𝑇</m:t>
                        </m:r>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oMath>
                    </m:oMathPara>
                  </a14:m>
                  <a:endParaRPr 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3188780" y="3868736"/>
                  <a:ext cx="1054712" cy="307777"/>
                </a:xfrm>
                <a:prstGeom prst="rect">
                  <a:avLst/>
                </a:prstGeom>
                <a:blipFill rotWithShape="1">
                  <a:blip r:embed="rId8"/>
                  <a:stretch>
                    <a:fillRect l="-5780" t="-4000" r="-8092" b="-36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9" name="文本框 9">
                  <a:extLst>
                    <a:ext uri="{FF2B5EF4-FFF2-40B4-BE49-F238E27FC236}">
                      <a14:artisticCrisscrossEtching id="{2F0F1075-B947-48C6-893F-C3A5ECEF9A6C}"/>
                    </a:ext>
                  </a:extLst>
                </p:cNvPr>
                <p:cNvSpPr txBox="1"/>
                <p:nvPr/>
              </p:nvSpPr>
              <p:spPr>
                <a:xfrm>
                  <a:off x="3028949" y="4221480"/>
                  <a:ext cx="1374374" cy="369332"/>
                </a:xfrm>
                <a:prstGeom prst="rect">
                  <a:avLst/>
                </a:prstGeom>
                <a:noFill/>
              </p:spPr>
              <p:txBody>
                <a:bodyPr wrap="square" rtlCol="0">
                  <a:spAutoFit/>
                </a:bodyPr>
                <a:lstStyle/>
                <a:p>
                  <a:r>
                    <a:rPr lang="en-US" dirty="0">
                      <a:solidFill>
                        <a:schemeClr val="tx1">
                          <a:lumMod val="65000"/>
                          <a:lumOff val="35000"/>
                        </a:schemeClr>
                      </a:solidFill>
                    </a:rPr>
                    <a:t>(</a:t>
                  </a:r>
                  <a:r>
                    <a:rPr lang="en-GB" dirty="0">
                      <a:solidFill>
                        <a:schemeClr val="tx1">
                          <a:lumMod val="65000"/>
                          <a:lumOff val="35000"/>
                        </a:schemeClr>
                      </a:solidFill>
                    </a:rPr>
                    <a:t>input for </a:t>
                  </a:r>
                  <a14:m>
                    <m:oMath xmlns:m="http://schemas.openxmlformats.org/officeDocument/2006/math">
                      <m:r>
                        <a:rPr lang="en-GB" i="1">
                          <a:solidFill>
                            <a:schemeClr val="tx1">
                              <a:lumMod val="65000"/>
                              <a:lumOff val="35000"/>
                            </a:schemeClr>
                          </a:solidFill>
                          <a:latin typeface="Cambria Math" panose="02040503050406030204" pitchFamily="18" charset="0"/>
                          <a:ea typeface="Cambria Math" panose="02040503050406030204" pitchFamily="18" charset="0"/>
                        </a:rPr>
                        <m:t>𝒫</m:t>
                      </m:r>
                    </m:oMath>
                  </a14:m>
                  <a:r>
                    <a:rPr lang="en-US" dirty="0">
                      <a:solidFill>
                        <a:schemeClr val="tx1">
                          <a:lumMod val="65000"/>
                          <a:lumOff val="35000"/>
                        </a:schemeClr>
                      </a:solidFill>
                    </a:rPr>
                    <a:t>)</a:t>
                  </a:r>
                </a:p>
              </p:txBody>
            </p:sp>
          </mc:Choice>
          <mc:Fallback>
            <p:sp>
              <p:nvSpPr>
                <p:cNvPr id="10" name="文本框 9"/>
                <p:cNvSpPr txBox="1">
                  <a:spLocks noRot="1" noChangeAspect="1" noMove="1" noResize="1" noEditPoints="1" noAdjustHandles="1" noChangeArrowheads="1" noChangeShapeType="1" noTextEdit="1"/>
                </p:cNvSpPr>
                <p:nvPr/>
              </p:nvSpPr>
              <p:spPr>
                <a:xfrm>
                  <a:off x="3028949" y="4221480"/>
                  <a:ext cx="1374374" cy="369332"/>
                </a:xfrm>
                <a:prstGeom prst="rect">
                  <a:avLst/>
                </a:prstGeom>
                <a:blipFill rotWithShape="1">
                  <a:blip r:embed="rId9"/>
                  <a:stretch>
                    <a:fillRect l="-3540" t="-10000" r="-3097" b="-25000"/>
                  </a:stretch>
                </a:blipFill>
              </p:spPr>
              <p:txBody>
                <a:bodyPr/>
                <a:lstStyle/>
                <a:p>
                  <a:r>
                    <a:rPr lang="en-US">
                      <a:noFill/>
                    </a:rPr>
                    <a:t> </a:t>
                  </a:r>
                  <a:endParaRPr lang="en-US">
                    <a:noFill/>
                  </a:endParaRPr>
                </a:p>
              </p:txBody>
            </p:sp>
          </mc:Fallback>
        </mc:AlternateContent>
        <p:cxnSp>
          <p:nvCxnSpPr>
            <p:cNvPr id="70" name="直接箭头连接符 10"/>
            <p:cNvCxnSpPr>
              <a:endCxn id="66" idx="1"/>
            </p:cNvCxnSpPr>
            <p:nvPr/>
          </p:nvCxnSpPr>
          <p:spPr>
            <a:xfrm>
              <a:off x="1483360" y="4221480"/>
              <a:ext cx="7518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1" name="文本框 13">
                  <a:extLst>
                    <a:ext uri="{FF2B5EF4-FFF2-40B4-BE49-F238E27FC236}">
                      <a14:artisticCrisscrossEtching id="{EA2B20DD-465E-4CCC-A1D0-4A54FFB9D43D}"/>
                    </a:ext>
                  </a:extLst>
                </p:cNvPr>
                <p:cNvSpPr txBox="1"/>
                <p:nvPr/>
              </p:nvSpPr>
              <p:spPr>
                <a:xfrm>
                  <a:off x="707032" y="4061461"/>
                  <a:ext cx="1167819" cy="584775"/>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𝑥</m:t>
                        </m:r>
                      </m:oMath>
                    </m:oMathPara>
                  </a14:m>
                  <a:endParaRPr lang="en-US" sz="2000" dirty="0"/>
                </a:p>
                <a:p>
                  <a:pPr algn="ctr"/>
                  <a:r>
                    <a:rPr lang="en-GB" dirty="0">
                      <a:solidFill>
                        <a:schemeClr val="tx1">
                          <a:lumMod val="65000"/>
                          <a:lumOff val="35000"/>
                        </a:schemeClr>
                      </a:solidFill>
                    </a:rPr>
                    <a:t>(input for </a:t>
                  </a:r>
                  <a14:m>
                    <m:oMath xmlns:m="http://schemas.openxmlformats.org/officeDocument/2006/math">
                      <m:r>
                        <a:rPr lang="en-GB" i="1" smtClean="0">
                          <a:solidFill>
                            <a:schemeClr val="tx1">
                              <a:lumMod val="65000"/>
                              <a:lumOff val="35000"/>
                            </a:schemeClr>
                          </a:solidFill>
                          <a:latin typeface="Cambria Math" panose="02040503050406030204" pitchFamily="18" charset="0"/>
                          <a:ea typeface="Cambria Math" panose="02040503050406030204" pitchFamily="18" charset="0"/>
                        </a:rPr>
                        <m:t>𝒬</m:t>
                      </m:r>
                    </m:oMath>
                  </a14:m>
                  <a:r>
                    <a:rPr lang="en-US" dirty="0">
                      <a:solidFill>
                        <a:schemeClr val="tx1">
                          <a:lumMod val="65000"/>
                          <a:lumOff val="35000"/>
                        </a:schemeClr>
                      </a:solidFill>
                    </a:rPr>
                    <a:t>)</a:t>
                  </a:r>
                </a:p>
              </p:txBody>
            </p:sp>
          </mc:Choice>
          <mc:Fallback>
            <p:sp>
              <p:nvSpPr>
                <p:cNvPr id="14" name="文本框 13"/>
                <p:cNvSpPr txBox="1">
                  <a:spLocks noRot="1" noChangeAspect="1" noMove="1" noResize="1" noEditPoints="1" noAdjustHandles="1" noChangeArrowheads="1" noChangeShapeType="1" noTextEdit="1"/>
                </p:cNvSpPr>
                <p:nvPr/>
              </p:nvSpPr>
              <p:spPr>
                <a:xfrm>
                  <a:off x="707032" y="4061461"/>
                  <a:ext cx="1167819" cy="584775"/>
                </a:xfrm>
                <a:prstGeom prst="rect">
                  <a:avLst/>
                </a:prstGeom>
                <a:blipFill rotWithShape="1">
                  <a:blip r:embed="rId10"/>
                  <a:stretch>
                    <a:fillRect l="-11979" r="-11979" b="-23958"/>
                  </a:stretch>
                </a:blipFill>
              </p:spPr>
              <p:txBody>
                <a:bodyPr/>
                <a:lstStyle/>
                <a:p>
                  <a:r>
                    <a:rPr lang="en-US">
                      <a:noFill/>
                    </a:rPr>
                    <a:t> </a:t>
                  </a:r>
                  <a:endParaRPr lang="en-US">
                    <a:noFill/>
                  </a:endParaRPr>
                </a:p>
              </p:txBody>
            </p:sp>
          </mc:Fallback>
        </mc:AlternateContent>
        <p:cxnSp>
          <p:nvCxnSpPr>
            <p:cNvPr id="72" name="直接箭头连接符 16"/>
            <p:cNvCxnSpPr>
              <a:stCxn id="65" idx="3"/>
            </p:cNvCxnSpPr>
            <p:nvPr/>
          </p:nvCxnSpPr>
          <p:spPr>
            <a:xfrm>
              <a:off x="6975072" y="4221480"/>
              <a:ext cx="487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3" name="矩形 19">
                  <a:extLst>
                    <a:ext uri="{FF2B5EF4-FFF2-40B4-BE49-F238E27FC236}">
                      <a14:artisticCrisscrossEtching id="{9C7C9BDD-9825-4C10-B833-A1B8EED74196}"/>
                    </a:ext>
                  </a:extLst>
                </p:cNvPr>
                <p:cNvSpPr/>
                <p:nvPr/>
              </p:nvSpPr>
              <p:spPr>
                <a:xfrm>
                  <a:off x="7462752" y="4022624"/>
                  <a:ext cx="1884427" cy="400110"/>
                </a:xfrm>
                <a:prstGeom prst="rect">
                  <a:avLst/>
                </a:prstGeom>
              </p:spPr>
              <p:txBody>
                <a:bodyPr wrap="none">
                  <a:spAutoFit/>
                </a:bodyPr>
                <a:lstStyle/>
                <a:p>
                  <a:r>
                    <a:rPr lang="en-GB" sz="2000" dirty="0"/>
                    <a:t>answer for </a:t>
                  </a:r>
                  <a14:m>
                    <m:oMath xmlns:m="http://schemas.openxmlformats.org/officeDocument/2006/math">
                      <m:r>
                        <a:rPr lang="en-GB" sz="2000" i="1">
                          <a:latin typeface="Cambria Math" panose="02040503050406030204" pitchFamily="18" charset="0"/>
                          <a:ea typeface="Cambria Math" panose="02040503050406030204" pitchFamily="18" charset="0"/>
                        </a:rPr>
                        <m:t>𝒬</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𝑥</m:t>
                      </m:r>
                      <m:r>
                        <a:rPr lang="en-GB" sz="2000" b="0" i="1" smtClean="0">
                          <a:latin typeface="Cambria Math" panose="02040503050406030204" pitchFamily="18" charset="0"/>
                          <a:ea typeface="Cambria Math" panose="02040503050406030204" pitchFamily="18" charset="0"/>
                        </a:rPr>
                        <m:t>)</m:t>
                      </m:r>
                    </m:oMath>
                  </a14:m>
                  <a:endParaRPr lang="en-US" sz="2000" dirty="0"/>
                </a:p>
              </p:txBody>
            </p:sp>
          </mc:Choice>
          <mc:Fallback>
            <p:sp>
              <p:nvSpPr>
                <p:cNvPr id="20" name="矩形 19"/>
                <p:cNvSpPr>
                  <a:spLocks noRot="1" noChangeAspect="1" noMove="1" noResize="1" noEditPoints="1" noAdjustHandles="1" noChangeArrowheads="1" noChangeShapeType="1" noTextEdit="1"/>
                </p:cNvSpPr>
                <p:nvPr/>
              </p:nvSpPr>
              <p:spPr>
                <a:xfrm>
                  <a:off x="7462752" y="4022624"/>
                  <a:ext cx="1884427" cy="400110"/>
                </a:xfrm>
                <a:prstGeom prst="rect">
                  <a:avLst/>
                </a:prstGeom>
                <a:blipFill rotWithShape="1">
                  <a:blip r:embed="rId11"/>
                  <a:stretch>
                    <a:fillRect l="-3226" t="-9091" r="-323" b="-25758"/>
                  </a:stretch>
                </a:blipFill>
              </p:spPr>
              <p:txBody>
                <a:bodyPr/>
                <a:lstStyle/>
                <a:p>
                  <a:r>
                    <a:rPr lang="en-US">
                      <a:noFill/>
                    </a:rPr>
                    <a:t> </a:t>
                  </a:r>
                  <a:endParaRPr lang="en-US">
                    <a:noFill/>
                  </a:endParaRP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4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The hardest among the hard ones</a:t>
            </a:r>
            <a:endParaRPr lang="en-US" dirty="0"/>
          </a:p>
        </p:txBody>
      </p:sp>
      <mc:AlternateContent xmlns:mc="http://schemas.openxmlformats.org/markup-compatibility/2006">
        <mc:Choice xmlns:a14="http://schemas.microsoft.com/office/drawing/2010/main" Requires="a14">
          <p:sp>
            <p:nvSpPr>
              <p:cNvPr id="5" name="内容占位符 4">
                <a:extLst>
                  <a:ext uri="{FF2B5EF4-FFF2-40B4-BE49-F238E27FC236}">
                    <a14:artisticCrisscrossEtching id="{4998700C-BD68-4595-AF86-57FA4007A373}"/>
                  </a:ext>
                </a:extLst>
              </p:cNvPr>
              <p:cNvSpPr>
                <a:spLocks noGrp="1"/>
              </p:cNvSpPr>
              <p:nvPr>
                <p:ph idx="1"/>
              </p:nvPr>
            </p:nvSpPr>
            <p:spPr>
              <a:xfrm>
                <a:off x="628650" y="1825624"/>
                <a:ext cx="7886700" cy="4667249"/>
              </a:xfrm>
            </p:spPr>
            <p:txBody>
              <a:bodyPr>
                <a:noAutofit/>
              </a:bodyPr>
              <a:lstStyle/>
              <a:p>
                <a:r>
                  <a:rPr lang="en-GB" sz="2400" dirty="0"/>
                  <a:t>NP-Complete (</a:t>
                </a:r>
                <a:r>
                  <a:rPr lang="en-GB" sz="2400" b="1" dirty="0"/>
                  <a:t>NPC</a:t>
                </a:r>
                <a:r>
                  <a:rPr lang="en-GB" sz="2400" dirty="0"/>
                  <a:t>) problems are the </a:t>
                </a:r>
                <a:r>
                  <a:rPr lang="en-GB" sz="2400" dirty="0">
                    <a:solidFill>
                      <a:srgbClr val="C00000"/>
                    </a:solidFill>
                  </a:rPr>
                  <a:t>hardest</a:t>
                </a:r>
                <a:r>
                  <a:rPr lang="en-GB" sz="2400" dirty="0"/>
                  <a:t> ones in </a:t>
                </a:r>
                <a:r>
                  <a:rPr lang="en-GB" sz="2400" b="1" dirty="0"/>
                  <a:t>NP</a:t>
                </a:r>
                <a:r>
                  <a:rPr lang="en-GB" sz="2400" dirty="0"/>
                  <a:t>.</a:t>
                </a:r>
              </a:p>
              <a:p>
                <a:pPr>
                  <a:spcBef>
                    <a:spcPts val="1800"/>
                  </a:spcBef>
                </a:pPr>
                <a:r>
                  <a:rPr lang="en-GB" sz="2400" dirty="0"/>
                  <a:t>A decision problem </a:t>
                </a:r>
                <a14:m>
                  <m:oMath xmlns:m="http://schemas.openxmlformats.org/officeDocument/2006/math">
                    <m:r>
                      <a:rPr lang="en-GB" sz="2400" i="1" smtClean="0">
                        <a:latin typeface="Cambria Math" panose="02040503050406030204" pitchFamily="18" charset="0"/>
                        <a:ea typeface="Cambria Math" panose="02040503050406030204" pitchFamily="18" charset="0"/>
                      </a:rPr>
                      <m:t>𝒫</m:t>
                    </m:r>
                  </m:oMath>
                </a14:m>
                <a:r>
                  <a:rPr lang="en-GB" sz="2400" dirty="0"/>
                  <a:t> is </a:t>
                </a:r>
                <a:r>
                  <a:rPr lang="en-GB" sz="2400" b="1" dirty="0"/>
                  <a:t>NPC</a:t>
                </a:r>
                <a:r>
                  <a:rPr lang="en-GB" sz="2400" dirty="0"/>
                  <a:t> if:</a:t>
                </a:r>
              </a:p>
              <a:p>
                <a:pPr marL="457200" lvl="1"/>
                <a:r>
                  <a:rPr lang="en-GB" sz="2200" dirty="0">
                    <a:ea typeface="Cambria Math" panose="02040503050406030204" pitchFamily="18" charset="0"/>
                  </a:rPr>
                  <a:t>The problem </a:t>
                </a:r>
                <a14:m>
                  <m:oMath xmlns:m="http://schemas.openxmlformats.org/officeDocument/2006/math">
                    <m:r>
                      <a:rPr lang="en-GB" sz="2200" i="1">
                        <a:latin typeface="Cambria Math" panose="02040503050406030204" pitchFamily="18" charset="0"/>
                        <a:ea typeface="Cambria Math" panose="02040503050406030204" pitchFamily="18" charset="0"/>
                      </a:rPr>
                      <m:t>𝒫</m:t>
                    </m:r>
                  </m:oMath>
                </a14:m>
                <a:r>
                  <a:rPr lang="en-US" sz="2200" dirty="0"/>
                  <a:t> is in </a:t>
                </a:r>
                <a:r>
                  <a:rPr lang="en-US" sz="2200" b="1" dirty="0"/>
                  <a:t>NP</a:t>
                </a:r>
                <a:r>
                  <a:rPr lang="en-US" sz="2200" dirty="0"/>
                  <a:t>.</a:t>
                </a:r>
              </a:p>
              <a:p>
                <a:pPr marL="457200" lvl="1"/>
                <a:r>
                  <a:rPr lang="en-GB" sz="2200" dirty="0"/>
                  <a:t>If we have an algorithm for </a:t>
                </a:r>
                <a14:m>
                  <m:oMath xmlns:m="http://schemas.openxmlformats.org/officeDocument/2006/math">
                    <m:r>
                      <a:rPr lang="en-GB" sz="2200" i="1">
                        <a:latin typeface="Cambria Math" panose="02040503050406030204" pitchFamily="18" charset="0"/>
                        <a:ea typeface="Cambria Math" panose="02040503050406030204" pitchFamily="18" charset="0"/>
                      </a:rPr>
                      <m:t>𝒫</m:t>
                    </m:r>
                  </m:oMath>
                </a14:m>
                <a:r>
                  <a:rPr lang="en-US" sz="2200" dirty="0"/>
                  <a:t>, </a:t>
                </a:r>
                <a:br>
                  <a:rPr lang="en-US" sz="2200" dirty="0"/>
                </a:br>
                <a:r>
                  <a:rPr lang="en-US" sz="2200" dirty="0"/>
                  <a:t>then </a:t>
                </a:r>
                <a:r>
                  <a:rPr lang="en-US" sz="2200" dirty="0">
                    <a:solidFill>
                      <a:srgbClr val="C00000"/>
                    </a:solidFill>
                  </a:rPr>
                  <a:t>all</a:t>
                </a:r>
                <a:r>
                  <a:rPr lang="en-US" sz="2200" dirty="0"/>
                  <a:t> problems in </a:t>
                </a:r>
                <a:r>
                  <a:rPr lang="en-US" sz="2200" b="1" dirty="0"/>
                  <a:t>NP </a:t>
                </a:r>
                <a:r>
                  <a:rPr lang="en-US" sz="2200" dirty="0"/>
                  <a:t>can be </a:t>
                </a:r>
                <a:br>
                  <a:rPr lang="en-US" sz="2200" dirty="0"/>
                </a:br>
                <a:r>
                  <a:rPr lang="en-US" sz="2200" dirty="0"/>
                  <a:t>solved with </a:t>
                </a:r>
                <a:r>
                  <a:rPr lang="en-US" sz="2200" dirty="0">
                    <a:solidFill>
                      <a:srgbClr val="C00000"/>
                    </a:solidFill>
                  </a:rPr>
                  <a:t>limited extra work</a:t>
                </a:r>
                <a:r>
                  <a:rPr lang="en-US" sz="2200" dirty="0"/>
                  <a:t>.</a:t>
                </a:r>
              </a:p>
              <a:p>
                <a:pPr marL="457200" lvl="1"/>
                <a:r>
                  <a:rPr lang="en-GB" sz="2200" dirty="0"/>
                  <a:t>F</a:t>
                </a:r>
                <a:r>
                  <a:rPr lang="en-US" sz="2200" dirty="0"/>
                  <a:t>or every problem </a:t>
                </a:r>
                <a14:m>
                  <m:oMath xmlns:m="http://schemas.openxmlformats.org/officeDocument/2006/math">
                    <m:r>
                      <a:rPr lang="en-US" sz="2200" i="1">
                        <a:latin typeface="Cambria Math" panose="02040503050406030204" pitchFamily="18" charset="0"/>
                        <a:ea typeface="Cambria Math" panose="02040503050406030204" pitchFamily="18" charset="0"/>
                      </a:rPr>
                      <m:t>𝒬</m:t>
                    </m:r>
                  </m:oMath>
                </a14:m>
                <a:r>
                  <a:rPr lang="en-US" sz="2200" dirty="0"/>
                  <a:t> in </a:t>
                </a:r>
                <a:r>
                  <a:rPr lang="en-US" sz="2200" b="1" dirty="0"/>
                  <a:t>NP</a:t>
                </a:r>
                <a:r>
                  <a:rPr lang="en-US" sz="2200" dirty="0"/>
                  <a:t>, </a:t>
                </a:r>
                <a:br>
                  <a:rPr lang="en-US" sz="2200" dirty="0"/>
                </a:br>
                <a:r>
                  <a:rPr lang="en-US" sz="2200" dirty="0"/>
                  <a:t>it is </a:t>
                </a:r>
                <a:r>
                  <a:rPr lang="en-US" sz="2200" dirty="0">
                    <a:solidFill>
                      <a:srgbClr val="C00000"/>
                    </a:solidFill>
                  </a:rPr>
                  <a:t>polynomially reducible</a:t>
                </a:r>
                <a:r>
                  <a:rPr lang="en-US" sz="2200" dirty="0"/>
                  <a:t> to </a:t>
                </a:r>
                <a14:m>
                  <m:oMath xmlns:m="http://schemas.openxmlformats.org/officeDocument/2006/math">
                    <m:r>
                      <a:rPr lang="en-US" sz="2200" i="1">
                        <a:latin typeface="Cambria Math" panose="02040503050406030204" pitchFamily="18" charset="0"/>
                        <a:ea typeface="Cambria Math" panose="02040503050406030204" pitchFamily="18" charset="0"/>
                      </a:rPr>
                      <m:t>𝒫</m:t>
                    </m:r>
                  </m:oMath>
                </a14:m>
                <a:r>
                  <a:rPr lang="en-US" sz="2200" dirty="0"/>
                  <a:t>.</a:t>
                </a:r>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28650" y="1825624"/>
                <a:ext cx="7886700" cy="4667249"/>
              </a:xfrm>
              <a:blipFill rotWithShape="1">
                <a:blip r:embed="rId1"/>
                <a:stretch>
                  <a:fillRect l="-1005" t="-1828"/>
                </a:stretch>
              </a:blipFill>
            </p:spPr>
            <p:txBody>
              <a:bodyPr/>
              <a:lstStyle/>
              <a:p>
                <a:r>
                  <a:rPr lang="en-US">
                    <a:noFill/>
                  </a:rPr>
                  <a:t> </a:t>
                </a:r>
                <a:endParaRPr lang="en-US">
                  <a:noFill/>
                </a:endParaRPr>
              </a:p>
            </p:txBody>
          </p:sp>
        </mc:Fallback>
      </mc:AlternateContent>
      <p:grpSp>
        <p:nvGrpSpPr>
          <p:cNvPr id="2" name="Group 1"/>
          <p:cNvGrpSpPr/>
          <p:nvPr/>
        </p:nvGrpSpPr>
        <p:grpSpPr>
          <a:xfrm>
            <a:off x="5373382" y="2982597"/>
            <a:ext cx="2532547" cy="2523934"/>
            <a:chOff x="4966982" y="3429000"/>
            <a:chExt cx="2532547" cy="2523934"/>
          </a:xfrm>
        </p:grpSpPr>
        <p:grpSp>
          <p:nvGrpSpPr>
            <p:cNvPr id="11" name="组合 10"/>
            <p:cNvGrpSpPr/>
            <p:nvPr/>
          </p:nvGrpSpPr>
          <p:grpSpPr>
            <a:xfrm>
              <a:off x="4966982" y="3429000"/>
              <a:ext cx="1494777" cy="2523934"/>
              <a:chOff x="4652022" y="4154609"/>
              <a:chExt cx="1494777" cy="2523934"/>
            </a:xfrm>
          </p:grpSpPr>
          <p:sp>
            <p:nvSpPr>
              <p:cNvPr id="6" name="椭圆 5"/>
              <p:cNvSpPr/>
              <p:nvPr/>
            </p:nvSpPr>
            <p:spPr>
              <a:xfrm>
                <a:off x="4652022" y="4154609"/>
                <a:ext cx="1494777" cy="2523934"/>
              </a:xfrm>
              <a:prstGeom prst="ellipse">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1">
                        <a:lumMod val="75000"/>
                      </a:schemeClr>
                    </a:solidFill>
                  </a:rPr>
                  <a:t>NP</a:t>
                </a:r>
                <a:endParaRPr lang="en-GB" sz="2400" b="1" dirty="0">
                  <a:solidFill>
                    <a:schemeClr val="accent1">
                      <a:lumMod val="75000"/>
                    </a:schemeClr>
                  </a:solidFill>
                </a:endParaRPr>
              </a:p>
              <a:p>
                <a:pPr algn="ctr"/>
                <a:endParaRPr lang="en-US" sz="2400" b="1" dirty="0">
                  <a:solidFill>
                    <a:schemeClr val="accent1">
                      <a:lumMod val="75000"/>
                    </a:schemeClr>
                  </a:solidFill>
                </a:endParaRPr>
              </a:p>
            </p:txBody>
          </p:sp>
          <p:sp>
            <p:nvSpPr>
              <p:cNvPr id="7" name="椭圆 6"/>
              <p:cNvSpPr/>
              <p:nvPr/>
            </p:nvSpPr>
            <p:spPr>
              <a:xfrm>
                <a:off x="4953615" y="5541959"/>
                <a:ext cx="891587" cy="1136584"/>
              </a:xfrm>
              <a:prstGeom prst="ellipse">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6">
                        <a:lumMod val="75000"/>
                      </a:schemeClr>
                    </a:solidFill>
                  </a:rPr>
                  <a:t>P</a:t>
                </a:r>
                <a:endParaRPr lang="en-US" sz="2400" b="1" dirty="0">
                  <a:solidFill>
                    <a:schemeClr val="accent6">
                      <a:lumMod val="75000"/>
                    </a:schemeClr>
                  </a:solidFill>
                </a:endParaRPr>
              </a:p>
            </p:txBody>
          </p:sp>
          <p:sp>
            <p:nvSpPr>
              <p:cNvPr id="8" name="椭圆 7"/>
              <p:cNvSpPr/>
              <p:nvPr/>
            </p:nvSpPr>
            <p:spPr>
              <a:xfrm>
                <a:off x="4953615" y="4154609"/>
                <a:ext cx="891587" cy="752671"/>
              </a:xfrm>
              <a:prstGeom prst="ellipse">
                <a:avLst/>
              </a:prstGeom>
              <a:solidFill>
                <a:schemeClr val="accent4">
                  <a:lumMod val="20000"/>
                  <a:lumOff val="80000"/>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rgbClr val="C00000"/>
                    </a:solidFill>
                  </a:rPr>
                  <a:t>NPC</a:t>
                </a:r>
                <a:endParaRPr lang="en-US" sz="1200" b="1" dirty="0">
                  <a:solidFill>
                    <a:srgbClr val="C00000"/>
                  </a:solidFill>
                </a:endParaRPr>
              </a:p>
            </p:txBody>
          </p:sp>
        </p:grpSp>
        <p:grpSp>
          <p:nvGrpSpPr>
            <p:cNvPr id="13" name="组合 12"/>
            <p:cNvGrpSpPr/>
            <p:nvPr/>
          </p:nvGrpSpPr>
          <p:grpSpPr>
            <a:xfrm>
              <a:off x="6822421" y="3429000"/>
              <a:ext cx="677108" cy="2523934"/>
              <a:chOff x="6507461" y="4154609"/>
              <a:chExt cx="677108" cy="2523934"/>
            </a:xfrm>
          </p:grpSpPr>
          <p:cxnSp>
            <p:nvCxnSpPr>
              <p:cNvPr id="10" name="直接箭头连接符 9"/>
              <p:cNvCxnSpPr/>
              <p:nvPr/>
            </p:nvCxnSpPr>
            <p:spPr>
              <a:xfrm flipV="1">
                <a:off x="6522720" y="4154609"/>
                <a:ext cx="0" cy="25239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文本框 11">
                    <a:extLst>
                      <a:ext uri="{FF2B5EF4-FFF2-40B4-BE49-F238E27FC236}">
                        <a14:artisticCrisscrossEtching id="{BE739604-A2F6-49EE-834E-65D3C9851505}"/>
                      </a:ext>
                    </a:extLst>
                  </p:cNvPr>
                  <p:cNvSpPr txBox="1"/>
                  <p:nvPr/>
                </p:nvSpPr>
                <p:spPr>
                  <a:xfrm rot="16200000">
                    <a:off x="6170541" y="5070502"/>
                    <a:ext cx="1350947" cy="677108"/>
                  </a:xfrm>
                  <a:prstGeom prst="rect">
                    <a:avLst/>
                  </a:prstGeom>
                  <a:noFill/>
                </p:spPr>
                <p:txBody>
                  <a:bodyPr wrap="none" rtlCol="0">
                    <a:spAutoFit/>
                  </a:bodyPr>
                  <a:lstStyle/>
                  <a:p>
                    <a:pPr algn="ctr"/>
                    <a:r>
                      <a:rPr lang="en-GB" sz="2000" dirty="0"/>
                      <a:t>Complexity</a:t>
                    </a:r>
                  </a:p>
                  <a:p>
                    <a:pPr algn="ctr"/>
                    <a:r>
                      <a:rPr lang="en-GB" dirty="0"/>
                      <a:t>(if </a:t>
                    </a:r>
                    <a14:m>
                      <m:oMath xmlns:m="http://schemas.openxmlformats.org/officeDocument/2006/math">
                        <m:r>
                          <a:rPr lang="en-GB" b="1" i="0" smtClean="0">
                            <a:latin typeface="Cambria Math" panose="02040503050406030204" pitchFamily="18" charset="0"/>
                          </a:rPr>
                          <m:t>𝐏</m:t>
                        </m:r>
                        <m:r>
                          <a:rPr lang="en-GB" b="1" i="0" smtClean="0">
                            <a:latin typeface="Cambria Math" panose="02040503050406030204" pitchFamily="18" charset="0"/>
                          </a:rPr>
                          <m:t>≠</m:t>
                        </m:r>
                        <m:r>
                          <a:rPr lang="en-GB" b="1" i="0" smtClean="0">
                            <a:latin typeface="Cambria Math" panose="02040503050406030204" pitchFamily="18" charset="0"/>
                          </a:rPr>
                          <m:t>𝐍𝐏</m:t>
                        </m:r>
                      </m:oMath>
                    </a14:m>
                    <a:r>
                      <a:rPr lang="en-GB" dirty="0"/>
                      <a:t>)</a:t>
                    </a:r>
                    <a:endParaRPr lang="en-US" dirty="0"/>
                  </a:p>
                </p:txBody>
              </p:sp>
            </mc:Choice>
            <mc:Fallback>
              <p:sp>
                <p:nvSpPr>
                  <p:cNvPr id="12" name="文本框 11"/>
                  <p:cNvSpPr txBox="1">
                    <a:spLocks noRot="1" noChangeAspect="1" noMove="1" noResize="1" noEditPoints="1" noAdjustHandles="1" noChangeArrowheads="1" noChangeShapeType="1" noTextEdit="1"/>
                  </p:cNvSpPr>
                  <p:nvPr/>
                </p:nvSpPr>
                <p:spPr>
                  <a:xfrm rot="16200000">
                    <a:off x="6170541" y="5070502"/>
                    <a:ext cx="1350947" cy="677108"/>
                  </a:xfrm>
                  <a:prstGeom prst="rect">
                    <a:avLst/>
                  </a:prstGeom>
                  <a:blipFill rotWithShape="1">
                    <a:blip r:embed="rId2"/>
                    <a:stretch>
                      <a:fillRect l="-4505" t="-4525" r="-13514" b="-4977"/>
                    </a:stretch>
                  </a:blipFill>
                </p:spPr>
                <p:txBody>
                  <a:bodyPr/>
                  <a:lstStyle/>
                  <a:p>
                    <a:r>
                      <a:rPr lang="en-US">
                        <a:noFill/>
                      </a:rPr>
                      <a:t> </a:t>
                    </a:r>
                    <a:endParaRPr lang="en-US">
                      <a:noFill/>
                    </a:endParaRPr>
                  </a:p>
                </p:txBody>
              </p:sp>
            </mc:Fallback>
          </mc:AlternateContent>
        </p:grpSp>
      </p:grpSp>
      <p:grpSp>
        <p:nvGrpSpPr>
          <p:cNvPr id="9" name="Group 8"/>
          <p:cNvGrpSpPr/>
          <p:nvPr/>
        </p:nvGrpSpPr>
        <p:grpSpPr>
          <a:xfrm>
            <a:off x="883920" y="3312160"/>
            <a:ext cx="3942080" cy="640080"/>
            <a:chOff x="883920" y="3312160"/>
            <a:chExt cx="3942080" cy="640080"/>
          </a:xfrm>
        </p:grpSpPr>
        <p:cxnSp>
          <p:nvCxnSpPr>
            <p:cNvPr id="14" name="直接连接符 2"/>
            <p:cNvCxnSpPr/>
            <p:nvPr/>
          </p:nvCxnSpPr>
          <p:spPr>
            <a:xfrm>
              <a:off x="883920" y="3312160"/>
              <a:ext cx="394208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2"/>
            <p:cNvCxnSpPr/>
            <p:nvPr/>
          </p:nvCxnSpPr>
          <p:spPr>
            <a:xfrm>
              <a:off x="883920" y="3647440"/>
              <a:ext cx="394208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2"/>
            <p:cNvCxnSpPr/>
            <p:nvPr/>
          </p:nvCxnSpPr>
          <p:spPr>
            <a:xfrm>
              <a:off x="883920" y="3952240"/>
              <a:ext cx="394208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b="1" dirty="0"/>
              <a:t>NPC</a:t>
            </a:r>
            <a:r>
              <a:rPr lang="en-GB" dirty="0"/>
              <a:t> and </a:t>
            </a:r>
            <a:r>
              <a:rPr lang="en-GB" b="1" dirty="0"/>
              <a:t>NP</a:t>
            </a:r>
            <a:r>
              <a:rPr lang="en-GB" dirty="0"/>
              <a:t>-hard</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3E4A4E5E-BF7D-4F8F-8F83-CCC6C6E794A2}"/>
                  </a:ext>
                </a:extLst>
              </p:cNvPr>
              <p:cNvSpPr>
                <a:spLocks noGrp="1"/>
              </p:cNvSpPr>
              <p:nvPr>
                <p:ph idx="1"/>
              </p:nvPr>
            </p:nvSpPr>
            <p:spPr>
              <a:xfrm>
                <a:off x="628650" y="1690689"/>
                <a:ext cx="7886700" cy="4351338"/>
              </a:xfrm>
            </p:spPr>
            <p:txBody>
              <a:bodyPr>
                <a:normAutofit/>
              </a:bodyPr>
              <a:lstStyle/>
              <a:p>
                <a:pPr>
                  <a:spcBef>
                    <a:spcPts val="600"/>
                  </a:spcBef>
                </a:pPr>
                <a:r>
                  <a:rPr lang="en-GB" sz="2400" dirty="0"/>
                  <a:t>A decision problem </a:t>
                </a:r>
                <a14:m>
                  <m:oMath xmlns:m="http://schemas.openxmlformats.org/officeDocument/2006/math">
                    <m:r>
                      <a:rPr lang="en-GB" sz="2400" i="1">
                        <a:latin typeface="Cambria Math" panose="02040503050406030204" pitchFamily="18" charset="0"/>
                        <a:ea typeface="Cambria Math" panose="02040503050406030204" pitchFamily="18" charset="0"/>
                      </a:rPr>
                      <m:t>𝒫</m:t>
                    </m:r>
                  </m:oMath>
                </a14:m>
                <a:r>
                  <a:rPr lang="en-GB" sz="2400" dirty="0"/>
                  <a:t> is </a:t>
                </a:r>
                <a:r>
                  <a:rPr lang="en-GB" sz="2400" b="1" dirty="0">
                    <a:solidFill>
                      <a:schemeClr val="accent1">
                        <a:lumMod val="75000"/>
                      </a:schemeClr>
                    </a:solidFill>
                  </a:rPr>
                  <a:t>NP</a:t>
                </a:r>
                <a:r>
                  <a:rPr lang="en-GB" sz="2400" dirty="0">
                    <a:solidFill>
                      <a:schemeClr val="accent1">
                        <a:lumMod val="75000"/>
                      </a:schemeClr>
                    </a:solidFill>
                  </a:rPr>
                  <a:t>-hard</a:t>
                </a:r>
                <a:r>
                  <a:rPr lang="en-GB" sz="2400" dirty="0"/>
                  <a:t> if:</a:t>
                </a:r>
              </a:p>
              <a:p>
                <a:pPr lvl="1"/>
                <a:r>
                  <a:rPr lang="en-GB" sz="2000" dirty="0"/>
                  <a:t>F</a:t>
                </a:r>
                <a:r>
                  <a:rPr lang="en-US" sz="2000" dirty="0"/>
                  <a:t>or every problem </a:t>
                </a:r>
                <a14:m>
                  <m:oMath xmlns:m="http://schemas.openxmlformats.org/officeDocument/2006/math">
                    <m:r>
                      <a:rPr lang="en-US" sz="2000" i="1">
                        <a:latin typeface="Cambria Math" panose="02040503050406030204" pitchFamily="18" charset="0"/>
                        <a:ea typeface="Cambria Math" panose="02040503050406030204" pitchFamily="18" charset="0"/>
                      </a:rPr>
                      <m:t>𝒬</m:t>
                    </m:r>
                  </m:oMath>
                </a14:m>
                <a:r>
                  <a:rPr lang="en-US" sz="2000" dirty="0"/>
                  <a:t> in </a:t>
                </a:r>
                <a:r>
                  <a:rPr lang="en-US" sz="2000" b="1" dirty="0"/>
                  <a:t>NP</a:t>
                </a:r>
                <a:r>
                  <a:rPr lang="en-US" sz="2000" dirty="0"/>
                  <a:t>, it is </a:t>
                </a:r>
                <a:r>
                  <a:rPr lang="en-US" sz="2000" dirty="0">
                    <a:solidFill>
                      <a:srgbClr val="C00000"/>
                    </a:solidFill>
                  </a:rPr>
                  <a:t>polynomially reducible</a:t>
                </a:r>
                <a:r>
                  <a:rPr lang="en-US" sz="2000" dirty="0"/>
                  <a:t> to </a:t>
                </a:r>
                <a14:m>
                  <m:oMath xmlns:m="http://schemas.openxmlformats.org/officeDocument/2006/math">
                    <m:r>
                      <a:rPr lang="en-US" sz="2000" i="1">
                        <a:latin typeface="Cambria Math" panose="02040503050406030204" pitchFamily="18" charset="0"/>
                        <a:ea typeface="Cambria Math" panose="02040503050406030204" pitchFamily="18" charset="0"/>
                      </a:rPr>
                      <m:t>𝒫</m:t>
                    </m:r>
                  </m:oMath>
                </a14:m>
                <a:r>
                  <a:rPr lang="en-US" sz="2000" dirty="0"/>
                  <a:t>.</a:t>
                </a:r>
              </a:p>
              <a:p>
                <a:r>
                  <a:rPr lang="en-GB" sz="2400" b="1" dirty="0"/>
                  <a:t>N</a:t>
                </a:r>
                <a:r>
                  <a:rPr lang="en-US" sz="2400" b="1" dirty="0"/>
                  <a:t>P</a:t>
                </a:r>
                <a:r>
                  <a:rPr lang="en-US" sz="2400" dirty="0"/>
                  <a:t>-hard problems are the ones that are</a:t>
                </a:r>
                <a:br>
                  <a:rPr lang="en-US" sz="2400" dirty="0"/>
                </a:br>
                <a:r>
                  <a:rPr lang="en-US" sz="2400" dirty="0"/>
                  <a:t>“</a:t>
                </a:r>
                <a:r>
                  <a:rPr lang="en-US" sz="2400" dirty="0">
                    <a:solidFill>
                      <a:schemeClr val="accent1">
                        <a:lumMod val="50000"/>
                      </a:schemeClr>
                    </a:solidFill>
                  </a:rPr>
                  <a:t>at least as hard as the hardest problems in </a:t>
                </a:r>
                <a:r>
                  <a:rPr lang="en-US" sz="2400" b="1" dirty="0">
                    <a:solidFill>
                      <a:schemeClr val="accent1">
                        <a:lumMod val="50000"/>
                      </a:schemeClr>
                    </a:solidFill>
                  </a:rPr>
                  <a:t>NP</a:t>
                </a:r>
                <a:r>
                  <a:rPr lang="en-US" sz="2400" dirty="0"/>
                  <a:t>”.</a:t>
                </a:r>
              </a:p>
              <a:p>
                <a:r>
                  <a:rPr lang="en-GB" sz="2400" dirty="0"/>
                  <a:t>A decision problem </a:t>
                </a:r>
                <a14:m>
                  <m:oMath xmlns:m="http://schemas.openxmlformats.org/officeDocument/2006/math">
                    <m:r>
                      <a:rPr lang="en-GB" sz="2400" i="1">
                        <a:latin typeface="Cambria Math" panose="02040503050406030204" pitchFamily="18" charset="0"/>
                        <a:ea typeface="Cambria Math" panose="02040503050406030204" pitchFamily="18" charset="0"/>
                      </a:rPr>
                      <m:t>𝒫</m:t>
                    </m:r>
                  </m:oMath>
                </a14:m>
                <a:r>
                  <a:rPr lang="en-GB" sz="2400" dirty="0"/>
                  <a:t> is </a:t>
                </a:r>
                <a:r>
                  <a:rPr lang="en-GB" sz="2400" b="1" dirty="0"/>
                  <a:t>NPC</a:t>
                </a:r>
                <a:r>
                  <a:rPr lang="en-GB" sz="2400" dirty="0"/>
                  <a:t> if it is both </a:t>
                </a:r>
                <a:r>
                  <a:rPr lang="en-GB" sz="2400" b="1" dirty="0"/>
                  <a:t>NP</a:t>
                </a:r>
                <a:r>
                  <a:rPr lang="en-GB" sz="2400" dirty="0"/>
                  <a:t> and </a:t>
                </a:r>
                <a:r>
                  <a:rPr lang="en-GB" sz="2400" b="1" dirty="0"/>
                  <a:t>NP</a:t>
                </a:r>
                <a:r>
                  <a:rPr lang="en-GB" sz="2400" dirty="0"/>
                  <a:t>-hard.</a:t>
                </a:r>
                <a:endParaRPr 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351338"/>
              </a:xfrm>
              <a:blipFill rotWithShape="1">
                <a:blip r:embed="rId1"/>
                <a:stretch>
                  <a:fillRect l="-1005" t="-1961"/>
                </a:stretch>
              </a:blipFill>
            </p:spPr>
            <p:txBody>
              <a:bodyPr/>
              <a:lstStyle/>
              <a:p>
                <a:r>
                  <a:rPr lang="en-US">
                    <a:noFill/>
                  </a:rPr>
                  <a:t> </a:t>
                </a:r>
                <a:endParaRPr lang="en-US">
                  <a:noFill/>
                </a:endParaRPr>
              </a:p>
            </p:txBody>
          </p:sp>
        </mc:Fallback>
      </mc:AlternateContent>
      <p:pic>
        <p:nvPicPr>
          <p:cNvPr id="1026" name="Picture 2" descr="https://upload.wikimedia.org/wikipedia/commons/thumb/a/a0/P_np_np-complete_np-hard.svg/500px-P_np_np-complete_np-har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899" y="3789680"/>
            <a:ext cx="4318202" cy="27031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645974" y="1435140"/>
              <a:ext cx="231616" cy="256080"/>
            </p14:xfrm>
          </p:contentPart>
        </mc:Choice>
        <mc:Fallback xmlns="">
          <p:pic>
            <p:nvPicPr>
              <p:cNvPr id="4" name="墨迹 3"/>
            </p:nvPicPr>
            <p:blipFill>
              <a:blip/>
            </p:blipFill>
            <p:spPr>
              <a:xfrm>
                <a:off x="1645974" y="1435140"/>
                <a:ext cx="231616" cy="2560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935151" y="1391319"/>
              <a:ext cx="142532" cy="331739"/>
            </p14:xfrm>
          </p:contentPart>
        </mc:Choice>
        <mc:Fallback xmlns="">
          <p:pic>
            <p:nvPicPr>
              <p:cNvPr id="5" name="墨迹 4"/>
            </p:nvPicPr>
            <p:blipFill>
              <a:blip/>
            </p:blipFill>
            <p:spPr>
              <a:xfrm>
                <a:off x="1935151" y="1391319"/>
                <a:ext cx="142532" cy="33173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2132503" y="1318912"/>
              <a:ext cx="274101" cy="418183"/>
            </p14:xfrm>
          </p:contentPart>
        </mc:Choice>
        <mc:Fallback xmlns="">
          <p:pic>
            <p:nvPicPr>
              <p:cNvPr id="6" name="墨迹 5"/>
            </p:nvPicPr>
            <p:blipFill>
              <a:blip/>
            </p:blipFill>
            <p:spPr>
              <a:xfrm>
                <a:off x="2132503" y="1318912"/>
                <a:ext cx="274101" cy="41818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2444978" y="1309154"/>
              <a:ext cx="151269" cy="301270"/>
            </p14:xfrm>
          </p:contentPart>
        </mc:Choice>
        <mc:Fallback xmlns="">
          <p:pic>
            <p:nvPicPr>
              <p:cNvPr id="7" name="墨迹 6"/>
            </p:nvPicPr>
            <p:blipFill>
              <a:blip/>
            </p:blipFill>
            <p:spPr>
              <a:xfrm>
                <a:off x="2444978" y="1309154"/>
                <a:ext cx="151269" cy="30127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2527208" y="1495394"/>
              <a:ext cx="128828" cy="210204"/>
            </p14:xfrm>
          </p:contentPart>
        </mc:Choice>
        <mc:Fallback xmlns="">
          <p:pic>
            <p:nvPicPr>
              <p:cNvPr id="8" name="墨迹 7"/>
            </p:nvPicPr>
            <p:blipFill>
              <a:blip/>
            </p:blipFill>
            <p:spPr>
              <a:xfrm>
                <a:off x="2527208" y="1495394"/>
                <a:ext cx="128828" cy="21020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2741007" y="1478961"/>
              <a:ext cx="3597" cy="13694"/>
            </p14:xfrm>
          </p:contentPart>
        </mc:Choice>
        <mc:Fallback xmlns="">
          <p:pic>
            <p:nvPicPr>
              <p:cNvPr id="9" name="墨迹 8"/>
            </p:nvPicPr>
            <p:blipFill>
              <a:blip/>
            </p:blipFill>
            <p:spPr>
              <a:xfrm>
                <a:off x="2741007" y="1478961"/>
                <a:ext cx="3597" cy="1369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2768417" y="1572081"/>
              <a:ext cx="5482" cy="21911"/>
            </p14:xfrm>
          </p:contentPart>
        </mc:Choice>
        <mc:Fallback xmlns="">
          <p:pic>
            <p:nvPicPr>
              <p:cNvPr id="10" name="墨迹 9"/>
            </p:nvPicPr>
            <p:blipFill>
              <a:blip/>
            </p:blipFill>
            <p:spPr>
              <a:xfrm>
                <a:off x="2768417" y="1572081"/>
                <a:ext cx="5482" cy="2191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3031553" y="1358453"/>
              <a:ext cx="130198" cy="343380"/>
            </p14:xfrm>
          </p:contentPart>
        </mc:Choice>
        <mc:Fallback xmlns="">
          <p:pic>
            <p:nvPicPr>
              <p:cNvPr id="11" name="墨迹 10"/>
            </p:nvPicPr>
            <p:blipFill>
              <a:blip/>
            </p:blipFill>
            <p:spPr>
              <a:xfrm>
                <a:off x="3031553" y="1358453"/>
                <a:ext cx="130198" cy="3433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3031553" y="1410491"/>
              <a:ext cx="156238" cy="62993"/>
            </p14:xfrm>
          </p:contentPart>
        </mc:Choice>
        <mc:Fallback xmlns="">
          <p:pic>
            <p:nvPicPr>
              <p:cNvPr id="12" name="墨迹 11"/>
            </p:nvPicPr>
            <p:blipFill>
              <a:blip/>
            </p:blipFill>
            <p:spPr>
              <a:xfrm>
                <a:off x="3031553" y="1410491"/>
                <a:ext cx="156238" cy="6299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3263169" y="1292037"/>
              <a:ext cx="260395" cy="388912"/>
            </p14:xfrm>
          </p:contentPart>
        </mc:Choice>
        <mc:Fallback xmlns="">
          <p:pic>
            <p:nvPicPr>
              <p:cNvPr id="13" name="墨迹 12"/>
            </p:nvPicPr>
            <p:blipFill>
              <a:blip/>
            </p:blipFill>
            <p:spPr>
              <a:xfrm>
                <a:off x="3263169" y="1292037"/>
                <a:ext cx="260395" cy="38891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3486561" y="1277658"/>
              <a:ext cx="137050" cy="173915"/>
            </p14:xfrm>
          </p:contentPart>
        </mc:Choice>
        <mc:Fallback xmlns="">
          <p:pic>
            <p:nvPicPr>
              <p:cNvPr id="14" name="墨迹 13"/>
            </p:nvPicPr>
            <p:blipFill>
              <a:blip/>
            </p:blipFill>
            <p:spPr>
              <a:xfrm>
                <a:off x="3486561" y="1277658"/>
                <a:ext cx="137050" cy="17391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3799036" y="1314632"/>
              <a:ext cx="65784" cy="35605"/>
            </p14:xfrm>
          </p:contentPart>
        </mc:Choice>
        <mc:Fallback xmlns="">
          <p:pic>
            <p:nvPicPr>
              <p:cNvPr id="15" name="墨迹 14"/>
            </p:nvPicPr>
            <p:blipFill>
              <a:blip/>
            </p:blipFill>
            <p:spPr>
              <a:xfrm>
                <a:off x="3799036" y="1314632"/>
                <a:ext cx="65784" cy="3560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3799036" y="1413230"/>
              <a:ext cx="21927" cy="174428"/>
            </p14:xfrm>
          </p:contentPart>
        </mc:Choice>
        <mc:Fallback xmlns="">
          <p:pic>
            <p:nvPicPr>
              <p:cNvPr id="16" name="墨迹 15"/>
            </p:nvPicPr>
            <p:blipFill>
              <a:blip/>
            </p:blipFill>
            <p:spPr>
              <a:xfrm>
                <a:off x="3799036" y="1413230"/>
                <a:ext cx="21927" cy="17442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墨迹 16"/>
              <p14:cNvContentPartPr/>
              <p14:nvPr/>
            </p14:nvContentPartPr>
            <p14:xfrm>
              <a:off x="3881266" y="1216035"/>
              <a:ext cx="233328" cy="455842"/>
            </p14:xfrm>
          </p:contentPart>
        </mc:Choice>
        <mc:Fallback xmlns="">
          <p:pic>
            <p:nvPicPr>
              <p:cNvPr id="17" name="墨迹 16"/>
            </p:nvPicPr>
            <p:blipFill>
              <a:blip/>
            </p:blipFill>
            <p:spPr>
              <a:xfrm>
                <a:off x="3881266" y="1216035"/>
                <a:ext cx="233328" cy="45584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3881266" y="1206962"/>
              <a:ext cx="350849" cy="259161"/>
            </p14:xfrm>
          </p:contentPart>
        </mc:Choice>
        <mc:Fallback xmlns="">
          <p:pic>
            <p:nvPicPr>
              <p:cNvPr id="18" name="墨迹 17"/>
            </p:nvPicPr>
            <p:blipFill>
              <a:blip/>
            </p:blipFill>
            <p:spPr>
              <a:xfrm>
                <a:off x="3881266" y="1206962"/>
                <a:ext cx="350849" cy="25916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4193055" y="1166736"/>
              <a:ext cx="362498" cy="446599"/>
            </p14:xfrm>
          </p:contentPart>
        </mc:Choice>
        <mc:Fallback xmlns="">
          <p:pic>
            <p:nvPicPr>
              <p:cNvPr id="19" name="墨迹 18"/>
            </p:nvPicPr>
            <p:blipFill>
              <a:blip/>
            </p:blipFill>
            <p:spPr>
              <a:xfrm>
                <a:off x="4193055" y="1166736"/>
                <a:ext cx="362498" cy="44659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4404113" y="1265333"/>
              <a:ext cx="176109" cy="267035"/>
            </p14:xfrm>
          </p:contentPart>
        </mc:Choice>
        <mc:Fallback xmlns="">
          <p:pic>
            <p:nvPicPr>
              <p:cNvPr id="20" name="墨迹 19"/>
            </p:nvPicPr>
            <p:blipFill>
              <a:blip/>
            </p:blipFill>
            <p:spPr>
              <a:xfrm>
                <a:off x="4404113" y="1265333"/>
                <a:ext cx="176109" cy="26703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1014172" y="1391319"/>
              <a:ext cx="21928" cy="363064"/>
            </p14:xfrm>
          </p:contentPart>
        </mc:Choice>
        <mc:Fallback xmlns="">
          <p:pic>
            <p:nvPicPr>
              <p:cNvPr id="21" name="墨迹 20"/>
            </p:nvPicPr>
            <p:blipFill>
              <a:blip/>
            </p:blipFill>
            <p:spPr>
              <a:xfrm>
                <a:off x="1014172" y="1391319"/>
                <a:ext cx="21928" cy="36306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墨迹 21"/>
              <p14:cNvContentPartPr/>
              <p14:nvPr/>
            </p14:nvContentPartPr>
            <p14:xfrm>
              <a:off x="975798" y="1342020"/>
              <a:ext cx="176966" cy="156969"/>
            </p14:xfrm>
          </p:contentPart>
        </mc:Choice>
        <mc:Fallback xmlns="">
          <p:pic>
            <p:nvPicPr>
              <p:cNvPr id="22" name="墨迹 21"/>
            </p:nvPicPr>
            <p:blipFill>
              <a:blip/>
            </p:blipFill>
            <p:spPr>
              <a:xfrm>
                <a:off x="975798" y="1342020"/>
                <a:ext cx="176966" cy="15696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3" name="墨迹 22"/>
              <p14:cNvContentPartPr/>
              <p14:nvPr/>
            </p14:nvContentPartPr>
            <p14:xfrm>
              <a:off x="1301293" y="1298199"/>
              <a:ext cx="236412" cy="394390"/>
            </p14:xfrm>
          </p:contentPart>
        </mc:Choice>
        <mc:Fallback xmlns="">
          <p:pic>
            <p:nvPicPr>
              <p:cNvPr id="23" name="墨迹 22"/>
            </p:nvPicPr>
            <p:blipFill>
              <a:blip/>
            </p:blipFill>
            <p:spPr>
              <a:xfrm>
                <a:off x="1301293" y="1298199"/>
                <a:ext cx="236412" cy="3943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4692604" y="1254378"/>
              <a:ext cx="139791" cy="32866"/>
            </p14:xfrm>
          </p:contentPart>
        </mc:Choice>
        <mc:Fallback xmlns="">
          <p:pic>
            <p:nvPicPr>
              <p:cNvPr id="25" name="墨迹 24"/>
            </p:nvPicPr>
            <p:blipFill>
              <a:blip/>
            </p:blipFill>
            <p:spPr>
              <a:xfrm>
                <a:off x="4692604" y="1254378"/>
                <a:ext cx="139791" cy="32866"/>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4659712" y="1342020"/>
              <a:ext cx="164460" cy="380696"/>
            </p14:xfrm>
          </p:contentPart>
        </mc:Choice>
        <mc:Fallback xmlns="">
          <p:pic>
            <p:nvPicPr>
              <p:cNvPr id="26" name="墨迹 25"/>
            </p:nvPicPr>
            <p:blipFill>
              <a:blip/>
            </p:blipFill>
            <p:spPr>
              <a:xfrm>
                <a:off x="4659712" y="1342020"/>
                <a:ext cx="164460" cy="380696"/>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4946832" y="1243423"/>
              <a:ext cx="156923" cy="425886"/>
            </p14:xfrm>
          </p:contentPart>
        </mc:Choice>
        <mc:Fallback xmlns="">
          <p:pic>
            <p:nvPicPr>
              <p:cNvPr id="27" name="墨迹 26"/>
            </p:nvPicPr>
            <p:blipFill>
              <a:blip/>
            </p:blipFill>
            <p:spPr>
              <a:xfrm>
                <a:off x="4946832" y="1243423"/>
                <a:ext cx="156923" cy="425886"/>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5196949" y="1331065"/>
              <a:ext cx="150070" cy="323181"/>
            </p14:xfrm>
          </p:contentPart>
        </mc:Choice>
        <mc:Fallback xmlns="">
          <p:pic>
            <p:nvPicPr>
              <p:cNvPr id="28" name="墨迹 27"/>
            </p:nvPicPr>
            <p:blipFill>
              <a:blip/>
            </p:blipFill>
            <p:spPr>
              <a:xfrm>
                <a:off x="5196949" y="1331065"/>
                <a:ext cx="150070" cy="323181"/>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5213395" y="1313947"/>
              <a:ext cx="124031" cy="216367"/>
            </p14:xfrm>
          </p:contentPart>
        </mc:Choice>
        <mc:Fallback xmlns="">
          <p:pic>
            <p:nvPicPr>
              <p:cNvPr id="29" name="墨迹 28"/>
            </p:nvPicPr>
            <p:blipFill>
              <a:blip/>
            </p:blipFill>
            <p:spPr>
              <a:xfrm>
                <a:off x="5213395" y="1313947"/>
                <a:ext cx="124031" cy="21636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5229842" y="1440618"/>
              <a:ext cx="178165" cy="162104"/>
            </p14:xfrm>
          </p:contentPart>
        </mc:Choice>
        <mc:Fallback xmlns="">
          <p:pic>
            <p:nvPicPr>
              <p:cNvPr id="30" name="墨迹 29"/>
            </p:nvPicPr>
            <p:blipFill>
              <a:blip/>
            </p:blipFill>
            <p:spPr>
              <a:xfrm>
                <a:off x="5229842" y="1440618"/>
                <a:ext cx="178165" cy="16210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5449122" y="1336543"/>
              <a:ext cx="129684" cy="136941"/>
            </p14:xfrm>
          </p:contentPart>
        </mc:Choice>
        <mc:Fallback xmlns="">
          <p:pic>
            <p:nvPicPr>
              <p:cNvPr id="31" name="墨迹 30"/>
            </p:nvPicPr>
            <p:blipFill>
              <a:blip/>
            </p:blipFill>
            <p:spPr>
              <a:xfrm>
                <a:off x="5449122" y="1336543"/>
                <a:ext cx="129684" cy="136941"/>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5463512" y="1325587"/>
              <a:ext cx="163776" cy="262927"/>
            </p14:xfrm>
          </p:contentPart>
        </mc:Choice>
        <mc:Fallback xmlns="">
          <p:pic>
            <p:nvPicPr>
              <p:cNvPr id="32" name="墨迹 31"/>
            </p:nvPicPr>
            <p:blipFill>
              <a:blip/>
            </p:blipFill>
            <p:spPr>
              <a:xfrm>
                <a:off x="5463512" y="1325587"/>
                <a:ext cx="163776" cy="262927"/>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5670287" y="1314632"/>
              <a:ext cx="198209" cy="266008"/>
            </p14:xfrm>
          </p:contentPart>
        </mc:Choice>
        <mc:Fallback xmlns="">
          <p:pic>
            <p:nvPicPr>
              <p:cNvPr id="33" name="墨迹 32"/>
            </p:nvPicPr>
            <p:blipFill>
              <a:blip/>
            </p:blipFill>
            <p:spPr>
              <a:xfrm>
                <a:off x="5670287" y="1314632"/>
                <a:ext cx="198209" cy="26600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5931539" y="1281766"/>
              <a:ext cx="76748" cy="253512"/>
            </p14:xfrm>
          </p:contentPart>
        </mc:Choice>
        <mc:Fallback xmlns="">
          <p:pic>
            <p:nvPicPr>
              <p:cNvPr id="34" name="墨迹 33"/>
            </p:nvPicPr>
            <p:blipFill>
              <a:blip/>
            </p:blipFill>
            <p:spPr>
              <a:xfrm>
                <a:off x="5931539" y="1281766"/>
                <a:ext cx="76748" cy="25351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6090518" y="1214323"/>
              <a:ext cx="115122" cy="322667"/>
            </p14:xfrm>
          </p:contentPart>
        </mc:Choice>
        <mc:Fallback xmlns="">
          <p:pic>
            <p:nvPicPr>
              <p:cNvPr id="35" name="墨迹 34"/>
            </p:nvPicPr>
            <p:blipFill>
              <a:blip/>
            </p:blipFill>
            <p:spPr>
              <a:xfrm>
                <a:off x="6090518" y="1214323"/>
                <a:ext cx="115122" cy="32266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6068590" y="1320110"/>
              <a:ext cx="126086" cy="95858"/>
            </p14:xfrm>
          </p:contentPart>
        </mc:Choice>
        <mc:Fallback xmlns="">
          <p:pic>
            <p:nvPicPr>
              <p:cNvPr id="36" name="墨迹 35"/>
            </p:nvPicPr>
            <p:blipFill>
              <a:blip/>
            </p:blipFill>
            <p:spPr>
              <a:xfrm>
                <a:off x="6068590" y="1320110"/>
                <a:ext cx="126086" cy="9585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6342690" y="1229558"/>
              <a:ext cx="257655" cy="372650"/>
            </p14:xfrm>
          </p:contentPart>
        </mc:Choice>
        <mc:Fallback xmlns="">
          <p:pic>
            <p:nvPicPr>
              <p:cNvPr id="37" name="墨迹 36"/>
            </p:nvPicPr>
            <p:blipFill>
              <a:blip/>
            </p:blipFill>
            <p:spPr>
              <a:xfrm>
                <a:off x="6342690" y="1229558"/>
                <a:ext cx="257655" cy="3726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6797697" y="1243423"/>
              <a:ext cx="32893" cy="357416"/>
            </p14:xfrm>
          </p:contentPart>
        </mc:Choice>
        <mc:Fallback xmlns="">
          <p:pic>
            <p:nvPicPr>
              <p:cNvPr id="38" name="墨迹 37"/>
            </p:nvPicPr>
            <p:blipFill>
              <a:blip/>
            </p:blipFill>
            <p:spPr>
              <a:xfrm>
                <a:off x="6797697" y="1243423"/>
                <a:ext cx="32893" cy="35741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6786733" y="1221512"/>
              <a:ext cx="145959" cy="175285"/>
            </p14:xfrm>
          </p:contentPart>
        </mc:Choice>
        <mc:Fallback xmlns="">
          <p:pic>
            <p:nvPicPr>
              <p:cNvPr id="39" name="墨迹 38"/>
            </p:nvPicPr>
            <p:blipFill>
              <a:blip/>
            </p:blipFill>
            <p:spPr>
              <a:xfrm>
                <a:off x="6786733" y="1221512"/>
                <a:ext cx="145959" cy="17528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6995050" y="1462528"/>
              <a:ext cx="10964" cy="13865"/>
            </p14:xfrm>
          </p:contentPart>
        </mc:Choice>
        <mc:Fallback xmlns="">
          <p:pic>
            <p:nvPicPr>
              <p:cNvPr id="40" name="墨迹 39"/>
            </p:nvPicPr>
            <p:blipFill>
              <a:blip/>
            </p:blipFill>
            <p:spPr>
              <a:xfrm>
                <a:off x="6995050" y="1462528"/>
                <a:ext cx="10964" cy="1386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7269151" y="1210557"/>
              <a:ext cx="356331" cy="419039"/>
            </p14:xfrm>
          </p:contentPart>
        </mc:Choice>
        <mc:Fallback xmlns="">
          <p:pic>
            <p:nvPicPr>
              <p:cNvPr id="41" name="墨迹 40"/>
            </p:nvPicPr>
            <p:blipFill>
              <a:blip/>
            </p:blipFill>
            <p:spPr>
              <a:xfrm>
                <a:off x="7269151" y="1210557"/>
                <a:ext cx="356331" cy="41903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5926057" y="1813097"/>
              <a:ext cx="164461" cy="266350"/>
            </p14:xfrm>
          </p:contentPart>
        </mc:Choice>
        <mc:Fallback xmlns="">
          <p:pic>
            <p:nvPicPr>
              <p:cNvPr id="42" name="墨迹 41"/>
            </p:nvPicPr>
            <p:blipFill>
              <a:blip/>
            </p:blipFill>
            <p:spPr>
              <a:xfrm>
                <a:off x="5926057" y="1813097"/>
                <a:ext cx="164461" cy="2663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5961176" y="1821313"/>
              <a:ext cx="304766" cy="190520"/>
            </p14:xfrm>
          </p:contentPart>
        </mc:Choice>
        <mc:Fallback xmlns="">
          <p:pic>
            <p:nvPicPr>
              <p:cNvPr id="43" name="墨迹 42"/>
            </p:nvPicPr>
            <p:blipFill>
              <a:blip/>
            </p:blipFill>
            <p:spPr>
              <a:xfrm>
                <a:off x="5961176" y="1821313"/>
                <a:ext cx="304766" cy="19052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6331726" y="1736410"/>
              <a:ext cx="10964" cy="374534"/>
            </p14:xfrm>
          </p:contentPart>
        </mc:Choice>
        <mc:Fallback xmlns="">
          <p:pic>
            <p:nvPicPr>
              <p:cNvPr id="44" name="墨迹 43"/>
            </p:nvPicPr>
            <p:blipFill>
              <a:blip/>
            </p:blipFill>
            <p:spPr>
              <a:xfrm>
                <a:off x="6331726" y="1736410"/>
                <a:ext cx="10964" cy="374534"/>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6315280" y="1759690"/>
              <a:ext cx="107756" cy="150121"/>
            </p14:xfrm>
          </p:contentPart>
        </mc:Choice>
        <mc:Fallback xmlns="">
          <p:pic>
            <p:nvPicPr>
              <p:cNvPr id="45" name="墨迹 44"/>
            </p:nvPicPr>
            <p:blipFill>
              <a:blip/>
            </p:blipFill>
            <p:spPr>
              <a:xfrm>
                <a:off x="6315280" y="1759690"/>
                <a:ext cx="107756" cy="150121"/>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6523596" y="1774753"/>
              <a:ext cx="43856" cy="27389"/>
            </p14:xfrm>
          </p:contentPart>
        </mc:Choice>
        <mc:Fallback xmlns="">
          <p:pic>
            <p:nvPicPr>
              <p:cNvPr id="46" name="墨迹 45"/>
            </p:nvPicPr>
            <p:blipFill>
              <a:blip/>
            </p:blipFill>
            <p:spPr>
              <a:xfrm>
                <a:off x="6523596" y="1774753"/>
                <a:ext cx="43856" cy="27389"/>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6529079" y="1856918"/>
              <a:ext cx="27410" cy="203871"/>
            </p14:xfrm>
          </p:contentPart>
        </mc:Choice>
        <mc:Fallback xmlns="">
          <p:pic>
            <p:nvPicPr>
              <p:cNvPr id="47" name="墨迹 46"/>
            </p:nvPicPr>
            <p:blipFill>
              <a:blip/>
            </p:blipFill>
            <p:spPr>
              <a:xfrm>
                <a:off x="6529079" y="1856918"/>
                <a:ext cx="27410" cy="20387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8" name="墨迹 47"/>
              <p14:cNvContentPartPr/>
              <p14:nvPr/>
            </p14:nvContentPartPr>
            <p14:xfrm>
              <a:off x="6605827" y="1698067"/>
              <a:ext cx="142532" cy="439580"/>
            </p14:xfrm>
          </p:contentPart>
        </mc:Choice>
        <mc:Fallback xmlns="">
          <p:pic>
            <p:nvPicPr>
              <p:cNvPr id="48" name="墨迹 47"/>
            </p:nvPicPr>
            <p:blipFill>
              <a:blip/>
            </p:blipFill>
            <p:spPr>
              <a:xfrm>
                <a:off x="6605827" y="1698067"/>
                <a:ext cx="142532" cy="43958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6589381" y="1829530"/>
              <a:ext cx="98676" cy="107327"/>
            </p14:xfrm>
          </p:contentPart>
        </mc:Choice>
        <mc:Fallback xmlns="">
          <p:pic>
            <p:nvPicPr>
              <p:cNvPr id="49" name="墨迹 48"/>
            </p:nvPicPr>
            <p:blipFill>
              <a:blip/>
            </p:blipFill>
            <p:spPr>
              <a:xfrm>
                <a:off x="6589381" y="1829530"/>
                <a:ext cx="98676" cy="107327"/>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0" name="墨迹 49"/>
              <p14:cNvContentPartPr/>
              <p14:nvPr/>
            </p14:nvContentPartPr>
            <p14:xfrm>
              <a:off x="6868279" y="1687111"/>
              <a:ext cx="310418" cy="410823"/>
            </p14:xfrm>
          </p:contentPart>
        </mc:Choice>
        <mc:Fallback xmlns="">
          <p:pic>
            <p:nvPicPr>
              <p:cNvPr id="50" name="墨迹 49"/>
            </p:nvPicPr>
            <p:blipFill>
              <a:blip/>
            </p:blipFill>
            <p:spPr>
              <a:xfrm>
                <a:off x="6868279" y="1687111"/>
                <a:ext cx="310418" cy="410823"/>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墨迹 50"/>
              <p14:cNvContentPartPr/>
              <p14:nvPr/>
            </p14:nvContentPartPr>
            <p14:xfrm>
              <a:off x="7022460" y="1736410"/>
              <a:ext cx="120604" cy="251971"/>
            </p14:xfrm>
          </p:contentPart>
        </mc:Choice>
        <mc:Fallback xmlns="">
          <p:pic>
            <p:nvPicPr>
              <p:cNvPr id="51" name="墨迹 50"/>
            </p:nvPicPr>
            <p:blipFill>
              <a:blip/>
            </p:blipFill>
            <p:spPr>
              <a:xfrm>
                <a:off x="7022460" y="1736410"/>
                <a:ext cx="120604" cy="251971"/>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2" name="墨迹 51"/>
              <p14:cNvContentPartPr/>
              <p14:nvPr/>
            </p14:nvContentPartPr>
            <p14:xfrm>
              <a:off x="7351381" y="1698067"/>
              <a:ext cx="79489" cy="15063"/>
            </p14:xfrm>
          </p:contentPart>
        </mc:Choice>
        <mc:Fallback xmlns="">
          <p:pic>
            <p:nvPicPr>
              <p:cNvPr id="52" name="墨迹 51"/>
            </p:nvPicPr>
            <p:blipFill>
              <a:blip/>
            </p:blipFill>
            <p:spPr>
              <a:xfrm>
                <a:off x="7351381" y="1698067"/>
                <a:ext cx="79489" cy="15063"/>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3" name="墨迹 52"/>
              <p14:cNvContentPartPr/>
              <p14:nvPr/>
            </p14:nvContentPartPr>
            <p14:xfrm>
              <a:off x="7284226" y="1687111"/>
              <a:ext cx="248061" cy="343722"/>
            </p14:xfrm>
          </p:contentPart>
        </mc:Choice>
        <mc:Fallback xmlns="">
          <p:pic>
            <p:nvPicPr>
              <p:cNvPr id="53" name="墨迹 52"/>
            </p:nvPicPr>
            <p:blipFill>
              <a:blip/>
            </p:blipFill>
            <p:spPr>
              <a:xfrm>
                <a:off x="7284226" y="1687111"/>
                <a:ext cx="248061" cy="343722"/>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4" name="墨迹 53"/>
              <p14:cNvContentPartPr/>
              <p14:nvPr/>
            </p14:nvContentPartPr>
            <p14:xfrm>
              <a:off x="7570661" y="1703544"/>
              <a:ext cx="104158" cy="184186"/>
            </p14:xfrm>
          </p:contentPart>
        </mc:Choice>
        <mc:Fallback xmlns="">
          <p:pic>
            <p:nvPicPr>
              <p:cNvPr id="54" name="墨迹 53"/>
            </p:nvPicPr>
            <p:blipFill>
              <a:blip/>
            </p:blipFill>
            <p:spPr>
              <a:xfrm>
                <a:off x="7570661" y="1703544"/>
                <a:ext cx="104158" cy="184186"/>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7565179" y="1780231"/>
              <a:ext cx="43856" cy="325919"/>
            </p14:xfrm>
          </p:contentPart>
        </mc:Choice>
        <mc:Fallback xmlns="">
          <p:pic>
            <p:nvPicPr>
              <p:cNvPr id="55" name="墨迹 54"/>
            </p:nvPicPr>
            <p:blipFill>
              <a:blip/>
            </p:blipFill>
            <p:spPr>
              <a:xfrm>
                <a:off x="7565179" y="1780231"/>
                <a:ext cx="43856" cy="325919"/>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6" name="墨迹 55"/>
              <p14:cNvContentPartPr/>
              <p14:nvPr/>
            </p14:nvContentPartPr>
            <p14:xfrm>
              <a:off x="7826946" y="1692589"/>
              <a:ext cx="154866" cy="209520"/>
            </p14:xfrm>
          </p:contentPart>
        </mc:Choice>
        <mc:Fallback xmlns="">
          <p:pic>
            <p:nvPicPr>
              <p:cNvPr id="56" name="墨迹 55"/>
            </p:nvPicPr>
            <p:blipFill>
              <a:blip/>
            </p:blipFill>
            <p:spPr>
              <a:xfrm>
                <a:off x="7826946" y="1692589"/>
                <a:ext cx="154866" cy="20952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7" name="墨迹 56"/>
              <p14:cNvContentPartPr/>
              <p14:nvPr/>
            </p14:nvContentPartPr>
            <p14:xfrm>
              <a:off x="7910546" y="1827476"/>
              <a:ext cx="148015" cy="155256"/>
            </p14:xfrm>
          </p:contentPart>
        </mc:Choice>
        <mc:Fallback xmlns="">
          <p:pic>
            <p:nvPicPr>
              <p:cNvPr id="57" name="墨迹 56"/>
            </p:nvPicPr>
            <p:blipFill>
              <a:blip/>
            </p:blipFill>
            <p:spPr>
              <a:xfrm>
                <a:off x="7910546" y="1827476"/>
                <a:ext cx="148015" cy="155256"/>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8" name="墨迹 57"/>
              <p14:cNvContentPartPr/>
              <p14:nvPr/>
            </p14:nvContentPartPr>
            <p14:xfrm>
              <a:off x="8071581" y="1661093"/>
              <a:ext cx="114780" cy="211916"/>
            </p14:xfrm>
          </p:contentPart>
        </mc:Choice>
        <mc:Fallback xmlns="">
          <p:pic>
            <p:nvPicPr>
              <p:cNvPr id="58" name="墨迹 57"/>
            </p:nvPicPr>
            <p:blipFill>
              <a:blip/>
            </p:blipFill>
            <p:spPr>
              <a:xfrm>
                <a:off x="8071581" y="1661093"/>
                <a:ext cx="114780" cy="211916"/>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9" name="墨迹 58"/>
              <p14:cNvContentPartPr/>
              <p14:nvPr/>
            </p14:nvContentPartPr>
            <p14:xfrm>
              <a:off x="8162719" y="1654246"/>
              <a:ext cx="180906" cy="153373"/>
            </p14:xfrm>
          </p:contentPart>
        </mc:Choice>
        <mc:Fallback xmlns="">
          <p:pic>
            <p:nvPicPr>
              <p:cNvPr id="59" name="墨迹 58"/>
            </p:nvPicPr>
            <p:blipFill>
              <a:blip/>
            </p:blipFill>
            <p:spPr>
              <a:xfrm>
                <a:off x="8162719" y="1654246"/>
                <a:ext cx="180906" cy="153373"/>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0" name="墨迹 59"/>
              <p14:cNvContentPartPr/>
              <p14:nvPr/>
            </p14:nvContentPartPr>
            <p14:xfrm>
              <a:off x="8176424" y="1730932"/>
              <a:ext cx="117863" cy="235539"/>
            </p14:xfrm>
          </p:contentPart>
        </mc:Choice>
        <mc:Fallback xmlns="">
          <p:pic>
            <p:nvPicPr>
              <p:cNvPr id="60" name="墨迹 59"/>
            </p:nvPicPr>
            <p:blipFill>
              <a:blip/>
            </p:blipFill>
            <p:spPr>
              <a:xfrm>
                <a:off x="8176424" y="1730932"/>
                <a:ext cx="117863" cy="235539"/>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1" name="墨迹 60"/>
              <p14:cNvContentPartPr/>
              <p14:nvPr/>
            </p14:nvContentPartPr>
            <p14:xfrm>
              <a:off x="8431338" y="1763798"/>
              <a:ext cx="71266" cy="360"/>
            </p14:xfrm>
          </p:contentPart>
        </mc:Choice>
        <mc:Fallback xmlns="">
          <p:pic>
            <p:nvPicPr>
              <p:cNvPr id="61" name="墨迹 60"/>
            </p:nvPicPr>
            <p:blipFill>
              <a:blip/>
            </p:blipFill>
            <p:spPr>
              <a:xfrm>
                <a:off x="8431338" y="1763798"/>
                <a:ext cx="71266"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2" name="墨迹 61"/>
              <p14:cNvContentPartPr/>
              <p14:nvPr/>
            </p14:nvContentPartPr>
            <p14:xfrm>
              <a:off x="8431338" y="1747365"/>
              <a:ext cx="109640" cy="166041"/>
            </p14:xfrm>
          </p:contentPart>
        </mc:Choice>
        <mc:Fallback xmlns="">
          <p:pic>
            <p:nvPicPr>
              <p:cNvPr id="62" name="墨迹 61"/>
            </p:nvPicPr>
            <p:blipFill>
              <a:blip/>
            </p:blipFill>
            <p:spPr>
              <a:xfrm>
                <a:off x="8431338" y="1747365"/>
                <a:ext cx="109640" cy="166041"/>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3" name="墨迹 62"/>
              <p14:cNvContentPartPr/>
              <p14:nvPr/>
            </p14:nvContentPartPr>
            <p14:xfrm>
              <a:off x="8521791" y="1751474"/>
              <a:ext cx="108955" cy="34235"/>
            </p14:xfrm>
          </p:contentPart>
        </mc:Choice>
        <mc:Fallback xmlns="">
          <p:pic>
            <p:nvPicPr>
              <p:cNvPr id="63" name="墨迹 62"/>
            </p:nvPicPr>
            <p:blipFill>
              <a:blip/>
            </p:blipFill>
            <p:spPr>
              <a:xfrm>
                <a:off x="8521791" y="1751474"/>
                <a:ext cx="108955" cy="3423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4" name="墨迹 63"/>
              <p14:cNvContentPartPr/>
              <p14:nvPr/>
            </p14:nvContentPartPr>
            <p14:xfrm>
              <a:off x="8557424" y="1730932"/>
              <a:ext cx="167201" cy="123932"/>
            </p14:xfrm>
          </p:contentPart>
        </mc:Choice>
        <mc:Fallback xmlns="">
          <p:pic>
            <p:nvPicPr>
              <p:cNvPr id="64" name="墨迹 63"/>
            </p:nvPicPr>
            <p:blipFill>
              <a:blip/>
            </p:blipFill>
            <p:spPr>
              <a:xfrm>
                <a:off x="8557424" y="1730932"/>
                <a:ext cx="167201" cy="123932"/>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5" name="墨迹 64"/>
              <p14:cNvContentPartPr/>
              <p14:nvPr/>
            </p14:nvContentPartPr>
            <p14:xfrm>
              <a:off x="8154496" y="2196531"/>
              <a:ext cx="2741" cy="309487"/>
            </p14:xfrm>
          </p:contentPart>
        </mc:Choice>
        <mc:Fallback xmlns="">
          <p:pic>
            <p:nvPicPr>
              <p:cNvPr id="65" name="墨迹 64"/>
            </p:nvPicPr>
            <p:blipFill>
              <a:blip/>
            </p:blipFill>
            <p:spPr>
              <a:xfrm>
                <a:off x="8154496" y="2196531"/>
                <a:ext cx="2741" cy="309487"/>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6" name="墨迹 65"/>
              <p14:cNvContentPartPr/>
              <p14:nvPr/>
            </p14:nvContentPartPr>
            <p14:xfrm>
              <a:off x="8135309" y="2148602"/>
              <a:ext cx="145787" cy="181447"/>
            </p14:xfrm>
          </p:contentPart>
        </mc:Choice>
        <mc:Fallback xmlns="">
          <p:pic>
            <p:nvPicPr>
              <p:cNvPr id="66" name="墨迹 65"/>
            </p:nvPicPr>
            <p:blipFill>
              <a:blip/>
            </p:blipFill>
            <p:spPr>
              <a:xfrm>
                <a:off x="8135309" y="2148602"/>
                <a:ext cx="145787" cy="181447"/>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7" name="墨迹 66"/>
              <p14:cNvContentPartPr/>
              <p14:nvPr/>
            </p14:nvContentPartPr>
            <p14:xfrm>
              <a:off x="8284694" y="2121899"/>
              <a:ext cx="281810" cy="381380"/>
            </p14:xfrm>
          </p:contentPart>
        </mc:Choice>
        <mc:Fallback xmlns="">
          <p:pic>
            <p:nvPicPr>
              <p:cNvPr id="67" name="墨迹 66"/>
            </p:nvPicPr>
            <p:blipFill>
              <a:blip/>
            </p:blipFill>
            <p:spPr>
              <a:xfrm>
                <a:off x="8284694" y="2121899"/>
                <a:ext cx="281810" cy="38138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8" name="墨迹 67"/>
              <p14:cNvContentPartPr/>
              <p14:nvPr/>
            </p14:nvContentPartPr>
            <p14:xfrm>
              <a:off x="8573870" y="2015769"/>
              <a:ext cx="146644" cy="372480"/>
            </p14:xfrm>
          </p:contentPart>
        </mc:Choice>
        <mc:Fallback xmlns="">
          <p:pic>
            <p:nvPicPr>
              <p:cNvPr id="68" name="墨迹 67"/>
            </p:nvPicPr>
            <p:blipFill>
              <a:blip/>
            </p:blipFill>
            <p:spPr>
              <a:xfrm>
                <a:off x="8573870" y="2015769"/>
                <a:ext cx="146644" cy="37248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9" name="墨迹 68"/>
              <p14:cNvContentPartPr/>
              <p14:nvPr/>
            </p14:nvContentPartPr>
            <p14:xfrm>
              <a:off x="8603336" y="2218442"/>
              <a:ext cx="124031" cy="246494"/>
            </p14:xfrm>
          </p:contentPart>
        </mc:Choice>
        <mc:Fallback xmlns="">
          <p:pic>
            <p:nvPicPr>
              <p:cNvPr id="69" name="墨迹 68"/>
            </p:nvPicPr>
            <p:blipFill>
              <a:blip/>
            </p:blipFill>
            <p:spPr>
              <a:xfrm>
                <a:off x="8603336" y="2218442"/>
                <a:ext cx="124031" cy="246494"/>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0" name="墨迹 69"/>
              <p14:cNvContentPartPr/>
              <p14:nvPr/>
            </p14:nvContentPartPr>
            <p14:xfrm>
              <a:off x="3415295" y="3639888"/>
              <a:ext cx="4602151" cy="161590"/>
            </p14:xfrm>
          </p:contentPart>
        </mc:Choice>
        <mc:Fallback xmlns="">
          <p:pic>
            <p:nvPicPr>
              <p:cNvPr id="70" name="墨迹 69"/>
            </p:nvPicPr>
            <p:blipFill>
              <a:blip/>
            </p:blipFill>
            <p:spPr>
              <a:xfrm>
                <a:off x="3415295" y="3639888"/>
                <a:ext cx="4602151" cy="16159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1" name="墨迹 70"/>
              <p14:cNvContentPartPr/>
              <p14:nvPr/>
            </p14:nvContentPartPr>
            <p14:xfrm>
              <a:off x="6786733" y="4291042"/>
              <a:ext cx="235727" cy="364263"/>
            </p14:xfrm>
          </p:contentPart>
        </mc:Choice>
        <mc:Fallback xmlns="">
          <p:pic>
            <p:nvPicPr>
              <p:cNvPr id="71" name="墨迹 70"/>
            </p:nvPicPr>
            <p:blipFill>
              <a:blip/>
            </p:blipFill>
            <p:spPr>
              <a:xfrm>
                <a:off x="6786733" y="4291042"/>
                <a:ext cx="235727" cy="364263"/>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2" name="墨迹 71"/>
              <p14:cNvContentPartPr/>
              <p14:nvPr/>
            </p14:nvContentPartPr>
            <p14:xfrm>
              <a:off x="6973122" y="4272555"/>
              <a:ext cx="124716" cy="140365"/>
            </p14:xfrm>
          </p:contentPart>
        </mc:Choice>
        <mc:Fallback xmlns="">
          <p:pic>
            <p:nvPicPr>
              <p:cNvPr id="72" name="墨迹 71"/>
            </p:nvPicPr>
            <p:blipFill>
              <a:blip/>
            </p:blipFill>
            <p:spPr>
              <a:xfrm>
                <a:off x="6973122" y="4272555"/>
                <a:ext cx="124716" cy="1403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3" name="墨迹 72"/>
              <p14:cNvContentPartPr/>
              <p14:nvPr/>
            </p14:nvContentPartPr>
            <p14:xfrm>
              <a:off x="7199769" y="4316376"/>
              <a:ext cx="121461" cy="228178"/>
            </p14:xfrm>
          </p:contentPart>
        </mc:Choice>
        <mc:Fallback xmlns="">
          <p:pic>
            <p:nvPicPr>
              <p:cNvPr id="73" name="墨迹 72"/>
            </p:nvPicPr>
            <p:blipFill>
              <a:blip/>
            </p:blipFill>
            <p:spPr>
              <a:xfrm>
                <a:off x="7199769" y="4316376"/>
                <a:ext cx="121461" cy="228178"/>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4" name="墨迹 73"/>
              <p14:cNvContentPartPr/>
              <p14:nvPr/>
            </p14:nvContentPartPr>
            <p14:xfrm>
              <a:off x="7406201" y="4332809"/>
              <a:ext cx="2741" cy="27389"/>
            </p14:xfrm>
          </p:contentPart>
        </mc:Choice>
        <mc:Fallback xmlns="">
          <p:pic>
            <p:nvPicPr>
              <p:cNvPr id="74" name="墨迹 73"/>
            </p:nvPicPr>
            <p:blipFill>
              <a:blip/>
            </p:blipFill>
            <p:spPr>
              <a:xfrm>
                <a:off x="7406201" y="4332809"/>
                <a:ext cx="2741" cy="27389"/>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5" name="墨迹 74"/>
              <p14:cNvContentPartPr/>
              <p14:nvPr/>
            </p14:nvContentPartPr>
            <p14:xfrm>
              <a:off x="7409970" y="4420452"/>
              <a:ext cx="7195" cy="10955"/>
            </p14:xfrm>
          </p:contentPart>
        </mc:Choice>
        <mc:Fallback xmlns="">
          <p:pic>
            <p:nvPicPr>
              <p:cNvPr id="75" name="墨迹 74"/>
            </p:nvPicPr>
            <p:blipFill>
              <a:blip/>
            </p:blipFill>
            <p:spPr>
              <a:xfrm>
                <a:off x="7409970" y="4420452"/>
                <a:ext cx="7195" cy="1095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6" name="墨迹 75"/>
              <p14:cNvContentPartPr/>
              <p14:nvPr/>
            </p14:nvContentPartPr>
            <p14:xfrm>
              <a:off x="7611263" y="4267078"/>
              <a:ext cx="101931" cy="200618"/>
            </p14:xfrm>
          </p:contentPart>
        </mc:Choice>
        <mc:Fallback xmlns="">
          <p:pic>
            <p:nvPicPr>
              <p:cNvPr id="76" name="墨迹 75"/>
            </p:nvPicPr>
            <p:blipFill>
              <a:blip/>
            </p:blipFill>
            <p:spPr>
              <a:xfrm>
                <a:off x="7611263" y="4267078"/>
                <a:ext cx="101931" cy="200618"/>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7" name="墨迹 76"/>
              <p14:cNvContentPartPr/>
              <p14:nvPr/>
            </p14:nvContentPartPr>
            <p14:xfrm>
              <a:off x="7707712" y="4186967"/>
              <a:ext cx="158978" cy="337046"/>
            </p14:xfrm>
          </p:contentPart>
        </mc:Choice>
        <mc:Fallback xmlns="">
          <p:pic>
            <p:nvPicPr>
              <p:cNvPr id="77" name="墨迹 76"/>
            </p:nvPicPr>
            <p:blipFill>
              <a:blip/>
            </p:blipFill>
            <p:spPr>
              <a:xfrm>
                <a:off x="7707712" y="4186967"/>
                <a:ext cx="158978" cy="337046"/>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8" name="墨迹 77"/>
              <p14:cNvContentPartPr/>
              <p14:nvPr/>
            </p14:nvContentPartPr>
            <p14:xfrm>
              <a:off x="7844762" y="4186283"/>
              <a:ext cx="98676" cy="97228"/>
            </p14:xfrm>
          </p:contentPart>
        </mc:Choice>
        <mc:Fallback xmlns="">
          <p:pic>
            <p:nvPicPr>
              <p:cNvPr id="78" name="墨迹 77"/>
            </p:nvPicPr>
            <p:blipFill>
              <a:blip/>
            </p:blipFill>
            <p:spPr>
              <a:xfrm>
                <a:off x="7844762" y="4186283"/>
                <a:ext cx="98676" cy="97228"/>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9" name="墨迹 78"/>
              <p14:cNvContentPartPr/>
              <p14:nvPr/>
            </p14:nvContentPartPr>
            <p14:xfrm>
              <a:off x="8011279" y="4291727"/>
              <a:ext cx="137735" cy="24649"/>
            </p14:xfrm>
          </p:contentPart>
        </mc:Choice>
        <mc:Fallback xmlns="">
          <p:pic>
            <p:nvPicPr>
              <p:cNvPr id="79" name="墨迹 78"/>
            </p:nvPicPr>
            <p:blipFill>
              <a:blip/>
            </p:blipFill>
            <p:spPr>
              <a:xfrm>
                <a:off x="8011279" y="4291727"/>
                <a:ext cx="137735" cy="24649"/>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0" name="墨迹 79"/>
              <p14:cNvContentPartPr/>
              <p14:nvPr/>
            </p14:nvContentPartPr>
            <p14:xfrm>
              <a:off x="8085970" y="4261600"/>
              <a:ext cx="10965" cy="142419"/>
            </p14:xfrm>
          </p:contentPart>
        </mc:Choice>
        <mc:Fallback xmlns="">
          <p:pic>
            <p:nvPicPr>
              <p:cNvPr id="80" name="墨迹 79"/>
            </p:nvPicPr>
            <p:blipFill>
              <a:blip/>
            </p:blipFill>
            <p:spPr>
              <a:xfrm>
                <a:off x="8085970" y="4261600"/>
                <a:ext cx="10965" cy="142419"/>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1" name="墨迹 80"/>
              <p14:cNvContentPartPr/>
              <p14:nvPr/>
            </p14:nvContentPartPr>
            <p14:xfrm>
              <a:off x="8206575" y="4263825"/>
              <a:ext cx="65784" cy="204556"/>
            </p14:xfrm>
          </p:contentPart>
        </mc:Choice>
        <mc:Fallback xmlns="">
          <p:pic>
            <p:nvPicPr>
              <p:cNvPr id="81" name="墨迹 80"/>
            </p:nvPicPr>
            <p:blipFill>
              <a:blip/>
            </p:blipFill>
            <p:spPr>
              <a:xfrm>
                <a:off x="8206575" y="4263825"/>
                <a:ext cx="65784" cy="204556"/>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2" name="墨迹 81"/>
              <p14:cNvContentPartPr/>
              <p14:nvPr/>
            </p14:nvContentPartPr>
            <p14:xfrm>
              <a:off x="8233985" y="4188679"/>
              <a:ext cx="178165" cy="384462"/>
            </p14:xfrm>
          </p:contentPart>
        </mc:Choice>
        <mc:Fallback xmlns="">
          <p:pic>
            <p:nvPicPr>
              <p:cNvPr id="82" name="墨迹 81"/>
            </p:nvPicPr>
            <p:blipFill>
              <a:blip/>
            </p:blipFill>
            <p:spPr>
              <a:xfrm>
                <a:off x="8233985" y="4188679"/>
                <a:ext cx="178165" cy="384462"/>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3" name="墨迹 82"/>
              <p14:cNvContentPartPr/>
              <p14:nvPr/>
            </p14:nvContentPartPr>
            <p14:xfrm>
              <a:off x="8387481" y="4180805"/>
              <a:ext cx="112896" cy="135572"/>
            </p14:xfrm>
          </p:contentPart>
        </mc:Choice>
        <mc:Fallback xmlns="">
          <p:pic>
            <p:nvPicPr>
              <p:cNvPr id="83" name="墨迹 82"/>
            </p:nvPicPr>
            <p:blipFill>
              <a:blip/>
            </p:blipFill>
            <p:spPr>
              <a:xfrm>
                <a:off x="8387481" y="4180805"/>
                <a:ext cx="112896" cy="135572"/>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4" name="墨迹 83"/>
              <p14:cNvContentPartPr/>
              <p14:nvPr/>
            </p14:nvContentPartPr>
            <p14:xfrm>
              <a:off x="8530014" y="4055333"/>
              <a:ext cx="195468" cy="492816"/>
            </p14:xfrm>
          </p:contentPart>
        </mc:Choice>
        <mc:Fallback xmlns="">
          <p:pic>
            <p:nvPicPr>
              <p:cNvPr id="84" name="墨迹 83"/>
            </p:nvPicPr>
            <p:blipFill>
              <a:blip/>
            </p:blipFill>
            <p:spPr>
              <a:xfrm>
                <a:off x="8530014" y="4055333"/>
                <a:ext cx="195468" cy="492816"/>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墨迹 84"/>
              <p14:cNvContentPartPr/>
              <p14:nvPr/>
            </p14:nvContentPartPr>
            <p14:xfrm>
              <a:off x="8723769" y="4108226"/>
              <a:ext cx="179022" cy="337731"/>
            </p14:xfrm>
          </p:contentPart>
        </mc:Choice>
        <mc:Fallback xmlns="">
          <p:pic>
            <p:nvPicPr>
              <p:cNvPr id="85" name="墨迹 84"/>
            </p:nvPicPr>
            <p:blipFill>
              <a:blip/>
            </p:blipFill>
            <p:spPr>
              <a:xfrm>
                <a:off x="8723769" y="4108226"/>
                <a:ext cx="179022" cy="337731"/>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0642" y="2009604"/>
            <a:ext cx="8042715" cy="646331"/>
          </a:xfrm>
          <a:prstGeom prst="rect">
            <a:avLst/>
          </a:prstGeom>
          <a:noFill/>
        </p:spPr>
        <p:txBody>
          <a:bodyPr wrap="none" rtlCol="0">
            <a:spAutoFit/>
          </a:bodyPr>
          <a:lstStyle/>
          <a:p>
            <a:r>
              <a:rPr lang="en-GB" sz="3600" b="1" dirty="0">
                <a:solidFill>
                  <a:srgbClr val="C00000"/>
                </a:solidFill>
              </a:rPr>
              <a:t>How to prove a decision problem is NPC?</a:t>
            </a:r>
            <a:endParaRPr lang="en-US" sz="3600" b="1" dirty="0">
              <a:solidFill>
                <a:srgbClr val="C00000"/>
              </a:solidFill>
            </a:endParaRPr>
          </a:p>
        </p:txBody>
      </p:sp>
      <p:sp>
        <p:nvSpPr>
          <p:cNvPr id="5" name="文本框 4"/>
          <p:cNvSpPr txBox="1"/>
          <p:nvPr/>
        </p:nvSpPr>
        <p:spPr>
          <a:xfrm>
            <a:off x="2794781" y="3198167"/>
            <a:ext cx="3554435" cy="461665"/>
          </a:xfrm>
          <a:prstGeom prst="rect">
            <a:avLst/>
          </a:prstGeom>
          <a:noFill/>
        </p:spPr>
        <p:txBody>
          <a:bodyPr wrap="none" rtlCol="0">
            <a:spAutoFit/>
          </a:bodyPr>
          <a:lstStyle/>
          <a:p>
            <a:r>
              <a:rPr lang="en-GB" sz="2400" dirty="0"/>
              <a:t>Show the problem is in </a:t>
            </a:r>
            <a:r>
              <a:rPr lang="en-GB" sz="2400" b="1" dirty="0"/>
              <a:t>NP</a:t>
            </a:r>
            <a:r>
              <a:rPr lang="en-GB" sz="2400" dirty="0"/>
              <a:t>.</a:t>
            </a:r>
            <a:endParaRPr lang="en-US" sz="2400" b="1" dirty="0"/>
          </a:p>
        </p:txBody>
      </p:sp>
      <mc:AlternateContent xmlns:mc="http://schemas.openxmlformats.org/markup-compatibility/2006">
        <mc:Choice xmlns:a14="http://schemas.microsoft.com/office/drawing/2010/main" Requires="a14">
          <p:sp>
            <p:nvSpPr>
              <p:cNvPr id="6" name="文本框 5">
                <a:extLst>
                  <a:ext uri="{FF2B5EF4-FFF2-40B4-BE49-F238E27FC236}">
                    <a14:artisticCrisscrossEtching id="{0641698D-0100-4B69-8EA6-8CB728056892}"/>
                  </a:ext>
                </a:extLst>
              </p:cNvPr>
              <p:cNvSpPr txBox="1"/>
              <p:nvPr/>
            </p:nvSpPr>
            <p:spPr>
              <a:xfrm>
                <a:off x="604728" y="3748484"/>
                <a:ext cx="7934544" cy="461665"/>
              </a:xfrm>
              <a:prstGeom prst="rect">
                <a:avLst/>
              </a:prstGeom>
              <a:noFill/>
            </p:spPr>
            <p:txBody>
              <a:bodyPr wrap="none" rtlCol="0">
                <a:spAutoFit/>
              </a:bodyPr>
              <a:lstStyle/>
              <a:p>
                <a:r>
                  <a:rPr lang="en-GB" sz="2400" dirty="0">
                    <a:solidFill>
                      <a:schemeClr val="tx1"/>
                    </a:solidFill>
                  </a:rPr>
                  <a:t>Show </a:t>
                </a:r>
                <a:r>
                  <a:rPr lang="en-GB" sz="2400" dirty="0">
                    <a:solidFill>
                      <a:schemeClr val="accent2">
                        <a:lumMod val="75000"/>
                      </a:schemeClr>
                    </a:solidFill>
                  </a:rPr>
                  <a:t>every</a:t>
                </a:r>
                <a:r>
                  <a:rPr lang="en-GB" sz="2400" dirty="0">
                    <a:solidFill>
                      <a:schemeClr val="tx1"/>
                    </a:solidFill>
                  </a:rPr>
                  <a:t> </a:t>
                </a:r>
                <a14:m>
                  <m:oMath xmlns:m="http://schemas.openxmlformats.org/officeDocument/2006/math">
                    <m:r>
                      <a:rPr lang="en-GB" sz="2400" i="1" smtClean="0">
                        <a:solidFill>
                          <a:schemeClr val="tx1"/>
                        </a:solidFill>
                        <a:latin typeface="Cambria Math" panose="02040503050406030204" pitchFamily="18" charset="0"/>
                        <a:ea typeface="Cambria Math" panose="02040503050406030204" pitchFamily="18" charset="0"/>
                      </a:rPr>
                      <m:t>𝒬</m:t>
                    </m:r>
                    <m:r>
                      <a:rPr lang="en-GB" sz="2400" b="0" i="1" smtClean="0">
                        <a:solidFill>
                          <a:schemeClr val="tx1"/>
                        </a:solidFill>
                        <a:latin typeface="Cambria Math" panose="02040503050406030204" pitchFamily="18" charset="0"/>
                        <a:ea typeface="Cambria Math" panose="02040503050406030204" pitchFamily="18" charset="0"/>
                      </a:rPr>
                      <m:t>∈</m:t>
                    </m:r>
                    <m:r>
                      <a:rPr lang="en-GB" sz="2400" b="1" i="0" smtClean="0">
                        <a:solidFill>
                          <a:schemeClr val="tx1"/>
                        </a:solidFill>
                        <a:latin typeface="Cambria Math" panose="02040503050406030204" pitchFamily="18" charset="0"/>
                        <a:ea typeface="Cambria Math" panose="02040503050406030204" pitchFamily="18" charset="0"/>
                      </a:rPr>
                      <m:t>𝐍𝐏</m:t>
                    </m:r>
                  </m:oMath>
                </a14:m>
                <a:r>
                  <a:rPr lang="en-US" sz="2400" b="1" dirty="0">
                    <a:solidFill>
                      <a:schemeClr val="tx1"/>
                    </a:solidFill>
                  </a:rPr>
                  <a:t> </a:t>
                </a:r>
                <a:r>
                  <a:rPr lang="en-US" sz="2400" dirty="0">
                    <a:solidFill>
                      <a:schemeClr val="tx1"/>
                    </a:solidFill>
                  </a:rPr>
                  <a:t>is polynomially reducible to the problem. </a:t>
                </a:r>
                <a:endParaRPr lang="en-US" sz="2400" b="1" dirty="0">
                  <a:solidFill>
                    <a:schemeClr val="tx1"/>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604728" y="3748484"/>
                <a:ext cx="7934544" cy="461665"/>
              </a:xfrm>
              <a:prstGeom prst="rect">
                <a:avLst/>
              </a:prstGeom>
              <a:blipFill rotWithShape="1">
                <a:blip r:embed="rId1"/>
                <a:stretch>
                  <a:fillRect l="-1152" t="-10526" r="-230" b="-28947"/>
                </a:stretch>
              </a:blipFill>
            </p:spPr>
            <p:txBody>
              <a:bodyPr/>
              <a:lstStyle/>
              <a:p>
                <a:r>
                  <a:rPr lang="en-US">
                    <a:noFill/>
                  </a:rPr>
                  <a:t> </a:t>
                </a:r>
                <a:endParaRPr lang="en-US">
                  <a:noFill/>
                </a:endParaRPr>
              </a:p>
            </p:txBody>
          </p:sp>
        </mc:Fallback>
      </mc:AlternateContent>
      <p:sp>
        <p:nvSpPr>
          <p:cNvPr id="8" name="文本框 7"/>
          <p:cNvSpPr txBox="1"/>
          <p:nvPr/>
        </p:nvSpPr>
        <p:spPr>
          <a:xfrm rot="1358706">
            <a:off x="7649620" y="2880683"/>
            <a:ext cx="914033" cy="1200329"/>
          </a:xfrm>
          <a:prstGeom prst="rect">
            <a:avLst/>
          </a:prstGeom>
          <a:noFill/>
        </p:spPr>
        <p:txBody>
          <a:bodyPr wrap="none" rtlCol="0">
            <a:spAutoFit/>
          </a:bodyPr>
          <a:lstStyle/>
          <a:p>
            <a:r>
              <a:rPr lang="en-GB" sz="7200" dirty="0">
                <a:solidFill>
                  <a:srgbClr val="FF0000"/>
                </a:solidFill>
                <a:latin typeface="Cooper Black" pitchFamily="18" charset="0"/>
              </a:rPr>
              <a:t>?!</a:t>
            </a:r>
            <a:endParaRPr lang="en-US" sz="7200" dirty="0">
              <a:solidFill>
                <a:srgbClr val="FF0000"/>
              </a:solidFill>
              <a:latin typeface="Cooper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b="1" dirty="0"/>
              <a:t>SAT</a:t>
            </a:r>
            <a:r>
              <a:rPr lang="en-GB" dirty="0"/>
              <a:t>: the First </a:t>
            </a:r>
            <a:r>
              <a:rPr lang="en-GB" b="1" dirty="0"/>
              <a:t>NPC</a:t>
            </a:r>
            <a:r>
              <a:rPr lang="en-GB" dirty="0"/>
              <a:t> Problem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0BECEF09-4C92-4976-9E11-7B0701F67F44}"/>
                  </a:ext>
                </a:extLst>
              </p:cNvPr>
              <p:cNvSpPr>
                <a:spLocks noGrp="1"/>
              </p:cNvSpPr>
              <p:nvPr>
                <p:ph idx="1"/>
              </p:nvPr>
            </p:nvSpPr>
            <p:spPr>
              <a:xfrm>
                <a:off x="628650" y="1690688"/>
                <a:ext cx="7886700" cy="4802185"/>
              </a:xfrm>
            </p:spPr>
            <p:txBody>
              <a:bodyPr>
                <a:normAutofit/>
              </a:bodyPr>
              <a:lstStyle/>
              <a:p>
                <a:r>
                  <a:rPr lang="en-GB" sz="2400" b="1" dirty="0"/>
                  <a:t>SAT:</a:t>
                </a:r>
                <a:r>
                  <a:rPr lang="en-GB" sz="2400" dirty="0"/>
                  <a:t> given a Boolean formula </a:t>
                </a:r>
                <a14:m>
                  <m:oMath xmlns:m="http://schemas.openxmlformats.org/officeDocument/2006/math">
                    <m:r>
                      <a:rPr lang="en-GB" sz="2400" i="1">
                        <a:latin typeface="Cambria Math" panose="02040503050406030204" pitchFamily="18" charset="0"/>
                      </a:rPr>
                      <m:t>𝜙</m:t>
                    </m:r>
                  </m:oMath>
                </a14:m>
                <a:r>
                  <a:rPr lang="en-GB" sz="2400" dirty="0"/>
                  <a:t> in CNF, is </a:t>
                </a:r>
                <a14:m>
                  <m:oMath xmlns:m="http://schemas.openxmlformats.org/officeDocument/2006/math">
                    <m:r>
                      <a:rPr lang="en-GB" sz="2400" i="1">
                        <a:latin typeface="Cambria Math" panose="02040503050406030204" pitchFamily="18" charset="0"/>
                      </a:rPr>
                      <m:t>𝜙</m:t>
                    </m:r>
                  </m:oMath>
                </a14:m>
                <a:r>
                  <a:rPr lang="en-GB" sz="2400" dirty="0"/>
                  <a:t> satisfiable? </a:t>
                </a:r>
              </a:p>
              <a:p>
                <a:r>
                  <a:rPr lang="en-GB" sz="2400" b="1" dirty="0">
                    <a:solidFill>
                      <a:schemeClr val="accent1">
                        <a:lumMod val="75000"/>
                      </a:schemeClr>
                    </a:solidFill>
                  </a:rPr>
                  <a:t>Example</a:t>
                </a:r>
                <a:r>
                  <a:rPr lang="en-GB" sz="2400" b="1" dirty="0"/>
                  <a:t>:</a:t>
                </a:r>
                <a:r>
                  <a:rPr lang="en-GB" sz="2400" b="1" dirty="0">
                    <a:solidFill>
                      <a:schemeClr val="accent1"/>
                    </a:solidFill>
                  </a:rPr>
                  <a:t> </a:t>
                </a:r>
                <a14:m>
                  <m:oMath xmlns:m="http://schemas.openxmlformats.org/officeDocument/2006/math">
                    <m:r>
                      <a:rPr lang="en-GB" sz="2400" i="1">
                        <a:latin typeface="Cambria Math" panose="02040503050406030204" pitchFamily="18" charset="0"/>
                      </a:rPr>
                      <m:t>𝜙</m:t>
                    </m:r>
                    <m:r>
                      <a:rPr lang="en-GB" sz="2400" i="1">
                        <a:latin typeface="Cambria Math" panose="02040503050406030204" pitchFamily="18" charset="0"/>
                      </a:rPr>
                      <m:t>=</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e>
                    </m:d>
                    <m:r>
                      <a:rPr lang="en-GB" sz="2400" i="1">
                        <a:latin typeface="Cambria Math" panose="02040503050406030204" pitchFamily="18" charset="0"/>
                      </a:rPr>
                      <m:t>∧</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bar>
                          <m:barPr>
                            <m:pos m:val="top"/>
                            <m:ctrlPr>
                              <a:rPr lang="en-GB" sz="2400" i="1">
                                <a:latin typeface="Cambria Math" panose="02040503050406030204" pitchFamily="18" charset="0"/>
                              </a:rPr>
                            </m:ctrlPr>
                          </m:bar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e>
                        </m:bar>
                      </m:e>
                    </m:d>
                    <m:r>
                      <a:rPr lang="en-GB" sz="2400" i="1">
                        <a:latin typeface="Cambria Math" panose="02040503050406030204" pitchFamily="18" charset="0"/>
                      </a:rPr>
                      <m:t>∧</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i="1">
                            <a:latin typeface="Cambria Math" panose="02040503050406030204" pitchFamily="18" charset="0"/>
                          </a:rPr>
                          <m:t>∨</m:t>
                        </m:r>
                        <m:bar>
                          <m:barPr>
                            <m:pos m:val="top"/>
                            <m:ctrlPr>
                              <a:rPr lang="en-GB" sz="2400" i="1">
                                <a:latin typeface="Cambria Math" panose="02040503050406030204" pitchFamily="18" charset="0"/>
                              </a:rPr>
                            </m:ctrlPr>
                          </m:bar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e>
                        </m:bar>
                        <m:r>
                          <a:rPr lang="en-GB" sz="2400" i="1">
                            <a:latin typeface="Cambria Math" panose="02040503050406030204" pitchFamily="18" charset="0"/>
                          </a:rPr>
                          <m:t>∨</m:t>
                        </m:r>
                        <m:bar>
                          <m:barPr>
                            <m:pos m:val="top"/>
                            <m:ctrlPr>
                              <a:rPr lang="en-GB" sz="2400" i="1">
                                <a:latin typeface="Cambria Math" panose="02040503050406030204" pitchFamily="18" charset="0"/>
                              </a:rPr>
                            </m:ctrlPr>
                          </m:bar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e>
                        </m:bar>
                      </m:e>
                    </m:d>
                    <m:r>
                      <a:rPr lang="en-GB" sz="2400" i="1">
                        <a:latin typeface="Cambria Math" panose="02040503050406030204" pitchFamily="18" charset="0"/>
                      </a:rPr>
                      <m:t>∧</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4</m:t>
                            </m:r>
                          </m:sub>
                        </m:sSub>
                      </m:e>
                    </m:d>
                  </m:oMath>
                </a14:m>
                <a:endParaRPr lang="en-US" sz="2400" dirty="0"/>
              </a:p>
              <a:p>
                <a:pPr>
                  <a:spcBef>
                    <a:spcPts val="2400"/>
                  </a:spcBef>
                </a:pPr>
                <a:r>
                  <a:rPr lang="en-GB" sz="2400" dirty="0">
                    <a:solidFill>
                      <a:srgbClr val="C00000"/>
                    </a:solidFill>
                  </a:rPr>
                  <a:t>T</a:t>
                </a:r>
                <a:r>
                  <a:rPr lang="en-US" sz="2400" dirty="0">
                    <a:solidFill>
                      <a:srgbClr val="C00000"/>
                    </a:solidFill>
                  </a:rPr>
                  <a:t>he Cook-Levin Theorem: </a:t>
                </a:r>
                <a:r>
                  <a:rPr lang="en-US" sz="2400" b="1" dirty="0">
                    <a:solidFill>
                      <a:srgbClr val="C00000"/>
                    </a:solidFill>
                  </a:rPr>
                  <a:t>SAT</a:t>
                </a:r>
                <a:r>
                  <a:rPr lang="en-US" sz="2400" dirty="0">
                    <a:solidFill>
                      <a:srgbClr val="C00000"/>
                    </a:solidFill>
                  </a:rPr>
                  <a:t> is </a:t>
                </a:r>
                <a:r>
                  <a:rPr lang="en-US" sz="2400" b="1" dirty="0">
                    <a:solidFill>
                      <a:srgbClr val="C00000"/>
                    </a:solidFill>
                  </a:rPr>
                  <a:t>NP</a:t>
                </a:r>
                <a:r>
                  <a:rPr lang="en-US" sz="2400" dirty="0">
                    <a:solidFill>
                      <a:srgbClr val="C00000"/>
                    </a:solidFill>
                  </a:rPr>
                  <a:t>-Complete.</a:t>
                </a:r>
              </a:p>
              <a:p>
                <a:pPr>
                  <a:spcBef>
                    <a:spcPts val="2400"/>
                  </a:spcBef>
                </a:pPr>
                <a:r>
                  <a:rPr lang="en-GB" sz="2000" dirty="0">
                    <a:solidFill>
                      <a:schemeClr val="bg1">
                        <a:lumMod val="50000"/>
                      </a:schemeClr>
                    </a:solidFill>
                  </a:rPr>
                  <a:t>[Western world] </a:t>
                </a:r>
                <a:r>
                  <a:rPr lang="en-GB" sz="2000" dirty="0"/>
                  <a:t>Stephen Cook, 1971.</a:t>
                </a:r>
              </a:p>
              <a:p>
                <a:r>
                  <a:rPr lang="en-GB" sz="2000" dirty="0">
                    <a:solidFill>
                      <a:schemeClr val="bg1">
                        <a:lumMod val="50000"/>
                      </a:schemeClr>
                    </a:solidFill>
                  </a:rPr>
                  <a:t>[USSR]</a:t>
                </a:r>
                <a:r>
                  <a:rPr lang="en-GB" sz="2000" dirty="0"/>
                  <a:t> Leonid Levin, 1973.</a:t>
                </a:r>
              </a:p>
              <a:p>
                <a:r>
                  <a:rPr lang="en-GB" sz="2000" dirty="0"/>
                  <a:t>Cook received Turing Award in 1982.</a:t>
                </a:r>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pic>
        <p:nvPicPr>
          <p:cNvPr id="2050" name="Picture 2" descr="https://upload.wikimedia.org/wikipedia/commons/6/68/Prof.Coo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20" y="3591560"/>
            <a:ext cx="2094230" cy="25320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矩形 3"/>
          <p:cNvSpPr/>
          <p:nvPr/>
        </p:nvSpPr>
        <p:spPr>
          <a:xfrm>
            <a:off x="628650" y="5200297"/>
            <a:ext cx="5477510" cy="923330"/>
          </a:xfrm>
          <a:prstGeom prst="rect">
            <a:avLst/>
          </a:prstGeom>
        </p:spPr>
        <p:txBody>
          <a:bodyPr wrap="square">
            <a:spAutoFit/>
          </a:bodyPr>
          <a:lstStyle/>
          <a:p>
            <a:r>
              <a:rPr lang="en-US" dirty="0">
                <a:solidFill>
                  <a:schemeClr val="accent5">
                    <a:lumMod val="50000"/>
                  </a:schemeClr>
                </a:solidFill>
                <a:latin typeface="Lucida Calligraphy" pitchFamily="2" charset="0"/>
              </a:rPr>
              <a:t>“Dr. Cook has advanced our understanding of the complexity of computation in a significant and profound way.”</a:t>
            </a:r>
            <a:endParaRPr lang="en-US" dirty="0">
              <a:solidFill>
                <a:schemeClr val="accent5">
                  <a:lumMod val="50000"/>
                </a:schemeClr>
              </a:solidFill>
              <a:latin typeface="Lucida Calligraphy" pitchFamily="2" charset="0"/>
            </a:endParaRPr>
          </a:p>
        </p:txBody>
      </p:sp>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2490205" y="262926"/>
              <a:ext cx="174054" cy="345091"/>
            </p14:xfrm>
          </p:contentPart>
        </mc:Choice>
        <mc:Fallback xmlns="">
          <p:pic>
            <p:nvPicPr>
              <p:cNvPr id="5" name="墨迹 4"/>
            </p:nvPicPr>
            <p:blipFill>
              <a:blip/>
            </p:blipFill>
            <p:spPr>
              <a:xfrm>
                <a:off x="2490205" y="262926"/>
                <a:ext cx="174054" cy="345091"/>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2757453" y="460121"/>
              <a:ext cx="5482" cy="140193"/>
            </p14:xfrm>
          </p:contentPart>
        </mc:Choice>
        <mc:Fallback xmlns="">
          <p:pic>
            <p:nvPicPr>
              <p:cNvPr id="6" name="墨迹 5"/>
            </p:nvPicPr>
            <p:blipFill>
              <a:blip/>
            </p:blipFill>
            <p:spPr>
              <a:xfrm>
                <a:off x="2757453" y="460121"/>
                <a:ext cx="5482" cy="14019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2905467" y="169806"/>
              <a:ext cx="131569" cy="13694"/>
            </p14:xfrm>
          </p:contentPart>
        </mc:Choice>
        <mc:Fallback xmlns="">
          <p:pic>
            <p:nvPicPr>
              <p:cNvPr id="7" name="墨迹 6"/>
            </p:nvPicPr>
            <p:blipFill>
              <a:blip/>
            </p:blipFill>
            <p:spPr>
              <a:xfrm>
                <a:off x="2905467" y="169806"/>
                <a:ext cx="131569" cy="1369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2878057" y="233484"/>
              <a:ext cx="137050" cy="415615"/>
            </p14:xfrm>
          </p:contentPart>
        </mc:Choice>
        <mc:Fallback xmlns="">
          <p:pic>
            <p:nvPicPr>
              <p:cNvPr id="8" name="墨迹 7"/>
            </p:nvPicPr>
            <p:blipFill>
              <a:blip/>
            </p:blipFill>
            <p:spPr>
              <a:xfrm>
                <a:off x="2878057" y="233484"/>
                <a:ext cx="137050" cy="41561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3102820" y="290314"/>
              <a:ext cx="153496" cy="145842"/>
            </p14:xfrm>
          </p:contentPart>
        </mc:Choice>
        <mc:Fallback xmlns="">
          <p:pic>
            <p:nvPicPr>
              <p:cNvPr id="9" name="墨迹 8"/>
            </p:nvPicPr>
            <p:blipFill>
              <a:blip/>
            </p:blipFill>
            <p:spPr>
              <a:xfrm>
                <a:off x="3102820" y="290314"/>
                <a:ext cx="153496" cy="145842"/>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3146676" y="251971"/>
              <a:ext cx="43856" cy="311540"/>
            </p14:xfrm>
          </p:contentPart>
        </mc:Choice>
        <mc:Fallback xmlns="">
          <p:pic>
            <p:nvPicPr>
              <p:cNvPr id="10" name="墨迹 9"/>
            </p:nvPicPr>
            <p:blipFill>
              <a:blip/>
            </p:blipFill>
            <p:spPr>
              <a:xfrm>
                <a:off x="3146676" y="251971"/>
                <a:ext cx="43856" cy="3115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3168604" y="421777"/>
              <a:ext cx="120604" cy="112977"/>
            </p14:xfrm>
          </p:contentPart>
        </mc:Choice>
        <mc:Fallback xmlns="">
          <p:pic>
            <p:nvPicPr>
              <p:cNvPr id="11" name="墨迹 10"/>
            </p:nvPicPr>
            <p:blipFill>
              <a:blip/>
            </p:blipFill>
            <p:spPr>
              <a:xfrm>
                <a:off x="3168604" y="421777"/>
                <a:ext cx="120604" cy="11297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3291264" y="251971"/>
              <a:ext cx="203520" cy="312225"/>
            </p14:xfrm>
          </p:contentPart>
        </mc:Choice>
        <mc:Fallback xmlns="">
          <p:pic>
            <p:nvPicPr>
              <p:cNvPr id="12" name="墨迹 11"/>
            </p:nvPicPr>
            <p:blipFill>
              <a:blip/>
            </p:blipFill>
            <p:spPr>
              <a:xfrm>
                <a:off x="3291264" y="251971"/>
                <a:ext cx="203520" cy="31222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3603053" y="251971"/>
              <a:ext cx="34263" cy="230060"/>
            </p14:xfrm>
          </p:contentPart>
        </mc:Choice>
        <mc:Fallback xmlns="">
          <p:pic>
            <p:nvPicPr>
              <p:cNvPr id="13" name="墨迹 12"/>
            </p:nvPicPr>
            <p:blipFill>
              <a:blip/>
            </p:blipFill>
            <p:spPr>
              <a:xfrm>
                <a:off x="3603053" y="251971"/>
                <a:ext cx="34263" cy="2300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3711323" y="158851"/>
              <a:ext cx="137051" cy="410651"/>
            </p14:xfrm>
          </p:contentPart>
        </mc:Choice>
        <mc:Fallback xmlns="">
          <p:pic>
            <p:nvPicPr>
              <p:cNvPr id="14" name="墨迹 13"/>
            </p:nvPicPr>
            <p:blipFill>
              <a:blip/>
            </p:blipFill>
            <p:spPr>
              <a:xfrm>
                <a:off x="3711323" y="158851"/>
                <a:ext cx="137051" cy="41065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3711323" y="284837"/>
              <a:ext cx="87713" cy="62992"/>
            </p14:xfrm>
          </p:contentPart>
        </mc:Choice>
        <mc:Fallback xmlns="">
          <p:pic>
            <p:nvPicPr>
              <p:cNvPr id="15" name="墨迹 14"/>
            </p:nvPicPr>
            <p:blipFill>
              <a:blip/>
            </p:blipFill>
            <p:spPr>
              <a:xfrm>
                <a:off x="3711323" y="284837"/>
                <a:ext cx="87713" cy="6299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4012834" y="164329"/>
              <a:ext cx="202834" cy="465256"/>
            </p14:xfrm>
          </p:contentPart>
        </mc:Choice>
        <mc:Fallback xmlns="">
          <p:pic>
            <p:nvPicPr>
              <p:cNvPr id="16" name="墨迹 15"/>
            </p:nvPicPr>
            <p:blipFill>
              <a:blip/>
            </p:blipFill>
            <p:spPr>
              <a:xfrm>
                <a:off x="4012834" y="164329"/>
                <a:ext cx="202834" cy="46525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4398459" y="158851"/>
              <a:ext cx="117350" cy="377957"/>
            </p14:xfrm>
          </p:contentPart>
        </mc:Choice>
        <mc:Fallback xmlns="">
          <p:pic>
            <p:nvPicPr>
              <p:cNvPr id="17" name="墨迹 16"/>
            </p:nvPicPr>
            <p:blipFill>
              <a:blip/>
            </p:blipFill>
            <p:spPr>
              <a:xfrm>
                <a:off x="4398459" y="158851"/>
                <a:ext cx="117350" cy="37795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4582963" y="410822"/>
              <a:ext cx="87713" cy="85759"/>
            </p14:xfrm>
          </p:contentPart>
        </mc:Choice>
        <mc:Fallback xmlns="">
          <p:pic>
            <p:nvPicPr>
              <p:cNvPr id="18" name="墨迹 17"/>
            </p:nvPicPr>
            <p:blipFill>
              <a:blip/>
            </p:blipFill>
            <p:spPr>
              <a:xfrm>
                <a:off x="4582963" y="410822"/>
                <a:ext cx="87713" cy="8575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897679" y="228348"/>
              <a:ext cx="157608" cy="368714"/>
            </p14:xfrm>
          </p:contentPart>
        </mc:Choice>
        <mc:Fallback xmlns="">
          <p:pic>
            <p:nvPicPr>
              <p:cNvPr id="19" name="墨迹 18"/>
            </p:nvPicPr>
            <p:blipFill>
              <a:blip/>
            </p:blipFill>
            <p:spPr>
              <a:xfrm>
                <a:off x="897679" y="228348"/>
                <a:ext cx="157608" cy="368714"/>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1129294" y="498464"/>
              <a:ext cx="5482" cy="136941"/>
            </p14:xfrm>
          </p:contentPart>
        </mc:Choice>
        <mc:Fallback xmlns="">
          <p:pic>
            <p:nvPicPr>
              <p:cNvPr id="20" name="墨迹 19"/>
            </p:nvPicPr>
            <p:blipFill>
              <a:blip/>
            </p:blipFill>
            <p:spPr>
              <a:xfrm>
                <a:off x="1129294" y="498464"/>
                <a:ext cx="5482" cy="13694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1236194" y="317702"/>
              <a:ext cx="150755" cy="153374"/>
            </p14:xfrm>
          </p:contentPart>
        </mc:Choice>
        <mc:Fallback xmlns="">
          <p:pic>
            <p:nvPicPr>
              <p:cNvPr id="21" name="墨迹 20"/>
            </p:nvPicPr>
            <p:blipFill>
              <a:blip/>
            </p:blipFill>
            <p:spPr>
              <a:xfrm>
                <a:off x="1236194" y="317702"/>
                <a:ext cx="150755" cy="15337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1227971" y="520375"/>
              <a:ext cx="142532" cy="32866"/>
            </p14:xfrm>
          </p:contentPart>
        </mc:Choice>
        <mc:Fallback xmlns="">
          <p:pic>
            <p:nvPicPr>
              <p:cNvPr id="22" name="墨迹 21"/>
            </p:nvPicPr>
            <p:blipFill>
              <a:blip/>
            </p:blipFill>
            <p:spPr>
              <a:xfrm>
                <a:off x="1227971" y="520375"/>
                <a:ext cx="142532" cy="3286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1463697" y="487509"/>
              <a:ext cx="5482" cy="218421"/>
            </p14:xfrm>
          </p:contentPart>
        </mc:Choice>
        <mc:Fallback xmlns="">
          <p:pic>
            <p:nvPicPr>
              <p:cNvPr id="23" name="墨迹 22"/>
            </p:nvPicPr>
            <p:blipFill>
              <a:blip/>
            </p:blipFill>
            <p:spPr>
              <a:xfrm>
                <a:off x="1463697" y="487509"/>
                <a:ext cx="5482" cy="218421"/>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1452733" y="477923"/>
              <a:ext cx="80860" cy="89012"/>
            </p14:xfrm>
          </p:contentPart>
        </mc:Choice>
        <mc:Fallback xmlns="">
          <p:pic>
            <p:nvPicPr>
              <p:cNvPr id="24" name="墨迹 23"/>
            </p:nvPicPr>
            <p:blipFill>
              <a:blip/>
            </p:blipFill>
            <p:spPr>
              <a:xfrm>
                <a:off x="1452733" y="477923"/>
                <a:ext cx="80860" cy="8901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1726834" y="202672"/>
              <a:ext cx="120604" cy="339613"/>
            </p14:xfrm>
          </p:contentPart>
        </mc:Choice>
        <mc:Fallback xmlns="">
          <p:pic>
            <p:nvPicPr>
              <p:cNvPr id="25" name="墨迹 24"/>
            </p:nvPicPr>
            <p:blipFill>
              <a:blip/>
            </p:blipFill>
            <p:spPr>
              <a:xfrm>
                <a:off x="1726834" y="202672"/>
                <a:ext cx="120604" cy="33961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1880330" y="443688"/>
              <a:ext cx="115123" cy="90895"/>
            </p14:xfrm>
          </p:contentPart>
        </mc:Choice>
        <mc:Fallback xmlns="">
          <p:pic>
            <p:nvPicPr>
              <p:cNvPr id="26" name="墨迹 25"/>
            </p:nvPicPr>
            <p:blipFill>
              <a:blip/>
            </p:blipFill>
            <p:spPr>
              <a:xfrm>
                <a:off x="1880330" y="443688"/>
                <a:ext cx="115123" cy="90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4977669" y="166554"/>
              <a:ext cx="411151" cy="436670"/>
            </p14:xfrm>
          </p:contentPart>
        </mc:Choice>
        <mc:Fallback xmlns="">
          <p:pic>
            <p:nvPicPr>
              <p:cNvPr id="27" name="墨迹 26"/>
            </p:nvPicPr>
            <p:blipFill>
              <a:blip/>
            </p:blipFill>
            <p:spPr>
              <a:xfrm>
                <a:off x="4977669" y="166554"/>
                <a:ext cx="411151" cy="43667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5487496" y="202672"/>
              <a:ext cx="137050" cy="339613"/>
            </p14:xfrm>
          </p:contentPart>
        </mc:Choice>
        <mc:Fallback xmlns="">
          <p:pic>
            <p:nvPicPr>
              <p:cNvPr id="28" name="墨迹 27"/>
            </p:nvPicPr>
            <p:blipFill>
              <a:blip/>
            </p:blipFill>
            <p:spPr>
              <a:xfrm>
                <a:off x="5487496" y="202672"/>
                <a:ext cx="137050" cy="33961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5695812" y="421777"/>
              <a:ext cx="139792" cy="115031"/>
            </p14:xfrm>
          </p:contentPart>
        </mc:Choice>
        <mc:Fallback xmlns="">
          <p:pic>
            <p:nvPicPr>
              <p:cNvPr id="29" name="墨迹 28"/>
            </p:nvPicPr>
            <p:blipFill>
              <a:blip/>
            </p:blipFill>
            <p:spPr>
              <a:xfrm>
                <a:off x="5695812" y="421777"/>
                <a:ext cx="139792" cy="115031"/>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5953467" y="253340"/>
              <a:ext cx="145274" cy="199420"/>
            </p14:xfrm>
          </p:contentPart>
        </mc:Choice>
        <mc:Fallback xmlns="">
          <p:pic>
            <p:nvPicPr>
              <p:cNvPr id="30" name="墨迹 29"/>
            </p:nvPicPr>
            <p:blipFill>
              <a:blip/>
            </p:blipFill>
            <p:spPr>
              <a:xfrm>
                <a:off x="5953467" y="253340"/>
                <a:ext cx="145274" cy="19942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5964431" y="331396"/>
              <a:ext cx="148015" cy="46560"/>
            </p14:xfrm>
          </p:contentPart>
        </mc:Choice>
        <mc:Fallback xmlns="">
          <p:pic>
            <p:nvPicPr>
              <p:cNvPr id="31" name="墨迹 30"/>
            </p:nvPicPr>
            <p:blipFill>
              <a:blip/>
            </p:blipFill>
            <p:spPr>
              <a:xfrm>
                <a:off x="5964431" y="331396"/>
                <a:ext cx="148015" cy="465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6180970" y="208150"/>
              <a:ext cx="35634" cy="361181"/>
            </p14:xfrm>
          </p:contentPart>
        </mc:Choice>
        <mc:Fallback xmlns="">
          <p:pic>
            <p:nvPicPr>
              <p:cNvPr id="32" name="墨迹 31"/>
            </p:nvPicPr>
            <p:blipFill>
              <a:blip/>
            </p:blipFill>
            <p:spPr>
              <a:xfrm>
                <a:off x="6180970" y="208150"/>
                <a:ext cx="35634" cy="36118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6172748" y="213627"/>
              <a:ext cx="112723" cy="144473"/>
            </p14:xfrm>
          </p:contentPart>
        </mc:Choice>
        <mc:Fallback xmlns="">
          <p:pic>
            <p:nvPicPr>
              <p:cNvPr id="33" name="墨迹 32"/>
            </p:nvPicPr>
            <p:blipFill>
              <a:blip/>
            </p:blipFill>
            <p:spPr>
              <a:xfrm>
                <a:off x="6172748" y="213627"/>
                <a:ext cx="112723" cy="14447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6487792" y="312225"/>
              <a:ext cx="264164" cy="26190"/>
            </p14:xfrm>
          </p:contentPart>
        </mc:Choice>
        <mc:Fallback xmlns="">
          <p:pic>
            <p:nvPicPr>
              <p:cNvPr id="34" name="墨迹 33"/>
            </p:nvPicPr>
            <p:blipFill>
              <a:blip/>
            </p:blipFill>
            <p:spPr>
              <a:xfrm>
                <a:off x="6487792" y="312225"/>
                <a:ext cx="264164" cy="2619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6644201" y="246493"/>
              <a:ext cx="137050" cy="184186"/>
            </p14:xfrm>
          </p:contentPart>
        </mc:Choice>
        <mc:Fallback xmlns="">
          <p:pic>
            <p:nvPicPr>
              <p:cNvPr id="35" name="墨迹 34"/>
            </p:nvPicPr>
            <p:blipFill>
              <a:blip/>
            </p:blipFill>
            <p:spPr>
              <a:xfrm>
                <a:off x="6644201" y="246493"/>
                <a:ext cx="137050" cy="184186"/>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7115654" y="180761"/>
              <a:ext cx="158979" cy="360155"/>
            </p14:xfrm>
          </p:contentPart>
        </mc:Choice>
        <mc:Fallback xmlns="">
          <p:pic>
            <p:nvPicPr>
              <p:cNvPr id="36" name="墨迹 35"/>
            </p:nvPicPr>
            <p:blipFill>
              <a:blip/>
            </p:blipFill>
            <p:spPr>
              <a:xfrm>
                <a:off x="7115654" y="180761"/>
                <a:ext cx="158979" cy="36015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7334935" y="427255"/>
              <a:ext cx="16446" cy="133517"/>
            </p14:xfrm>
          </p:contentPart>
        </mc:Choice>
        <mc:Fallback xmlns="">
          <p:pic>
            <p:nvPicPr>
              <p:cNvPr id="37" name="墨迹 36"/>
            </p:nvPicPr>
            <p:blipFill>
              <a:blip/>
            </p:blipFill>
            <p:spPr>
              <a:xfrm>
                <a:off x="7334935" y="427255"/>
                <a:ext cx="16446" cy="13351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7521323" y="305378"/>
              <a:ext cx="101417" cy="182131"/>
            </p14:xfrm>
          </p:contentPart>
        </mc:Choice>
        <mc:Fallback xmlns="">
          <p:pic>
            <p:nvPicPr>
              <p:cNvPr id="38" name="墨迹 37"/>
            </p:nvPicPr>
            <p:blipFill>
              <a:blip/>
            </p:blipFill>
            <p:spPr>
              <a:xfrm>
                <a:off x="7521323" y="305378"/>
                <a:ext cx="101417" cy="18213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7545136" y="367001"/>
              <a:ext cx="69382" cy="27388"/>
            </p14:xfrm>
          </p:contentPart>
        </mc:Choice>
        <mc:Fallback xmlns="">
          <p:pic>
            <p:nvPicPr>
              <p:cNvPr id="39" name="墨迹 38"/>
            </p:nvPicPr>
            <p:blipFill>
              <a:blip/>
            </p:blipFill>
            <p:spPr>
              <a:xfrm>
                <a:off x="7545136" y="367001"/>
                <a:ext cx="69382" cy="2738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7795424" y="230060"/>
              <a:ext cx="41115" cy="366659"/>
            </p14:xfrm>
          </p:contentPart>
        </mc:Choice>
        <mc:Fallback xmlns="">
          <p:pic>
            <p:nvPicPr>
              <p:cNvPr id="40" name="墨迹 39"/>
            </p:nvPicPr>
            <p:blipFill>
              <a:blip/>
            </p:blipFill>
            <p:spPr>
              <a:xfrm>
                <a:off x="7795424" y="230060"/>
                <a:ext cx="41115" cy="36665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7718676" y="186239"/>
              <a:ext cx="208316" cy="233484"/>
            </p14:xfrm>
          </p:contentPart>
        </mc:Choice>
        <mc:Fallback xmlns="">
          <p:pic>
            <p:nvPicPr>
              <p:cNvPr id="41" name="墨迹 40"/>
            </p:nvPicPr>
            <p:blipFill>
              <a:blip/>
            </p:blipFill>
            <p:spPr>
              <a:xfrm>
                <a:off x="7718676" y="186239"/>
                <a:ext cx="208316" cy="233484"/>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1162187" y="1289127"/>
              <a:ext cx="513253" cy="613666"/>
            </p14:xfrm>
          </p:contentPart>
        </mc:Choice>
        <mc:Fallback xmlns="">
          <p:pic>
            <p:nvPicPr>
              <p:cNvPr id="42" name="墨迹 41"/>
            </p:nvPicPr>
            <p:blipFill>
              <a:blip/>
            </p:blipFill>
            <p:spPr>
              <a:xfrm>
                <a:off x="1162187" y="1289127"/>
                <a:ext cx="513253" cy="61366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1814546" y="1424185"/>
              <a:ext cx="216540" cy="262926"/>
            </p14:xfrm>
          </p:contentPart>
        </mc:Choice>
        <mc:Fallback xmlns="">
          <p:pic>
            <p:nvPicPr>
              <p:cNvPr id="43" name="墨迹 42"/>
            </p:nvPicPr>
            <p:blipFill>
              <a:blip/>
            </p:blipFill>
            <p:spPr>
              <a:xfrm>
                <a:off x="1814546" y="1424185"/>
                <a:ext cx="216540" cy="262926"/>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2313410" y="1528260"/>
              <a:ext cx="112381" cy="16433"/>
            </p14:xfrm>
          </p:contentPart>
        </mc:Choice>
        <mc:Fallback xmlns="">
          <p:pic>
            <p:nvPicPr>
              <p:cNvPr id="44" name="墨迹 43"/>
            </p:nvPicPr>
            <p:blipFill>
              <a:blip/>
            </p:blipFill>
            <p:spPr>
              <a:xfrm>
                <a:off x="2313410" y="1528260"/>
                <a:ext cx="112381" cy="16433"/>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2326258" y="1613163"/>
              <a:ext cx="102274" cy="19172"/>
            </p14:xfrm>
          </p:contentPart>
        </mc:Choice>
        <mc:Fallback xmlns="">
          <p:pic>
            <p:nvPicPr>
              <p:cNvPr id="45" name="墨迹 44"/>
            </p:nvPicPr>
            <p:blipFill>
              <a:blip/>
            </p:blipFill>
            <p:spPr>
              <a:xfrm>
                <a:off x="2326258" y="1613163"/>
                <a:ext cx="102274" cy="19172"/>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455007" y="1243423"/>
              <a:ext cx="219280" cy="447283"/>
            </p14:xfrm>
          </p:contentPart>
        </mc:Choice>
        <mc:Fallback xmlns="">
          <p:pic>
            <p:nvPicPr>
              <p:cNvPr id="46" name="墨迹 45"/>
            </p:nvPicPr>
            <p:blipFill>
              <a:blip/>
            </p:blipFill>
            <p:spPr>
              <a:xfrm>
                <a:off x="455007" y="1243423"/>
                <a:ext cx="219280" cy="447283"/>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762000" y="1347498"/>
              <a:ext cx="194611" cy="312225"/>
            </p14:xfrm>
          </p:contentPart>
        </mc:Choice>
        <mc:Fallback xmlns="">
          <p:pic>
            <p:nvPicPr>
              <p:cNvPr id="47" name="墨迹 46"/>
            </p:nvPicPr>
            <p:blipFill>
              <a:blip/>
            </p:blipFill>
            <p:spPr>
              <a:xfrm>
                <a:off x="762000" y="1347498"/>
                <a:ext cx="194611" cy="31222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8" name="墨迹 47"/>
              <p14:cNvContentPartPr/>
              <p14:nvPr/>
            </p14:nvContentPartPr>
            <p14:xfrm>
              <a:off x="816820" y="1517305"/>
              <a:ext cx="164460" cy="71209"/>
            </p14:xfrm>
          </p:contentPart>
        </mc:Choice>
        <mc:Fallback xmlns="">
          <p:pic>
            <p:nvPicPr>
              <p:cNvPr id="48" name="墨迹 47"/>
            </p:nvPicPr>
            <p:blipFill>
              <a:blip/>
            </p:blipFill>
            <p:spPr>
              <a:xfrm>
                <a:off x="816820" y="1517305"/>
                <a:ext cx="164460" cy="71209"/>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2790345" y="1405698"/>
              <a:ext cx="243950" cy="339613"/>
            </p14:xfrm>
          </p:contentPart>
        </mc:Choice>
        <mc:Fallback xmlns="">
          <p:pic>
            <p:nvPicPr>
              <p:cNvPr id="49" name="墨迹 48"/>
            </p:nvPicPr>
            <p:blipFill>
              <a:blip/>
            </p:blipFill>
            <p:spPr>
              <a:xfrm>
                <a:off x="2790345" y="1405698"/>
                <a:ext cx="243950" cy="339613"/>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0" name="墨迹 49"/>
              <p14:cNvContentPartPr/>
              <p14:nvPr/>
            </p14:nvContentPartPr>
            <p14:xfrm>
              <a:off x="3130230" y="1473484"/>
              <a:ext cx="169942" cy="235538"/>
            </p14:xfrm>
          </p:contentPart>
        </mc:Choice>
        <mc:Fallback xmlns="">
          <p:pic>
            <p:nvPicPr>
              <p:cNvPr id="50" name="墨迹 49"/>
            </p:nvPicPr>
            <p:blipFill>
              <a:blip/>
            </p:blipFill>
            <p:spPr>
              <a:xfrm>
                <a:off x="3130230" y="1473484"/>
                <a:ext cx="169942" cy="235538"/>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墨迹 50"/>
              <p14:cNvContentPartPr/>
              <p14:nvPr/>
            </p14:nvContentPartPr>
            <p14:xfrm>
              <a:off x="3159524" y="1607686"/>
              <a:ext cx="132425" cy="23280"/>
            </p14:xfrm>
          </p:contentPart>
        </mc:Choice>
        <mc:Fallback xmlns="">
          <p:pic>
            <p:nvPicPr>
              <p:cNvPr id="51" name="墨迹 50"/>
            </p:nvPicPr>
            <p:blipFill>
              <a:blip/>
            </p:blipFill>
            <p:spPr>
              <a:xfrm>
                <a:off x="3159524" y="1607686"/>
                <a:ext cx="132425" cy="2328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2" name="墨迹 51"/>
              <p14:cNvContentPartPr/>
              <p14:nvPr/>
            </p14:nvContentPartPr>
            <p14:xfrm>
              <a:off x="3349510" y="1470745"/>
              <a:ext cx="222022" cy="224583"/>
            </p14:xfrm>
          </p:contentPart>
        </mc:Choice>
        <mc:Fallback xmlns="">
          <p:pic>
            <p:nvPicPr>
              <p:cNvPr id="52" name="墨迹 51"/>
            </p:nvPicPr>
            <p:blipFill>
              <a:blip/>
            </p:blipFill>
            <p:spPr>
              <a:xfrm>
                <a:off x="3349510" y="1470745"/>
                <a:ext cx="222022" cy="224583"/>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3" name="墨迹 52"/>
              <p14:cNvContentPartPr/>
              <p14:nvPr/>
            </p14:nvContentPartPr>
            <p14:xfrm>
              <a:off x="3640057" y="1407752"/>
              <a:ext cx="32892" cy="417670"/>
            </p14:xfrm>
          </p:contentPart>
        </mc:Choice>
        <mc:Fallback xmlns="">
          <p:pic>
            <p:nvPicPr>
              <p:cNvPr id="53" name="墨迹 52"/>
            </p:nvPicPr>
            <p:blipFill>
              <a:blip/>
            </p:blipFill>
            <p:spPr>
              <a:xfrm>
                <a:off x="3640057" y="1407752"/>
                <a:ext cx="32892" cy="41767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4" name="墨迹 53"/>
              <p14:cNvContentPartPr/>
              <p14:nvPr/>
            </p14:nvContentPartPr>
            <p14:xfrm>
              <a:off x="3651021" y="1404157"/>
              <a:ext cx="126086" cy="225439"/>
            </p14:xfrm>
          </p:contentPart>
        </mc:Choice>
        <mc:Fallback xmlns="">
          <p:pic>
            <p:nvPicPr>
              <p:cNvPr id="54" name="墨迹 53"/>
            </p:nvPicPr>
            <p:blipFill>
              <a:blip/>
            </p:blipFill>
            <p:spPr>
              <a:xfrm>
                <a:off x="3651021" y="1404157"/>
                <a:ext cx="126086" cy="22543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4001870" y="1382247"/>
              <a:ext cx="202834" cy="339784"/>
            </p14:xfrm>
          </p:contentPart>
        </mc:Choice>
        <mc:Fallback xmlns="">
          <p:pic>
            <p:nvPicPr>
              <p:cNvPr id="55" name="墨迹 54"/>
            </p:nvPicPr>
            <p:blipFill>
              <a:blip/>
            </p:blipFill>
            <p:spPr>
              <a:xfrm>
                <a:off x="4001870" y="1382247"/>
                <a:ext cx="202834" cy="339784"/>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6" name="墨迹 55"/>
              <p14:cNvContentPartPr/>
              <p14:nvPr/>
            </p14:nvContentPartPr>
            <p14:xfrm>
              <a:off x="3960241" y="1473484"/>
              <a:ext cx="247204" cy="262926"/>
            </p14:xfrm>
          </p:contentPart>
        </mc:Choice>
        <mc:Fallback xmlns="">
          <p:pic>
            <p:nvPicPr>
              <p:cNvPr id="56" name="墨迹 55"/>
            </p:nvPicPr>
            <p:blipFill>
              <a:blip/>
            </p:blipFill>
            <p:spPr>
              <a:xfrm>
                <a:off x="3960241" y="1473484"/>
                <a:ext cx="247204" cy="262926"/>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7" name="墨迹 56"/>
              <p14:cNvContentPartPr/>
              <p14:nvPr/>
            </p14:nvContentPartPr>
            <p14:xfrm>
              <a:off x="4588446" y="1409806"/>
              <a:ext cx="173368" cy="295450"/>
            </p14:xfrm>
          </p:contentPart>
        </mc:Choice>
        <mc:Fallback xmlns="">
          <p:pic>
            <p:nvPicPr>
              <p:cNvPr id="57" name="墨迹 56"/>
            </p:nvPicPr>
            <p:blipFill>
              <a:blip/>
            </p:blipFill>
            <p:spPr>
              <a:xfrm>
                <a:off x="4588446" y="1409806"/>
                <a:ext cx="173368" cy="2954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8" name="墨迹 57"/>
              <p14:cNvContentPartPr/>
              <p14:nvPr/>
            </p14:nvContentPartPr>
            <p14:xfrm>
              <a:off x="4572000" y="1503611"/>
              <a:ext cx="175424" cy="8216"/>
            </p14:xfrm>
          </p:contentPart>
        </mc:Choice>
        <mc:Fallback xmlns="">
          <p:pic>
            <p:nvPicPr>
              <p:cNvPr id="58" name="墨迹 57"/>
            </p:nvPicPr>
            <p:blipFill>
              <a:blip/>
            </p:blipFill>
            <p:spPr>
              <a:xfrm>
                <a:off x="4572000" y="1503611"/>
                <a:ext cx="175424" cy="8216"/>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9" name="墨迹 58"/>
              <p14:cNvContentPartPr/>
              <p14:nvPr/>
            </p14:nvContentPartPr>
            <p14:xfrm>
              <a:off x="4840618" y="1363931"/>
              <a:ext cx="178166" cy="301270"/>
            </p14:xfrm>
          </p:contentPart>
        </mc:Choice>
        <mc:Fallback xmlns="">
          <p:pic>
            <p:nvPicPr>
              <p:cNvPr id="59" name="墨迹 58"/>
            </p:nvPicPr>
            <p:blipFill>
              <a:blip/>
            </p:blipFill>
            <p:spPr>
              <a:xfrm>
                <a:off x="4840618" y="1363931"/>
                <a:ext cx="178166" cy="30127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0" name="墨迹 59"/>
              <p14:cNvContentPartPr/>
              <p14:nvPr/>
            </p14:nvContentPartPr>
            <p14:xfrm>
              <a:off x="5065381" y="1259856"/>
              <a:ext cx="16446" cy="158851"/>
            </p14:xfrm>
          </p:contentPart>
        </mc:Choice>
        <mc:Fallback xmlns="">
          <p:pic>
            <p:nvPicPr>
              <p:cNvPr id="60" name="墨迹 59"/>
            </p:nvPicPr>
            <p:blipFill>
              <a:blip/>
            </p:blipFill>
            <p:spPr>
              <a:xfrm>
                <a:off x="5065381" y="1259856"/>
                <a:ext cx="16446" cy="158851"/>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1" name="墨迹 60"/>
              <p14:cNvContentPartPr/>
              <p14:nvPr/>
            </p14:nvContentPartPr>
            <p14:xfrm>
              <a:off x="5242861" y="1409806"/>
              <a:ext cx="159663" cy="222529"/>
            </p14:xfrm>
          </p:contentPart>
        </mc:Choice>
        <mc:Fallback xmlns="">
          <p:pic>
            <p:nvPicPr>
              <p:cNvPr id="61" name="墨迹 60"/>
            </p:nvPicPr>
            <p:blipFill>
              <a:blip/>
            </p:blipFill>
            <p:spPr>
              <a:xfrm>
                <a:off x="5242861" y="1409806"/>
                <a:ext cx="159663" cy="222529"/>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2" name="墨迹 61"/>
              <p14:cNvContentPartPr/>
              <p14:nvPr/>
            </p14:nvContentPartPr>
            <p14:xfrm>
              <a:off x="5262733" y="1487178"/>
              <a:ext cx="222022" cy="41082"/>
            </p14:xfrm>
          </p:contentPart>
        </mc:Choice>
        <mc:Fallback xmlns="">
          <p:pic>
            <p:nvPicPr>
              <p:cNvPr id="62" name="墨迹 61"/>
            </p:nvPicPr>
            <p:blipFill>
              <a:blip/>
            </p:blipFill>
            <p:spPr>
              <a:xfrm>
                <a:off x="5262733" y="1487178"/>
                <a:ext cx="222022" cy="41082"/>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3" name="墨迹 62"/>
              <p14:cNvContentPartPr/>
              <p14:nvPr/>
            </p14:nvContentPartPr>
            <p14:xfrm>
              <a:off x="5476532" y="1424185"/>
              <a:ext cx="104158" cy="204726"/>
            </p14:xfrm>
          </p:contentPart>
        </mc:Choice>
        <mc:Fallback xmlns="">
          <p:pic>
            <p:nvPicPr>
              <p:cNvPr id="63" name="墨迹 62"/>
            </p:nvPicPr>
            <p:blipFill>
              <a:blip/>
            </p:blipFill>
            <p:spPr>
              <a:xfrm>
                <a:off x="5476532" y="1424185"/>
                <a:ext cx="104158" cy="204726"/>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4" name="墨迹 63"/>
              <p14:cNvContentPartPr/>
              <p14:nvPr/>
            </p14:nvContentPartPr>
            <p14:xfrm>
              <a:off x="5564244" y="1407752"/>
              <a:ext cx="139791" cy="176996"/>
            </p14:xfrm>
          </p:contentPart>
        </mc:Choice>
        <mc:Fallback xmlns="">
          <p:pic>
            <p:nvPicPr>
              <p:cNvPr id="64" name="墨迹 63"/>
            </p:nvPicPr>
            <p:blipFill>
              <a:blip/>
            </p:blipFill>
            <p:spPr>
              <a:xfrm>
                <a:off x="5564244" y="1407752"/>
                <a:ext cx="139791" cy="17699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5" name="墨迹 64"/>
              <p14:cNvContentPartPr/>
              <p14:nvPr/>
            </p14:nvContentPartPr>
            <p14:xfrm>
              <a:off x="5756115" y="1385841"/>
              <a:ext cx="36489" cy="330370"/>
            </p14:xfrm>
          </p:contentPart>
        </mc:Choice>
        <mc:Fallback xmlns="">
          <p:pic>
            <p:nvPicPr>
              <p:cNvPr id="65" name="墨迹 64"/>
            </p:nvPicPr>
            <p:blipFill>
              <a:blip/>
            </p:blipFill>
            <p:spPr>
              <a:xfrm>
                <a:off x="5756115" y="1385841"/>
                <a:ext cx="36489" cy="33037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6" name="墨迹 65"/>
              <p14:cNvContentPartPr/>
              <p14:nvPr/>
            </p14:nvContentPartPr>
            <p14:xfrm>
              <a:off x="5810935" y="1331065"/>
              <a:ext cx="124202" cy="175284"/>
            </p14:xfrm>
          </p:contentPart>
        </mc:Choice>
        <mc:Fallback xmlns="">
          <p:pic>
            <p:nvPicPr>
              <p:cNvPr id="66" name="墨迹 65"/>
            </p:nvPicPr>
            <p:blipFill>
              <a:blip/>
            </p:blipFill>
            <p:spPr>
              <a:xfrm>
                <a:off x="5810935" y="1331065"/>
                <a:ext cx="124202" cy="175284"/>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7" name="墨迹 66"/>
              <p14:cNvContentPartPr/>
              <p14:nvPr/>
            </p14:nvContentPartPr>
            <p14:xfrm>
              <a:off x="5975395" y="1566603"/>
              <a:ext cx="27410" cy="82165"/>
            </p14:xfrm>
          </p:contentPart>
        </mc:Choice>
        <mc:Fallback xmlns="">
          <p:pic>
            <p:nvPicPr>
              <p:cNvPr id="67" name="墨迹 66"/>
            </p:nvPicPr>
            <p:blipFill>
              <a:blip/>
            </p:blipFill>
            <p:spPr>
              <a:xfrm>
                <a:off x="5975395" y="1566603"/>
                <a:ext cx="27410" cy="8216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8" name="墨迹 67"/>
              <p14:cNvContentPartPr/>
              <p14:nvPr/>
            </p14:nvContentPartPr>
            <p14:xfrm>
              <a:off x="6512975" y="1336543"/>
              <a:ext cx="232643" cy="388056"/>
            </p14:xfrm>
          </p:contentPart>
        </mc:Choice>
        <mc:Fallback xmlns="">
          <p:pic>
            <p:nvPicPr>
              <p:cNvPr id="68" name="墨迹 67"/>
            </p:nvPicPr>
            <p:blipFill>
              <a:blip/>
            </p:blipFill>
            <p:spPr>
              <a:xfrm>
                <a:off x="6512975" y="1336543"/>
                <a:ext cx="232643" cy="388056"/>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9" name="墨迹 68"/>
              <p14:cNvContentPartPr/>
              <p14:nvPr/>
            </p14:nvContentPartPr>
            <p14:xfrm>
              <a:off x="6773029" y="1265333"/>
              <a:ext cx="52079" cy="197195"/>
            </p14:xfrm>
          </p:contentPart>
        </mc:Choice>
        <mc:Fallback xmlns="">
          <p:pic>
            <p:nvPicPr>
              <p:cNvPr id="69" name="墨迹 68"/>
            </p:nvPicPr>
            <p:blipFill>
              <a:blip/>
            </p:blipFill>
            <p:spPr>
              <a:xfrm>
                <a:off x="6773029" y="1265333"/>
                <a:ext cx="52079" cy="19719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0" name="墨迹 69"/>
              <p14:cNvContentPartPr/>
              <p14:nvPr/>
            </p14:nvContentPartPr>
            <p14:xfrm>
              <a:off x="6952564" y="1402274"/>
              <a:ext cx="190500" cy="158852"/>
            </p14:xfrm>
          </p:contentPart>
        </mc:Choice>
        <mc:Fallback xmlns="">
          <p:pic>
            <p:nvPicPr>
              <p:cNvPr id="70" name="墨迹 69"/>
            </p:nvPicPr>
            <p:blipFill>
              <a:blip/>
            </p:blipFill>
            <p:spPr>
              <a:xfrm>
                <a:off x="6952564" y="1402274"/>
                <a:ext cx="190500" cy="158852"/>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1" name="墨迹 70"/>
              <p14:cNvContentPartPr/>
              <p14:nvPr/>
            </p14:nvContentPartPr>
            <p14:xfrm>
              <a:off x="6929266" y="1604947"/>
              <a:ext cx="263137" cy="21910"/>
            </p14:xfrm>
          </p:contentPart>
        </mc:Choice>
        <mc:Fallback xmlns="">
          <p:pic>
            <p:nvPicPr>
              <p:cNvPr id="71" name="墨迹 70"/>
            </p:nvPicPr>
            <p:blipFill>
              <a:blip/>
            </p:blipFill>
            <p:spPr>
              <a:xfrm>
                <a:off x="6929266" y="1604947"/>
                <a:ext cx="263137" cy="2191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2" name="墨迹 71"/>
              <p14:cNvContentPartPr/>
              <p14:nvPr/>
            </p14:nvContentPartPr>
            <p14:xfrm>
              <a:off x="7186920" y="1561126"/>
              <a:ext cx="76748" cy="262242"/>
            </p14:xfrm>
          </p:contentPart>
        </mc:Choice>
        <mc:Fallback xmlns="">
          <p:pic>
            <p:nvPicPr>
              <p:cNvPr id="72" name="墨迹 71"/>
            </p:nvPicPr>
            <p:blipFill>
              <a:blip/>
            </p:blipFill>
            <p:spPr>
              <a:xfrm>
                <a:off x="7186920" y="1561126"/>
                <a:ext cx="76748" cy="262242"/>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3" name="墨迹 72"/>
              <p14:cNvContentPartPr/>
              <p14:nvPr/>
            </p14:nvContentPartPr>
            <p14:xfrm>
              <a:off x="7280115" y="1533738"/>
              <a:ext cx="98676" cy="104075"/>
            </p14:xfrm>
          </p:contentPart>
        </mc:Choice>
        <mc:Fallback xmlns="">
          <p:pic>
            <p:nvPicPr>
              <p:cNvPr id="73" name="墨迹 72"/>
            </p:nvPicPr>
            <p:blipFill>
              <a:blip/>
            </p:blipFill>
            <p:spPr>
              <a:xfrm>
                <a:off x="7280115" y="1533738"/>
                <a:ext cx="98676" cy="10407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4" name="墨迹 73"/>
              <p14:cNvContentPartPr/>
              <p14:nvPr/>
            </p14:nvContentPartPr>
            <p14:xfrm>
              <a:off x="7441491" y="1380364"/>
              <a:ext cx="189472" cy="317703"/>
            </p14:xfrm>
          </p:contentPart>
        </mc:Choice>
        <mc:Fallback xmlns="">
          <p:pic>
            <p:nvPicPr>
              <p:cNvPr id="74" name="墨迹 73"/>
            </p:nvPicPr>
            <p:blipFill>
              <a:blip/>
            </p:blipFill>
            <p:spPr>
              <a:xfrm>
                <a:off x="7441491" y="1380364"/>
                <a:ext cx="189472" cy="31770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On-screen Show (4:3)</PresentationFormat>
  <Paragraphs>172</Paragraphs>
  <Slides>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Cooper Black</vt:lpstr>
      <vt:lpstr>Lucida Calligraphy</vt:lpstr>
      <vt:lpstr>Calibri Light</vt:lpstr>
      <vt:lpstr>Calibri</vt:lpstr>
      <vt:lpstr>等线</vt:lpstr>
      <vt:lpstr>Office 主题​​</vt:lpstr>
      <vt:lpstr>NP Completeness</vt:lpstr>
      <vt:lpstr>Quick review of P and NP</vt:lpstr>
      <vt:lpstr>The hardest among the hard ones</vt:lpstr>
      <vt:lpstr>Reduction</vt:lpstr>
      <vt:lpstr>Polynomial Reduction</vt:lpstr>
      <vt:lpstr>The hardest among the hard ones</vt:lpstr>
      <vt:lpstr>NPC and NP-hard</vt:lpstr>
      <vt:lpstr>PowerPoint 演示文稿</vt:lpstr>
      <vt:lpstr>SAT: the First NPC Problem</vt:lpstr>
      <vt:lpstr>And it all starts here…</vt:lpstr>
      <vt:lpstr>PowerPoint 演示文稿</vt:lpstr>
      <vt:lpstr>3-SAT is NPC</vt:lpstr>
      <vt:lpstr>3-SAT is NP-hard</vt:lpstr>
      <vt:lpstr>Clique is NPC</vt:lpstr>
      <vt:lpstr>Clique is NP-hard</vt:lpstr>
      <vt:lpstr>PowerPoint 演示文稿</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 Completeness</dc:title>
  <dc:creator>Chaodong</dc:creator>
  <cp:lastModifiedBy>iPad</cp:lastModifiedBy>
  <cp:revision>146</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