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F3E88-4A4D-42EC-8685-BC8FA404B9D6}" v="11" dt="2025-06-02T10:37:26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rushabh Undri" userId="092d3e4cc45b6d53" providerId="LiveId" clId="{9E9F3E88-4A4D-42EC-8685-BC8FA404B9D6}"/>
    <pc:docChg chg="undo custSel addSld delSld modSld sldOrd addSection delSection modSection">
      <pc:chgData name="Vrushabh Undri" userId="092d3e4cc45b6d53" providerId="LiveId" clId="{9E9F3E88-4A4D-42EC-8685-BC8FA404B9D6}" dt="2025-06-02T10:44:12.777" v="508" actId="113"/>
      <pc:docMkLst>
        <pc:docMk/>
      </pc:docMkLst>
      <pc:sldChg chg="modSp mod">
        <pc:chgData name="Vrushabh Undri" userId="092d3e4cc45b6d53" providerId="LiveId" clId="{9E9F3E88-4A4D-42EC-8685-BC8FA404B9D6}" dt="2025-06-01T19:17:33.168" v="158" actId="20577"/>
        <pc:sldMkLst>
          <pc:docMk/>
          <pc:sldMk cId="0" sldId="256"/>
        </pc:sldMkLst>
        <pc:spChg chg="mod">
          <ac:chgData name="Vrushabh Undri" userId="092d3e4cc45b6d53" providerId="LiveId" clId="{9E9F3E88-4A4D-42EC-8685-BC8FA404B9D6}" dt="2025-06-01T11:40:13.847" v="26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Vrushabh Undri" userId="092d3e4cc45b6d53" providerId="LiveId" clId="{9E9F3E88-4A4D-42EC-8685-BC8FA404B9D6}" dt="2025-06-01T19:17:33.168" v="15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Vrushabh Undri" userId="092d3e4cc45b6d53" providerId="LiveId" clId="{9E9F3E88-4A4D-42EC-8685-BC8FA404B9D6}" dt="2025-06-01T11:05:38.189" v="2" actId="5793"/>
        <pc:sldMkLst>
          <pc:docMk/>
          <pc:sldMk cId="0" sldId="257"/>
        </pc:sldMkLst>
        <pc:spChg chg="mod">
          <ac:chgData name="Vrushabh Undri" userId="092d3e4cc45b6d53" providerId="LiveId" clId="{9E9F3E88-4A4D-42EC-8685-BC8FA404B9D6}" dt="2025-06-01T11:05:38.189" v="2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Vrushabh Undri" userId="092d3e4cc45b6d53" providerId="LiveId" clId="{9E9F3E88-4A4D-42EC-8685-BC8FA404B9D6}" dt="2025-06-02T06:37:50.060" v="376" actId="20577"/>
        <pc:sldMkLst>
          <pc:docMk/>
          <pc:sldMk cId="0" sldId="258"/>
        </pc:sldMkLst>
        <pc:spChg chg="mod">
          <ac:chgData name="Vrushabh Undri" userId="092d3e4cc45b6d53" providerId="LiveId" clId="{9E9F3E88-4A4D-42EC-8685-BC8FA404B9D6}" dt="2025-06-02T06:37:50.060" v="376" actId="20577"/>
          <ac:spMkLst>
            <pc:docMk/>
            <pc:sldMk cId="0" sldId="258"/>
            <ac:spMk id="3" creationId="{00000000-0000-0000-0000-000000000000}"/>
          </ac:spMkLst>
        </pc:spChg>
      </pc:sldChg>
      <pc:sldChg chg="del">
        <pc:chgData name="Vrushabh Undri" userId="092d3e4cc45b6d53" providerId="LiveId" clId="{9E9F3E88-4A4D-42EC-8685-BC8FA404B9D6}" dt="2025-06-01T11:43:16.248" v="42" actId="2696"/>
        <pc:sldMkLst>
          <pc:docMk/>
          <pc:sldMk cId="0" sldId="259"/>
        </pc:sldMkLst>
      </pc:sldChg>
      <pc:sldChg chg="modSp mod ord">
        <pc:chgData name="Vrushabh Undri" userId="092d3e4cc45b6d53" providerId="LiveId" clId="{9E9F3E88-4A4D-42EC-8685-BC8FA404B9D6}" dt="2025-06-01T22:09:12.894" v="167"/>
        <pc:sldMkLst>
          <pc:docMk/>
          <pc:sldMk cId="0" sldId="260"/>
        </pc:sldMkLst>
        <pc:spChg chg="mod">
          <ac:chgData name="Vrushabh Undri" userId="092d3e4cc45b6d53" providerId="LiveId" clId="{9E9F3E88-4A4D-42EC-8685-BC8FA404B9D6}" dt="2025-06-01T22:09:09.381" v="165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Vrushabh Undri" userId="092d3e4cc45b6d53" providerId="LiveId" clId="{9E9F3E88-4A4D-42EC-8685-BC8FA404B9D6}" dt="2025-06-01T22:13:27.184" v="198" actId="255"/>
        <pc:sldMkLst>
          <pc:docMk/>
          <pc:sldMk cId="0" sldId="261"/>
        </pc:sldMkLst>
        <pc:spChg chg="mod">
          <ac:chgData name="Vrushabh Undri" userId="092d3e4cc45b6d53" providerId="LiveId" clId="{9E9F3E88-4A4D-42EC-8685-BC8FA404B9D6}" dt="2025-06-01T22:13:27.184" v="198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1T23:04:40.365" v="239" actId="2696"/>
        <pc:sldMkLst>
          <pc:docMk/>
          <pc:sldMk cId="0" sldId="262"/>
        </pc:sldMkLst>
        <pc:spChg chg="mod">
          <ac:chgData name="Vrushabh Undri" userId="092d3e4cc45b6d53" providerId="LiveId" clId="{9E9F3E88-4A4D-42EC-8685-BC8FA404B9D6}" dt="2025-06-01T22:42:58.248" v="20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1T23:05:51.998" v="252" actId="20577"/>
        <pc:sldMkLst>
          <pc:docMk/>
          <pc:sldMk cId="0" sldId="263"/>
        </pc:sldMkLst>
        <pc:spChg chg="mod">
          <ac:chgData name="Vrushabh Undri" userId="092d3e4cc45b6d53" providerId="LiveId" clId="{9E9F3E88-4A4D-42EC-8685-BC8FA404B9D6}" dt="2025-06-01T23:05:51.998" v="252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1T23:06:58.333" v="259" actId="20577"/>
        <pc:sldMkLst>
          <pc:docMk/>
          <pc:sldMk cId="0" sldId="264"/>
        </pc:sldMkLst>
        <pc:spChg chg="mod">
          <ac:chgData name="Vrushabh Undri" userId="092d3e4cc45b6d53" providerId="LiveId" clId="{9E9F3E88-4A4D-42EC-8685-BC8FA404B9D6}" dt="2025-06-01T23:06:58.333" v="259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add del mod ord">
        <pc:chgData name="Vrushabh Undri" userId="092d3e4cc45b6d53" providerId="LiveId" clId="{9E9F3E88-4A4D-42EC-8685-BC8FA404B9D6}" dt="2025-06-01T23:05:30.559" v="250" actId="20577"/>
        <pc:sldMkLst>
          <pc:docMk/>
          <pc:sldMk cId="0" sldId="265"/>
        </pc:sldMkLst>
        <pc:spChg chg="mod">
          <ac:chgData name="Vrushabh Undri" userId="092d3e4cc45b6d53" providerId="LiveId" clId="{9E9F3E88-4A4D-42EC-8685-BC8FA404B9D6}" dt="2025-06-01T23:04:24.692" v="238" actId="20577"/>
          <ac:spMkLst>
            <pc:docMk/>
            <pc:sldMk cId="0" sldId="265"/>
            <ac:spMk id="2" creationId="{00000000-0000-0000-0000-000000000000}"/>
          </ac:spMkLst>
        </pc:spChg>
        <pc:spChg chg="mod">
          <ac:chgData name="Vrushabh Undri" userId="092d3e4cc45b6d53" providerId="LiveId" clId="{9E9F3E88-4A4D-42EC-8685-BC8FA404B9D6}" dt="2025-06-01T23:05:30.559" v="250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add del mod">
        <pc:chgData name="Vrushabh Undri" userId="092d3e4cc45b6d53" providerId="LiveId" clId="{9E9F3E88-4A4D-42EC-8685-BC8FA404B9D6}" dt="2025-06-02T10:41:51.246" v="494"/>
        <pc:sldMkLst>
          <pc:docMk/>
          <pc:sldMk cId="0" sldId="266"/>
        </pc:sldMkLst>
        <pc:spChg chg="mod">
          <ac:chgData name="Vrushabh Undri" userId="092d3e4cc45b6d53" providerId="LiveId" clId="{9E9F3E88-4A4D-42EC-8685-BC8FA404B9D6}" dt="2025-06-02T10:41:05.718" v="492" actId="20577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Vrushabh Undri" userId="092d3e4cc45b6d53" providerId="LiveId" clId="{9E9F3E88-4A4D-42EC-8685-BC8FA404B9D6}" dt="2025-06-02T10:41:51.246" v="494"/>
          <ac:spMkLst>
            <pc:docMk/>
            <pc:sldMk cId="0" sldId="266"/>
            <ac:spMk id="4" creationId="{722A8CA0-5EFF-7AFF-4C2D-52FAB20306DB}"/>
          </ac:spMkLst>
        </pc:spChg>
      </pc:sldChg>
      <pc:sldChg chg="modSp add del mod">
        <pc:chgData name="Vrushabh Undri" userId="092d3e4cc45b6d53" providerId="LiveId" clId="{9E9F3E88-4A4D-42EC-8685-BC8FA404B9D6}" dt="2025-06-01T23:08:11.552" v="279" actId="20577"/>
        <pc:sldMkLst>
          <pc:docMk/>
          <pc:sldMk cId="0" sldId="267"/>
        </pc:sldMkLst>
        <pc:spChg chg="mod">
          <ac:chgData name="Vrushabh Undri" userId="092d3e4cc45b6d53" providerId="LiveId" clId="{9E9F3E88-4A4D-42EC-8685-BC8FA404B9D6}" dt="2025-06-01T23:08:11.552" v="279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2T10:44:12.777" v="508" actId="113"/>
        <pc:sldMkLst>
          <pc:docMk/>
          <pc:sldMk cId="0" sldId="268"/>
        </pc:sldMkLst>
        <pc:spChg chg="mod">
          <ac:chgData name="Vrushabh Undri" userId="092d3e4cc45b6d53" providerId="LiveId" clId="{9E9F3E88-4A4D-42EC-8685-BC8FA404B9D6}" dt="2025-06-02T10:44:12.777" v="508" actId="113"/>
          <ac:spMkLst>
            <pc:docMk/>
            <pc:sldMk cId="0" sldId="268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2T04:28:23.952" v="316" actId="20577"/>
        <pc:sldMkLst>
          <pc:docMk/>
          <pc:sldMk cId="0" sldId="269"/>
        </pc:sldMkLst>
        <pc:spChg chg="mod">
          <ac:chgData name="Vrushabh Undri" userId="092d3e4cc45b6d53" providerId="LiveId" clId="{9E9F3E88-4A4D-42EC-8685-BC8FA404B9D6}" dt="2025-06-02T04:28:23.952" v="316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2T04:33:09.144" v="369" actId="20577"/>
        <pc:sldMkLst>
          <pc:docMk/>
          <pc:sldMk cId="0" sldId="270"/>
        </pc:sldMkLst>
        <pc:spChg chg="mod">
          <ac:chgData name="Vrushabh Undri" userId="092d3e4cc45b6d53" providerId="LiveId" clId="{9E9F3E88-4A4D-42EC-8685-BC8FA404B9D6}" dt="2025-06-02T04:33:09.144" v="369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add del mod">
        <pc:chgData name="Vrushabh Undri" userId="092d3e4cc45b6d53" providerId="LiveId" clId="{9E9F3E88-4A4D-42EC-8685-BC8FA404B9D6}" dt="2025-06-02T04:33:26.461" v="373" actId="5793"/>
        <pc:sldMkLst>
          <pc:docMk/>
          <pc:sldMk cId="0" sldId="271"/>
        </pc:sldMkLst>
        <pc:spChg chg="mod">
          <ac:chgData name="Vrushabh Undri" userId="092d3e4cc45b6d53" providerId="LiveId" clId="{9E9F3E88-4A4D-42EC-8685-BC8FA404B9D6}" dt="2025-06-02T04:33:26.461" v="373" actId="5793"/>
          <ac:spMkLst>
            <pc:docMk/>
            <pc:sldMk cId="0" sldId="271"/>
            <ac:spMk id="3" creationId="{00000000-0000-0000-0000-000000000000}"/>
          </ac:spMkLst>
        </pc:spChg>
      </pc:sldChg>
      <pc:sldChg chg="modSp add mod ord">
        <pc:chgData name="Vrushabh Undri" userId="092d3e4cc45b6d53" providerId="LiveId" clId="{9E9F3E88-4A4D-42EC-8685-BC8FA404B9D6}" dt="2025-06-02T06:42:52.727" v="384" actId="20577"/>
        <pc:sldMkLst>
          <pc:docMk/>
          <pc:sldMk cId="0" sldId="272"/>
        </pc:sldMkLst>
        <pc:spChg chg="mod">
          <ac:chgData name="Vrushabh Undri" userId="092d3e4cc45b6d53" providerId="LiveId" clId="{9E9F3E88-4A4D-42EC-8685-BC8FA404B9D6}" dt="2025-06-01T11:43:29.574" v="54" actId="27636"/>
          <ac:spMkLst>
            <pc:docMk/>
            <pc:sldMk cId="0" sldId="272"/>
            <ac:spMk id="2" creationId="{00000000-0000-0000-0000-000000000000}"/>
          </ac:spMkLst>
        </pc:spChg>
        <pc:spChg chg="mod">
          <ac:chgData name="Vrushabh Undri" userId="092d3e4cc45b6d53" providerId="LiveId" clId="{9E9F3E88-4A4D-42EC-8685-BC8FA404B9D6}" dt="2025-06-02T06:42:52.727" v="384" actId="20577"/>
          <ac:spMkLst>
            <pc:docMk/>
            <pc:sldMk cId="0" sldId="272"/>
            <ac:spMk id="3" creationId="{00000000-0000-0000-0000-000000000000}"/>
          </ac:spMkLst>
        </pc:spChg>
      </pc:sldChg>
      <pc:sldChg chg="addSp delSp modSp new del mod">
        <pc:chgData name="Vrushabh Undri" userId="092d3e4cc45b6d53" providerId="LiveId" clId="{9E9F3E88-4A4D-42EC-8685-BC8FA404B9D6}" dt="2025-06-01T11:42:41.135" v="36" actId="2696"/>
        <pc:sldMkLst>
          <pc:docMk/>
          <pc:sldMk cId="1934887551" sldId="272"/>
        </pc:sldMkLst>
        <pc:spChg chg="add del">
          <ac:chgData name="Vrushabh Undri" userId="092d3e4cc45b6d53" providerId="LiveId" clId="{9E9F3E88-4A4D-42EC-8685-BC8FA404B9D6}" dt="2025-06-01T11:40:39.830" v="27" actId="931"/>
          <ac:spMkLst>
            <pc:docMk/>
            <pc:sldMk cId="1934887551" sldId="272"/>
            <ac:spMk id="3" creationId="{DF001B29-014B-3554-CA22-2CD7714D5C33}"/>
          </ac:spMkLst>
        </pc:spChg>
        <pc:picChg chg="add del mod ord">
          <ac:chgData name="Vrushabh Undri" userId="092d3e4cc45b6d53" providerId="LiveId" clId="{9E9F3E88-4A4D-42EC-8685-BC8FA404B9D6}" dt="2025-06-01T11:39:08.401" v="5" actId="22"/>
          <ac:picMkLst>
            <pc:docMk/>
            <pc:sldMk cId="1934887551" sldId="272"/>
            <ac:picMk id="5" creationId="{2DDCAA2F-3C33-B018-DF86-E86DF7FA17DB}"/>
          </ac:picMkLst>
        </pc:picChg>
        <pc:picChg chg="add del mod ord">
          <ac:chgData name="Vrushabh Undri" userId="092d3e4cc45b6d53" providerId="LiveId" clId="{9E9F3E88-4A4D-42EC-8685-BC8FA404B9D6}" dt="2025-06-01T11:39:43.693" v="7" actId="22"/>
          <ac:picMkLst>
            <pc:docMk/>
            <pc:sldMk cId="1934887551" sldId="272"/>
            <ac:picMk id="9" creationId="{88F5DE1C-9093-4AE2-AF82-E73944B95D2C}"/>
          </ac:picMkLst>
        </pc:picChg>
        <pc:picChg chg="add mod">
          <ac:chgData name="Vrushabh Undri" userId="092d3e4cc45b6d53" providerId="LiveId" clId="{9E9F3E88-4A4D-42EC-8685-BC8FA404B9D6}" dt="2025-06-01T11:40:13.677" v="18" actId="931"/>
          <ac:picMkLst>
            <pc:docMk/>
            <pc:sldMk cId="1934887551" sldId="272"/>
            <ac:picMk id="11" creationId="{BA1AE352-B7A1-2AA4-3452-8CB232AE418C}"/>
          </ac:picMkLst>
        </pc:picChg>
        <pc:picChg chg="add mod">
          <ac:chgData name="Vrushabh Undri" userId="092d3e4cc45b6d53" providerId="LiveId" clId="{9E9F3E88-4A4D-42EC-8685-BC8FA404B9D6}" dt="2025-06-01T11:41:29.778" v="35" actId="1035"/>
          <ac:picMkLst>
            <pc:docMk/>
            <pc:sldMk cId="1934887551" sldId="272"/>
            <ac:picMk id="13" creationId="{2DD9252B-7395-1B68-B0E4-A884AFEDA9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SINR-Aware DRL for Distributed DCA in Cognitive Interference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Training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 Action Selection</a:t>
            </a:r>
          </a:p>
          <a:p>
            <a:r>
              <a:rPr dirty="0"/>
              <a:t>  </a:t>
            </a:r>
            <a:r>
              <a:rPr dirty="0" err="1"/>
              <a:t>Pr</a:t>
            </a:r>
            <a:r>
              <a:rPr dirty="0"/>
              <a:t>(aₙ(t)=k) ∝ (1-α)·e^{β·Q(</a:t>
            </a:r>
            <a:r>
              <a:rPr dirty="0" err="1"/>
              <a:t>s,k</a:t>
            </a:r>
            <a:r>
              <a:rPr dirty="0"/>
              <a:t>)} + α/K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/>
              <a:t>	-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each network or agent select a channel in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probabilistic but 	Q-informed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-Provides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(α\alphaα) and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exploitation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(via 	Q(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balance</a:t>
            </a:r>
            <a:endParaRPr dirty="0"/>
          </a:p>
          <a:p>
            <a:r>
              <a:rPr dirty="0"/>
              <a:t> Huber Loss:</a:t>
            </a:r>
          </a:p>
          <a:p>
            <a:r>
              <a:rPr dirty="0"/>
              <a:t>  </a:t>
            </a:r>
            <a:r>
              <a:rPr dirty="0" err="1"/>
              <a:t>Lδ</a:t>
            </a:r>
            <a:r>
              <a:rPr dirty="0"/>
              <a:t>(e) = ½e² if |e|≤δ, else δ(|e| - ½δ)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 -</a:t>
            </a:r>
            <a:r>
              <a:rPr lang="en-US" dirty="0"/>
              <a:t> loss that behaves like </a:t>
            </a:r>
            <a:r>
              <a:rPr lang="en-US" b="1" dirty="0"/>
              <a:t>squared error</a:t>
            </a:r>
            <a:r>
              <a:rPr lang="en-US" dirty="0"/>
              <a:t> for small errors, and </a:t>
            </a:r>
            <a:r>
              <a:rPr lang="en-US" b="1" dirty="0"/>
              <a:t>absolute error</a:t>
            </a:r>
            <a:r>
              <a:rPr lang="en-US" dirty="0"/>
              <a:t> for 		   large errors.</a:t>
            </a:r>
            <a:endParaRPr dirty="0"/>
          </a:p>
          <a:p>
            <a:endParaRPr dirty="0"/>
          </a:p>
          <a:p>
            <a:r>
              <a:rPr dirty="0" err="1"/>
              <a:t>Mellowmax</a:t>
            </a:r>
            <a:r>
              <a:rPr dirty="0"/>
              <a:t> target value smoothing:</a:t>
            </a:r>
          </a:p>
          <a:p>
            <a:r>
              <a:rPr dirty="0"/>
              <a:t>  eₙ = rₙ(t) + </a:t>
            </a:r>
            <a:r>
              <a:rPr dirty="0" err="1"/>
              <a:t>γ·mm_ω</a:t>
            </a:r>
            <a:r>
              <a:rPr dirty="0"/>
              <a:t>(Q(s',·)) - Q(</a:t>
            </a:r>
            <a:r>
              <a:rPr dirty="0" err="1"/>
              <a:t>s,a</a:t>
            </a:r>
            <a:r>
              <a:rPr dirty="0"/>
              <a:t>)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Mellowmax</a:t>
            </a:r>
            <a:r>
              <a:rPr lang="el-GR" dirty="0"/>
              <a:t>ω​(</a:t>
            </a:r>
            <a:r>
              <a:rPr lang="en-IN" dirty="0"/>
              <a:t>Q(s,⋅))=1/</a:t>
            </a:r>
            <a:r>
              <a:rPr lang="el-GR" dirty="0"/>
              <a:t>ω</a:t>
            </a:r>
            <a:r>
              <a:rPr lang="en-IN" dirty="0"/>
              <a:t>log(1/∣A∣​∑​e</a:t>
            </a:r>
            <a:r>
              <a:rPr lang="el-GR" dirty="0"/>
              <a:t>ω</a:t>
            </a:r>
            <a:r>
              <a:rPr lang="en-IN" dirty="0"/>
              <a:t>Q(</a:t>
            </a:r>
            <a:r>
              <a:rPr lang="en-IN" dirty="0" err="1"/>
              <a:t>s,a</a:t>
            </a:r>
            <a:r>
              <a:rPr lang="en-IN" dirty="0"/>
              <a:t>))</a:t>
            </a:r>
            <a:endParaRPr dirty="0"/>
          </a:p>
          <a:p>
            <a:endParaRPr dirty="0"/>
          </a:p>
          <a:p>
            <a:r>
              <a:rPr dirty="0"/>
              <a:t> Final reward:</a:t>
            </a:r>
          </a:p>
          <a:p>
            <a:pPr marL="0" indent="0">
              <a:buNone/>
            </a:pPr>
            <a:r>
              <a:rPr lang="en-IN" dirty="0"/>
              <a:t>       -&gt;</a:t>
            </a:r>
            <a:r>
              <a:rPr dirty="0"/>
              <a:t>  r = </a:t>
            </a:r>
            <a:r>
              <a:rPr dirty="0" err="1"/>
              <a:t>ρ·r</a:t>
            </a:r>
            <a:r>
              <a:rPr dirty="0"/>
              <a:t>ₚ + (1−ρ)·</a:t>
            </a:r>
            <a:r>
              <a:rPr dirty="0" err="1"/>
              <a:t>r_sw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 Each network has 2–22 users distributed in 2D space.</a:t>
            </a:r>
          </a:p>
          <a:p>
            <a:r>
              <a:rPr dirty="0"/>
              <a:t> Channels: 10 overlapping, 2MHz apart, non-orthogonal.</a:t>
            </a:r>
          </a:p>
          <a:p>
            <a:r>
              <a:rPr dirty="0"/>
              <a:t> SINR computed via Egli model for realistic path loss.</a:t>
            </a:r>
          </a:p>
          <a:p>
            <a:r>
              <a:rPr dirty="0"/>
              <a:t> Thermal noise IT = -104.9 dBm with control channel overhead.</a:t>
            </a:r>
          </a:p>
          <a:p>
            <a:r>
              <a:rPr dirty="0"/>
              <a:t> Evaluation: mean/median CQ, convergence time, spectrum efficiency.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 Channel Quality (CQ): average QoS satisfaction across users.</a:t>
            </a:r>
          </a:p>
          <a:p>
            <a:r>
              <a:rPr dirty="0"/>
              <a:t> ANCCS: Avg. Number of Channel Changes Score = 1 - ANCC/T</a:t>
            </a:r>
          </a:p>
          <a:p>
            <a:r>
              <a:rPr dirty="0"/>
              <a:t> CTS: Convergence Time Score = 1 - CT / (T·N)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	- </a:t>
            </a:r>
            <a:r>
              <a:rPr lang="en-US" dirty="0"/>
              <a:t>Measures how quickly the system converges to a stable channel allocation.</a:t>
            </a:r>
            <a:endParaRPr dirty="0"/>
          </a:p>
          <a:p>
            <a:r>
              <a:rPr dirty="0"/>
              <a:t> SES: Spectrum Efficiency Score from QVₙ smoothness.</a:t>
            </a:r>
          </a:p>
          <a:p>
            <a:r>
              <a:rPr dirty="0"/>
              <a:t> WS: Weighted Score: 0.4·CQ + 0.1·ANCCS + 0.4·CTS + 0.1·SES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of CARLTON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 CARLTON outperforms:</a:t>
            </a:r>
          </a:p>
          <a:p>
            <a:r>
              <a:rPr dirty="0"/>
              <a:t>  - Random Agent (RA)</a:t>
            </a:r>
          </a:p>
          <a:p>
            <a:r>
              <a:rPr dirty="0"/>
              <a:t>  - Jamming Avoidance Response (JAR)</a:t>
            </a:r>
          </a:p>
          <a:p>
            <a:r>
              <a:rPr dirty="0"/>
              <a:t> 45% better than RA, 20% better than JAR on average WS.</a:t>
            </a:r>
          </a:p>
          <a:p>
            <a:r>
              <a:rPr dirty="0"/>
              <a:t> Within 2.5% of centralized graph-coloring (optimal).</a:t>
            </a:r>
          </a:p>
          <a:p>
            <a:r>
              <a:rPr dirty="0"/>
              <a:t> Maintains </a:t>
            </a:r>
            <a:r>
              <a:rPr dirty="0" err="1"/>
              <a:t>minCQ</a:t>
            </a:r>
            <a:r>
              <a:rPr dirty="0"/>
              <a:t> &gt; 0.95 even with 15 networks 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Reward Sensitivity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ρ tunes cooperation: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- Low ρ → fairness, cooperation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  - High ρ → fast convergence</a:t>
            </a:r>
          </a:p>
          <a:p>
            <a:r>
              <a:rPr dirty="0"/>
              <a:t> Γ = 500m optimal for neighbor consideration.</a:t>
            </a:r>
          </a:p>
          <a:p>
            <a:r>
              <a:rPr dirty="0"/>
              <a:t> Trade-off between convergence and spectrum mobility.</a:t>
            </a:r>
            <a:endParaRPr lang="en-IN" dirty="0"/>
          </a:p>
          <a:p>
            <a:pPr marL="0" indent="0" algn="just">
              <a:buNone/>
            </a:pPr>
            <a:r>
              <a:rPr lang="en-IN" dirty="0"/>
              <a:t>  - </a:t>
            </a:r>
            <a:r>
              <a:rPr lang="en-US" sz="2400" dirty="0"/>
              <a:t>Increasing ρ or shrinking Γ may speed up learning, but may lead to poor adaptation.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CARLTON enables distributed, scalable channel allocation in realistic networks.</a:t>
            </a:r>
          </a:p>
          <a:p>
            <a:pPr marL="0" indent="0">
              <a:buNone/>
            </a:pPr>
            <a:r>
              <a:rPr dirty="0"/>
              <a:t>• Handles interference, partial observability, and non-orthogonality.</a:t>
            </a:r>
          </a:p>
          <a:p>
            <a:pPr marL="0" indent="0">
              <a:buNone/>
            </a:pPr>
            <a:r>
              <a:rPr dirty="0"/>
              <a:t>• Outperforms alternatives while achieving near-centralized results.</a:t>
            </a:r>
          </a:p>
          <a:p>
            <a:pPr marL="0" indent="0">
              <a:buNone/>
            </a:pPr>
            <a:r>
              <a:rPr dirty="0"/>
              <a:t>• Future work: extend to 3D mobility, integrate other RL models.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Dynamic Channel Allocation (DCA) adapts frequency use in real-time to optimize spectrum utilization.</a:t>
            </a:r>
          </a:p>
          <a:p>
            <a:pPr marL="0" indent="0">
              <a:buNone/>
            </a:pPr>
            <a:r>
              <a:rPr dirty="0"/>
              <a:t>• SINR (Signal-to-Interference-plus-Noise Ratio) is a key metric indicating communication quality.</a:t>
            </a:r>
          </a:p>
          <a:p>
            <a:pPr marL="0" indent="0">
              <a:buNone/>
            </a:pPr>
            <a:r>
              <a:rPr dirty="0"/>
              <a:t>• Cognitive Radio Networks face challenges from spectrum scarcity and interference.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Traditional models assume orthogonal channels—unrealistic in dense environments.</a:t>
            </a:r>
          </a:p>
          <a:p>
            <a:r>
              <a:rPr dirty="0"/>
              <a:t> Inter-Carrier Interference (ICI) and channel reuse increase problem complexity.</a:t>
            </a:r>
          </a:p>
          <a:p>
            <a:r>
              <a:rPr dirty="0"/>
              <a:t> Need for scalable, distributed algorithms that adapt to real-world dynamics.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 networks, each with Mₙ users.</a:t>
            </a:r>
          </a:p>
          <a:p>
            <a:pPr marL="0" indent="0">
              <a:buNone/>
            </a:pPr>
            <a:r>
              <a:rPr dirty="0"/>
              <a:t>• K overlapping channels, reused by multiple networks.</a:t>
            </a:r>
            <a:endParaRPr lang="en-IN" dirty="0"/>
          </a:p>
          <a:p>
            <a:pPr marL="0" indent="0">
              <a:buNone/>
            </a:pPr>
            <a:r>
              <a:rPr dirty="0"/>
              <a:t>• Orthogonality is not preserved—ICI is present.</a:t>
            </a:r>
          </a:p>
          <a:p>
            <a:pPr marL="0" indent="0">
              <a:buNone/>
            </a:pPr>
            <a:r>
              <a:rPr dirty="0"/>
              <a:t>• SINR calculated per user per channel considering path loss and interference.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SINR</a:t>
            </a:r>
            <a:r>
              <a:rPr lang="en-IN" dirty="0"/>
              <a:t>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Non-orthogonal channel allocation → Inter-Carrier Interference (ICI)</a:t>
            </a:r>
          </a:p>
          <a:p>
            <a:r>
              <a:rPr dirty="0"/>
              <a:t>SINR computed per user per channel, considering interference from other networks</a:t>
            </a:r>
          </a:p>
          <a:p>
            <a:r>
              <a:rPr dirty="0"/>
              <a:t>SINR Equation: SINR = PR / (IT + I), where PR is received power, IT is noise, I is interference</a:t>
            </a:r>
          </a:p>
          <a:p>
            <a:r>
              <a:rPr dirty="0"/>
              <a:t>Received Power: PR = PT - PL, </a:t>
            </a:r>
            <a:r>
              <a:rPr lang="en-IN" dirty="0"/>
              <a:t> PL </a:t>
            </a:r>
            <a:r>
              <a:rPr dirty="0"/>
              <a:t>using Egli path loss model</a:t>
            </a:r>
          </a:p>
          <a:p>
            <a:r>
              <a:rPr dirty="0"/>
              <a:t>Egli Path Loss: PL = 40log(d) - 20log(40/f) - 20log(H_T H_R) - 10log(G_T G_R)</a:t>
            </a:r>
            <a:r>
              <a:rPr lang="en-IN" dirty="0"/>
              <a:t> d = Euclidean distance</a:t>
            </a:r>
            <a:endParaRPr dirty="0"/>
          </a:p>
          <a:p>
            <a:r>
              <a:rPr dirty="0"/>
              <a:t>Interference Power summed over users from other networks and their channels</a:t>
            </a:r>
          </a:p>
          <a:p>
            <a:r>
              <a:rPr dirty="0"/>
              <a:t>Spectral Attenuation increases with frequency distance |k</a:t>
            </a:r>
            <a:r>
              <a:rPr lang="en-IN" dirty="0"/>
              <a:t> - </a:t>
            </a:r>
            <a:r>
              <a:rPr dirty="0"/>
              <a:t>k'| </a:t>
            </a:r>
            <a:endParaRPr lang="en-US" dirty="0"/>
          </a:p>
          <a:p>
            <a:r>
              <a:rPr lang="en-US" dirty="0"/>
              <a:t>Thermal Noise: IT = 10log(</a:t>
            </a:r>
            <a:r>
              <a:rPr lang="en-US" dirty="0" err="1"/>
              <a:t>kB·T·B·NF</a:t>
            </a:r>
            <a:r>
              <a:rPr lang="en-US" dirty="0"/>
              <a:t>) + 30 [dBm]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Maximize average SINR per network:</a:t>
            </a:r>
          </a:p>
          <a:p>
            <a:r>
              <a:rPr dirty="0"/>
              <a:t>max Σ </a:t>
            </a:r>
            <a:r>
              <a:rPr dirty="0" err="1"/>
              <a:t>SINRₙ_c</a:t>
            </a:r>
            <a:r>
              <a:rPr dirty="0"/>
              <a:t>ₙ subject to </a:t>
            </a:r>
            <a:r>
              <a:rPr dirty="0" err="1"/>
              <a:t>SINRₙ_c</a:t>
            </a:r>
            <a:r>
              <a:rPr dirty="0"/>
              <a:t>ₙ ≥ SINR* for all n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5000" dirty="0"/>
              <a:t>.</a:t>
            </a:r>
            <a:r>
              <a:rPr lang="en-IN" dirty="0"/>
              <a:t> </a:t>
            </a:r>
            <a:r>
              <a:rPr dirty="0"/>
              <a:t>SINR*: QoS threshold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5000" dirty="0"/>
              <a:t>.</a:t>
            </a:r>
            <a:r>
              <a:rPr dirty="0"/>
              <a:t> cₙ: Chosen channel for network 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CARLTON </a:t>
            </a:r>
            <a:r>
              <a:rPr dirty="0"/>
              <a:t>Training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 Centralized Training with Decentralized Execution (CTDE).</a:t>
            </a:r>
          </a:p>
          <a:p>
            <a:r>
              <a:rPr dirty="0"/>
              <a:t>Uses </a:t>
            </a:r>
            <a:r>
              <a:rPr dirty="0" err="1"/>
              <a:t>DeepMellow</a:t>
            </a:r>
            <a:r>
              <a:rPr dirty="0"/>
              <a:t>: stable Q-learning without a target network.</a:t>
            </a:r>
          </a:p>
          <a:p>
            <a:r>
              <a:rPr dirty="0"/>
              <a:t>Input: Concatenation of channel binary rep (previous action) and QVₙ.</a:t>
            </a:r>
          </a:p>
          <a:p>
            <a:r>
              <a:rPr dirty="0"/>
              <a:t>Action selection via </a:t>
            </a:r>
            <a:r>
              <a:rPr dirty="0" err="1"/>
              <a:t>Mellowmax</a:t>
            </a:r>
            <a:r>
              <a:rPr dirty="0"/>
              <a:t> and action masking (if QVₙ[k]=0, set Q-value to -∞).</a:t>
            </a:r>
          </a:p>
          <a:p>
            <a:r>
              <a:rPr dirty="0"/>
              <a:t>Reward backprop via Huber Loss.</a:t>
            </a:r>
          </a:p>
          <a:p>
            <a:r>
              <a:rPr dirty="0"/>
              <a:t>Replay memory and batch updates across scenarios.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Each user in a network sends a vector of SINR values for all K channels.</a:t>
            </a:r>
          </a:p>
          <a:p>
            <a:r>
              <a:rPr dirty="0"/>
              <a:t>These vectors are aggregated into an Mₙ × K matrix.</a:t>
            </a:r>
          </a:p>
          <a:p>
            <a:r>
              <a:rPr dirty="0"/>
              <a:t>A binary matrix BSINRₙ is derived:</a:t>
            </a:r>
          </a:p>
          <a:p>
            <a:r>
              <a:rPr dirty="0"/>
              <a:t>BSINRₙ[</a:t>
            </a:r>
            <a:r>
              <a:rPr dirty="0" err="1"/>
              <a:t>j,k</a:t>
            </a:r>
            <a:r>
              <a:rPr dirty="0"/>
              <a:t>] = 1 if SINRₙ[</a:t>
            </a:r>
            <a:r>
              <a:rPr dirty="0" err="1"/>
              <a:t>j,k</a:t>
            </a:r>
            <a:r>
              <a:rPr dirty="0"/>
              <a:t>] &gt; SINR*, else 0</a:t>
            </a:r>
          </a:p>
          <a:p>
            <a:r>
              <a:rPr dirty="0"/>
              <a:t>Averaging across users gives Quality Vector QVₙ ∈ ℝᴷ.</a:t>
            </a:r>
          </a:p>
          <a:p>
            <a:r>
              <a:rPr dirty="0"/>
              <a:t>QVₙ is the key observation used by agents.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&amp; Reward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Action: an(t) ∈ {1,...,K}, i.e., select one channel.</a:t>
            </a:r>
          </a:p>
          <a:p>
            <a:endParaRPr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• Reward:</a:t>
            </a:r>
          </a:p>
          <a:p>
            <a:r>
              <a:rPr dirty="0"/>
              <a:t>  r = </a:t>
            </a:r>
            <a:r>
              <a:rPr dirty="0" err="1"/>
              <a:t>ρ·r</a:t>
            </a:r>
            <a:r>
              <a:rPr dirty="0"/>
              <a:t>ₚ + (1-ρ)·</a:t>
            </a:r>
            <a:r>
              <a:rPr dirty="0" err="1"/>
              <a:t>r_sw</a:t>
            </a:r>
            <a:endParaRPr dirty="0"/>
          </a:p>
          <a:p>
            <a:r>
              <a:rPr dirty="0"/>
              <a:t>  - rₚ: personal reward based on channel quality QVₙ and action stability</a:t>
            </a:r>
          </a:p>
          <a:p>
            <a:r>
              <a:rPr dirty="0"/>
              <a:t>  - </a:t>
            </a:r>
            <a:r>
              <a:rPr dirty="0" err="1"/>
              <a:t>r_sw</a:t>
            </a:r>
            <a:r>
              <a:rPr dirty="0"/>
              <a:t>: social welfare reward, averaging rₚ of nearby networks</a:t>
            </a:r>
          </a:p>
          <a:p>
            <a:r>
              <a:rPr dirty="0"/>
              <a:t> ρ balances selfish vs cooperative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1091</Words>
  <Application>Microsoft Office PowerPoint</Application>
  <PresentationFormat>On-screen Show 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SINR-Aware DRL for Distributed DCA in Cognitive Interference Networks</vt:lpstr>
      <vt:lpstr>Introduction</vt:lpstr>
      <vt:lpstr>Motivation</vt:lpstr>
      <vt:lpstr>System Model</vt:lpstr>
      <vt:lpstr>SINR Model</vt:lpstr>
      <vt:lpstr>Problem Formulation</vt:lpstr>
      <vt:lpstr>CARLTON Training Procedure</vt:lpstr>
      <vt:lpstr>Observation Space</vt:lpstr>
      <vt:lpstr>Action &amp; Reward Space</vt:lpstr>
      <vt:lpstr>Key Training Equations</vt:lpstr>
      <vt:lpstr>Simulation Environment</vt:lpstr>
      <vt:lpstr>Evaluation Metrics</vt:lpstr>
      <vt:lpstr>Performance of CARLTON</vt:lpstr>
      <vt:lpstr>Social Reward Sensitivity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Vrushabh Undri</cp:lastModifiedBy>
  <cp:revision>1</cp:revision>
  <dcterms:created xsi:type="dcterms:W3CDTF">2013-01-27T09:14:16Z</dcterms:created>
  <dcterms:modified xsi:type="dcterms:W3CDTF">2025-06-02T10:44:18Z</dcterms:modified>
  <cp:category/>
</cp:coreProperties>
</file>