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45"/>
  </p:notesMasterIdLst>
  <p:sldIdLst>
    <p:sldId id="256" r:id="rId5"/>
    <p:sldId id="257" r:id="rId6"/>
    <p:sldId id="258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323" r:id="rId37"/>
    <p:sldId id="324" r:id="rId38"/>
    <p:sldId id="325" r:id="rId39"/>
    <p:sldId id="326" r:id="rId40"/>
    <p:sldId id="327" r:id="rId41"/>
    <p:sldId id="328" r:id="rId42"/>
    <p:sldId id="329" r:id="rId43"/>
    <p:sldId id="330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vesh Ranchod" initials="PR" lastIdx="1" clrIdx="0">
    <p:extLst>
      <p:ext uri="{19B8F6BF-5375-455C-9EA6-DF929625EA0E}">
        <p15:presenceInfo xmlns:p15="http://schemas.microsoft.com/office/powerpoint/2012/main" userId="375043cbd10aa86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2418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commentAuthors" Target="commentAuthor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8218D6-30A6-4379-B5D9-678AB4DADAF5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AF109-1564-48AC-BBE5-15805CC29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54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AF109-1564-48AC-BBE5-15805CC297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6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AF109-1564-48AC-BBE5-15805CC297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046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AF109-1564-48AC-BBE5-15805CC297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165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AF109-1564-48AC-BBE5-15805CC297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886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AF109-1564-48AC-BBE5-15805CC297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889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AF109-1564-48AC-BBE5-15805CC297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16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AF109-1564-48AC-BBE5-15805CC297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96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AF109-1564-48AC-BBE5-15805CC297D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15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AF109-1564-48AC-BBE5-15805CC297D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351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AF109-1564-48AC-BBE5-15805CC297D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855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AF109-1564-48AC-BBE5-15805CC297D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60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AF109-1564-48AC-BBE5-15805CC297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909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AF109-1564-48AC-BBE5-15805CC297D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926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AF109-1564-48AC-BBE5-15805CC297D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709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AF109-1564-48AC-BBE5-15805CC297D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094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AF109-1564-48AC-BBE5-15805CC297D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11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AF109-1564-48AC-BBE5-15805CC297D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110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AF109-1564-48AC-BBE5-15805CC297D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687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AF109-1564-48AC-BBE5-15805CC297D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18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AF109-1564-48AC-BBE5-15805CC297D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418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AF109-1564-48AC-BBE5-15805CC297D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776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AF109-1564-48AC-BBE5-15805CC297D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12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AF109-1564-48AC-BBE5-15805CC297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065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AF109-1564-48AC-BBE5-15805CC297D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972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AF109-1564-48AC-BBE5-15805CC297D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714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AF109-1564-48AC-BBE5-15805CC297D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193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AF109-1564-48AC-BBE5-15805CC297D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941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AF109-1564-48AC-BBE5-15805CC297D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309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AF109-1564-48AC-BBE5-15805CC297D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6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AF109-1564-48AC-BBE5-15805CC297D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363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AF109-1564-48AC-BBE5-15805CC297D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381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AF109-1564-48AC-BBE5-15805CC297D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776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AF109-1564-48AC-BBE5-15805CC297D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11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AF109-1564-48AC-BBE5-15805CC297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7101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AF109-1564-48AC-BBE5-15805CC297D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18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AF109-1564-48AC-BBE5-15805CC297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24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AF109-1564-48AC-BBE5-15805CC297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59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AF109-1564-48AC-BBE5-15805CC297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52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AF109-1564-48AC-BBE5-15805CC297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30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AF109-1564-48AC-BBE5-15805CC297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31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of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91440" rIns="91440" bIns="91440" rtlCol="0" anchor="t">
            <a:normAutofit/>
          </a:bodyPr>
          <a:lstStyle/>
          <a:p>
            <a:r>
              <a:rPr lang="en-US" dirty="0"/>
              <a:t>Lecture 14 : PERT Charts</a:t>
            </a:r>
          </a:p>
          <a:p>
            <a:r>
              <a:rPr lang="en-US" dirty="0"/>
              <a:t>Based on section 6.2</a:t>
            </a:r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5FBFF-8F86-42BC-8C28-7D9413125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: create a website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566C9AE-32D5-0F96-B043-24CA907C67CD}"/>
              </a:ext>
            </a:extLst>
          </p:cNvPr>
          <p:cNvGraphicFramePr>
            <a:graphicFrameLocks noGrp="1"/>
          </p:cNvGraphicFramePr>
          <p:nvPr/>
        </p:nvGraphicFramePr>
        <p:xfrm>
          <a:off x="454052" y="2476269"/>
          <a:ext cx="305391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730">
                  <a:extLst>
                    <a:ext uri="{9D8B030D-6E8A-4147-A177-3AD203B41FA5}">
                      <a16:colId xmlns:a16="http://schemas.microsoft.com/office/drawing/2014/main" val="2145617966"/>
                    </a:ext>
                  </a:extLst>
                </a:gridCol>
                <a:gridCol w="1180407">
                  <a:extLst>
                    <a:ext uri="{9D8B030D-6E8A-4147-A177-3AD203B41FA5}">
                      <a16:colId xmlns:a16="http://schemas.microsoft.com/office/drawing/2014/main" val="1612779792"/>
                    </a:ext>
                  </a:extLst>
                </a:gridCol>
                <a:gridCol w="1163782">
                  <a:extLst>
                    <a:ext uri="{9D8B030D-6E8A-4147-A177-3AD203B41FA5}">
                      <a16:colId xmlns:a16="http://schemas.microsoft.com/office/drawing/2014/main" val="186028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Depends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Duration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32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25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612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T3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T1,T2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799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T4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89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236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76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T6,T5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966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T8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T3,T4,T7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633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T8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435495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C1441698-5330-F56A-7F76-59639FE71559}"/>
              </a:ext>
            </a:extLst>
          </p:cNvPr>
          <p:cNvSpPr/>
          <p:nvPr/>
        </p:nvSpPr>
        <p:spPr>
          <a:xfrm>
            <a:off x="3724713" y="3914723"/>
            <a:ext cx="302004" cy="293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E1BB88C-AD42-3436-17AE-84072569EEFE}"/>
              </a:ext>
            </a:extLst>
          </p:cNvPr>
          <p:cNvSpPr/>
          <p:nvPr/>
        </p:nvSpPr>
        <p:spPr>
          <a:xfrm>
            <a:off x="4658509" y="2670585"/>
            <a:ext cx="302004" cy="293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855D313-644E-CB79-D843-774C4FE21A24}"/>
              </a:ext>
            </a:extLst>
          </p:cNvPr>
          <p:cNvSpPr/>
          <p:nvPr/>
        </p:nvSpPr>
        <p:spPr>
          <a:xfrm>
            <a:off x="4658509" y="3539958"/>
            <a:ext cx="302004" cy="293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B562BA8-A446-FCD8-D95F-BA1A7A5BF1C0}"/>
              </a:ext>
            </a:extLst>
          </p:cNvPr>
          <p:cNvSpPr/>
          <p:nvPr/>
        </p:nvSpPr>
        <p:spPr>
          <a:xfrm>
            <a:off x="4645241" y="4401020"/>
            <a:ext cx="302004" cy="293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4C65A00-0F75-D805-F71E-6C9BC984D056}"/>
              </a:ext>
            </a:extLst>
          </p:cNvPr>
          <p:cNvSpPr/>
          <p:nvPr/>
        </p:nvSpPr>
        <p:spPr>
          <a:xfrm>
            <a:off x="4645241" y="5374374"/>
            <a:ext cx="302004" cy="293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85EC823-912E-4436-5787-2697EA719F78}"/>
              </a:ext>
            </a:extLst>
          </p:cNvPr>
          <p:cNvCxnSpPr>
            <a:cxnSpLocks/>
            <a:stCxn id="6" idx="7"/>
            <a:endCxn id="4" idx="3"/>
          </p:cNvCxnSpPr>
          <p:nvPr/>
        </p:nvCxnSpPr>
        <p:spPr>
          <a:xfrm flipV="1">
            <a:off x="3982490" y="2921200"/>
            <a:ext cx="720246" cy="1036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E2EFE00-9DA5-4D70-E146-FD1D897741C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4026717" y="3686765"/>
            <a:ext cx="631792" cy="374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29EB7B-6FC5-0366-EA69-E204F15423C4}"/>
              </a:ext>
            </a:extLst>
          </p:cNvPr>
          <p:cNvCxnSpPr>
            <a:cxnSpLocks/>
            <a:stCxn id="6" idx="5"/>
            <a:endCxn id="8" idx="2"/>
          </p:cNvCxnSpPr>
          <p:nvPr/>
        </p:nvCxnSpPr>
        <p:spPr>
          <a:xfrm>
            <a:off x="3982490" y="4165338"/>
            <a:ext cx="662751" cy="382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968EC44-26BC-18E2-24F8-E78D0B0CC44A}"/>
              </a:ext>
            </a:extLst>
          </p:cNvPr>
          <p:cNvCxnSpPr>
            <a:cxnSpLocks/>
            <a:stCxn id="6" idx="4"/>
            <a:endCxn id="9" idx="2"/>
          </p:cNvCxnSpPr>
          <p:nvPr/>
        </p:nvCxnSpPr>
        <p:spPr>
          <a:xfrm>
            <a:off x="3875715" y="4208337"/>
            <a:ext cx="769526" cy="1312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D0B663E-48C3-26B6-7799-F97731C238D2}"/>
              </a:ext>
            </a:extLst>
          </p:cNvPr>
          <p:cNvSpPr/>
          <p:nvPr/>
        </p:nvSpPr>
        <p:spPr>
          <a:xfrm>
            <a:off x="5700263" y="2971064"/>
            <a:ext cx="302004" cy="293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43500C-4398-6F9F-7C20-70F50ECF2B28}"/>
              </a:ext>
            </a:extLst>
          </p:cNvPr>
          <p:cNvSpPr/>
          <p:nvPr/>
        </p:nvSpPr>
        <p:spPr>
          <a:xfrm>
            <a:off x="5700263" y="3767916"/>
            <a:ext cx="302004" cy="293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DC243B-DB9F-0087-9630-A5715095A2B8}"/>
              </a:ext>
            </a:extLst>
          </p:cNvPr>
          <p:cNvSpPr/>
          <p:nvPr/>
        </p:nvSpPr>
        <p:spPr>
          <a:xfrm>
            <a:off x="5700263" y="4882024"/>
            <a:ext cx="302004" cy="293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90581B-91A9-F9DD-0EC9-48FBBD0CE4DF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5004740" y="2859753"/>
            <a:ext cx="695523" cy="258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1752690-3955-6457-7FAC-23B1BDA82C4E}"/>
              </a:ext>
            </a:extLst>
          </p:cNvPr>
          <p:cNvCxnSpPr>
            <a:cxnSpLocks/>
            <a:stCxn id="7" idx="7"/>
            <a:endCxn id="11" idx="3"/>
          </p:cNvCxnSpPr>
          <p:nvPr/>
        </p:nvCxnSpPr>
        <p:spPr>
          <a:xfrm flipV="1">
            <a:off x="4916286" y="3221679"/>
            <a:ext cx="828204" cy="36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CE5C433-D272-7EB3-5835-D57FE4C131BE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>
            <a:off x="4960513" y="3686765"/>
            <a:ext cx="739750" cy="227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19798D0-660D-4DC7-751E-E0DFAEFF8F7C}"/>
              </a:ext>
            </a:extLst>
          </p:cNvPr>
          <p:cNvCxnSpPr>
            <a:cxnSpLocks/>
            <a:stCxn id="8" idx="5"/>
            <a:endCxn id="14" idx="2"/>
          </p:cNvCxnSpPr>
          <p:nvPr/>
        </p:nvCxnSpPr>
        <p:spPr>
          <a:xfrm>
            <a:off x="4903018" y="4651635"/>
            <a:ext cx="797245" cy="377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A89EE8E-33EB-04E9-81A3-7149E3BD8485}"/>
              </a:ext>
            </a:extLst>
          </p:cNvPr>
          <p:cNvCxnSpPr>
            <a:cxnSpLocks/>
            <a:stCxn id="9" idx="6"/>
            <a:endCxn id="14" idx="3"/>
          </p:cNvCxnSpPr>
          <p:nvPr/>
        </p:nvCxnSpPr>
        <p:spPr>
          <a:xfrm flipV="1">
            <a:off x="4947245" y="5132639"/>
            <a:ext cx="797245" cy="388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4280FEF6-F994-12E2-514D-82BB068C2E9E}"/>
              </a:ext>
            </a:extLst>
          </p:cNvPr>
          <p:cNvSpPr/>
          <p:nvPr/>
        </p:nvSpPr>
        <p:spPr>
          <a:xfrm>
            <a:off x="6742017" y="3393151"/>
            <a:ext cx="302004" cy="293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4FF560D-03E0-30ED-4839-90FCFA020106}"/>
              </a:ext>
            </a:extLst>
          </p:cNvPr>
          <p:cNvCxnSpPr>
            <a:cxnSpLocks/>
            <a:stCxn id="11" idx="6"/>
            <a:endCxn id="32" idx="1"/>
          </p:cNvCxnSpPr>
          <p:nvPr/>
        </p:nvCxnSpPr>
        <p:spPr>
          <a:xfrm>
            <a:off x="6002267" y="3117871"/>
            <a:ext cx="783977" cy="318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0E4E770-814A-77FA-61E7-0E9B09FE4626}"/>
              </a:ext>
            </a:extLst>
          </p:cNvPr>
          <p:cNvCxnSpPr>
            <a:cxnSpLocks/>
            <a:stCxn id="12" idx="6"/>
            <a:endCxn id="32" idx="3"/>
          </p:cNvCxnSpPr>
          <p:nvPr/>
        </p:nvCxnSpPr>
        <p:spPr>
          <a:xfrm flipV="1">
            <a:off x="6002267" y="3643766"/>
            <a:ext cx="783977" cy="270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4D94E25-7719-00C2-FEE8-61330019E2E2}"/>
              </a:ext>
            </a:extLst>
          </p:cNvPr>
          <p:cNvCxnSpPr>
            <a:cxnSpLocks/>
            <a:stCxn id="14" idx="7"/>
            <a:endCxn id="32" idx="4"/>
          </p:cNvCxnSpPr>
          <p:nvPr/>
        </p:nvCxnSpPr>
        <p:spPr>
          <a:xfrm flipV="1">
            <a:off x="5958040" y="3686765"/>
            <a:ext cx="934979" cy="1238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82CCF85-47FC-4463-CA6D-477EE3F867E1}"/>
              </a:ext>
            </a:extLst>
          </p:cNvPr>
          <p:cNvSpPr/>
          <p:nvPr/>
        </p:nvSpPr>
        <p:spPr>
          <a:xfrm>
            <a:off x="7632769" y="3393151"/>
            <a:ext cx="302004" cy="293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5920458-ECD2-2C92-679B-5C2650D85366}"/>
              </a:ext>
            </a:extLst>
          </p:cNvPr>
          <p:cNvSpPr/>
          <p:nvPr/>
        </p:nvSpPr>
        <p:spPr>
          <a:xfrm>
            <a:off x="8559218" y="3393148"/>
            <a:ext cx="634657" cy="293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C1B800F-6793-0B76-F705-7245145EC30D}"/>
              </a:ext>
            </a:extLst>
          </p:cNvPr>
          <p:cNvCxnSpPr>
            <a:cxnSpLocks/>
            <a:stCxn id="32" idx="6"/>
            <a:endCxn id="17" idx="2"/>
          </p:cNvCxnSpPr>
          <p:nvPr/>
        </p:nvCxnSpPr>
        <p:spPr>
          <a:xfrm>
            <a:off x="7044021" y="3539958"/>
            <a:ext cx="5887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692391A-DD60-424A-41CE-EC20580EACB3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 flipV="1">
            <a:off x="7934773" y="3539956"/>
            <a:ext cx="62444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814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5FBFF-8F86-42BC-8C28-7D9413125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: create a website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566C9AE-32D5-0F96-B043-24CA907C67CD}"/>
              </a:ext>
            </a:extLst>
          </p:cNvPr>
          <p:cNvGraphicFramePr>
            <a:graphicFrameLocks noGrp="1"/>
          </p:cNvGraphicFramePr>
          <p:nvPr/>
        </p:nvGraphicFramePr>
        <p:xfrm>
          <a:off x="454052" y="2476269"/>
          <a:ext cx="305391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730">
                  <a:extLst>
                    <a:ext uri="{9D8B030D-6E8A-4147-A177-3AD203B41FA5}">
                      <a16:colId xmlns:a16="http://schemas.microsoft.com/office/drawing/2014/main" val="2145617966"/>
                    </a:ext>
                  </a:extLst>
                </a:gridCol>
                <a:gridCol w="1180407">
                  <a:extLst>
                    <a:ext uri="{9D8B030D-6E8A-4147-A177-3AD203B41FA5}">
                      <a16:colId xmlns:a16="http://schemas.microsoft.com/office/drawing/2014/main" val="1612779792"/>
                    </a:ext>
                  </a:extLst>
                </a:gridCol>
                <a:gridCol w="1163782">
                  <a:extLst>
                    <a:ext uri="{9D8B030D-6E8A-4147-A177-3AD203B41FA5}">
                      <a16:colId xmlns:a16="http://schemas.microsoft.com/office/drawing/2014/main" val="186028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Depends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Duration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32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25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612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T3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T1,T2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799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T4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89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236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76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T6,T5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966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T8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T3,T4,T7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633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T8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435495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C1441698-5330-F56A-7F76-59639FE71559}"/>
              </a:ext>
            </a:extLst>
          </p:cNvPr>
          <p:cNvSpPr/>
          <p:nvPr/>
        </p:nvSpPr>
        <p:spPr>
          <a:xfrm>
            <a:off x="3724713" y="3914723"/>
            <a:ext cx="302004" cy="293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E1BB88C-AD42-3436-17AE-84072569EEFE}"/>
              </a:ext>
            </a:extLst>
          </p:cNvPr>
          <p:cNvSpPr/>
          <p:nvPr/>
        </p:nvSpPr>
        <p:spPr>
          <a:xfrm>
            <a:off x="4658509" y="2670585"/>
            <a:ext cx="302004" cy="293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855D313-644E-CB79-D843-774C4FE21A24}"/>
              </a:ext>
            </a:extLst>
          </p:cNvPr>
          <p:cNvSpPr/>
          <p:nvPr/>
        </p:nvSpPr>
        <p:spPr>
          <a:xfrm>
            <a:off x="4658509" y="3539958"/>
            <a:ext cx="302004" cy="293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B562BA8-A446-FCD8-D95F-BA1A7A5BF1C0}"/>
              </a:ext>
            </a:extLst>
          </p:cNvPr>
          <p:cNvSpPr/>
          <p:nvPr/>
        </p:nvSpPr>
        <p:spPr>
          <a:xfrm>
            <a:off x="4645241" y="4401020"/>
            <a:ext cx="302004" cy="293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4C65A00-0F75-D805-F71E-6C9BC984D056}"/>
              </a:ext>
            </a:extLst>
          </p:cNvPr>
          <p:cNvSpPr/>
          <p:nvPr/>
        </p:nvSpPr>
        <p:spPr>
          <a:xfrm>
            <a:off x="4645241" y="5374374"/>
            <a:ext cx="302004" cy="293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85EC823-912E-4436-5787-2697EA719F78}"/>
              </a:ext>
            </a:extLst>
          </p:cNvPr>
          <p:cNvCxnSpPr>
            <a:cxnSpLocks/>
            <a:stCxn id="6" idx="7"/>
            <a:endCxn id="4" idx="3"/>
          </p:cNvCxnSpPr>
          <p:nvPr/>
        </p:nvCxnSpPr>
        <p:spPr>
          <a:xfrm flipV="1">
            <a:off x="3982490" y="2921200"/>
            <a:ext cx="720246" cy="1036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E2EFE00-9DA5-4D70-E146-FD1D897741C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4026717" y="3686765"/>
            <a:ext cx="631792" cy="374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29EB7B-6FC5-0366-EA69-E204F15423C4}"/>
              </a:ext>
            </a:extLst>
          </p:cNvPr>
          <p:cNvCxnSpPr>
            <a:cxnSpLocks/>
            <a:stCxn id="6" idx="5"/>
            <a:endCxn id="8" idx="2"/>
          </p:cNvCxnSpPr>
          <p:nvPr/>
        </p:nvCxnSpPr>
        <p:spPr>
          <a:xfrm>
            <a:off x="3982490" y="4165338"/>
            <a:ext cx="662751" cy="382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968EC44-26BC-18E2-24F8-E78D0B0CC44A}"/>
              </a:ext>
            </a:extLst>
          </p:cNvPr>
          <p:cNvCxnSpPr>
            <a:cxnSpLocks/>
            <a:stCxn id="6" idx="4"/>
            <a:endCxn id="9" idx="2"/>
          </p:cNvCxnSpPr>
          <p:nvPr/>
        </p:nvCxnSpPr>
        <p:spPr>
          <a:xfrm>
            <a:off x="3875715" y="4208337"/>
            <a:ext cx="769526" cy="1312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D0B663E-48C3-26B6-7799-F97731C238D2}"/>
              </a:ext>
            </a:extLst>
          </p:cNvPr>
          <p:cNvSpPr/>
          <p:nvPr/>
        </p:nvSpPr>
        <p:spPr>
          <a:xfrm>
            <a:off x="5700263" y="2971064"/>
            <a:ext cx="302004" cy="293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43500C-4398-6F9F-7C20-70F50ECF2B28}"/>
              </a:ext>
            </a:extLst>
          </p:cNvPr>
          <p:cNvSpPr/>
          <p:nvPr/>
        </p:nvSpPr>
        <p:spPr>
          <a:xfrm>
            <a:off x="5700263" y="3767916"/>
            <a:ext cx="302004" cy="293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DC243B-DB9F-0087-9630-A5715095A2B8}"/>
              </a:ext>
            </a:extLst>
          </p:cNvPr>
          <p:cNvSpPr/>
          <p:nvPr/>
        </p:nvSpPr>
        <p:spPr>
          <a:xfrm>
            <a:off x="5700263" y="4882024"/>
            <a:ext cx="302004" cy="293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90581B-91A9-F9DD-0EC9-48FBBD0CE4DF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5004740" y="2859753"/>
            <a:ext cx="695523" cy="258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1752690-3955-6457-7FAC-23B1BDA82C4E}"/>
              </a:ext>
            </a:extLst>
          </p:cNvPr>
          <p:cNvCxnSpPr>
            <a:cxnSpLocks/>
            <a:stCxn id="7" idx="7"/>
            <a:endCxn id="11" idx="3"/>
          </p:cNvCxnSpPr>
          <p:nvPr/>
        </p:nvCxnSpPr>
        <p:spPr>
          <a:xfrm flipV="1">
            <a:off x="4916286" y="3221679"/>
            <a:ext cx="828204" cy="36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CE5C433-D272-7EB3-5835-D57FE4C131BE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>
            <a:off x="4960513" y="3686765"/>
            <a:ext cx="739750" cy="227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19798D0-660D-4DC7-751E-E0DFAEFF8F7C}"/>
              </a:ext>
            </a:extLst>
          </p:cNvPr>
          <p:cNvCxnSpPr>
            <a:cxnSpLocks/>
            <a:stCxn id="8" idx="5"/>
            <a:endCxn id="14" idx="2"/>
          </p:cNvCxnSpPr>
          <p:nvPr/>
        </p:nvCxnSpPr>
        <p:spPr>
          <a:xfrm>
            <a:off x="4903018" y="4651635"/>
            <a:ext cx="797245" cy="377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A89EE8E-33EB-04E9-81A3-7149E3BD8485}"/>
              </a:ext>
            </a:extLst>
          </p:cNvPr>
          <p:cNvCxnSpPr>
            <a:cxnSpLocks/>
            <a:stCxn id="9" idx="6"/>
            <a:endCxn id="14" idx="3"/>
          </p:cNvCxnSpPr>
          <p:nvPr/>
        </p:nvCxnSpPr>
        <p:spPr>
          <a:xfrm flipV="1">
            <a:off x="4947245" y="5132639"/>
            <a:ext cx="797245" cy="388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4280FEF6-F994-12E2-514D-82BB068C2E9E}"/>
              </a:ext>
            </a:extLst>
          </p:cNvPr>
          <p:cNvSpPr/>
          <p:nvPr/>
        </p:nvSpPr>
        <p:spPr>
          <a:xfrm>
            <a:off x="6742017" y="3393151"/>
            <a:ext cx="302004" cy="293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4FF560D-03E0-30ED-4839-90FCFA020106}"/>
              </a:ext>
            </a:extLst>
          </p:cNvPr>
          <p:cNvCxnSpPr>
            <a:cxnSpLocks/>
            <a:stCxn id="11" idx="6"/>
            <a:endCxn id="32" idx="1"/>
          </p:cNvCxnSpPr>
          <p:nvPr/>
        </p:nvCxnSpPr>
        <p:spPr>
          <a:xfrm>
            <a:off x="6002267" y="3117871"/>
            <a:ext cx="783977" cy="318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0E4E770-814A-77FA-61E7-0E9B09FE4626}"/>
              </a:ext>
            </a:extLst>
          </p:cNvPr>
          <p:cNvCxnSpPr>
            <a:cxnSpLocks/>
            <a:stCxn id="12" idx="6"/>
            <a:endCxn id="32" idx="3"/>
          </p:cNvCxnSpPr>
          <p:nvPr/>
        </p:nvCxnSpPr>
        <p:spPr>
          <a:xfrm flipV="1">
            <a:off x="6002267" y="3643766"/>
            <a:ext cx="783977" cy="270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4D94E25-7719-00C2-FEE8-61330019E2E2}"/>
              </a:ext>
            </a:extLst>
          </p:cNvPr>
          <p:cNvCxnSpPr>
            <a:cxnSpLocks/>
            <a:stCxn id="14" idx="7"/>
            <a:endCxn id="32" idx="4"/>
          </p:cNvCxnSpPr>
          <p:nvPr/>
        </p:nvCxnSpPr>
        <p:spPr>
          <a:xfrm flipV="1">
            <a:off x="5958040" y="3686765"/>
            <a:ext cx="934979" cy="1238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82CCF85-47FC-4463-CA6D-477EE3F867E1}"/>
              </a:ext>
            </a:extLst>
          </p:cNvPr>
          <p:cNvSpPr/>
          <p:nvPr/>
        </p:nvSpPr>
        <p:spPr>
          <a:xfrm>
            <a:off x="7632769" y="3393151"/>
            <a:ext cx="302004" cy="293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5920458-ECD2-2C92-679B-5C2650D85366}"/>
              </a:ext>
            </a:extLst>
          </p:cNvPr>
          <p:cNvSpPr/>
          <p:nvPr/>
        </p:nvSpPr>
        <p:spPr>
          <a:xfrm>
            <a:off x="8559218" y="3393148"/>
            <a:ext cx="634657" cy="2936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C1B800F-6793-0B76-F705-7245145EC30D}"/>
              </a:ext>
            </a:extLst>
          </p:cNvPr>
          <p:cNvCxnSpPr>
            <a:cxnSpLocks/>
            <a:stCxn id="32" idx="6"/>
            <a:endCxn id="17" idx="2"/>
          </p:cNvCxnSpPr>
          <p:nvPr/>
        </p:nvCxnSpPr>
        <p:spPr>
          <a:xfrm>
            <a:off x="7044021" y="3539958"/>
            <a:ext cx="5887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692391A-DD60-424A-41CE-EC20580EACB3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 flipV="1">
            <a:off x="7934773" y="3539956"/>
            <a:ext cx="62444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AC0063B-6020-37B3-76FF-20DB8BC5ECE8}"/>
              </a:ext>
            </a:extLst>
          </p:cNvPr>
          <p:cNvSpPr txBox="1"/>
          <p:nvPr/>
        </p:nvSpPr>
        <p:spPr>
          <a:xfrm>
            <a:off x="4139763" y="31788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43D07B-3D5D-81FC-3B27-269E196BD526}"/>
              </a:ext>
            </a:extLst>
          </p:cNvPr>
          <p:cNvSpPr txBox="1"/>
          <p:nvPr/>
        </p:nvSpPr>
        <p:spPr>
          <a:xfrm>
            <a:off x="4264687" y="37679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ABF5B9-8357-DFAE-B75A-2A61D21BB76C}"/>
              </a:ext>
            </a:extLst>
          </p:cNvPr>
          <p:cNvSpPr txBox="1"/>
          <p:nvPr/>
        </p:nvSpPr>
        <p:spPr>
          <a:xfrm>
            <a:off x="4194157" y="426914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E8CE11-D6E3-CF60-CB9A-BD6673ED41EE}"/>
              </a:ext>
            </a:extLst>
          </p:cNvPr>
          <p:cNvSpPr txBox="1"/>
          <p:nvPr/>
        </p:nvSpPr>
        <p:spPr>
          <a:xfrm>
            <a:off x="4005134" y="46800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395184-2E6F-0EB4-A53B-A8DFC5A20B0D}"/>
              </a:ext>
            </a:extLst>
          </p:cNvPr>
          <p:cNvSpPr txBox="1"/>
          <p:nvPr/>
        </p:nvSpPr>
        <p:spPr>
          <a:xfrm>
            <a:off x="5135368" y="287384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01483C-82BA-2D81-700A-2785AC80EF0C}"/>
              </a:ext>
            </a:extLst>
          </p:cNvPr>
          <p:cNvSpPr txBox="1"/>
          <p:nvPr/>
        </p:nvSpPr>
        <p:spPr>
          <a:xfrm>
            <a:off x="5218290" y="33061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ZA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78AA659-E343-955B-DDC3-345EC6AC4020}"/>
              </a:ext>
            </a:extLst>
          </p:cNvPr>
          <p:cNvSpPr txBox="1"/>
          <p:nvPr/>
        </p:nvSpPr>
        <p:spPr>
          <a:xfrm>
            <a:off x="5142404" y="37079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ZA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007A68-FE37-827A-597E-07FB0394162B}"/>
              </a:ext>
            </a:extLst>
          </p:cNvPr>
          <p:cNvSpPr txBox="1"/>
          <p:nvPr/>
        </p:nvSpPr>
        <p:spPr>
          <a:xfrm>
            <a:off x="4942498" y="46555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BD44BD-84A8-B3E6-C240-C0BAD9886E47}"/>
              </a:ext>
            </a:extLst>
          </p:cNvPr>
          <p:cNvSpPr txBox="1"/>
          <p:nvPr/>
        </p:nvSpPr>
        <p:spPr>
          <a:xfrm>
            <a:off x="5135368" y="527548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ZA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261315-9CF4-2C7B-64BF-9B52A96437CB}"/>
              </a:ext>
            </a:extLst>
          </p:cNvPr>
          <p:cNvSpPr txBox="1"/>
          <p:nvPr/>
        </p:nvSpPr>
        <p:spPr>
          <a:xfrm>
            <a:off x="6094418" y="314912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ZA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1A567C1-0E14-8C1D-CF00-D2B6D1ACA0C6}"/>
              </a:ext>
            </a:extLst>
          </p:cNvPr>
          <p:cNvSpPr txBox="1"/>
          <p:nvPr/>
        </p:nvSpPr>
        <p:spPr>
          <a:xfrm>
            <a:off x="6153199" y="372311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en-ZA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E28FBB-86B9-E83F-F4CC-DD5AD7F905D2}"/>
              </a:ext>
            </a:extLst>
          </p:cNvPr>
          <p:cNvSpPr txBox="1"/>
          <p:nvPr/>
        </p:nvSpPr>
        <p:spPr>
          <a:xfrm>
            <a:off x="6190475" y="438605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9CF8AF-CA9C-10A7-B98C-02FF0E3B5347}"/>
              </a:ext>
            </a:extLst>
          </p:cNvPr>
          <p:cNvSpPr txBox="1"/>
          <p:nvPr/>
        </p:nvSpPr>
        <p:spPr>
          <a:xfrm>
            <a:off x="7120098" y="34591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ZA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5930E1-9BD2-7CD5-B41B-77F3703EA25A}"/>
              </a:ext>
            </a:extLst>
          </p:cNvPr>
          <p:cNvSpPr txBox="1"/>
          <p:nvPr/>
        </p:nvSpPr>
        <p:spPr>
          <a:xfrm>
            <a:off x="8041548" y="34400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977F9-C62E-9617-7B31-B03E15BAD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56418"/>
          </a:xfrm>
        </p:spPr>
        <p:txBody>
          <a:bodyPr>
            <a:normAutofit/>
          </a:bodyPr>
          <a:lstStyle/>
          <a:p>
            <a:r>
              <a:rPr lang="en-US" dirty="0"/>
              <a:t>Every edge is given a weight equal to the preceding task’s duration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859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5FBFF-8F86-42BC-8C28-7D9413125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: create a website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B3196E3-E071-0A55-DBD9-A8E0FA110AC9}"/>
              </a:ext>
            </a:extLst>
          </p:cNvPr>
          <p:cNvGrpSpPr/>
          <p:nvPr/>
        </p:nvGrpSpPr>
        <p:grpSpPr>
          <a:xfrm>
            <a:off x="2374232" y="2542673"/>
            <a:ext cx="7122694" cy="3585411"/>
            <a:chOff x="3724713" y="2670585"/>
            <a:chExt cx="5469162" cy="299740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1441698-5330-F56A-7F76-59639FE71559}"/>
                </a:ext>
              </a:extLst>
            </p:cNvPr>
            <p:cNvSpPr/>
            <p:nvPr/>
          </p:nvSpPr>
          <p:spPr>
            <a:xfrm>
              <a:off x="3724713" y="3914723"/>
              <a:ext cx="302004" cy="2936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E1BB88C-AD42-3436-17AE-84072569EEFE}"/>
                </a:ext>
              </a:extLst>
            </p:cNvPr>
            <p:cNvSpPr/>
            <p:nvPr/>
          </p:nvSpPr>
          <p:spPr>
            <a:xfrm>
              <a:off x="4658509" y="2670585"/>
              <a:ext cx="302004" cy="2936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855D313-644E-CB79-D843-774C4FE21A24}"/>
                </a:ext>
              </a:extLst>
            </p:cNvPr>
            <p:cNvSpPr/>
            <p:nvPr/>
          </p:nvSpPr>
          <p:spPr>
            <a:xfrm>
              <a:off x="4658509" y="3539958"/>
              <a:ext cx="302004" cy="2936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B562BA8-A446-FCD8-D95F-BA1A7A5BF1C0}"/>
                </a:ext>
              </a:extLst>
            </p:cNvPr>
            <p:cNvSpPr/>
            <p:nvPr/>
          </p:nvSpPr>
          <p:spPr>
            <a:xfrm>
              <a:off x="4645241" y="4401020"/>
              <a:ext cx="302004" cy="2936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4C65A00-0F75-D805-F71E-6C9BC984D056}"/>
                </a:ext>
              </a:extLst>
            </p:cNvPr>
            <p:cNvSpPr/>
            <p:nvPr/>
          </p:nvSpPr>
          <p:spPr>
            <a:xfrm>
              <a:off x="4645241" y="5374374"/>
              <a:ext cx="302004" cy="2936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85EC823-912E-4436-5787-2697EA719F78}"/>
                </a:ext>
              </a:extLst>
            </p:cNvPr>
            <p:cNvCxnSpPr>
              <a:cxnSpLocks/>
              <a:stCxn id="6" idx="7"/>
              <a:endCxn id="4" idx="3"/>
            </p:cNvCxnSpPr>
            <p:nvPr/>
          </p:nvCxnSpPr>
          <p:spPr>
            <a:xfrm flipV="1">
              <a:off x="3982490" y="2921200"/>
              <a:ext cx="720246" cy="10365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E2EFE00-9DA5-4D70-E146-FD1D897741C0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 flipV="1">
              <a:off x="4026717" y="3686765"/>
              <a:ext cx="631792" cy="3747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429EB7B-6FC5-0366-EA69-E204F15423C4}"/>
                </a:ext>
              </a:extLst>
            </p:cNvPr>
            <p:cNvCxnSpPr>
              <a:cxnSpLocks/>
              <a:stCxn id="6" idx="5"/>
              <a:endCxn id="8" idx="2"/>
            </p:cNvCxnSpPr>
            <p:nvPr/>
          </p:nvCxnSpPr>
          <p:spPr>
            <a:xfrm>
              <a:off x="3982490" y="4165338"/>
              <a:ext cx="662751" cy="382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968EC44-26BC-18E2-24F8-E78D0B0CC44A}"/>
                </a:ext>
              </a:extLst>
            </p:cNvPr>
            <p:cNvCxnSpPr>
              <a:cxnSpLocks/>
              <a:stCxn id="6" idx="4"/>
              <a:endCxn id="9" idx="2"/>
            </p:cNvCxnSpPr>
            <p:nvPr/>
          </p:nvCxnSpPr>
          <p:spPr>
            <a:xfrm>
              <a:off x="3875715" y="4208337"/>
              <a:ext cx="769526" cy="13128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D0B663E-48C3-26B6-7799-F97731C238D2}"/>
                </a:ext>
              </a:extLst>
            </p:cNvPr>
            <p:cNvSpPr/>
            <p:nvPr/>
          </p:nvSpPr>
          <p:spPr>
            <a:xfrm>
              <a:off x="5700263" y="2971064"/>
              <a:ext cx="302004" cy="2936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B43500C-4398-6F9F-7C20-70F50ECF2B28}"/>
                </a:ext>
              </a:extLst>
            </p:cNvPr>
            <p:cNvSpPr/>
            <p:nvPr/>
          </p:nvSpPr>
          <p:spPr>
            <a:xfrm>
              <a:off x="5700263" y="3767916"/>
              <a:ext cx="302004" cy="2936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BDC243B-DB9F-0087-9630-A5715095A2B8}"/>
                </a:ext>
              </a:extLst>
            </p:cNvPr>
            <p:cNvSpPr/>
            <p:nvPr/>
          </p:nvSpPr>
          <p:spPr>
            <a:xfrm>
              <a:off x="5700263" y="4882024"/>
              <a:ext cx="302004" cy="2936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190581B-91A9-F9DD-0EC9-48FBBD0CE4DF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>
              <a:off x="5004740" y="2859753"/>
              <a:ext cx="695523" cy="258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1752690-3955-6457-7FAC-23B1BDA82C4E}"/>
                </a:ext>
              </a:extLst>
            </p:cNvPr>
            <p:cNvCxnSpPr>
              <a:cxnSpLocks/>
              <a:stCxn id="7" idx="7"/>
              <a:endCxn id="11" idx="3"/>
            </p:cNvCxnSpPr>
            <p:nvPr/>
          </p:nvCxnSpPr>
          <p:spPr>
            <a:xfrm flipV="1">
              <a:off x="4916286" y="3221679"/>
              <a:ext cx="828204" cy="3612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CE5C433-D272-7EB3-5835-D57FE4C131BE}"/>
                </a:ext>
              </a:extLst>
            </p:cNvPr>
            <p:cNvCxnSpPr>
              <a:cxnSpLocks/>
              <a:stCxn id="7" idx="6"/>
              <a:endCxn id="12" idx="2"/>
            </p:cNvCxnSpPr>
            <p:nvPr/>
          </p:nvCxnSpPr>
          <p:spPr>
            <a:xfrm>
              <a:off x="4960513" y="3686765"/>
              <a:ext cx="739750" cy="2279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19798D0-660D-4DC7-751E-E0DFAEFF8F7C}"/>
                </a:ext>
              </a:extLst>
            </p:cNvPr>
            <p:cNvCxnSpPr>
              <a:cxnSpLocks/>
              <a:stCxn id="8" idx="5"/>
              <a:endCxn id="14" idx="2"/>
            </p:cNvCxnSpPr>
            <p:nvPr/>
          </p:nvCxnSpPr>
          <p:spPr>
            <a:xfrm>
              <a:off x="4903018" y="4651635"/>
              <a:ext cx="797245" cy="3771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A89EE8E-33EB-04E9-81A3-7149E3BD8485}"/>
                </a:ext>
              </a:extLst>
            </p:cNvPr>
            <p:cNvCxnSpPr>
              <a:cxnSpLocks/>
              <a:stCxn id="9" idx="6"/>
              <a:endCxn id="14" idx="3"/>
            </p:cNvCxnSpPr>
            <p:nvPr/>
          </p:nvCxnSpPr>
          <p:spPr>
            <a:xfrm flipV="1">
              <a:off x="4947245" y="5132639"/>
              <a:ext cx="797245" cy="3885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280FEF6-F994-12E2-514D-82BB068C2E9E}"/>
                </a:ext>
              </a:extLst>
            </p:cNvPr>
            <p:cNvSpPr/>
            <p:nvPr/>
          </p:nvSpPr>
          <p:spPr>
            <a:xfrm>
              <a:off x="6742017" y="3393151"/>
              <a:ext cx="302004" cy="2936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4FF560D-03E0-30ED-4839-90FCFA020106}"/>
                </a:ext>
              </a:extLst>
            </p:cNvPr>
            <p:cNvCxnSpPr>
              <a:cxnSpLocks/>
              <a:stCxn id="11" idx="6"/>
              <a:endCxn id="32" idx="1"/>
            </p:cNvCxnSpPr>
            <p:nvPr/>
          </p:nvCxnSpPr>
          <p:spPr>
            <a:xfrm>
              <a:off x="6002267" y="3117871"/>
              <a:ext cx="783977" cy="3182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0E4E770-814A-77FA-61E7-0E9B09FE4626}"/>
                </a:ext>
              </a:extLst>
            </p:cNvPr>
            <p:cNvCxnSpPr>
              <a:cxnSpLocks/>
              <a:stCxn id="12" idx="6"/>
              <a:endCxn id="32" idx="3"/>
            </p:cNvCxnSpPr>
            <p:nvPr/>
          </p:nvCxnSpPr>
          <p:spPr>
            <a:xfrm flipV="1">
              <a:off x="6002267" y="3643766"/>
              <a:ext cx="783977" cy="2709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4D94E25-7719-00C2-FEE8-61330019E2E2}"/>
                </a:ext>
              </a:extLst>
            </p:cNvPr>
            <p:cNvCxnSpPr>
              <a:cxnSpLocks/>
              <a:stCxn id="14" idx="7"/>
              <a:endCxn id="32" idx="4"/>
            </p:cNvCxnSpPr>
            <p:nvPr/>
          </p:nvCxnSpPr>
          <p:spPr>
            <a:xfrm flipV="1">
              <a:off x="5958040" y="3686765"/>
              <a:ext cx="934979" cy="12382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82CCF85-47FC-4463-CA6D-477EE3F867E1}"/>
                </a:ext>
              </a:extLst>
            </p:cNvPr>
            <p:cNvSpPr/>
            <p:nvPr/>
          </p:nvSpPr>
          <p:spPr>
            <a:xfrm>
              <a:off x="7632769" y="3393151"/>
              <a:ext cx="302004" cy="2936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5920458-ECD2-2C92-679B-5C2650D85366}"/>
                </a:ext>
              </a:extLst>
            </p:cNvPr>
            <p:cNvSpPr/>
            <p:nvPr/>
          </p:nvSpPr>
          <p:spPr>
            <a:xfrm>
              <a:off x="8559218" y="3393148"/>
              <a:ext cx="634657" cy="2936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C1B800F-6793-0B76-F705-7245145EC30D}"/>
                </a:ext>
              </a:extLst>
            </p:cNvPr>
            <p:cNvCxnSpPr>
              <a:cxnSpLocks/>
              <a:stCxn id="32" idx="6"/>
              <a:endCxn id="17" idx="2"/>
            </p:cNvCxnSpPr>
            <p:nvPr/>
          </p:nvCxnSpPr>
          <p:spPr>
            <a:xfrm>
              <a:off x="7044021" y="3539958"/>
              <a:ext cx="5887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692391A-DD60-424A-41CE-EC20580EACB3}"/>
                </a:ext>
              </a:extLst>
            </p:cNvPr>
            <p:cNvCxnSpPr>
              <a:cxnSpLocks/>
              <a:stCxn id="17" idx="6"/>
              <a:endCxn id="18" idx="2"/>
            </p:cNvCxnSpPr>
            <p:nvPr/>
          </p:nvCxnSpPr>
          <p:spPr>
            <a:xfrm flipV="1">
              <a:off x="7934773" y="3539956"/>
              <a:ext cx="624445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AC0063B-6020-37B3-76FF-20DB8BC5ECE8}"/>
                </a:ext>
              </a:extLst>
            </p:cNvPr>
            <p:cNvSpPr txBox="1"/>
            <p:nvPr/>
          </p:nvSpPr>
          <p:spPr>
            <a:xfrm>
              <a:off x="4139763" y="317889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  <a:endParaRPr lang="en-ZA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443D07B-3D5D-81FC-3B27-269E196BD526}"/>
                </a:ext>
              </a:extLst>
            </p:cNvPr>
            <p:cNvSpPr txBox="1"/>
            <p:nvPr/>
          </p:nvSpPr>
          <p:spPr>
            <a:xfrm>
              <a:off x="4264687" y="376791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  <a:endParaRPr lang="en-ZA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1ABF5B9-8357-DFAE-B75A-2A61D21BB76C}"/>
                </a:ext>
              </a:extLst>
            </p:cNvPr>
            <p:cNvSpPr txBox="1"/>
            <p:nvPr/>
          </p:nvSpPr>
          <p:spPr>
            <a:xfrm>
              <a:off x="4194157" y="426914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  <a:endParaRPr lang="en-ZA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BE8CE11-D6E3-CF60-CB9A-BD6673ED41EE}"/>
                </a:ext>
              </a:extLst>
            </p:cNvPr>
            <p:cNvSpPr txBox="1"/>
            <p:nvPr/>
          </p:nvSpPr>
          <p:spPr>
            <a:xfrm>
              <a:off x="4005134" y="468009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  <a:endParaRPr lang="en-ZA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1395184-2E6F-0EB4-A53B-A8DFC5A20B0D}"/>
                </a:ext>
              </a:extLst>
            </p:cNvPr>
            <p:cNvSpPr txBox="1"/>
            <p:nvPr/>
          </p:nvSpPr>
          <p:spPr>
            <a:xfrm>
              <a:off x="5135368" y="287384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en-ZA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201483C-82BA-2D81-700A-2785AC80EF0C}"/>
                </a:ext>
              </a:extLst>
            </p:cNvPr>
            <p:cNvSpPr txBox="1"/>
            <p:nvPr/>
          </p:nvSpPr>
          <p:spPr>
            <a:xfrm>
              <a:off x="5218290" y="330610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en-ZA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78AA659-E343-955B-DDC3-345EC6AC4020}"/>
                </a:ext>
              </a:extLst>
            </p:cNvPr>
            <p:cNvSpPr txBox="1"/>
            <p:nvPr/>
          </p:nvSpPr>
          <p:spPr>
            <a:xfrm>
              <a:off x="5142404" y="370797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en-ZA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C007A68-FE37-827A-597E-07FB0394162B}"/>
                </a:ext>
              </a:extLst>
            </p:cNvPr>
            <p:cNvSpPr txBox="1"/>
            <p:nvPr/>
          </p:nvSpPr>
          <p:spPr>
            <a:xfrm>
              <a:off x="4942498" y="465553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en-ZA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8BD44BD-84A8-B3E6-C240-C0BAD9886E47}"/>
                </a:ext>
              </a:extLst>
            </p:cNvPr>
            <p:cNvSpPr txBox="1"/>
            <p:nvPr/>
          </p:nvSpPr>
          <p:spPr>
            <a:xfrm>
              <a:off x="5135368" y="527548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en-ZA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261315-9CF4-2C7B-64BF-9B52A96437CB}"/>
                </a:ext>
              </a:extLst>
            </p:cNvPr>
            <p:cNvSpPr txBox="1"/>
            <p:nvPr/>
          </p:nvSpPr>
          <p:spPr>
            <a:xfrm>
              <a:off x="6094418" y="314912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en-ZA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1A567C1-0E14-8C1D-CF00-D2B6D1ACA0C6}"/>
                </a:ext>
              </a:extLst>
            </p:cNvPr>
            <p:cNvSpPr txBox="1"/>
            <p:nvPr/>
          </p:nvSpPr>
          <p:spPr>
            <a:xfrm>
              <a:off x="6153199" y="372311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en-ZA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7E28FBB-86B9-E83F-F4CC-DD5AD7F905D2}"/>
                </a:ext>
              </a:extLst>
            </p:cNvPr>
            <p:cNvSpPr txBox="1"/>
            <p:nvPr/>
          </p:nvSpPr>
          <p:spPr>
            <a:xfrm>
              <a:off x="6190475" y="43860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en-ZA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99CF8AF-CA9C-10A7-B98C-02FF0E3B5347}"/>
                </a:ext>
              </a:extLst>
            </p:cNvPr>
            <p:cNvSpPr txBox="1"/>
            <p:nvPr/>
          </p:nvSpPr>
          <p:spPr>
            <a:xfrm>
              <a:off x="7120098" y="34591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en-ZA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B5930E1-9BD2-7CD5-B41B-77F3703EA25A}"/>
                </a:ext>
              </a:extLst>
            </p:cNvPr>
            <p:cNvSpPr txBox="1"/>
            <p:nvPr/>
          </p:nvSpPr>
          <p:spPr>
            <a:xfrm>
              <a:off x="8041548" y="344005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en-ZA" dirty="0"/>
            </a:p>
          </p:txBody>
        </p:sp>
      </p:grp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A1E6041-8F6C-BBF7-4C68-838B5C437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2146" y="1783699"/>
            <a:ext cx="4782708" cy="3756418"/>
          </a:xfrm>
        </p:spPr>
        <p:txBody>
          <a:bodyPr>
            <a:normAutofit/>
          </a:bodyPr>
          <a:lstStyle/>
          <a:p>
            <a:r>
              <a:rPr lang="en-US" dirty="0"/>
              <a:t>Next, we try to figure out three things – the earliest a task can start, the latest it can start without delaying the project, and the resulting slack time</a:t>
            </a:r>
          </a:p>
          <a:p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3633CF1-D2DE-8EF9-486C-020773B4F1CE}"/>
              </a:ext>
            </a:extLst>
          </p:cNvPr>
          <p:cNvSpPr txBox="1"/>
          <p:nvPr/>
        </p:nvSpPr>
        <p:spPr>
          <a:xfrm>
            <a:off x="7034463" y="5093368"/>
            <a:ext cx="733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Early start</a:t>
            </a:r>
            <a:endParaRPr lang="en-ZA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FCB313D-64EE-29F1-B28B-E45644FE0CC4}"/>
              </a:ext>
            </a:extLst>
          </p:cNvPr>
          <p:cNvSpPr txBox="1"/>
          <p:nvPr/>
        </p:nvSpPr>
        <p:spPr>
          <a:xfrm>
            <a:off x="8530235" y="5046101"/>
            <a:ext cx="634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Late start</a:t>
            </a:r>
            <a:endParaRPr lang="en-ZA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AA64FF4-6856-E814-B375-06C29832FF39}"/>
              </a:ext>
            </a:extLst>
          </p:cNvPr>
          <p:cNvSpPr txBox="1"/>
          <p:nvPr/>
        </p:nvSpPr>
        <p:spPr>
          <a:xfrm>
            <a:off x="7721039" y="5246943"/>
            <a:ext cx="64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Slack</a:t>
            </a:r>
            <a:endParaRPr lang="en-ZA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8814A98-7F69-3893-223E-30467EE48BA7}"/>
              </a:ext>
            </a:extLst>
          </p:cNvPr>
          <p:cNvCxnSpPr>
            <a:cxnSpLocks/>
          </p:cNvCxnSpPr>
          <p:nvPr/>
        </p:nvCxnSpPr>
        <p:spPr>
          <a:xfrm flipV="1">
            <a:off x="7301375" y="4646618"/>
            <a:ext cx="452033" cy="541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410E0A0-5A1C-4090-E99D-01BC33C9E8F5}"/>
              </a:ext>
            </a:extLst>
          </p:cNvPr>
          <p:cNvCxnSpPr>
            <a:cxnSpLocks/>
            <a:endCxn id="57" idx="2"/>
          </p:cNvCxnSpPr>
          <p:nvPr/>
        </p:nvCxnSpPr>
        <p:spPr>
          <a:xfrm flipV="1">
            <a:off x="8006094" y="4631614"/>
            <a:ext cx="114918" cy="679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3A472B7-E425-A397-8850-5EF215C3527B}"/>
              </a:ext>
            </a:extLst>
          </p:cNvPr>
          <p:cNvCxnSpPr>
            <a:cxnSpLocks/>
          </p:cNvCxnSpPr>
          <p:nvPr/>
        </p:nvCxnSpPr>
        <p:spPr>
          <a:xfrm flipH="1" flipV="1">
            <a:off x="8388036" y="4646618"/>
            <a:ext cx="431345" cy="508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Table 45">
            <a:extLst>
              <a:ext uri="{FF2B5EF4-FFF2-40B4-BE49-F238E27FC236}">
                <a16:creationId xmlns:a16="http://schemas.microsoft.com/office/drawing/2014/main" id="{283BA0D1-36BB-08DC-81D1-650AE3FBF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158031"/>
              </p:ext>
            </p:extLst>
          </p:nvPr>
        </p:nvGraphicFramePr>
        <p:xfrm>
          <a:off x="7588110" y="4357294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3868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5FBFF-8F86-42BC-8C28-7D9413125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: create a website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1441698-5330-F56A-7F76-59639FE71559}"/>
              </a:ext>
            </a:extLst>
          </p:cNvPr>
          <p:cNvSpPr/>
          <p:nvPr/>
        </p:nvSpPr>
        <p:spPr>
          <a:xfrm>
            <a:off x="2374232" y="4030877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E1BB88C-AD42-3436-17AE-84072569EEFE}"/>
              </a:ext>
            </a:extLst>
          </p:cNvPr>
          <p:cNvSpPr/>
          <p:nvPr/>
        </p:nvSpPr>
        <p:spPr>
          <a:xfrm>
            <a:off x="3590349" y="2542673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855D313-644E-CB79-D843-774C4FE21A24}"/>
              </a:ext>
            </a:extLst>
          </p:cNvPr>
          <p:cNvSpPr/>
          <p:nvPr/>
        </p:nvSpPr>
        <p:spPr>
          <a:xfrm>
            <a:off x="3590349" y="3582593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B562BA8-A446-FCD8-D95F-BA1A7A5BF1C0}"/>
              </a:ext>
            </a:extLst>
          </p:cNvPr>
          <p:cNvSpPr/>
          <p:nvPr/>
        </p:nvSpPr>
        <p:spPr>
          <a:xfrm>
            <a:off x="3573070" y="4612572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4C65A00-0F75-D805-F71E-6C9BC984D056}"/>
              </a:ext>
            </a:extLst>
          </p:cNvPr>
          <p:cNvSpPr/>
          <p:nvPr/>
        </p:nvSpPr>
        <p:spPr>
          <a:xfrm>
            <a:off x="3573070" y="5776871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85EC823-912E-4436-5787-2697EA719F78}"/>
              </a:ext>
            </a:extLst>
          </p:cNvPr>
          <p:cNvCxnSpPr>
            <a:cxnSpLocks/>
            <a:stCxn id="6" idx="7"/>
            <a:endCxn id="4" idx="3"/>
          </p:cNvCxnSpPr>
          <p:nvPr/>
        </p:nvCxnSpPr>
        <p:spPr>
          <a:xfrm flipV="1">
            <a:off x="2709945" y="2842452"/>
            <a:ext cx="938003" cy="1239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E2EFE00-9DA5-4D70-E146-FD1D897741C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767543" y="3758200"/>
            <a:ext cx="822806" cy="448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29EB7B-6FC5-0366-EA69-E204F15423C4}"/>
              </a:ext>
            </a:extLst>
          </p:cNvPr>
          <p:cNvCxnSpPr>
            <a:cxnSpLocks/>
            <a:stCxn id="6" idx="5"/>
            <a:endCxn id="8" idx="2"/>
          </p:cNvCxnSpPr>
          <p:nvPr/>
        </p:nvCxnSpPr>
        <p:spPr>
          <a:xfrm>
            <a:off x="2709945" y="4330655"/>
            <a:ext cx="863125" cy="457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968EC44-26BC-18E2-24F8-E78D0B0CC44A}"/>
              </a:ext>
            </a:extLst>
          </p:cNvPr>
          <p:cNvCxnSpPr>
            <a:cxnSpLocks/>
            <a:stCxn id="6" idx="4"/>
            <a:endCxn id="9" idx="2"/>
          </p:cNvCxnSpPr>
          <p:nvPr/>
        </p:nvCxnSpPr>
        <p:spPr>
          <a:xfrm>
            <a:off x="2570888" y="4382090"/>
            <a:ext cx="1002182" cy="1570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D0B663E-48C3-26B6-7799-F97731C238D2}"/>
              </a:ext>
            </a:extLst>
          </p:cNvPr>
          <p:cNvSpPr/>
          <p:nvPr/>
        </p:nvSpPr>
        <p:spPr>
          <a:xfrm>
            <a:off x="4947065" y="2902098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43500C-4398-6F9F-7C20-70F50ECF2B28}"/>
              </a:ext>
            </a:extLst>
          </p:cNvPr>
          <p:cNvSpPr/>
          <p:nvPr/>
        </p:nvSpPr>
        <p:spPr>
          <a:xfrm>
            <a:off x="4947065" y="3855270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DC243B-DB9F-0087-9630-A5715095A2B8}"/>
              </a:ext>
            </a:extLst>
          </p:cNvPr>
          <p:cNvSpPr/>
          <p:nvPr/>
        </p:nvSpPr>
        <p:spPr>
          <a:xfrm>
            <a:off x="4947065" y="5187935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90581B-91A9-F9DD-0EC9-48FBBD0CE4DF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4041259" y="2768951"/>
            <a:ext cx="905806" cy="308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1752690-3955-6457-7FAC-23B1BDA82C4E}"/>
              </a:ext>
            </a:extLst>
          </p:cNvPr>
          <p:cNvCxnSpPr>
            <a:cxnSpLocks/>
            <a:stCxn id="7" idx="7"/>
            <a:endCxn id="11" idx="3"/>
          </p:cNvCxnSpPr>
          <p:nvPr/>
        </p:nvCxnSpPr>
        <p:spPr>
          <a:xfrm flipV="1">
            <a:off x="3926062" y="3201876"/>
            <a:ext cx="1078601" cy="43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CE5C433-D272-7EB3-5835-D57FE4C131BE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>
            <a:off x="3983661" y="3758200"/>
            <a:ext cx="963404" cy="272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19798D0-660D-4DC7-751E-E0DFAEFF8F7C}"/>
              </a:ext>
            </a:extLst>
          </p:cNvPr>
          <p:cNvCxnSpPr>
            <a:cxnSpLocks/>
            <a:stCxn id="8" idx="5"/>
            <a:endCxn id="14" idx="2"/>
          </p:cNvCxnSpPr>
          <p:nvPr/>
        </p:nvCxnSpPr>
        <p:spPr>
          <a:xfrm>
            <a:off x="3908783" y="4912351"/>
            <a:ext cx="1038282" cy="451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A89EE8E-33EB-04E9-81A3-7149E3BD8485}"/>
              </a:ext>
            </a:extLst>
          </p:cNvPr>
          <p:cNvCxnSpPr>
            <a:cxnSpLocks/>
            <a:stCxn id="9" idx="6"/>
            <a:endCxn id="14" idx="3"/>
          </p:cNvCxnSpPr>
          <p:nvPr/>
        </p:nvCxnSpPr>
        <p:spPr>
          <a:xfrm flipV="1">
            <a:off x="3966381" y="5487714"/>
            <a:ext cx="1038282" cy="464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4280FEF6-F994-12E2-514D-82BB068C2E9E}"/>
              </a:ext>
            </a:extLst>
          </p:cNvPr>
          <p:cNvSpPr/>
          <p:nvPr/>
        </p:nvSpPr>
        <p:spPr>
          <a:xfrm>
            <a:off x="6303780" y="3406987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4FF560D-03E0-30ED-4839-90FCFA020106}"/>
              </a:ext>
            </a:extLst>
          </p:cNvPr>
          <p:cNvCxnSpPr>
            <a:cxnSpLocks/>
            <a:stCxn id="11" idx="6"/>
            <a:endCxn id="32" idx="1"/>
          </p:cNvCxnSpPr>
          <p:nvPr/>
        </p:nvCxnSpPr>
        <p:spPr>
          <a:xfrm>
            <a:off x="5340376" y="3077704"/>
            <a:ext cx="1021003" cy="38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0E4E770-814A-77FA-61E7-0E9B09FE4626}"/>
              </a:ext>
            </a:extLst>
          </p:cNvPr>
          <p:cNvCxnSpPr>
            <a:cxnSpLocks/>
            <a:stCxn id="12" idx="6"/>
            <a:endCxn id="32" idx="3"/>
          </p:cNvCxnSpPr>
          <p:nvPr/>
        </p:nvCxnSpPr>
        <p:spPr>
          <a:xfrm flipV="1">
            <a:off x="5340376" y="3706765"/>
            <a:ext cx="1021003" cy="324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4D94E25-7719-00C2-FEE8-61330019E2E2}"/>
              </a:ext>
            </a:extLst>
          </p:cNvPr>
          <p:cNvCxnSpPr>
            <a:cxnSpLocks/>
            <a:stCxn id="14" idx="7"/>
            <a:endCxn id="32" idx="4"/>
          </p:cNvCxnSpPr>
          <p:nvPr/>
        </p:nvCxnSpPr>
        <p:spPr>
          <a:xfrm flipV="1">
            <a:off x="5282777" y="3758200"/>
            <a:ext cx="1217658" cy="1481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82CCF85-47FC-4463-CA6D-477EE3F867E1}"/>
              </a:ext>
            </a:extLst>
          </p:cNvPr>
          <p:cNvSpPr/>
          <p:nvPr/>
        </p:nvSpPr>
        <p:spPr>
          <a:xfrm>
            <a:off x="7463839" y="3406987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5920458-ECD2-2C92-679B-5C2650D85366}"/>
              </a:ext>
            </a:extLst>
          </p:cNvPr>
          <p:cNvSpPr/>
          <p:nvPr/>
        </p:nvSpPr>
        <p:spPr>
          <a:xfrm>
            <a:off x="8670388" y="3406983"/>
            <a:ext cx="826538" cy="351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C1B800F-6793-0B76-F705-7245145EC30D}"/>
              </a:ext>
            </a:extLst>
          </p:cNvPr>
          <p:cNvCxnSpPr>
            <a:cxnSpLocks/>
            <a:stCxn id="32" idx="6"/>
            <a:endCxn id="17" idx="2"/>
          </p:cNvCxnSpPr>
          <p:nvPr/>
        </p:nvCxnSpPr>
        <p:spPr>
          <a:xfrm>
            <a:off x="6697091" y="3582593"/>
            <a:ext cx="766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692391A-DD60-424A-41CE-EC20580EACB3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 flipV="1">
            <a:off x="7857150" y="3582591"/>
            <a:ext cx="81323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AC0063B-6020-37B3-76FF-20DB8BC5ECE8}"/>
              </a:ext>
            </a:extLst>
          </p:cNvPr>
          <p:cNvSpPr txBox="1"/>
          <p:nvPr/>
        </p:nvSpPr>
        <p:spPr>
          <a:xfrm>
            <a:off x="2914767" y="3150693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43D07B-3D5D-81FC-3B27-269E196BD526}"/>
              </a:ext>
            </a:extLst>
          </p:cNvPr>
          <p:cNvSpPr txBox="1"/>
          <p:nvPr/>
        </p:nvSpPr>
        <p:spPr>
          <a:xfrm>
            <a:off x="3077460" y="3855270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ABF5B9-8357-DFAE-B75A-2A61D21BB76C}"/>
              </a:ext>
            </a:extLst>
          </p:cNvPr>
          <p:cNvSpPr txBox="1"/>
          <p:nvPr/>
        </p:nvSpPr>
        <p:spPr>
          <a:xfrm>
            <a:off x="2985606" y="4454828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E8CE11-D6E3-CF60-CB9A-BD6673ED41EE}"/>
              </a:ext>
            </a:extLst>
          </p:cNvPr>
          <p:cNvSpPr txBox="1"/>
          <p:nvPr/>
        </p:nvSpPr>
        <p:spPr>
          <a:xfrm>
            <a:off x="2739435" y="4946391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395184-2E6F-0EB4-A53B-A8DFC5A20B0D}"/>
              </a:ext>
            </a:extLst>
          </p:cNvPr>
          <p:cNvSpPr txBox="1"/>
          <p:nvPr/>
        </p:nvSpPr>
        <p:spPr>
          <a:xfrm>
            <a:off x="4211381" y="2785809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01483C-82BA-2D81-700A-2785AC80EF0C}"/>
              </a:ext>
            </a:extLst>
          </p:cNvPr>
          <p:cNvSpPr txBox="1"/>
          <p:nvPr/>
        </p:nvSpPr>
        <p:spPr>
          <a:xfrm>
            <a:off x="4319373" y="3302865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ZA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78AA659-E343-955B-DDC3-345EC6AC4020}"/>
              </a:ext>
            </a:extLst>
          </p:cNvPr>
          <p:cNvSpPr txBox="1"/>
          <p:nvPr/>
        </p:nvSpPr>
        <p:spPr>
          <a:xfrm>
            <a:off x="4332948" y="384159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ZA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007A68-FE37-827A-597E-07FB0394162B}"/>
              </a:ext>
            </a:extLst>
          </p:cNvPr>
          <p:cNvSpPr txBox="1"/>
          <p:nvPr/>
        </p:nvSpPr>
        <p:spPr>
          <a:xfrm>
            <a:off x="4351006" y="4858998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BD44BD-84A8-B3E6-C240-C0BAD9886E47}"/>
              </a:ext>
            </a:extLst>
          </p:cNvPr>
          <p:cNvSpPr txBox="1"/>
          <p:nvPr/>
        </p:nvSpPr>
        <p:spPr>
          <a:xfrm>
            <a:off x="4211381" y="565858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ZA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261315-9CF4-2C7B-64BF-9B52A96437CB}"/>
              </a:ext>
            </a:extLst>
          </p:cNvPr>
          <p:cNvSpPr txBox="1"/>
          <p:nvPr/>
        </p:nvSpPr>
        <p:spPr>
          <a:xfrm>
            <a:off x="5460387" y="311509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ZA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1A567C1-0E14-8C1D-CF00-D2B6D1ACA0C6}"/>
              </a:ext>
            </a:extLst>
          </p:cNvPr>
          <p:cNvSpPr txBox="1"/>
          <p:nvPr/>
        </p:nvSpPr>
        <p:spPr>
          <a:xfrm>
            <a:off x="5536940" y="3801674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en-ZA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E28FBB-86B9-E83F-F4CC-DD5AD7F905D2}"/>
              </a:ext>
            </a:extLst>
          </p:cNvPr>
          <p:cNvSpPr txBox="1"/>
          <p:nvPr/>
        </p:nvSpPr>
        <p:spPr>
          <a:xfrm>
            <a:off x="5585486" y="459467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9CF8AF-CA9C-10A7-B98C-02FF0E3B5347}"/>
              </a:ext>
            </a:extLst>
          </p:cNvPr>
          <p:cNvSpPr txBox="1"/>
          <p:nvPr/>
        </p:nvSpPr>
        <p:spPr>
          <a:xfrm>
            <a:off x="6796169" y="3485873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ZA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5930E1-9BD2-7CD5-B41B-77F3703EA25A}"/>
              </a:ext>
            </a:extLst>
          </p:cNvPr>
          <p:cNvSpPr txBox="1"/>
          <p:nvPr/>
        </p:nvSpPr>
        <p:spPr>
          <a:xfrm>
            <a:off x="7996207" y="3463088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ZA" dirty="0"/>
          </a:p>
        </p:txBody>
      </p: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9D7C1BCA-10D2-AB11-FC69-8AE819812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7779" y="4012070"/>
            <a:ext cx="4782708" cy="1937397"/>
          </a:xfrm>
        </p:spPr>
        <p:txBody>
          <a:bodyPr>
            <a:normAutofit/>
          </a:bodyPr>
          <a:lstStyle/>
          <a:p>
            <a:r>
              <a:rPr lang="en-US" dirty="0"/>
              <a:t>The start task can start at the start of the project – time 0, as it doesn’t have to wait for anything</a:t>
            </a:r>
          </a:p>
          <a:p>
            <a:endParaRPr lang="en-US" dirty="0"/>
          </a:p>
        </p:txBody>
      </p:sp>
      <p:graphicFrame>
        <p:nvGraphicFramePr>
          <p:cNvPr id="64" name="Table 45">
            <a:extLst>
              <a:ext uri="{FF2B5EF4-FFF2-40B4-BE49-F238E27FC236}">
                <a16:creationId xmlns:a16="http://schemas.microsoft.com/office/drawing/2014/main" id="{108B01A3-8C80-B4DD-35E1-944B03039E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365770"/>
              </p:ext>
            </p:extLst>
          </p:nvPr>
        </p:nvGraphicFramePr>
        <p:xfrm>
          <a:off x="1624005" y="3706765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65" name="Table 45">
            <a:extLst>
              <a:ext uri="{FF2B5EF4-FFF2-40B4-BE49-F238E27FC236}">
                <a16:creationId xmlns:a16="http://schemas.microsoft.com/office/drawing/2014/main" id="{79DF6D9C-8BEB-13B0-562D-2DA893BCF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381191"/>
              </p:ext>
            </p:extLst>
          </p:nvPr>
        </p:nvGraphicFramePr>
        <p:xfrm>
          <a:off x="3236823" y="2238690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66" name="Table 45">
            <a:extLst>
              <a:ext uri="{FF2B5EF4-FFF2-40B4-BE49-F238E27FC236}">
                <a16:creationId xmlns:a16="http://schemas.microsoft.com/office/drawing/2014/main" id="{D164BEEE-34F2-D405-6714-7F5BD0C61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260910"/>
              </p:ext>
            </p:extLst>
          </p:nvPr>
        </p:nvGraphicFramePr>
        <p:xfrm>
          <a:off x="3294330" y="3955704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67" name="Table 45">
            <a:extLst>
              <a:ext uri="{FF2B5EF4-FFF2-40B4-BE49-F238E27FC236}">
                <a16:creationId xmlns:a16="http://schemas.microsoft.com/office/drawing/2014/main" id="{5B6B0E7A-A11E-AE60-25DB-09FE1FF3C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096568"/>
              </p:ext>
            </p:extLst>
          </p:nvPr>
        </p:nvGraphicFramePr>
        <p:xfrm>
          <a:off x="3232255" y="5006730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68" name="Table 45">
            <a:extLst>
              <a:ext uri="{FF2B5EF4-FFF2-40B4-BE49-F238E27FC236}">
                <a16:creationId xmlns:a16="http://schemas.microsoft.com/office/drawing/2014/main" id="{5DC4C7C9-5298-52BF-31B3-F104C51E6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537701"/>
              </p:ext>
            </p:extLst>
          </p:nvPr>
        </p:nvGraphicFramePr>
        <p:xfrm>
          <a:off x="3233607" y="6166531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69" name="Table 45">
            <a:extLst>
              <a:ext uri="{FF2B5EF4-FFF2-40B4-BE49-F238E27FC236}">
                <a16:creationId xmlns:a16="http://schemas.microsoft.com/office/drawing/2014/main" id="{BE490D66-462F-8D40-09BB-4B80FEA81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93055"/>
              </p:ext>
            </p:extLst>
          </p:nvPr>
        </p:nvGraphicFramePr>
        <p:xfrm>
          <a:off x="4605631" y="2591171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70" name="Table 45">
            <a:extLst>
              <a:ext uri="{FF2B5EF4-FFF2-40B4-BE49-F238E27FC236}">
                <a16:creationId xmlns:a16="http://schemas.microsoft.com/office/drawing/2014/main" id="{EED93794-3991-3A41-FB62-1741F559EF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022692"/>
              </p:ext>
            </p:extLst>
          </p:nvPr>
        </p:nvGraphicFramePr>
        <p:xfrm>
          <a:off x="4615386" y="4230024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71" name="Table 45">
            <a:extLst>
              <a:ext uri="{FF2B5EF4-FFF2-40B4-BE49-F238E27FC236}">
                <a16:creationId xmlns:a16="http://schemas.microsoft.com/office/drawing/2014/main" id="{9E5F81B8-D43B-5478-C9B4-380914D4F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262005"/>
              </p:ext>
            </p:extLst>
          </p:nvPr>
        </p:nvGraphicFramePr>
        <p:xfrm>
          <a:off x="4615386" y="5614942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72" name="Table 45">
            <a:extLst>
              <a:ext uri="{FF2B5EF4-FFF2-40B4-BE49-F238E27FC236}">
                <a16:creationId xmlns:a16="http://schemas.microsoft.com/office/drawing/2014/main" id="{AA0B1B7F-71E5-4D2E-DAD0-677FD08721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927692"/>
              </p:ext>
            </p:extLst>
          </p:nvPr>
        </p:nvGraphicFramePr>
        <p:xfrm>
          <a:off x="5996333" y="3080547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73" name="Table 45">
            <a:extLst>
              <a:ext uri="{FF2B5EF4-FFF2-40B4-BE49-F238E27FC236}">
                <a16:creationId xmlns:a16="http://schemas.microsoft.com/office/drawing/2014/main" id="{7F82C191-C7D5-0D2B-5695-AF2F4F329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237902"/>
              </p:ext>
            </p:extLst>
          </p:nvPr>
        </p:nvGraphicFramePr>
        <p:xfrm>
          <a:off x="7194039" y="3080547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74" name="Table 45">
            <a:extLst>
              <a:ext uri="{FF2B5EF4-FFF2-40B4-BE49-F238E27FC236}">
                <a16:creationId xmlns:a16="http://schemas.microsoft.com/office/drawing/2014/main" id="{3C4E9FBF-56D3-B132-1A5B-533DCE3324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703300"/>
              </p:ext>
            </p:extLst>
          </p:nvPr>
        </p:nvGraphicFramePr>
        <p:xfrm>
          <a:off x="8550755" y="3081686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9823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5FBFF-8F86-42BC-8C28-7D9413125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: create a website</a:t>
            </a:r>
          </a:p>
        </p:txBody>
      </p: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9D7C1BCA-10D2-AB11-FC69-8AE819812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7779" y="4012070"/>
            <a:ext cx="4782708" cy="1937397"/>
          </a:xfrm>
        </p:spPr>
        <p:txBody>
          <a:bodyPr>
            <a:normAutofit/>
          </a:bodyPr>
          <a:lstStyle/>
          <a:p>
            <a:r>
              <a:rPr lang="en-US" dirty="0"/>
              <a:t>Other tasks can only start once the preceding task has ended, so their start time is the previous task’s start time plus the duration of the previous task</a:t>
            </a:r>
          </a:p>
          <a:p>
            <a:endParaRPr lang="en-US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A1139BD8-B279-75FA-F70B-0BBA0A11EB41}"/>
              </a:ext>
            </a:extLst>
          </p:cNvPr>
          <p:cNvSpPr/>
          <p:nvPr/>
        </p:nvSpPr>
        <p:spPr>
          <a:xfrm>
            <a:off x="2374232" y="4030877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8A05A601-E741-E4C0-EE59-9AAE55E04F14}"/>
              </a:ext>
            </a:extLst>
          </p:cNvPr>
          <p:cNvSpPr/>
          <p:nvPr/>
        </p:nvSpPr>
        <p:spPr>
          <a:xfrm>
            <a:off x="3590349" y="2542673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D9D5C24C-B882-C048-82ED-F5D072088D04}"/>
              </a:ext>
            </a:extLst>
          </p:cNvPr>
          <p:cNvSpPr/>
          <p:nvPr/>
        </p:nvSpPr>
        <p:spPr>
          <a:xfrm>
            <a:off x="3590349" y="3582593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FB299AFB-30CD-A7DF-AB26-175AE1AF5D75}"/>
              </a:ext>
            </a:extLst>
          </p:cNvPr>
          <p:cNvSpPr/>
          <p:nvPr/>
        </p:nvSpPr>
        <p:spPr>
          <a:xfrm>
            <a:off x="3573070" y="4612572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58E28587-FAEA-B7AA-B131-E1CD49D2A92F}"/>
              </a:ext>
            </a:extLst>
          </p:cNvPr>
          <p:cNvSpPr/>
          <p:nvPr/>
        </p:nvSpPr>
        <p:spPr>
          <a:xfrm>
            <a:off x="3573070" y="5776871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4C8CD105-CB38-A3B1-03A9-881AE49B315F}"/>
              </a:ext>
            </a:extLst>
          </p:cNvPr>
          <p:cNvCxnSpPr>
            <a:cxnSpLocks/>
            <a:stCxn id="105" idx="7"/>
            <a:endCxn id="106" idx="3"/>
          </p:cNvCxnSpPr>
          <p:nvPr/>
        </p:nvCxnSpPr>
        <p:spPr>
          <a:xfrm flipV="1">
            <a:off x="2709945" y="2842452"/>
            <a:ext cx="938003" cy="1239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8283C22-3A8F-D839-AFA4-4A9B1C1071EC}"/>
              </a:ext>
            </a:extLst>
          </p:cNvPr>
          <p:cNvCxnSpPr>
            <a:cxnSpLocks/>
            <a:stCxn id="105" idx="6"/>
            <a:endCxn id="107" idx="2"/>
          </p:cNvCxnSpPr>
          <p:nvPr/>
        </p:nvCxnSpPr>
        <p:spPr>
          <a:xfrm flipV="1">
            <a:off x="2767543" y="3758200"/>
            <a:ext cx="822806" cy="448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6EC076F2-9B4C-57CE-9EDF-FD0C617805CF}"/>
              </a:ext>
            </a:extLst>
          </p:cNvPr>
          <p:cNvCxnSpPr>
            <a:cxnSpLocks/>
            <a:stCxn id="105" idx="5"/>
            <a:endCxn id="108" idx="2"/>
          </p:cNvCxnSpPr>
          <p:nvPr/>
        </p:nvCxnSpPr>
        <p:spPr>
          <a:xfrm>
            <a:off x="2709945" y="4330655"/>
            <a:ext cx="863125" cy="457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20B3CE8-6F60-5CFD-8A72-2CE9E4C9681C}"/>
              </a:ext>
            </a:extLst>
          </p:cNvPr>
          <p:cNvCxnSpPr>
            <a:cxnSpLocks/>
            <a:stCxn id="105" idx="4"/>
            <a:endCxn id="109" idx="2"/>
          </p:cNvCxnSpPr>
          <p:nvPr/>
        </p:nvCxnSpPr>
        <p:spPr>
          <a:xfrm>
            <a:off x="2570888" y="4382090"/>
            <a:ext cx="1002182" cy="1570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706A0737-9EAC-D0ED-F844-51C5B43EDE3D}"/>
              </a:ext>
            </a:extLst>
          </p:cNvPr>
          <p:cNvSpPr/>
          <p:nvPr/>
        </p:nvSpPr>
        <p:spPr>
          <a:xfrm>
            <a:off x="4947065" y="2902098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C7D1FACD-8D53-C94F-06D1-7D8B24CEF25F}"/>
              </a:ext>
            </a:extLst>
          </p:cNvPr>
          <p:cNvSpPr/>
          <p:nvPr/>
        </p:nvSpPr>
        <p:spPr>
          <a:xfrm>
            <a:off x="4947065" y="3855270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D2F11D2B-ACD7-1034-7969-F5348C939EF2}"/>
              </a:ext>
            </a:extLst>
          </p:cNvPr>
          <p:cNvSpPr/>
          <p:nvPr/>
        </p:nvSpPr>
        <p:spPr>
          <a:xfrm>
            <a:off x="4947065" y="5187935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51697AF-5858-501A-54A5-18EF00B8CA62}"/>
              </a:ext>
            </a:extLst>
          </p:cNvPr>
          <p:cNvCxnSpPr>
            <a:cxnSpLocks/>
            <a:endCxn id="114" idx="2"/>
          </p:cNvCxnSpPr>
          <p:nvPr/>
        </p:nvCxnSpPr>
        <p:spPr>
          <a:xfrm>
            <a:off x="4041259" y="2768951"/>
            <a:ext cx="905806" cy="308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06593B2-7FA2-96EF-0BAD-A48BC0535073}"/>
              </a:ext>
            </a:extLst>
          </p:cNvPr>
          <p:cNvCxnSpPr>
            <a:cxnSpLocks/>
            <a:stCxn id="107" idx="7"/>
            <a:endCxn id="114" idx="3"/>
          </p:cNvCxnSpPr>
          <p:nvPr/>
        </p:nvCxnSpPr>
        <p:spPr>
          <a:xfrm flipV="1">
            <a:off x="3926062" y="3201876"/>
            <a:ext cx="1078601" cy="43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5D4D23C9-3D46-85E6-B2D1-533468C730EB}"/>
              </a:ext>
            </a:extLst>
          </p:cNvPr>
          <p:cNvCxnSpPr>
            <a:cxnSpLocks/>
            <a:stCxn id="107" idx="6"/>
            <a:endCxn id="115" idx="2"/>
          </p:cNvCxnSpPr>
          <p:nvPr/>
        </p:nvCxnSpPr>
        <p:spPr>
          <a:xfrm>
            <a:off x="3983661" y="3758200"/>
            <a:ext cx="963404" cy="272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EAF9E3B-D44D-DB05-3667-3430DF9C6D99}"/>
              </a:ext>
            </a:extLst>
          </p:cNvPr>
          <p:cNvCxnSpPr>
            <a:cxnSpLocks/>
            <a:stCxn id="108" idx="5"/>
            <a:endCxn id="116" idx="2"/>
          </p:cNvCxnSpPr>
          <p:nvPr/>
        </p:nvCxnSpPr>
        <p:spPr>
          <a:xfrm>
            <a:off x="3908783" y="4912351"/>
            <a:ext cx="1038282" cy="451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56699E27-9F83-3293-9109-CDAE98E5F3D2}"/>
              </a:ext>
            </a:extLst>
          </p:cNvPr>
          <p:cNvCxnSpPr>
            <a:cxnSpLocks/>
            <a:stCxn id="109" idx="6"/>
            <a:endCxn id="116" idx="3"/>
          </p:cNvCxnSpPr>
          <p:nvPr/>
        </p:nvCxnSpPr>
        <p:spPr>
          <a:xfrm flipV="1">
            <a:off x="3966381" y="5487714"/>
            <a:ext cx="1038282" cy="464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61191955-1E57-DAFA-3D74-FF2A52C1198E}"/>
              </a:ext>
            </a:extLst>
          </p:cNvPr>
          <p:cNvSpPr/>
          <p:nvPr/>
        </p:nvSpPr>
        <p:spPr>
          <a:xfrm>
            <a:off x="6303780" y="3406987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028EA4C0-DF73-6C1E-7EA4-4CA50F88DC10}"/>
              </a:ext>
            </a:extLst>
          </p:cNvPr>
          <p:cNvCxnSpPr>
            <a:cxnSpLocks/>
            <a:stCxn id="114" idx="6"/>
            <a:endCxn id="122" idx="1"/>
          </p:cNvCxnSpPr>
          <p:nvPr/>
        </p:nvCxnSpPr>
        <p:spPr>
          <a:xfrm>
            <a:off x="5340376" y="3077704"/>
            <a:ext cx="1021003" cy="38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5FAC8BED-8460-9CDD-2A75-9F675AF35908}"/>
              </a:ext>
            </a:extLst>
          </p:cNvPr>
          <p:cNvCxnSpPr>
            <a:cxnSpLocks/>
            <a:stCxn id="115" idx="6"/>
            <a:endCxn id="122" idx="3"/>
          </p:cNvCxnSpPr>
          <p:nvPr/>
        </p:nvCxnSpPr>
        <p:spPr>
          <a:xfrm flipV="1">
            <a:off x="5340376" y="3706765"/>
            <a:ext cx="1021003" cy="324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14133E6F-F424-07A0-F47B-0A93010A3E6F}"/>
              </a:ext>
            </a:extLst>
          </p:cNvPr>
          <p:cNvCxnSpPr>
            <a:cxnSpLocks/>
            <a:stCxn id="116" idx="7"/>
            <a:endCxn id="122" idx="4"/>
          </p:cNvCxnSpPr>
          <p:nvPr/>
        </p:nvCxnSpPr>
        <p:spPr>
          <a:xfrm flipV="1">
            <a:off x="5282777" y="3758200"/>
            <a:ext cx="1217658" cy="1481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8FF13F2F-A1F0-5B3F-E8EE-E0A0186F8BC0}"/>
              </a:ext>
            </a:extLst>
          </p:cNvPr>
          <p:cNvSpPr/>
          <p:nvPr/>
        </p:nvSpPr>
        <p:spPr>
          <a:xfrm>
            <a:off x="7463839" y="3406987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A638427-FE2B-0A66-C3B4-C409524FB2E6}"/>
              </a:ext>
            </a:extLst>
          </p:cNvPr>
          <p:cNvSpPr/>
          <p:nvPr/>
        </p:nvSpPr>
        <p:spPr>
          <a:xfrm>
            <a:off x="8670388" y="3406983"/>
            <a:ext cx="826538" cy="351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30FFAB91-D730-7E20-320D-58F985C0BF80}"/>
              </a:ext>
            </a:extLst>
          </p:cNvPr>
          <p:cNvCxnSpPr>
            <a:cxnSpLocks/>
            <a:stCxn id="122" idx="6"/>
            <a:endCxn id="126" idx="2"/>
          </p:cNvCxnSpPr>
          <p:nvPr/>
        </p:nvCxnSpPr>
        <p:spPr>
          <a:xfrm>
            <a:off x="6697091" y="3582593"/>
            <a:ext cx="766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5703411D-E3A0-164E-A445-72B07B7E405B}"/>
              </a:ext>
            </a:extLst>
          </p:cNvPr>
          <p:cNvCxnSpPr>
            <a:cxnSpLocks/>
            <a:stCxn id="126" idx="6"/>
            <a:endCxn id="127" idx="2"/>
          </p:cNvCxnSpPr>
          <p:nvPr/>
        </p:nvCxnSpPr>
        <p:spPr>
          <a:xfrm flipV="1">
            <a:off x="7857150" y="3582591"/>
            <a:ext cx="81323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FDD45A28-C517-67B8-0C3F-00C909CE4063}"/>
              </a:ext>
            </a:extLst>
          </p:cNvPr>
          <p:cNvSpPr txBox="1"/>
          <p:nvPr/>
        </p:nvSpPr>
        <p:spPr>
          <a:xfrm>
            <a:off x="2914767" y="3150693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6581529-8C9A-6FED-881E-3093CDC57864}"/>
              </a:ext>
            </a:extLst>
          </p:cNvPr>
          <p:cNvSpPr txBox="1"/>
          <p:nvPr/>
        </p:nvSpPr>
        <p:spPr>
          <a:xfrm>
            <a:off x="3077460" y="3855270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A6A7E22-67F6-7428-7D39-512EEB6FD8FF}"/>
              </a:ext>
            </a:extLst>
          </p:cNvPr>
          <p:cNvSpPr txBox="1"/>
          <p:nvPr/>
        </p:nvSpPr>
        <p:spPr>
          <a:xfrm>
            <a:off x="2985606" y="4454828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48387B9-BEEA-E2BA-116D-A64B784C6412}"/>
              </a:ext>
            </a:extLst>
          </p:cNvPr>
          <p:cNvSpPr txBox="1"/>
          <p:nvPr/>
        </p:nvSpPr>
        <p:spPr>
          <a:xfrm>
            <a:off x="2739435" y="4946391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FDE5DC6-4D28-3C83-B1C6-633656B1A956}"/>
              </a:ext>
            </a:extLst>
          </p:cNvPr>
          <p:cNvSpPr txBox="1"/>
          <p:nvPr/>
        </p:nvSpPr>
        <p:spPr>
          <a:xfrm>
            <a:off x="4211381" y="2785809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03DB592-D349-5810-B865-60F6BD9AD37A}"/>
              </a:ext>
            </a:extLst>
          </p:cNvPr>
          <p:cNvSpPr txBox="1"/>
          <p:nvPr/>
        </p:nvSpPr>
        <p:spPr>
          <a:xfrm>
            <a:off x="4319373" y="3302865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ZA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E8DF472-6A76-11EE-E36A-192031941B07}"/>
              </a:ext>
            </a:extLst>
          </p:cNvPr>
          <p:cNvSpPr txBox="1"/>
          <p:nvPr/>
        </p:nvSpPr>
        <p:spPr>
          <a:xfrm>
            <a:off x="4332948" y="384159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ZA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938752C-C324-3AEE-110B-92E256E839AA}"/>
              </a:ext>
            </a:extLst>
          </p:cNvPr>
          <p:cNvSpPr txBox="1"/>
          <p:nvPr/>
        </p:nvSpPr>
        <p:spPr>
          <a:xfrm>
            <a:off x="4351006" y="4858998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5887C98-B0ED-00EF-DD71-BABC58E5867C}"/>
              </a:ext>
            </a:extLst>
          </p:cNvPr>
          <p:cNvSpPr txBox="1"/>
          <p:nvPr/>
        </p:nvSpPr>
        <p:spPr>
          <a:xfrm>
            <a:off x="4211381" y="565858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ZA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23043BD-B96B-E5BE-B268-F4EBDCA97DB9}"/>
              </a:ext>
            </a:extLst>
          </p:cNvPr>
          <p:cNvSpPr txBox="1"/>
          <p:nvPr/>
        </p:nvSpPr>
        <p:spPr>
          <a:xfrm>
            <a:off x="5460387" y="311509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ZA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3A1D39B-8C8B-CD8D-FC49-E173F57D70ED}"/>
              </a:ext>
            </a:extLst>
          </p:cNvPr>
          <p:cNvSpPr txBox="1"/>
          <p:nvPr/>
        </p:nvSpPr>
        <p:spPr>
          <a:xfrm>
            <a:off x="5536940" y="3801674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en-ZA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E4BF594-5EAA-C4FA-0DFA-8766F2671FB2}"/>
              </a:ext>
            </a:extLst>
          </p:cNvPr>
          <p:cNvSpPr txBox="1"/>
          <p:nvPr/>
        </p:nvSpPr>
        <p:spPr>
          <a:xfrm>
            <a:off x="5585486" y="459467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2F53D32-ADF8-5FD1-0050-EBC045877EEE}"/>
              </a:ext>
            </a:extLst>
          </p:cNvPr>
          <p:cNvSpPr txBox="1"/>
          <p:nvPr/>
        </p:nvSpPr>
        <p:spPr>
          <a:xfrm>
            <a:off x="6796169" y="3485873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ZA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F42F802-9DE2-13D7-07C1-65ABAFEB5B94}"/>
              </a:ext>
            </a:extLst>
          </p:cNvPr>
          <p:cNvSpPr txBox="1"/>
          <p:nvPr/>
        </p:nvSpPr>
        <p:spPr>
          <a:xfrm>
            <a:off x="7996207" y="3463088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ZA" dirty="0"/>
          </a:p>
        </p:txBody>
      </p:sp>
      <p:graphicFrame>
        <p:nvGraphicFramePr>
          <p:cNvPr id="144" name="Table 45">
            <a:extLst>
              <a:ext uri="{FF2B5EF4-FFF2-40B4-BE49-F238E27FC236}">
                <a16:creationId xmlns:a16="http://schemas.microsoft.com/office/drawing/2014/main" id="{E89808F6-5E7F-A690-0210-041879597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861642"/>
              </p:ext>
            </p:extLst>
          </p:nvPr>
        </p:nvGraphicFramePr>
        <p:xfrm>
          <a:off x="1624005" y="3706765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45" name="Table 45">
            <a:extLst>
              <a:ext uri="{FF2B5EF4-FFF2-40B4-BE49-F238E27FC236}">
                <a16:creationId xmlns:a16="http://schemas.microsoft.com/office/drawing/2014/main" id="{8717FF37-DC0C-DDF0-89CB-332119D3E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487172"/>
              </p:ext>
            </p:extLst>
          </p:nvPr>
        </p:nvGraphicFramePr>
        <p:xfrm>
          <a:off x="3236823" y="2238690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46" name="Table 45">
            <a:extLst>
              <a:ext uri="{FF2B5EF4-FFF2-40B4-BE49-F238E27FC236}">
                <a16:creationId xmlns:a16="http://schemas.microsoft.com/office/drawing/2014/main" id="{793C5697-FF16-E8F7-F72B-93F59C9CE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185666"/>
              </p:ext>
            </p:extLst>
          </p:nvPr>
        </p:nvGraphicFramePr>
        <p:xfrm>
          <a:off x="3294330" y="3955704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47" name="Table 45">
            <a:extLst>
              <a:ext uri="{FF2B5EF4-FFF2-40B4-BE49-F238E27FC236}">
                <a16:creationId xmlns:a16="http://schemas.microsoft.com/office/drawing/2014/main" id="{AFAEE93E-F54F-A623-8122-B09DA406C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976476"/>
              </p:ext>
            </p:extLst>
          </p:nvPr>
        </p:nvGraphicFramePr>
        <p:xfrm>
          <a:off x="3232255" y="5006730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48" name="Table 45">
            <a:extLst>
              <a:ext uri="{FF2B5EF4-FFF2-40B4-BE49-F238E27FC236}">
                <a16:creationId xmlns:a16="http://schemas.microsoft.com/office/drawing/2014/main" id="{F6D6626E-26E6-F81B-9AFB-2B3636121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537714"/>
              </p:ext>
            </p:extLst>
          </p:nvPr>
        </p:nvGraphicFramePr>
        <p:xfrm>
          <a:off x="3233607" y="6166531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49" name="Table 45">
            <a:extLst>
              <a:ext uri="{FF2B5EF4-FFF2-40B4-BE49-F238E27FC236}">
                <a16:creationId xmlns:a16="http://schemas.microsoft.com/office/drawing/2014/main" id="{9EBD623E-97D0-DEE0-870E-B1173CFD38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274567"/>
              </p:ext>
            </p:extLst>
          </p:nvPr>
        </p:nvGraphicFramePr>
        <p:xfrm>
          <a:off x="4605631" y="2591171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50" name="Table 45">
            <a:extLst>
              <a:ext uri="{FF2B5EF4-FFF2-40B4-BE49-F238E27FC236}">
                <a16:creationId xmlns:a16="http://schemas.microsoft.com/office/drawing/2014/main" id="{51E79F6C-3B6E-1EBB-6A4F-D89B73E186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236979"/>
              </p:ext>
            </p:extLst>
          </p:nvPr>
        </p:nvGraphicFramePr>
        <p:xfrm>
          <a:off x="4615386" y="4230024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51" name="Table 45">
            <a:extLst>
              <a:ext uri="{FF2B5EF4-FFF2-40B4-BE49-F238E27FC236}">
                <a16:creationId xmlns:a16="http://schemas.microsoft.com/office/drawing/2014/main" id="{F7A5DB8B-DB66-D935-78E2-A4E8D0F981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241422"/>
              </p:ext>
            </p:extLst>
          </p:nvPr>
        </p:nvGraphicFramePr>
        <p:xfrm>
          <a:off x="4615386" y="5614942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52" name="Table 45">
            <a:extLst>
              <a:ext uri="{FF2B5EF4-FFF2-40B4-BE49-F238E27FC236}">
                <a16:creationId xmlns:a16="http://schemas.microsoft.com/office/drawing/2014/main" id="{2A044FBC-3822-761D-18B6-90AA21EEE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471174"/>
              </p:ext>
            </p:extLst>
          </p:nvPr>
        </p:nvGraphicFramePr>
        <p:xfrm>
          <a:off x="5996333" y="3080547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53" name="Table 45">
            <a:extLst>
              <a:ext uri="{FF2B5EF4-FFF2-40B4-BE49-F238E27FC236}">
                <a16:creationId xmlns:a16="http://schemas.microsoft.com/office/drawing/2014/main" id="{30977F4D-2A81-B55B-8ED8-4606C9919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97632"/>
              </p:ext>
            </p:extLst>
          </p:nvPr>
        </p:nvGraphicFramePr>
        <p:xfrm>
          <a:off x="7194039" y="3080547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54" name="Table 45">
            <a:extLst>
              <a:ext uri="{FF2B5EF4-FFF2-40B4-BE49-F238E27FC236}">
                <a16:creationId xmlns:a16="http://schemas.microsoft.com/office/drawing/2014/main" id="{9A78B97C-B576-1DB5-FC98-33030AF57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995257"/>
              </p:ext>
            </p:extLst>
          </p:nvPr>
        </p:nvGraphicFramePr>
        <p:xfrm>
          <a:off x="8550755" y="3081686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9377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5FBFF-8F86-42BC-8C28-7D9413125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: create a website</a:t>
            </a:r>
          </a:p>
        </p:txBody>
      </p: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9D7C1BCA-10D2-AB11-FC69-8AE819812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7779" y="4012070"/>
            <a:ext cx="4782708" cy="1937397"/>
          </a:xfrm>
        </p:spPr>
        <p:txBody>
          <a:bodyPr>
            <a:normAutofit/>
          </a:bodyPr>
          <a:lstStyle/>
          <a:p>
            <a:r>
              <a:rPr lang="en-US" dirty="0"/>
              <a:t>When can task 3 start?</a:t>
            </a:r>
          </a:p>
          <a:p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3DF24EB-A625-AE5F-ACC1-DE9B3502E20F}"/>
              </a:ext>
            </a:extLst>
          </p:cNvPr>
          <p:cNvSpPr/>
          <p:nvPr/>
        </p:nvSpPr>
        <p:spPr>
          <a:xfrm>
            <a:off x="2374232" y="4030877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8661A63-B44F-F443-E5DD-CD2426A712B5}"/>
              </a:ext>
            </a:extLst>
          </p:cNvPr>
          <p:cNvSpPr/>
          <p:nvPr/>
        </p:nvSpPr>
        <p:spPr>
          <a:xfrm>
            <a:off x="3590349" y="2542673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A6FA014-8080-289B-D117-30B890722DEA}"/>
              </a:ext>
            </a:extLst>
          </p:cNvPr>
          <p:cNvSpPr/>
          <p:nvPr/>
        </p:nvSpPr>
        <p:spPr>
          <a:xfrm>
            <a:off x="3590349" y="3582593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C521595-A9AA-87DB-49FE-14A1BAEFB410}"/>
              </a:ext>
            </a:extLst>
          </p:cNvPr>
          <p:cNvSpPr/>
          <p:nvPr/>
        </p:nvSpPr>
        <p:spPr>
          <a:xfrm>
            <a:off x="3573070" y="4612572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8B7D563-2318-4490-752A-1E6BF8BC0F35}"/>
              </a:ext>
            </a:extLst>
          </p:cNvPr>
          <p:cNvSpPr/>
          <p:nvPr/>
        </p:nvSpPr>
        <p:spPr>
          <a:xfrm>
            <a:off x="3573070" y="5776871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021C6F1-6133-E3E3-EBD1-63D167947240}"/>
              </a:ext>
            </a:extLst>
          </p:cNvPr>
          <p:cNvCxnSpPr>
            <a:cxnSpLocks/>
            <a:stCxn id="22" idx="7"/>
            <a:endCxn id="46" idx="3"/>
          </p:cNvCxnSpPr>
          <p:nvPr/>
        </p:nvCxnSpPr>
        <p:spPr>
          <a:xfrm flipV="1">
            <a:off x="2709945" y="2842452"/>
            <a:ext cx="938003" cy="1239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9CB5E01-470D-790D-F1EB-3210055A1259}"/>
              </a:ext>
            </a:extLst>
          </p:cNvPr>
          <p:cNvCxnSpPr>
            <a:cxnSpLocks/>
            <a:stCxn id="22" idx="6"/>
            <a:endCxn id="47" idx="2"/>
          </p:cNvCxnSpPr>
          <p:nvPr/>
        </p:nvCxnSpPr>
        <p:spPr>
          <a:xfrm flipV="1">
            <a:off x="2767543" y="3758200"/>
            <a:ext cx="822806" cy="448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3EBD6B2-2932-EE73-6108-45F70CCCFD5F}"/>
              </a:ext>
            </a:extLst>
          </p:cNvPr>
          <p:cNvCxnSpPr>
            <a:cxnSpLocks/>
            <a:stCxn id="22" idx="5"/>
            <a:endCxn id="48" idx="2"/>
          </p:cNvCxnSpPr>
          <p:nvPr/>
        </p:nvCxnSpPr>
        <p:spPr>
          <a:xfrm>
            <a:off x="2709945" y="4330655"/>
            <a:ext cx="863125" cy="457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7D475C6-C178-FE69-E0AE-358278715CB1}"/>
              </a:ext>
            </a:extLst>
          </p:cNvPr>
          <p:cNvCxnSpPr>
            <a:cxnSpLocks/>
            <a:stCxn id="22" idx="4"/>
            <a:endCxn id="49" idx="2"/>
          </p:cNvCxnSpPr>
          <p:nvPr/>
        </p:nvCxnSpPr>
        <p:spPr>
          <a:xfrm>
            <a:off x="2570888" y="4382090"/>
            <a:ext cx="1002182" cy="1570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CC2EDEFA-4FEB-3CBE-3384-B15304E7F594}"/>
              </a:ext>
            </a:extLst>
          </p:cNvPr>
          <p:cNvSpPr/>
          <p:nvPr/>
        </p:nvSpPr>
        <p:spPr>
          <a:xfrm>
            <a:off x="4947065" y="2902098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894ED9B-5D12-76CB-1D47-44C888F66621}"/>
              </a:ext>
            </a:extLst>
          </p:cNvPr>
          <p:cNvSpPr/>
          <p:nvPr/>
        </p:nvSpPr>
        <p:spPr>
          <a:xfrm>
            <a:off x="4947065" y="3855270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45B1144-2A29-8A57-A853-275BF3C7158A}"/>
              </a:ext>
            </a:extLst>
          </p:cNvPr>
          <p:cNvSpPr/>
          <p:nvPr/>
        </p:nvSpPr>
        <p:spPr>
          <a:xfrm>
            <a:off x="4947065" y="5187935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B6E5160-AF3D-E043-AE5B-17BED8C42A7E}"/>
              </a:ext>
            </a:extLst>
          </p:cNvPr>
          <p:cNvCxnSpPr>
            <a:cxnSpLocks/>
            <a:endCxn id="64" idx="2"/>
          </p:cNvCxnSpPr>
          <p:nvPr/>
        </p:nvCxnSpPr>
        <p:spPr>
          <a:xfrm>
            <a:off x="4041259" y="2768951"/>
            <a:ext cx="905806" cy="308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63FC951-5506-DE58-88E1-D7A4A051789E}"/>
              </a:ext>
            </a:extLst>
          </p:cNvPr>
          <p:cNvCxnSpPr>
            <a:cxnSpLocks/>
            <a:stCxn id="47" idx="7"/>
            <a:endCxn id="64" idx="3"/>
          </p:cNvCxnSpPr>
          <p:nvPr/>
        </p:nvCxnSpPr>
        <p:spPr>
          <a:xfrm flipV="1">
            <a:off x="3926062" y="3201876"/>
            <a:ext cx="1078601" cy="43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932DCE4-B41E-2484-6585-06705CBAEB82}"/>
              </a:ext>
            </a:extLst>
          </p:cNvPr>
          <p:cNvCxnSpPr>
            <a:cxnSpLocks/>
            <a:stCxn id="47" idx="6"/>
            <a:endCxn id="65" idx="2"/>
          </p:cNvCxnSpPr>
          <p:nvPr/>
        </p:nvCxnSpPr>
        <p:spPr>
          <a:xfrm>
            <a:off x="3983661" y="3758200"/>
            <a:ext cx="963404" cy="272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FA8F6C5-B9E6-96ED-8AEA-3B211753EC68}"/>
              </a:ext>
            </a:extLst>
          </p:cNvPr>
          <p:cNvCxnSpPr>
            <a:cxnSpLocks/>
            <a:stCxn id="48" idx="5"/>
            <a:endCxn id="66" idx="2"/>
          </p:cNvCxnSpPr>
          <p:nvPr/>
        </p:nvCxnSpPr>
        <p:spPr>
          <a:xfrm>
            <a:off x="3908783" y="4912351"/>
            <a:ext cx="1038282" cy="451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3771383-FC6B-7C62-293A-A62F85A68097}"/>
              </a:ext>
            </a:extLst>
          </p:cNvPr>
          <p:cNvCxnSpPr>
            <a:cxnSpLocks/>
            <a:stCxn id="49" idx="6"/>
            <a:endCxn id="66" idx="3"/>
          </p:cNvCxnSpPr>
          <p:nvPr/>
        </p:nvCxnSpPr>
        <p:spPr>
          <a:xfrm flipV="1">
            <a:off x="3966381" y="5487714"/>
            <a:ext cx="1038282" cy="464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64C635D5-4B39-3860-99DC-65777CDC0725}"/>
              </a:ext>
            </a:extLst>
          </p:cNvPr>
          <p:cNvSpPr/>
          <p:nvPr/>
        </p:nvSpPr>
        <p:spPr>
          <a:xfrm>
            <a:off x="6303780" y="3406987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9D003DE-FB20-AD7A-B53B-F28514763AAA}"/>
              </a:ext>
            </a:extLst>
          </p:cNvPr>
          <p:cNvCxnSpPr>
            <a:cxnSpLocks/>
            <a:stCxn id="64" idx="6"/>
            <a:endCxn id="72" idx="1"/>
          </p:cNvCxnSpPr>
          <p:nvPr/>
        </p:nvCxnSpPr>
        <p:spPr>
          <a:xfrm>
            <a:off x="5340376" y="3077704"/>
            <a:ext cx="1021003" cy="38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1583F90-F4EE-8E14-B409-E5C787638B5D}"/>
              </a:ext>
            </a:extLst>
          </p:cNvPr>
          <p:cNvCxnSpPr>
            <a:cxnSpLocks/>
            <a:stCxn id="65" idx="6"/>
            <a:endCxn id="72" idx="3"/>
          </p:cNvCxnSpPr>
          <p:nvPr/>
        </p:nvCxnSpPr>
        <p:spPr>
          <a:xfrm flipV="1">
            <a:off x="5340376" y="3706765"/>
            <a:ext cx="1021003" cy="324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87015AF-D722-6751-3886-BA00A843EE8E}"/>
              </a:ext>
            </a:extLst>
          </p:cNvPr>
          <p:cNvCxnSpPr>
            <a:cxnSpLocks/>
            <a:stCxn id="66" idx="7"/>
            <a:endCxn id="72" idx="4"/>
          </p:cNvCxnSpPr>
          <p:nvPr/>
        </p:nvCxnSpPr>
        <p:spPr>
          <a:xfrm flipV="1">
            <a:off x="5282777" y="3758200"/>
            <a:ext cx="1217658" cy="1481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D9D9B181-3177-C6F8-A1BA-EBCD4F5C7A2C}"/>
              </a:ext>
            </a:extLst>
          </p:cNvPr>
          <p:cNvSpPr/>
          <p:nvPr/>
        </p:nvSpPr>
        <p:spPr>
          <a:xfrm>
            <a:off x="7463839" y="3406987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F3F22ED-69DC-FE92-C0B9-CCDC11581760}"/>
              </a:ext>
            </a:extLst>
          </p:cNvPr>
          <p:cNvSpPr/>
          <p:nvPr/>
        </p:nvSpPr>
        <p:spPr>
          <a:xfrm>
            <a:off x="8670388" y="3406983"/>
            <a:ext cx="826538" cy="351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7FD9BD2-5961-B5C4-B357-26124D5E0BD6}"/>
              </a:ext>
            </a:extLst>
          </p:cNvPr>
          <p:cNvCxnSpPr>
            <a:cxnSpLocks/>
            <a:stCxn id="72" idx="6"/>
            <a:endCxn id="76" idx="2"/>
          </p:cNvCxnSpPr>
          <p:nvPr/>
        </p:nvCxnSpPr>
        <p:spPr>
          <a:xfrm>
            <a:off x="6697091" y="3582593"/>
            <a:ext cx="766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D4ECC8E-0FB9-0763-1DEB-57B1172C80F1}"/>
              </a:ext>
            </a:extLst>
          </p:cNvPr>
          <p:cNvCxnSpPr>
            <a:cxnSpLocks/>
            <a:stCxn id="76" idx="6"/>
            <a:endCxn id="77" idx="2"/>
          </p:cNvCxnSpPr>
          <p:nvPr/>
        </p:nvCxnSpPr>
        <p:spPr>
          <a:xfrm flipV="1">
            <a:off x="7857150" y="3582591"/>
            <a:ext cx="81323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2E40C8C-A596-6B2D-F956-AAE0BBE9EBC1}"/>
              </a:ext>
            </a:extLst>
          </p:cNvPr>
          <p:cNvSpPr txBox="1"/>
          <p:nvPr/>
        </p:nvSpPr>
        <p:spPr>
          <a:xfrm>
            <a:off x="2914767" y="3150693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E652DDA-7FB0-BD30-8CB3-03B380BC0C24}"/>
              </a:ext>
            </a:extLst>
          </p:cNvPr>
          <p:cNvSpPr txBox="1"/>
          <p:nvPr/>
        </p:nvSpPr>
        <p:spPr>
          <a:xfrm>
            <a:off x="3077460" y="3855270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86690F7-89D0-EB4C-D65D-DC5A1BA0CCE5}"/>
              </a:ext>
            </a:extLst>
          </p:cNvPr>
          <p:cNvSpPr txBox="1"/>
          <p:nvPr/>
        </p:nvSpPr>
        <p:spPr>
          <a:xfrm>
            <a:off x="2985606" y="4454828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0AA39B0-F779-728C-C6BA-15716455AB44}"/>
              </a:ext>
            </a:extLst>
          </p:cNvPr>
          <p:cNvSpPr txBox="1"/>
          <p:nvPr/>
        </p:nvSpPr>
        <p:spPr>
          <a:xfrm>
            <a:off x="2739435" y="4946391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87D1288-0715-40EB-64FD-F13CB2E1DD0E}"/>
              </a:ext>
            </a:extLst>
          </p:cNvPr>
          <p:cNvSpPr txBox="1"/>
          <p:nvPr/>
        </p:nvSpPr>
        <p:spPr>
          <a:xfrm>
            <a:off x="4211381" y="2785809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780F5FD-0F39-82D6-987C-F12B3488430A}"/>
              </a:ext>
            </a:extLst>
          </p:cNvPr>
          <p:cNvSpPr txBox="1"/>
          <p:nvPr/>
        </p:nvSpPr>
        <p:spPr>
          <a:xfrm>
            <a:off x="4319373" y="3302865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ZA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3349630-8C80-2FA3-15D4-7D0E998C9D21}"/>
              </a:ext>
            </a:extLst>
          </p:cNvPr>
          <p:cNvSpPr txBox="1"/>
          <p:nvPr/>
        </p:nvSpPr>
        <p:spPr>
          <a:xfrm>
            <a:off x="4332948" y="384159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ZA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18CC020-C4B9-8BAA-D9E4-CCB836D02847}"/>
              </a:ext>
            </a:extLst>
          </p:cNvPr>
          <p:cNvSpPr txBox="1"/>
          <p:nvPr/>
        </p:nvSpPr>
        <p:spPr>
          <a:xfrm>
            <a:off x="4351006" y="4858998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6020E8B-85C0-47F3-4D06-7A327538073C}"/>
              </a:ext>
            </a:extLst>
          </p:cNvPr>
          <p:cNvSpPr txBox="1"/>
          <p:nvPr/>
        </p:nvSpPr>
        <p:spPr>
          <a:xfrm>
            <a:off x="4211381" y="565858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ZA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33F5DC2-9C16-E17D-B2BE-EE4EC332832E}"/>
              </a:ext>
            </a:extLst>
          </p:cNvPr>
          <p:cNvSpPr txBox="1"/>
          <p:nvPr/>
        </p:nvSpPr>
        <p:spPr>
          <a:xfrm>
            <a:off x="5460387" y="311509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ZA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3948AC9-9320-BB46-66AB-52C469F570FB}"/>
              </a:ext>
            </a:extLst>
          </p:cNvPr>
          <p:cNvSpPr txBox="1"/>
          <p:nvPr/>
        </p:nvSpPr>
        <p:spPr>
          <a:xfrm>
            <a:off x="5536940" y="3801674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en-ZA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7248DAF-6567-48ED-C89E-E307B02F142A}"/>
              </a:ext>
            </a:extLst>
          </p:cNvPr>
          <p:cNvSpPr txBox="1"/>
          <p:nvPr/>
        </p:nvSpPr>
        <p:spPr>
          <a:xfrm>
            <a:off x="5585486" y="459467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061D4F5-C689-93EE-2B53-4E2B38984B9E}"/>
              </a:ext>
            </a:extLst>
          </p:cNvPr>
          <p:cNvSpPr txBox="1"/>
          <p:nvPr/>
        </p:nvSpPr>
        <p:spPr>
          <a:xfrm>
            <a:off x="6796169" y="3485873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ZA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B4F4431-891E-1B1A-19B6-3F77E1B65714}"/>
              </a:ext>
            </a:extLst>
          </p:cNvPr>
          <p:cNvSpPr txBox="1"/>
          <p:nvPr/>
        </p:nvSpPr>
        <p:spPr>
          <a:xfrm>
            <a:off x="7996207" y="3463088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ZA" dirty="0"/>
          </a:p>
        </p:txBody>
      </p:sp>
      <p:graphicFrame>
        <p:nvGraphicFramePr>
          <p:cNvPr id="94" name="Table 45">
            <a:extLst>
              <a:ext uri="{FF2B5EF4-FFF2-40B4-BE49-F238E27FC236}">
                <a16:creationId xmlns:a16="http://schemas.microsoft.com/office/drawing/2014/main" id="{D52C02BB-C074-E6B8-9935-2FE94D312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043476"/>
              </p:ext>
            </p:extLst>
          </p:nvPr>
        </p:nvGraphicFramePr>
        <p:xfrm>
          <a:off x="1624005" y="3706765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5" name="Table 45">
            <a:extLst>
              <a:ext uri="{FF2B5EF4-FFF2-40B4-BE49-F238E27FC236}">
                <a16:creationId xmlns:a16="http://schemas.microsoft.com/office/drawing/2014/main" id="{6ED4B07C-A9F9-1FD9-34DA-02412D83A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360848"/>
              </p:ext>
            </p:extLst>
          </p:nvPr>
        </p:nvGraphicFramePr>
        <p:xfrm>
          <a:off x="3236823" y="2238690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6" name="Table 45">
            <a:extLst>
              <a:ext uri="{FF2B5EF4-FFF2-40B4-BE49-F238E27FC236}">
                <a16:creationId xmlns:a16="http://schemas.microsoft.com/office/drawing/2014/main" id="{D9C92B3C-D691-993A-9FDF-F45AB9F69D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444463"/>
              </p:ext>
            </p:extLst>
          </p:nvPr>
        </p:nvGraphicFramePr>
        <p:xfrm>
          <a:off x="3294330" y="3955704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7" name="Table 45">
            <a:extLst>
              <a:ext uri="{FF2B5EF4-FFF2-40B4-BE49-F238E27FC236}">
                <a16:creationId xmlns:a16="http://schemas.microsoft.com/office/drawing/2014/main" id="{30DE9B40-5750-648C-DD89-1A6F369C6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321960"/>
              </p:ext>
            </p:extLst>
          </p:nvPr>
        </p:nvGraphicFramePr>
        <p:xfrm>
          <a:off x="3232255" y="5006730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8" name="Table 45">
            <a:extLst>
              <a:ext uri="{FF2B5EF4-FFF2-40B4-BE49-F238E27FC236}">
                <a16:creationId xmlns:a16="http://schemas.microsoft.com/office/drawing/2014/main" id="{66868DA7-341C-B3F3-B0B4-2CC91399A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335969"/>
              </p:ext>
            </p:extLst>
          </p:nvPr>
        </p:nvGraphicFramePr>
        <p:xfrm>
          <a:off x="3233607" y="6166531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9" name="Table 45">
            <a:extLst>
              <a:ext uri="{FF2B5EF4-FFF2-40B4-BE49-F238E27FC236}">
                <a16:creationId xmlns:a16="http://schemas.microsoft.com/office/drawing/2014/main" id="{90F7A9A6-E154-7D05-1690-BD593889B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274567"/>
              </p:ext>
            </p:extLst>
          </p:nvPr>
        </p:nvGraphicFramePr>
        <p:xfrm>
          <a:off x="4605631" y="2591171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0" name="Table 45">
            <a:extLst>
              <a:ext uri="{FF2B5EF4-FFF2-40B4-BE49-F238E27FC236}">
                <a16:creationId xmlns:a16="http://schemas.microsoft.com/office/drawing/2014/main" id="{141BA880-103D-B9FE-679F-563F8BD48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236979"/>
              </p:ext>
            </p:extLst>
          </p:nvPr>
        </p:nvGraphicFramePr>
        <p:xfrm>
          <a:off x="4615386" y="4230024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1" name="Table 45">
            <a:extLst>
              <a:ext uri="{FF2B5EF4-FFF2-40B4-BE49-F238E27FC236}">
                <a16:creationId xmlns:a16="http://schemas.microsoft.com/office/drawing/2014/main" id="{7E2DBB53-96BA-7965-7135-D13381764C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241422"/>
              </p:ext>
            </p:extLst>
          </p:nvPr>
        </p:nvGraphicFramePr>
        <p:xfrm>
          <a:off x="4615386" y="5614942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2" name="Table 45">
            <a:extLst>
              <a:ext uri="{FF2B5EF4-FFF2-40B4-BE49-F238E27FC236}">
                <a16:creationId xmlns:a16="http://schemas.microsoft.com/office/drawing/2014/main" id="{58D24792-06F8-09CD-2CE2-2562D677A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471174"/>
              </p:ext>
            </p:extLst>
          </p:nvPr>
        </p:nvGraphicFramePr>
        <p:xfrm>
          <a:off x="5996333" y="3080547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3" name="Table 45">
            <a:extLst>
              <a:ext uri="{FF2B5EF4-FFF2-40B4-BE49-F238E27FC236}">
                <a16:creationId xmlns:a16="http://schemas.microsoft.com/office/drawing/2014/main" id="{8BA6FD34-EBD3-A758-FF05-5E0EB64D5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97632"/>
              </p:ext>
            </p:extLst>
          </p:nvPr>
        </p:nvGraphicFramePr>
        <p:xfrm>
          <a:off x="7194039" y="3080547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4" name="Table 45">
            <a:extLst>
              <a:ext uri="{FF2B5EF4-FFF2-40B4-BE49-F238E27FC236}">
                <a16:creationId xmlns:a16="http://schemas.microsoft.com/office/drawing/2014/main" id="{1DFE35DD-9082-87FA-17B7-5D36182C8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995257"/>
              </p:ext>
            </p:extLst>
          </p:nvPr>
        </p:nvGraphicFramePr>
        <p:xfrm>
          <a:off x="8550755" y="3081686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7319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5FBFF-8F86-42BC-8C28-7D9413125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: create a website</a:t>
            </a:r>
          </a:p>
        </p:txBody>
      </p: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9D7C1BCA-10D2-AB11-FC69-8AE819812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7779" y="4012070"/>
            <a:ext cx="4782708" cy="1937397"/>
          </a:xfrm>
        </p:spPr>
        <p:txBody>
          <a:bodyPr>
            <a:normAutofit/>
          </a:bodyPr>
          <a:lstStyle/>
          <a:p>
            <a:r>
              <a:rPr lang="en-US" dirty="0"/>
              <a:t>Other tasks can only start once all preceding tasks have ended, so their start time is the </a:t>
            </a:r>
            <a:r>
              <a:rPr lang="en-US" b="1" dirty="0"/>
              <a:t>maximum</a:t>
            </a:r>
            <a:r>
              <a:rPr lang="en-US" dirty="0"/>
              <a:t> of all previous tasks’ starts time plus the duration of the previous task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DFEE9C-5400-849A-8283-6615B3E58345}"/>
              </a:ext>
            </a:extLst>
          </p:cNvPr>
          <p:cNvSpPr/>
          <p:nvPr/>
        </p:nvSpPr>
        <p:spPr>
          <a:xfrm>
            <a:off x="2374232" y="4030877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9775068-76A0-1536-B7E8-66FD2DDB7505}"/>
              </a:ext>
            </a:extLst>
          </p:cNvPr>
          <p:cNvSpPr/>
          <p:nvPr/>
        </p:nvSpPr>
        <p:spPr>
          <a:xfrm>
            <a:off x="3590349" y="2542673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EB13075-2682-F353-AB4E-4BAC26BAE390}"/>
              </a:ext>
            </a:extLst>
          </p:cNvPr>
          <p:cNvSpPr/>
          <p:nvPr/>
        </p:nvSpPr>
        <p:spPr>
          <a:xfrm>
            <a:off x="3590349" y="3582593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1FFAD2D-5EE7-2950-D002-1AB0B200618E}"/>
              </a:ext>
            </a:extLst>
          </p:cNvPr>
          <p:cNvSpPr/>
          <p:nvPr/>
        </p:nvSpPr>
        <p:spPr>
          <a:xfrm>
            <a:off x="3573070" y="4612572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0FB859B-FAA6-935B-7356-4EF2BC4902D0}"/>
              </a:ext>
            </a:extLst>
          </p:cNvPr>
          <p:cNvSpPr/>
          <p:nvPr/>
        </p:nvSpPr>
        <p:spPr>
          <a:xfrm>
            <a:off x="3573070" y="5776871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D440C9F-8AF0-F711-0DEF-631500763E37}"/>
              </a:ext>
            </a:extLst>
          </p:cNvPr>
          <p:cNvCxnSpPr>
            <a:cxnSpLocks/>
            <a:stCxn id="22" idx="7"/>
            <a:endCxn id="46" idx="3"/>
          </p:cNvCxnSpPr>
          <p:nvPr/>
        </p:nvCxnSpPr>
        <p:spPr>
          <a:xfrm flipV="1">
            <a:off x="2709945" y="2842452"/>
            <a:ext cx="938003" cy="1239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D6A02C1-942D-0ECF-384C-73B67212AF47}"/>
              </a:ext>
            </a:extLst>
          </p:cNvPr>
          <p:cNvCxnSpPr>
            <a:cxnSpLocks/>
            <a:stCxn id="22" idx="6"/>
            <a:endCxn id="47" idx="2"/>
          </p:cNvCxnSpPr>
          <p:nvPr/>
        </p:nvCxnSpPr>
        <p:spPr>
          <a:xfrm flipV="1">
            <a:off x="2767543" y="3758200"/>
            <a:ext cx="822806" cy="448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2F61886-376E-B26B-BFFB-32B5EBE2D9F1}"/>
              </a:ext>
            </a:extLst>
          </p:cNvPr>
          <p:cNvCxnSpPr>
            <a:cxnSpLocks/>
            <a:stCxn id="22" idx="5"/>
            <a:endCxn id="48" idx="2"/>
          </p:cNvCxnSpPr>
          <p:nvPr/>
        </p:nvCxnSpPr>
        <p:spPr>
          <a:xfrm>
            <a:off x="2709945" y="4330655"/>
            <a:ext cx="863125" cy="457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C7ED898-61BB-A2C3-6598-35E832DCF9DA}"/>
              </a:ext>
            </a:extLst>
          </p:cNvPr>
          <p:cNvCxnSpPr>
            <a:cxnSpLocks/>
            <a:stCxn id="22" idx="4"/>
            <a:endCxn id="49" idx="2"/>
          </p:cNvCxnSpPr>
          <p:nvPr/>
        </p:nvCxnSpPr>
        <p:spPr>
          <a:xfrm>
            <a:off x="2570888" y="4382090"/>
            <a:ext cx="1002182" cy="1570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B5BEBF2A-08C1-D003-14AA-2E5990648D76}"/>
              </a:ext>
            </a:extLst>
          </p:cNvPr>
          <p:cNvSpPr/>
          <p:nvPr/>
        </p:nvSpPr>
        <p:spPr>
          <a:xfrm>
            <a:off x="4947065" y="2902098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8D773CE-FEBA-8997-A2A3-BC68CCA29DBF}"/>
              </a:ext>
            </a:extLst>
          </p:cNvPr>
          <p:cNvSpPr/>
          <p:nvPr/>
        </p:nvSpPr>
        <p:spPr>
          <a:xfrm>
            <a:off x="4947065" y="3855270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6A03A7B-7210-DC68-25C3-2234AA76B442}"/>
              </a:ext>
            </a:extLst>
          </p:cNvPr>
          <p:cNvSpPr/>
          <p:nvPr/>
        </p:nvSpPr>
        <p:spPr>
          <a:xfrm>
            <a:off x="4947065" y="5187935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F3B3A92-9F15-5E77-36C4-41ECE0E03811}"/>
              </a:ext>
            </a:extLst>
          </p:cNvPr>
          <p:cNvCxnSpPr>
            <a:cxnSpLocks/>
            <a:endCxn id="64" idx="2"/>
          </p:cNvCxnSpPr>
          <p:nvPr/>
        </p:nvCxnSpPr>
        <p:spPr>
          <a:xfrm>
            <a:off x="4041259" y="2768951"/>
            <a:ext cx="905806" cy="308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97ABD5B-F8B6-ED76-A19C-1B63BFAE0444}"/>
              </a:ext>
            </a:extLst>
          </p:cNvPr>
          <p:cNvCxnSpPr>
            <a:cxnSpLocks/>
            <a:stCxn id="47" idx="7"/>
            <a:endCxn id="64" idx="3"/>
          </p:cNvCxnSpPr>
          <p:nvPr/>
        </p:nvCxnSpPr>
        <p:spPr>
          <a:xfrm flipV="1">
            <a:off x="3926062" y="3201876"/>
            <a:ext cx="1078601" cy="43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72F271D-58F8-C1E9-A104-7AA53AD9987B}"/>
              </a:ext>
            </a:extLst>
          </p:cNvPr>
          <p:cNvCxnSpPr>
            <a:cxnSpLocks/>
            <a:stCxn id="47" idx="6"/>
            <a:endCxn id="65" idx="2"/>
          </p:cNvCxnSpPr>
          <p:nvPr/>
        </p:nvCxnSpPr>
        <p:spPr>
          <a:xfrm>
            <a:off x="3983661" y="3758200"/>
            <a:ext cx="963404" cy="272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FFFBC00-AC71-24F4-7A0D-4845CD30C09C}"/>
              </a:ext>
            </a:extLst>
          </p:cNvPr>
          <p:cNvCxnSpPr>
            <a:cxnSpLocks/>
            <a:stCxn id="48" idx="5"/>
            <a:endCxn id="66" idx="2"/>
          </p:cNvCxnSpPr>
          <p:nvPr/>
        </p:nvCxnSpPr>
        <p:spPr>
          <a:xfrm>
            <a:off x="3908783" y="4912351"/>
            <a:ext cx="1038282" cy="451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EEDD00C-69CC-B1A4-C32F-4CF3B9E77587}"/>
              </a:ext>
            </a:extLst>
          </p:cNvPr>
          <p:cNvCxnSpPr>
            <a:cxnSpLocks/>
            <a:stCxn id="49" idx="6"/>
            <a:endCxn id="66" idx="3"/>
          </p:cNvCxnSpPr>
          <p:nvPr/>
        </p:nvCxnSpPr>
        <p:spPr>
          <a:xfrm flipV="1">
            <a:off x="3966381" y="5487714"/>
            <a:ext cx="1038282" cy="464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8349391-ECA5-1E9D-CA3A-9A766F818D58}"/>
              </a:ext>
            </a:extLst>
          </p:cNvPr>
          <p:cNvSpPr/>
          <p:nvPr/>
        </p:nvSpPr>
        <p:spPr>
          <a:xfrm>
            <a:off x="6303780" y="3406987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3904B7A-7AB4-F21E-DA15-0DF2B9809A66}"/>
              </a:ext>
            </a:extLst>
          </p:cNvPr>
          <p:cNvCxnSpPr>
            <a:cxnSpLocks/>
            <a:stCxn id="64" idx="6"/>
            <a:endCxn id="72" idx="1"/>
          </p:cNvCxnSpPr>
          <p:nvPr/>
        </p:nvCxnSpPr>
        <p:spPr>
          <a:xfrm>
            <a:off x="5340376" y="3077704"/>
            <a:ext cx="1021003" cy="38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A0B7AEB-F1B7-B216-4E77-CC0AB119140E}"/>
              </a:ext>
            </a:extLst>
          </p:cNvPr>
          <p:cNvCxnSpPr>
            <a:cxnSpLocks/>
            <a:stCxn id="65" idx="6"/>
            <a:endCxn id="72" idx="3"/>
          </p:cNvCxnSpPr>
          <p:nvPr/>
        </p:nvCxnSpPr>
        <p:spPr>
          <a:xfrm flipV="1">
            <a:off x="5340376" y="3706765"/>
            <a:ext cx="1021003" cy="324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4EB01A0-F15F-5E6E-CFCE-96D14AF057D7}"/>
              </a:ext>
            </a:extLst>
          </p:cNvPr>
          <p:cNvCxnSpPr>
            <a:cxnSpLocks/>
            <a:stCxn id="66" idx="7"/>
            <a:endCxn id="72" idx="4"/>
          </p:cNvCxnSpPr>
          <p:nvPr/>
        </p:nvCxnSpPr>
        <p:spPr>
          <a:xfrm flipV="1">
            <a:off x="5282777" y="3758200"/>
            <a:ext cx="1217658" cy="1481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A5139E95-2EAD-F45A-4AF9-3D34998EA0C8}"/>
              </a:ext>
            </a:extLst>
          </p:cNvPr>
          <p:cNvSpPr/>
          <p:nvPr/>
        </p:nvSpPr>
        <p:spPr>
          <a:xfrm>
            <a:off x="7463839" y="3406987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AB8B6E1-1CA8-53C5-124A-27524AFC6938}"/>
              </a:ext>
            </a:extLst>
          </p:cNvPr>
          <p:cNvSpPr/>
          <p:nvPr/>
        </p:nvSpPr>
        <p:spPr>
          <a:xfrm>
            <a:off x="8670388" y="3406983"/>
            <a:ext cx="826538" cy="351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C08C276-12C8-262B-C720-CA5C964CD125}"/>
              </a:ext>
            </a:extLst>
          </p:cNvPr>
          <p:cNvCxnSpPr>
            <a:cxnSpLocks/>
            <a:stCxn id="72" idx="6"/>
            <a:endCxn id="76" idx="2"/>
          </p:cNvCxnSpPr>
          <p:nvPr/>
        </p:nvCxnSpPr>
        <p:spPr>
          <a:xfrm>
            <a:off x="6697091" y="3582593"/>
            <a:ext cx="766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2122E6F-7F4C-7E0F-5852-B4BECF89C9C9}"/>
              </a:ext>
            </a:extLst>
          </p:cNvPr>
          <p:cNvCxnSpPr>
            <a:cxnSpLocks/>
            <a:stCxn id="76" idx="6"/>
            <a:endCxn id="77" idx="2"/>
          </p:cNvCxnSpPr>
          <p:nvPr/>
        </p:nvCxnSpPr>
        <p:spPr>
          <a:xfrm flipV="1">
            <a:off x="7857150" y="3582591"/>
            <a:ext cx="81323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573D773-4645-ED47-B541-D3C7D8B4D57B}"/>
              </a:ext>
            </a:extLst>
          </p:cNvPr>
          <p:cNvSpPr txBox="1"/>
          <p:nvPr/>
        </p:nvSpPr>
        <p:spPr>
          <a:xfrm>
            <a:off x="2914767" y="3150693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17B4EDA-2551-EE76-D45D-7622330BDCF5}"/>
              </a:ext>
            </a:extLst>
          </p:cNvPr>
          <p:cNvSpPr txBox="1"/>
          <p:nvPr/>
        </p:nvSpPr>
        <p:spPr>
          <a:xfrm>
            <a:off x="3077460" y="3855270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E96B57E-7F29-AD04-8517-0A142F618CEF}"/>
              </a:ext>
            </a:extLst>
          </p:cNvPr>
          <p:cNvSpPr txBox="1"/>
          <p:nvPr/>
        </p:nvSpPr>
        <p:spPr>
          <a:xfrm>
            <a:off x="2985606" y="4454828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D56652A-AF0F-4187-04B8-610D9110A401}"/>
              </a:ext>
            </a:extLst>
          </p:cNvPr>
          <p:cNvSpPr txBox="1"/>
          <p:nvPr/>
        </p:nvSpPr>
        <p:spPr>
          <a:xfrm>
            <a:off x="2739435" y="4946391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2C46613-C7BB-00B5-17D1-513950140A7A}"/>
              </a:ext>
            </a:extLst>
          </p:cNvPr>
          <p:cNvSpPr txBox="1"/>
          <p:nvPr/>
        </p:nvSpPr>
        <p:spPr>
          <a:xfrm>
            <a:off x="4211381" y="2785809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4F008E6-A3B8-BF4B-7B30-9519BD4875C3}"/>
              </a:ext>
            </a:extLst>
          </p:cNvPr>
          <p:cNvSpPr txBox="1"/>
          <p:nvPr/>
        </p:nvSpPr>
        <p:spPr>
          <a:xfrm>
            <a:off x="4319373" y="3302865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ZA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BA065BE-E1C3-468B-442D-B71109C80EC4}"/>
              </a:ext>
            </a:extLst>
          </p:cNvPr>
          <p:cNvSpPr txBox="1"/>
          <p:nvPr/>
        </p:nvSpPr>
        <p:spPr>
          <a:xfrm>
            <a:off x="4332948" y="384159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ZA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B6430C-FDD5-E8FD-7D27-8F74745887BD}"/>
              </a:ext>
            </a:extLst>
          </p:cNvPr>
          <p:cNvSpPr txBox="1"/>
          <p:nvPr/>
        </p:nvSpPr>
        <p:spPr>
          <a:xfrm>
            <a:off x="4351006" y="4858998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E3632C3-88D4-AB94-1A7B-4DD130262735}"/>
              </a:ext>
            </a:extLst>
          </p:cNvPr>
          <p:cNvSpPr txBox="1"/>
          <p:nvPr/>
        </p:nvSpPr>
        <p:spPr>
          <a:xfrm>
            <a:off x="4211381" y="565858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ZA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7E73120-1BA3-76D2-5F3A-50A6B6349FAA}"/>
              </a:ext>
            </a:extLst>
          </p:cNvPr>
          <p:cNvSpPr txBox="1"/>
          <p:nvPr/>
        </p:nvSpPr>
        <p:spPr>
          <a:xfrm>
            <a:off x="5460387" y="311509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ZA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B072379-EDC3-14D3-D190-705815047B1B}"/>
              </a:ext>
            </a:extLst>
          </p:cNvPr>
          <p:cNvSpPr txBox="1"/>
          <p:nvPr/>
        </p:nvSpPr>
        <p:spPr>
          <a:xfrm>
            <a:off x="5536940" y="3801674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en-ZA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1A54DD-9C90-876B-CDAA-3A2A8F2FFEC9}"/>
              </a:ext>
            </a:extLst>
          </p:cNvPr>
          <p:cNvSpPr txBox="1"/>
          <p:nvPr/>
        </p:nvSpPr>
        <p:spPr>
          <a:xfrm>
            <a:off x="5585486" y="459467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499C4E6-792C-A204-E041-6D1C3297427B}"/>
              </a:ext>
            </a:extLst>
          </p:cNvPr>
          <p:cNvSpPr txBox="1"/>
          <p:nvPr/>
        </p:nvSpPr>
        <p:spPr>
          <a:xfrm>
            <a:off x="6796169" y="3485873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ZA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0F227BE-3406-9911-29E0-2DB0B10B2FD4}"/>
              </a:ext>
            </a:extLst>
          </p:cNvPr>
          <p:cNvSpPr txBox="1"/>
          <p:nvPr/>
        </p:nvSpPr>
        <p:spPr>
          <a:xfrm>
            <a:off x="7996207" y="3463088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ZA" dirty="0"/>
          </a:p>
        </p:txBody>
      </p:sp>
      <p:graphicFrame>
        <p:nvGraphicFramePr>
          <p:cNvPr id="94" name="Table 45">
            <a:extLst>
              <a:ext uri="{FF2B5EF4-FFF2-40B4-BE49-F238E27FC236}">
                <a16:creationId xmlns:a16="http://schemas.microsoft.com/office/drawing/2014/main" id="{D9EFE41D-7AEF-5442-A554-C7E52BE3AE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392708"/>
              </p:ext>
            </p:extLst>
          </p:nvPr>
        </p:nvGraphicFramePr>
        <p:xfrm>
          <a:off x="1624005" y="3706765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5" name="Table 45">
            <a:extLst>
              <a:ext uri="{FF2B5EF4-FFF2-40B4-BE49-F238E27FC236}">
                <a16:creationId xmlns:a16="http://schemas.microsoft.com/office/drawing/2014/main" id="{0A80B170-4771-1213-C44E-E4D782118B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456978"/>
              </p:ext>
            </p:extLst>
          </p:nvPr>
        </p:nvGraphicFramePr>
        <p:xfrm>
          <a:off x="3236823" y="2238690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6" name="Table 45">
            <a:extLst>
              <a:ext uri="{FF2B5EF4-FFF2-40B4-BE49-F238E27FC236}">
                <a16:creationId xmlns:a16="http://schemas.microsoft.com/office/drawing/2014/main" id="{312A9B6A-B2A5-C9E9-FAA4-242992A02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180930"/>
              </p:ext>
            </p:extLst>
          </p:nvPr>
        </p:nvGraphicFramePr>
        <p:xfrm>
          <a:off x="3294330" y="3955704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7" name="Table 45">
            <a:extLst>
              <a:ext uri="{FF2B5EF4-FFF2-40B4-BE49-F238E27FC236}">
                <a16:creationId xmlns:a16="http://schemas.microsoft.com/office/drawing/2014/main" id="{3BCB934B-F12D-1672-F780-8BCCE233D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921122"/>
              </p:ext>
            </p:extLst>
          </p:nvPr>
        </p:nvGraphicFramePr>
        <p:xfrm>
          <a:off x="3232255" y="5006730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8" name="Table 45">
            <a:extLst>
              <a:ext uri="{FF2B5EF4-FFF2-40B4-BE49-F238E27FC236}">
                <a16:creationId xmlns:a16="http://schemas.microsoft.com/office/drawing/2014/main" id="{CD5906F3-56B3-3248-FA50-F6A68B3689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024500"/>
              </p:ext>
            </p:extLst>
          </p:nvPr>
        </p:nvGraphicFramePr>
        <p:xfrm>
          <a:off x="3233607" y="6166531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9" name="Table 45">
            <a:extLst>
              <a:ext uri="{FF2B5EF4-FFF2-40B4-BE49-F238E27FC236}">
                <a16:creationId xmlns:a16="http://schemas.microsoft.com/office/drawing/2014/main" id="{BA1E9AEE-5B1E-AD25-D59D-B65B4C825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906670"/>
              </p:ext>
            </p:extLst>
          </p:nvPr>
        </p:nvGraphicFramePr>
        <p:xfrm>
          <a:off x="4605631" y="2591171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0" name="Table 45">
            <a:extLst>
              <a:ext uri="{FF2B5EF4-FFF2-40B4-BE49-F238E27FC236}">
                <a16:creationId xmlns:a16="http://schemas.microsoft.com/office/drawing/2014/main" id="{9437509F-B352-6BFA-9D0B-0399FD394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236979"/>
              </p:ext>
            </p:extLst>
          </p:nvPr>
        </p:nvGraphicFramePr>
        <p:xfrm>
          <a:off x="4615386" y="4230024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1" name="Table 45">
            <a:extLst>
              <a:ext uri="{FF2B5EF4-FFF2-40B4-BE49-F238E27FC236}">
                <a16:creationId xmlns:a16="http://schemas.microsoft.com/office/drawing/2014/main" id="{E42EB3A6-57DC-C7D9-301D-B208569CA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241422"/>
              </p:ext>
            </p:extLst>
          </p:nvPr>
        </p:nvGraphicFramePr>
        <p:xfrm>
          <a:off x="4615386" y="5614942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2" name="Table 45">
            <a:extLst>
              <a:ext uri="{FF2B5EF4-FFF2-40B4-BE49-F238E27FC236}">
                <a16:creationId xmlns:a16="http://schemas.microsoft.com/office/drawing/2014/main" id="{A7F7ED29-0F41-6579-E502-13E955081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471174"/>
              </p:ext>
            </p:extLst>
          </p:nvPr>
        </p:nvGraphicFramePr>
        <p:xfrm>
          <a:off x="5996333" y="3080547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3" name="Table 45">
            <a:extLst>
              <a:ext uri="{FF2B5EF4-FFF2-40B4-BE49-F238E27FC236}">
                <a16:creationId xmlns:a16="http://schemas.microsoft.com/office/drawing/2014/main" id="{B6300783-6C74-158E-7E28-AE3DCFA1B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97632"/>
              </p:ext>
            </p:extLst>
          </p:nvPr>
        </p:nvGraphicFramePr>
        <p:xfrm>
          <a:off x="7194039" y="3080547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4" name="Table 45">
            <a:extLst>
              <a:ext uri="{FF2B5EF4-FFF2-40B4-BE49-F238E27FC236}">
                <a16:creationId xmlns:a16="http://schemas.microsoft.com/office/drawing/2014/main" id="{F84AC821-A500-DCAC-FB59-503322670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995257"/>
              </p:ext>
            </p:extLst>
          </p:nvPr>
        </p:nvGraphicFramePr>
        <p:xfrm>
          <a:off x="8550755" y="3081686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3433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5FBFF-8F86-42BC-8C28-7D9413125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: create a website</a:t>
            </a:r>
          </a:p>
        </p:txBody>
      </p: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9D7C1BCA-10D2-AB11-FC69-8AE819812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7779" y="4012070"/>
            <a:ext cx="4782708" cy="1937397"/>
          </a:xfrm>
        </p:spPr>
        <p:txBody>
          <a:bodyPr>
            <a:normAutofit/>
          </a:bodyPr>
          <a:lstStyle/>
          <a:p>
            <a:r>
              <a:rPr lang="en-US" dirty="0"/>
              <a:t>Other tasks can only start once all preceding tasks have ended, so their start time is the </a:t>
            </a:r>
            <a:r>
              <a:rPr lang="en-US" b="1" dirty="0"/>
              <a:t>maximum</a:t>
            </a:r>
            <a:r>
              <a:rPr lang="en-US" dirty="0"/>
              <a:t> of all previous tasks’ starts time plus the duration of the previous task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DFEE9C-5400-849A-8283-6615B3E58345}"/>
              </a:ext>
            </a:extLst>
          </p:cNvPr>
          <p:cNvSpPr/>
          <p:nvPr/>
        </p:nvSpPr>
        <p:spPr>
          <a:xfrm>
            <a:off x="2374232" y="4030877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9775068-76A0-1536-B7E8-66FD2DDB7505}"/>
              </a:ext>
            </a:extLst>
          </p:cNvPr>
          <p:cNvSpPr/>
          <p:nvPr/>
        </p:nvSpPr>
        <p:spPr>
          <a:xfrm>
            <a:off x="3590349" y="2542673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EB13075-2682-F353-AB4E-4BAC26BAE390}"/>
              </a:ext>
            </a:extLst>
          </p:cNvPr>
          <p:cNvSpPr/>
          <p:nvPr/>
        </p:nvSpPr>
        <p:spPr>
          <a:xfrm>
            <a:off x="3590349" y="3582593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1FFAD2D-5EE7-2950-D002-1AB0B200618E}"/>
              </a:ext>
            </a:extLst>
          </p:cNvPr>
          <p:cNvSpPr/>
          <p:nvPr/>
        </p:nvSpPr>
        <p:spPr>
          <a:xfrm>
            <a:off x="3573070" y="4612572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0FB859B-FAA6-935B-7356-4EF2BC4902D0}"/>
              </a:ext>
            </a:extLst>
          </p:cNvPr>
          <p:cNvSpPr/>
          <p:nvPr/>
        </p:nvSpPr>
        <p:spPr>
          <a:xfrm>
            <a:off x="3573070" y="5776871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D440C9F-8AF0-F711-0DEF-631500763E37}"/>
              </a:ext>
            </a:extLst>
          </p:cNvPr>
          <p:cNvCxnSpPr>
            <a:cxnSpLocks/>
            <a:stCxn id="22" idx="7"/>
            <a:endCxn id="46" idx="3"/>
          </p:cNvCxnSpPr>
          <p:nvPr/>
        </p:nvCxnSpPr>
        <p:spPr>
          <a:xfrm flipV="1">
            <a:off x="2709945" y="2842452"/>
            <a:ext cx="938003" cy="1239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D6A02C1-942D-0ECF-384C-73B67212AF47}"/>
              </a:ext>
            </a:extLst>
          </p:cNvPr>
          <p:cNvCxnSpPr>
            <a:cxnSpLocks/>
            <a:stCxn id="22" idx="6"/>
            <a:endCxn id="47" idx="2"/>
          </p:cNvCxnSpPr>
          <p:nvPr/>
        </p:nvCxnSpPr>
        <p:spPr>
          <a:xfrm flipV="1">
            <a:off x="2767543" y="3758200"/>
            <a:ext cx="822806" cy="448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2F61886-376E-B26B-BFFB-32B5EBE2D9F1}"/>
              </a:ext>
            </a:extLst>
          </p:cNvPr>
          <p:cNvCxnSpPr>
            <a:cxnSpLocks/>
            <a:stCxn id="22" idx="5"/>
            <a:endCxn id="48" idx="2"/>
          </p:cNvCxnSpPr>
          <p:nvPr/>
        </p:nvCxnSpPr>
        <p:spPr>
          <a:xfrm>
            <a:off x="2709945" y="4330655"/>
            <a:ext cx="863125" cy="457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C7ED898-61BB-A2C3-6598-35E832DCF9DA}"/>
              </a:ext>
            </a:extLst>
          </p:cNvPr>
          <p:cNvCxnSpPr>
            <a:cxnSpLocks/>
            <a:stCxn id="22" idx="4"/>
            <a:endCxn id="49" idx="2"/>
          </p:cNvCxnSpPr>
          <p:nvPr/>
        </p:nvCxnSpPr>
        <p:spPr>
          <a:xfrm>
            <a:off x="2570888" y="4382090"/>
            <a:ext cx="1002182" cy="1570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B5BEBF2A-08C1-D003-14AA-2E5990648D76}"/>
              </a:ext>
            </a:extLst>
          </p:cNvPr>
          <p:cNvSpPr/>
          <p:nvPr/>
        </p:nvSpPr>
        <p:spPr>
          <a:xfrm>
            <a:off x="4947065" y="2902098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8D773CE-FEBA-8997-A2A3-BC68CCA29DBF}"/>
              </a:ext>
            </a:extLst>
          </p:cNvPr>
          <p:cNvSpPr/>
          <p:nvPr/>
        </p:nvSpPr>
        <p:spPr>
          <a:xfrm>
            <a:off x="4947065" y="3855270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6A03A7B-7210-DC68-25C3-2234AA76B442}"/>
              </a:ext>
            </a:extLst>
          </p:cNvPr>
          <p:cNvSpPr/>
          <p:nvPr/>
        </p:nvSpPr>
        <p:spPr>
          <a:xfrm>
            <a:off x="4947065" y="5187935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F3B3A92-9F15-5E77-36C4-41ECE0E03811}"/>
              </a:ext>
            </a:extLst>
          </p:cNvPr>
          <p:cNvCxnSpPr>
            <a:cxnSpLocks/>
            <a:endCxn id="64" idx="2"/>
          </p:cNvCxnSpPr>
          <p:nvPr/>
        </p:nvCxnSpPr>
        <p:spPr>
          <a:xfrm>
            <a:off x="4041259" y="2768951"/>
            <a:ext cx="905806" cy="308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97ABD5B-F8B6-ED76-A19C-1B63BFAE0444}"/>
              </a:ext>
            </a:extLst>
          </p:cNvPr>
          <p:cNvCxnSpPr>
            <a:cxnSpLocks/>
            <a:stCxn id="47" idx="7"/>
            <a:endCxn id="64" idx="3"/>
          </p:cNvCxnSpPr>
          <p:nvPr/>
        </p:nvCxnSpPr>
        <p:spPr>
          <a:xfrm flipV="1">
            <a:off x="3926062" y="3201876"/>
            <a:ext cx="1078601" cy="43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72F271D-58F8-C1E9-A104-7AA53AD9987B}"/>
              </a:ext>
            </a:extLst>
          </p:cNvPr>
          <p:cNvCxnSpPr>
            <a:cxnSpLocks/>
            <a:stCxn id="47" idx="6"/>
            <a:endCxn id="65" idx="2"/>
          </p:cNvCxnSpPr>
          <p:nvPr/>
        </p:nvCxnSpPr>
        <p:spPr>
          <a:xfrm>
            <a:off x="3983661" y="3758200"/>
            <a:ext cx="963404" cy="272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FFFBC00-AC71-24F4-7A0D-4845CD30C09C}"/>
              </a:ext>
            </a:extLst>
          </p:cNvPr>
          <p:cNvCxnSpPr>
            <a:cxnSpLocks/>
            <a:stCxn id="48" idx="5"/>
            <a:endCxn id="66" idx="2"/>
          </p:cNvCxnSpPr>
          <p:nvPr/>
        </p:nvCxnSpPr>
        <p:spPr>
          <a:xfrm>
            <a:off x="3908783" y="4912351"/>
            <a:ext cx="1038282" cy="451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EEDD00C-69CC-B1A4-C32F-4CF3B9E77587}"/>
              </a:ext>
            </a:extLst>
          </p:cNvPr>
          <p:cNvCxnSpPr>
            <a:cxnSpLocks/>
            <a:stCxn id="49" idx="6"/>
            <a:endCxn id="66" idx="3"/>
          </p:cNvCxnSpPr>
          <p:nvPr/>
        </p:nvCxnSpPr>
        <p:spPr>
          <a:xfrm flipV="1">
            <a:off x="3966381" y="5487714"/>
            <a:ext cx="1038282" cy="464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8349391-ECA5-1E9D-CA3A-9A766F818D58}"/>
              </a:ext>
            </a:extLst>
          </p:cNvPr>
          <p:cNvSpPr/>
          <p:nvPr/>
        </p:nvSpPr>
        <p:spPr>
          <a:xfrm>
            <a:off x="6303780" y="3406987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3904B7A-7AB4-F21E-DA15-0DF2B9809A66}"/>
              </a:ext>
            </a:extLst>
          </p:cNvPr>
          <p:cNvCxnSpPr>
            <a:cxnSpLocks/>
            <a:stCxn id="64" idx="6"/>
            <a:endCxn id="72" idx="1"/>
          </p:cNvCxnSpPr>
          <p:nvPr/>
        </p:nvCxnSpPr>
        <p:spPr>
          <a:xfrm>
            <a:off x="5340376" y="3077704"/>
            <a:ext cx="1021003" cy="38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A0B7AEB-F1B7-B216-4E77-CC0AB119140E}"/>
              </a:ext>
            </a:extLst>
          </p:cNvPr>
          <p:cNvCxnSpPr>
            <a:cxnSpLocks/>
            <a:stCxn id="65" idx="6"/>
            <a:endCxn id="72" idx="3"/>
          </p:cNvCxnSpPr>
          <p:nvPr/>
        </p:nvCxnSpPr>
        <p:spPr>
          <a:xfrm flipV="1">
            <a:off x="5340376" y="3706765"/>
            <a:ext cx="1021003" cy="324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4EB01A0-F15F-5E6E-CFCE-96D14AF057D7}"/>
              </a:ext>
            </a:extLst>
          </p:cNvPr>
          <p:cNvCxnSpPr>
            <a:cxnSpLocks/>
            <a:stCxn id="66" idx="7"/>
            <a:endCxn id="72" idx="4"/>
          </p:cNvCxnSpPr>
          <p:nvPr/>
        </p:nvCxnSpPr>
        <p:spPr>
          <a:xfrm flipV="1">
            <a:off x="5282777" y="3758200"/>
            <a:ext cx="1217658" cy="1481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A5139E95-2EAD-F45A-4AF9-3D34998EA0C8}"/>
              </a:ext>
            </a:extLst>
          </p:cNvPr>
          <p:cNvSpPr/>
          <p:nvPr/>
        </p:nvSpPr>
        <p:spPr>
          <a:xfrm>
            <a:off x="7463839" y="3406987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AB8B6E1-1CA8-53C5-124A-27524AFC6938}"/>
              </a:ext>
            </a:extLst>
          </p:cNvPr>
          <p:cNvSpPr/>
          <p:nvPr/>
        </p:nvSpPr>
        <p:spPr>
          <a:xfrm>
            <a:off x="8670388" y="3406983"/>
            <a:ext cx="826538" cy="351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C08C276-12C8-262B-C720-CA5C964CD125}"/>
              </a:ext>
            </a:extLst>
          </p:cNvPr>
          <p:cNvCxnSpPr>
            <a:cxnSpLocks/>
            <a:stCxn id="72" idx="6"/>
            <a:endCxn id="76" idx="2"/>
          </p:cNvCxnSpPr>
          <p:nvPr/>
        </p:nvCxnSpPr>
        <p:spPr>
          <a:xfrm>
            <a:off x="6697091" y="3582593"/>
            <a:ext cx="766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2122E6F-7F4C-7E0F-5852-B4BECF89C9C9}"/>
              </a:ext>
            </a:extLst>
          </p:cNvPr>
          <p:cNvCxnSpPr>
            <a:cxnSpLocks/>
            <a:stCxn id="76" idx="6"/>
            <a:endCxn id="77" idx="2"/>
          </p:cNvCxnSpPr>
          <p:nvPr/>
        </p:nvCxnSpPr>
        <p:spPr>
          <a:xfrm flipV="1">
            <a:off x="7857150" y="3582591"/>
            <a:ext cx="81323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573D773-4645-ED47-B541-D3C7D8B4D57B}"/>
              </a:ext>
            </a:extLst>
          </p:cNvPr>
          <p:cNvSpPr txBox="1"/>
          <p:nvPr/>
        </p:nvSpPr>
        <p:spPr>
          <a:xfrm>
            <a:off x="2914767" y="3150693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17B4EDA-2551-EE76-D45D-7622330BDCF5}"/>
              </a:ext>
            </a:extLst>
          </p:cNvPr>
          <p:cNvSpPr txBox="1"/>
          <p:nvPr/>
        </p:nvSpPr>
        <p:spPr>
          <a:xfrm>
            <a:off x="3077460" y="3855270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E96B57E-7F29-AD04-8517-0A142F618CEF}"/>
              </a:ext>
            </a:extLst>
          </p:cNvPr>
          <p:cNvSpPr txBox="1"/>
          <p:nvPr/>
        </p:nvSpPr>
        <p:spPr>
          <a:xfrm>
            <a:off x="2985606" y="4454828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D56652A-AF0F-4187-04B8-610D9110A401}"/>
              </a:ext>
            </a:extLst>
          </p:cNvPr>
          <p:cNvSpPr txBox="1"/>
          <p:nvPr/>
        </p:nvSpPr>
        <p:spPr>
          <a:xfrm>
            <a:off x="2739435" y="4946391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2C46613-C7BB-00B5-17D1-513950140A7A}"/>
              </a:ext>
            </a:extLst>
          </p:cNvPr>
          <p:cNvSpPr txBox="1"/>
          <p:nvPr/>
        </p:nvSpPr>
        <p:spPr>
          <a:xfrm>
            <a:off x="4211381" y="2785809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4F008E6-A3B8-BF4B-7B30-9519BD4875C3}"/>
              </a:ext>
            </a:extLst>
          </p:cNvPr>
          <p:cNvSpPr txBox="1"/>
          <p:nvPr/>
        </p:nvSpPr>
        <p:spPr>
          <a:xfrm>
            <a:off x="4319373" y="3302865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ZA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BA065BE-E1C3-468B-442D-B71109C80EC4}"/>
              </a:ext>
            </a:extLst>
          </p:cNvPr>
          <p:cNvSpPr txBox="1"/>
          <p:nvPr/>
        </p:nvSpPr>
        <p:spPr>
          <a:xfrm>
            <a:off x="4332948" y="384159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ZA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B6430C-FDD5-E8FD-7D27-8F74745887BD}"/>
              </a:ext>
            </a:extLst>
          </p:cNvPr>
          <p:cNvSpPr txBox="1"/>
          <p:nvPr/>
        </p:nvSpPr>
        <p:spPr>
          <a:xfrm>
            <a:off x="4351006" y="4858998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E3632C3-88D4-AB94-1A7B-4DD130262735}"/>
              </a:ext>
            </a:extLst>
          </p:cNvPr>
          <p:cNvSpPr txBox="1"/>
          <p:nvPr/>
        </p:nvSpPr>
        <p:spPr>
          <a:xfrm>
            <a:off x="4211381" y="565858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ZA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7E73120-1BA3-76D2-5F3A-50A6B6349FAA}"/>
              </a:ext>
            </a:extLst>
          </p:cNvPr>
          <p:cNvSpPr txBox="1"/>
          <p:nvPr/>
        </p:nvSpPr>
        <p:spPr>
          <a:xfrm>
            <a:off x="5460387" y="311509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ZA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B072379-EDC3-14D3-D190-705815047B1B}"/>
              </a:ext>
            </a:extLst>
          </p:cNvPr>
          <p:cNvSpPr txBox="1"/>
          <p:nvPr/>
        </p:nvSpPr>
        <p:spPr>
          <a:xfrm>
            <a:off x="5536940" y="3801674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en-ZA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1A54DD-9C90-876B-CDAA-3A2A8F2FFEC9}"/>
              </a:ext>
            </a:extLst>
          </p:cNvPr>
          <p:cNvSpPr txBox="1"/>
          <p:nvPr/>
        </p:nvSpPr>
        <p:spPr>
          <a:xfrm>
            <a:off x="5585486" y="459467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499C4E6-792C-A204-E041-6D1C3297427B}"/>
              </a:ext>
            </a:extLst>
          </p:cNvPr>
          <p:cNvSpPr txBox="1"/>
          <p:nvPr/>
        </p:nvSpPr>
        <p:spPr>
          <a:xfrm>
            <a:off x="6796169" y="3485873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ZA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0F227BE-3406-9911-29E0-2DB0B10B2FD4}"/>
              </a:ext>
            </a:extLst>
          </p:cNvPr>
          <p:cNvSpPr txBox="1"/>
          <p:nvPr/>
        </p:nvSpPr>
        <p:spPr>
          <a:xfrm>
            <a:off x="7996207" y="3463088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ZA" dirty="0"/>
          </a:p>
        </p:txBody>
      </p:sp>
      <p:graphicFrame>
        <p:nvGraphicFramePr>
          <p:cNvPr id="94" name="Table 45">
            <a:extLst>
              <a:ext uri="{FF2B5EF4-FFF2-40B4-BE49-F238E27FC236}">
                <a16:creationId xmlns:a16="http://schemas.microsoft.com/office/drawing/2014/main" id="{D9EFE41D-7AEF-5442-A554-C7E52BE3AE9D}"/>
              </a:ext>
            </a:extLst>
          </p:cNvPr>
          <p:cNvGraphicFramePr>
            <a:graphicFrameLocks noGrp="1"/>
          </p:cNvGraphicFramePr>
          <p:nvPr/>
        </p:nvGraphicFramePr>
        <p:xfrm>
          <a:off x="1624005" y="3706765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5" name="Table 45">
            <a:extLst>
              <a:ext uri="{FF2B5EF4-FFF2-40B4-BE49-F238E27FC236}">
                <a16:creationId xmlns:a16="http://schemas.microsoft.com/office/drawing/2014/main" id="{0A80B170-4771-1213-C44E-E4D782118BE7}"/>
              </a:ext>
            </a:extLst>
          </p:cNvPr>
          <p:cNvGraphicFramePr>
            <a:graphicFrameLocks noGrp="1"/>
          </p:cNvGraphicFramePr>
          <p:nvPr/>
        </p:nvGraphicFramePr>
        <p:xfrm>
          <a:off x="3236823" y="2238690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6" name="Table 45">
            <a:extLst>
              <a:ext uri="{FF2B5EF4-FFF2-40B4-BE49-F238E27FC236}">
                <a16:creationId xmlns:a16="http://schemas.microsoft.com/office/drawing/2014/main" id="{312A9B6A-B2A5-C9E9-FAA4-242992A02CF5}"/>
              </a:ext>
            </a:extLst>
          </p:cNvPr>
          <p:cNvGraphicFramePr>
            <a:graphicFrameLocks noGrp="1"/>
          </p:cNvGraphicFramePr>
          <p:nvPr/>
        </p:nvGraphicFramePr>
        <p:xfrm>
          <a:off x="3294330" y="3955704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7" name="Table 45">
            <a:extLst>
              <a:ext uri="{FF2B5EF4-FFF2-40B4-BE49-F238E27FC236}">
                <a16:creationId xmlns:a16="http://schemas.microsoft.com/office/drawing/2014/main" id="{3BCB934B-F12D-1672-F780-8BCCE233D193}"/>
              </a:ext>
            </a:extLst>
          </p:cNvPr>
          <p:cNvGraphicFramePr>
            <a:graphicFrameLocks noGrp="1"/>
          </p:cNvGraphicFramePr>
          <p:nvPr/>
        </p:nvGraphicFramePr>
        <p:xfrm>
          <a:off x="3232255" y="5006730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8" name="Table 45">
            <a:extLst>
              <a:ext uri="{FF2B5EF4-FFF2-40B4-BE49-F238E27FC236}">
                <a16:creationId xmlns:a16="http://schemas.microsoft.com/office/drawing/2014/main" id="{CD5906F3-56B3-3248-FA50-F6A68B3689D2}"/>
              </a:ext>
            </a:extLst>
          </p:cNvPr>
          <p:cNvGraphicFramePr>
            <a:graphicFrameLocks noGrp="1"/>
          </p:cNvGraphicFramePr>
          <p:nvPr/>
        </p:nvGraphicFramePr>
        <p:xfrm>
          <a:off x="3233607" y="6166531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9" name="Table 45">
            <a:extLst>
              <a:ext uri="{FF2B5EF4-FFF2-40B4-BE49-F238E27FC236}">
                <a16:creationId xmlns:a16="http://schemas.microsoft.com/office/drawing/2014/main" id="{BA1E9AEE-5B1E-AD25-D59D-B65B4C82593B}"/>
              </a:ext>
            </a:extLst>
          </p:cNvPr>
          <p:cNvGraphicFramePr>
            <a:graphicFrameLocks noGrp="1"/>
          </p:cNvGraphicFramePr>
          <p:nvPr/>
        </p:nvGraphicFramePr>
        <p:xfrm>
          <a:off x="4605631" y="2591171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0" name="Table 45">
            <a:extLst>
              <a:ext uri="{FF2B5EF4-FFF2-40B4-BE49-F238E27FC236}">
                <a16:creationId xmlns:a16="http://schemas.microsoft.com/office/drawing/2014/main" id="{9437509F-B352-6BFA-9D0B-0399FD394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884438"/>
              </p:ext>
            </p:extLst>
          </p:nvPr>
        </p:nvGraphicFramePr>
        <p:xfrm>
          <a:off x="4615386" y="4230024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1" name="Table 45">
            <a:extLst>
              <a:ext uri="{FF2B5EF4-FFF2-40B4-BE49-F238E27FC236}">
                <a16:creationId xmlns:a16="http://schemas.microsoft.com/office/drawing/2014/main" id="{E42EB3A6-57DC-C7D9-301D-B208569CA328}"/>
              </a:ext>
            </a:extLst>
          </p:cNvPr>
          <p:cNvGraphicFramePr>
            <a:graphicFrameLocks noGrp="1"/>
          </p:cNvGraphicFramePr>
          <p:nvPr/>
        </p:nvGraphicFramePr>
        <p:xfrm>
          <a:off x="4615386" y="5614942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2" name="Table 45">
            <a:extLst>
              <a:ext uri="{FF2B5EF4-FFF2-40B4-BE49-F238E27FC236}">
                <a16:creationId xmlns:a16="http://schemas.microsoft.com/office/drawing/2014/main" id="{A7F7ED29-0F41-6579-E502-13E95508158D}"/>
              </a:ext>
            </a:extLst>
          </p:cNvPr>
          <p:cNvGraphicFramePr>
            <a:graphicFrameLocks noGrp="1"/>
          </p:cNvGraphicFramePr>
          <p:nvPr/>
        </p:nvGraphicFramePr>
        <p:xfrm>
          <a:off x="5996333" y="3080547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3" name="Table 45">
            <a:extLst>
              <a:ext uri="{FF2B5EF4-FFF2-40B4-BE49-F238E27FC236}">
                <a16:creationId xmlns:a16="http://schemas.microsoft.com/office/drawing/2014/main" id="{B6300783-6C74-158E-7E28-AE3DCFA1BF2C}"/>
              </a:ext>
            </a:extLst>
          </p:cNvPr>
          <p:cNvGraphicFramePr>
            <a:graphicFrameLocks noGrp="1"/>
          </p:cNvGraphicFramePr>
          <p:nvPr/>
        </p:nvGraphicFramePr>
        <p:xfrm>
          <a:off x="7194039" y="3080547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4" name="Table 45">
            <a:extLst>
              <a:ext uri="{FF2B5EF4-FFF2-40B4-BE49-F238E27FC236}">
                <a16:creationId xmlns:a16="http://schemas.microsoft.com/office/drawing/2014/main" id="{F84AC821-A500-DCAC-FB59-503322670643}"/>
              </a:ext>
            </a:extLst>
          </p:cNvPr>
          <p:cNvGraphicFramePr>
            <a:graphicFrameLocks noGrp="1"/>
          </p:cNvGraphicFramePr>
          <p:nvPr/>
        </p:nvGraphicFramePr>
        <p:xfrm>
          <a:off x="8550755" y="3081686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089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5FBFF-8F86-42BC-8C28-7D9413125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: create a website</a:t>
            </a:r>
          </a:p>
        </p:txBody>
      </p: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9D7C1BCA-10D2-AB11-FC69-8AE819812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7779" y="4012070"/>
            <a:ext cx="4782708" cy="1937397"/>
          </a:xfrm>
        </p:spPr>
        <p:txBody>
          <a:bodyPr>
            <a:normAutofit/>
          </a:bodyPr>
          <a:lstStyle/>
          <a:p>
            <a:r>
              <a:rPr lang="en-US" dirty="0"/>
              <a:t>Other tasks can only start once all preceding tasks have ended, so their start time is the </a:t>
            </a:r>
            <a:r>
              <a:rPr lang="en-US" b="1" dirty="0"/>
              <a:t>maximum</a:t>
            </a:r>
            <a:r>
              <a:rPr lang="en-US" dirty="0"/>
              <a:t> of all previous tasks’ starts time plus the duration of the previous task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DFEE9C-5400-849A-8283-6615B3E58345}"/>
              </a:ext>
            </a:extLst>
          </p:cNvPr>
          <p:cNvSpPr/>
          <p:nvPr/>
        </p:nvSpPr>
        <p:spPr>
          <a:xfrm>
            <a:off x="2374232" y="4030877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9775068-76A0-1536-B7E8-66FD2DDB7505}"/>
              </a:ext>
            </a:extLst>
          </p:cNvPr>
          <p:cNvSpPr/>
          <p:nvPr/>
        </p:nvSpPr>
        <p:spPr>
          <a:xfrm>
            <a:off x="3590349" y="2542673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EB13075-2682-F353-AB4E-4BAC26BAE390}"/>
              </a:ext>
            </a:extLst>
          </p:cNvPr>
          <p:cNvSpPr/>
          <p:nvPr/>
        </p:nvSpPr>
        <p:spPr>
          <a:xfrm>
            <a:off x="3590349" y="3582593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1FFAD2D-5EE7-2950-D002-1AB0B200618E}"/>
              </a:ext>
            </a:extLst>
          </p:cNvPr>
          <p:cNvSpPr/>
          <p:nvPr/>
        </p:nvSpPr>
        <p:spPr>
          <a:xfrm>
            <a:off x="3573070" y="4612572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0FB859B-FAA6-935B-7356-4EF2BC4902D0}"/>
              </a:ext>
            </a:extLst>
          </p:cNvPr>
          <p:cNvSpPr/>
          <p:nvPr/>
        </p:nvSpPr>
        <p:spPr>
          <a:xfrm>
            <a:off x="3573070" y="5776871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D440C9F-8AF0-F711-0DEF-631500763E37}"/>
              </a:ext>
            </a:extLst>
          </p:cNvPr>
          <p:cNvCxnSpPr>
            <a:cxnSpLocks/>
            <a:stCxn id="22" idx="7"/>
            <a:endCxn id="46" idx="3"/>
          </p:cNvCxnSpPr>
          <p:nvPr/>
        </p:nvCxnSpPr>
        <p:spPr>
          <a:xfrm flipV="1">
            <a:off x="2709945" y="2842452"/>
            <a:ext cx="938003" cy="1239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D6A02C1-942D-0ECF-384C-73B67212AF47}"/>
              </a:ext>
            </a:extLst>
          </p:cNvPr>
          <p:cNvCxnSpPr>
            <a:cxnSpLocks/>
            <a:stCxn id="22" idx="6"/>
            <a:endCxn id="47" idx="2"/>
          </p:cNvCxnSpPr>
          <p:nvPr/>
        </p:nvCxnSpPr>
        <p:spPr>
          <a:xfrm flipV="1">
            <a:off x="2767543" y="3758200"/>
            <a:ext cx="822806" cy="448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2F61886-376E-B26B-BFFB-32B5EBE2D9F1}"/>
              </a:ext>
            </a:extLst>
          </p:cNvPr>
          <p:cNvCxnSpPr>
            <a:cxnSpLocks/>
            <a:stCxn id="22" idx="5"/>
            <a:endCxn id="48" idx="2"/>
          </p:cNvCxnSpPr>
          <p:nvPr/>
        </p:nvCxnSpPr>
        <p:spPr>
          <a:xfrm>
            <a:off x="2709945" y="4330655"/>
            <a:ext cx="863125" cy="457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C7ED898-61BB-A2C3-6598-35E832DCF9DA}"/>
              </a:ext>
            </a:extLst>
          </p:cNvPr>
          <p:cNvCxnSpPr>
            <a:cxnSpLocks/>
            <a:stCxn id="22" idx="4"/>
            <a:endCxn id="49" idx="2"/>
          </p:cNvCxnSpPr>
          <p:nvPr/>
        </p:nvCxnSpPr>
        <p:spPr>
          <a:xfrm>
            <a:off x="2570888" y="4382090"/>
            <a:ext cx="1002182" cy="1570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B5BEBF2A-08C1-D003-14AA-2E5990648D76}"/>
              </a:ext>
            </a:extLst>
          </p:cNvPr>
          <p:cNvSpPr/>
          <p:nvPr/>
        </p:nvSpPr>
        <p:spPr>
          <a:xfrm>
            <a:off x="4947065" y="2902098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8D773CE-FEBA-8997-A2A3-BC68CCA29DBF}"/>
              </a:ext>
            </a:extLst>
          </p:cNvPr>
          <p:cNvSpPr/>
          <p:nvPr/>
        </p:nvSpPr>
        <p:spPr>
          <a:xfrm>
            <a:off x="4947065" y="3855270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6A03A7B-7210-DC68-25C3-2234AA76B442}"/>
              </a:ext>
            </a:extLst>
          </p:cNvPr>
          <p:cNvSpPr/>
          <p:nvPr/>
        </p:nvSpPr>
        <p:spPr>
          <a:xfrm>
            <a:off x="4947065" y="5187935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F3B3A92-9F15-5E77-36C4-41ECE0E03811}"/>
              </a:ext>
            </a:extLst>
          </p:cNvPr>
          <p:cNvCxnSpPr>
            <a:cxnSpLocks/>
            <a:endCxn id="64" idx="2"/>
          </p:cNvCxnSpPr>
          <p:nvPr/>
        </p:nvCxnSpPr>
        <p:spPr>
          <a:xfrm>
            <a:off x="4041259" y="2768951"/>
            <a:ext cx="905806" cy="308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97ABD5B-F8B6-ED76-A19C-1B63BFAE0444}"/>
              </a:ext>
            </a:extLst>
          </p:cNvPr>
          <p:cNvCxnSpPr>
            <a:cxnSpLocks/>
            <a:stCxn id="47" idx="7"/>
            <a:endCxn id="64" idx="3"/>
          </p:cNvCxnSpPr>
          <p:nvPr/>
        </p:nvCxnSpPr>
        <p:spPr>
          <a:xfrm flipV="1">
            <a:off x="3926062" y="3201876"/>
            <a:ext cx="1078601" cy="43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72F271D-58F8-C1E9-A104-7AA53AD9987B}"/>
              </a:ext>
            </a:extLst>
          </p:cNvPr>
          <p:cNvCxnSpPr>
            <a:cxnSpLocks/>
            <a:stCxn id="47" idx="6"/>
            <a:endCxn id="65" idx="2"/>
          </p:cNvCxnSpPr>
          <p:nvPr/>
        </p:nvCxnSpPr>
        <p:spPr>
          <a:xfrm>
            <a:off x="3983661" y="3758200"/>
            <a:ext cx="963404" cy="272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FFFBC00-AC71-24F4-7A0D-4845CD30C09C}"/>
              </a:ext>
            </a:extLst>
          </p:cNvPr>
          <p:cNvCxnSpPr>
            <a:cxnSpLocks/>
            <a:stCxn id="48" idx="5"/>
            <a:endCxn id="66" idx="2"/>
          </p:cNvCxnSpPr>
          <p:nvPr/>
        </p:nvCxnSpPr>
        <p:spPr>
          <a:xfrm>
            <a:off x="3908783" y="4912351"/>
            <a:ext cx="1038282" cy="451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EEDD00C-69CC-B1A4-C32F-4CF3B9E77587}"/>
              </a:ext>
            </a:extLst>
          </p:cNvPr>
          <p:cNvCxnSpPr>
            <a:cxnSpLocks/>
            <a:stCxn id="49" idx="6"/>
            <a:endCxn id="66" idx="3"/>
          </p:cNvCxnSpPr>
          <p:nvPr/>
        </p:nvCxnSpPr>
        <p:spPr>
          <a:xfrm flipV="1">
            <a:off x="3966381" y="5487714"/>
            <a:ext cx="1038282" cy="464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8349391-ECA5-1E9D-CA3A-9A766F818D58}"/>
              </a:ext>
            </a:extLst>
          </p:cNvPr>
          <p:cNvSpPr/>
          <p:nvPr/>
        </p:nvSpPr>
        <p:spPr>
          <a:xfrm>
            <a:off x="6303780" y="3406987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3904B7A-7AB4-F21E-DA15-0DF2B9809A66}"/>
              </a:ext>
            </a:extLst>
          </p:cNvPr>
          <p:cNvCxnSpPr>
            <a:cxnSpLocks/>
            <a:stCxn id="64" idx="6"/>
            <a:endCxn id="72" idx="1"/>
          </p:cNvCxnSpPr>
          <p:nvPr/>
        </p:nvCxnSpPr>
        <p:spPr>
          <a:xfrm>
            <a:off x="5340376" y="3077704"/>
            <a:ext cx="1021003" cy="38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A0B7AEB-F1B7-B216-4E77-CC0AB119140E}"/>
              </a:ext>
            </a:extLst>
          </p:cNvPr>
          <p:cNvCxnSpPr>
            <a:cxnSpLocks/>
            <a:stCxn id="65" idx="6"/>
            <a:endCxn id="72" idx="3"/>
          </p:cNvCxnSpPr>
          <p:nvPr/>
        </p:nvCxnSpPr>
        <p:spPr>
          <a:xfrm flipV="1">
            <a:off x="5340376" y="3706765"/>
            <a:ext cx="1021003" cy="324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4EB01A0-F15F-5E6E-CFCE-96D14AF057D7}"/>
              </a:ext>
            </a:extLst>
          </p:cNvPr>
          <p:cNvCxnSpPr>
            <a:cxnSpLocks/>
            <a:stCxn id="66" idx="7"/>
            <a:endCxn id="72" idx="4"/>
          </p:cNvCxnSpPr>
          <p:nvPr/>
        </p:nvCxnSpPr>
        <p:spPr>
          <a:xfrm flipV="1">
            <a:off x="5282777" y="3758200"/>
            <a:ext cx="1217658" cy="1481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A5139E95-2EAD-F45A-4AF9-3D34998EA0C8}"/>
              </a:ext>
            </a:extLst>
          </p:cNvPr>
          <p:cNvSpPr/>
          <p:nvPr/>
        </p:nvSpPr>
        <p:spPr>
          <a:xfrm>
            <a:off x="7463839" y="3406987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AB8B6E1-1CA8-53C5-124A-27524AFC6938}"/>
              </a:ext>
            </a:extLst>
          </p:cNvPr>
          <p:cNvSpPr/>
          <p:nvPr/>
        </p:nvSpPr>
        <p:spPr>
          <a:xfrm>
            <a:off x="8670388" y="3406983"/>
            <a:ext cx="826538" cy="351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C08C276-12C8-262B-C720-CA5C964CD125}"/>
              </a:ext>
            </a:extLst>
          </p:cNvPr>
          <p:cNvCxnSpPr>
            <a:cxnSpLocks/>
            <a:stCxn id="72" idx="6"/>
            <a:endCxn id="76" idx="2"/>
          </p:cNvCxnSpPr>
          <p:nvPr/>
        </p:nvCxnSpPr>
        <p:spPr>
          <a:xfrm>
            <a:off x="6697091" y="3582593"/>
            <a:ext cx="766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2122E6F-7F4C-7E0F-5852-B4BECF89C9C9}"/>
              </a:ext>
            </a:extLst>
          </p:cNvPr>
          <p:cNvCxnSpPr>
            <a:cxnSpLocks/>
            <a:stCxn id="76" idx="6"/>
            <a:endCxn id="77" idx="2"/>
          </p:cNvCxnSpPr>
          <p:nvPr/>
        </p:nvCxnSpPr>
        <p:spPr>
          <a:xfrm flipV="1">
            <a:off x="7857150" y="3582591"/>
            <a:ext cx="81323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573D773-4645-ED47-B541-D3C7D8B4D57B}"/>
              </a:ext>
            </a:extLst>
          </p:cNvPr>
          <p:cNvSpPr txBox="1"/>
          <p:nvPr/>
        </p:nvSpPr>
        <p:spPr>
          <a:xfrm>
            <a:off x="2914767" y="3150693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17B4EDA-2551-EE76-D45D-7622330BDCF5}"/>
              </a:ext>
            </a:extLst>
          </p:cNvPr>
          <p:cNvSpPr txBox="1"/>
          <p:nvPr/>
        </p:nvSpPr>
        <p:spPr>
          <a:xfrm>
            <a:off x="3077460" y="3855270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E96B57E-7F29-AD04-8517-0A142F618CEF}"/>
              </a:ext>
            </a:extLst>
          </p:cNvPr>
          <p:cNvSpPr txBox="1"/>
          <p:nvPr/>
        </p:nvSpPr>
        <p:spPr>
          <a:xfrm>
            <a:off x="2985606" y="4454828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D56652A-AF0F-4187-04B8-610D9110A401}"/>
              </a:ext>
            </a:extLst>
          </p:cNvPr>
          <p:cNvSpPr txBox="1"/>
          <p:nvPr/>
        </p:nvSpPr>
        <p:spPr>
          <a:xfrm>
            <a:off x="2739435" y="4946391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2C46613-C7BB-00B5-17D1-513950140A7A}"/>
              </a:ext>
            </a:extLst>
          </p:cNvPr>
          <p:cNvSpPr txBox="1"/>
          <p:nvPr/>
        </p:nvSpPr>
        <p:spPr>
          <a:xfrm>
            <a:off x="4211381" y="2785809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4F008E6-A3B8-BF4B-7B30-9519BD4875C3}"/>
              </a:ext>
            </a:extLst>
          </p:cNvPr>
          <p:cNvSpPr txBox="1"/>
          <p:nvPr/>
        </p:nvSpPr>
        <p:spPr>
          <a:xfrm>
            <a:off x="4319373" y="3302865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ZA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BA065BE-E1C3-468B-442D-B71109C80EC4}"/>
              </a:ext>
            </a:extLst>
          </p:cNvPr>
          <p:cNvSpPr txBox="1"/>
          <p:nvPr/>
        </p:nvSpPr>
        <p:spPr>
          <a:xfrm>
            <a:off x="4332948" y="384159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ZA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B6430C-FDD5-E8FD-7D27-8F74745887BD}"/>
              </a:ext>
            </a:extLst>
          </p:cNvPr>
          <p:cNvSpPr txBox="1"/>
          <p:nvPr/>
        </p:nvSpPr>
        <p:spPr>
          <a:xfrm>
            <a:off x="4351006" y="4858998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E3632C3-88D4-AB94-1A7B-4DD130262735}"/>
              </a:ext>
            </a:extLst>
          </p:cNvPr>
          <p:cNvSpPr txBox="1"/>
          <p:nvPr/>
        </p:nvSpPr>
        <p:spPr>
          <a:xfrm>
            <a:off x="4211381" y="565858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ZA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7E73120-1BA3-76D2-5F3A-50A6B6349FAA}"/>
              </a:ext>
            </a:extLst>
          </p:cNvPr>
          <p:cNvSpPr txBox="1"/>
          <p:nvPr/>
        </p:nvSpPr>
        <p:spPr>
          <a:xfrm>
            <a:off x="5460387" y="311509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ZA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B072379-EDC3-14D3-D190-705815047B1B}"/>
              </a:ext>
            </a:extLst>
          </p:cNvPr>
          <p:cNvSpPr txBox="1"/>
          <p:nvPr/>
        </p:nvSpPr>
        <p:spPr>
          <a:xfrm>
            <a:off x="5536940" y="3801674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en-ZA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1A54DD-9C90-876B-CDAA-3A2A8F2FFEC9}"/>
              </a:ext>
            </a:extLst>
          </p:cNvPr>
          <p:cNvSpPr txBox="1"/>
          <p:nvPr/>
        </p:nvSpPr>
        <p:spPr>
          <a:xfrm>
            <a:off x="5585486" y="459467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499C4E6-792C-A204-E041-6D1C3297427B}"/>
              </a:ext>
            </a:extLst>
          </p:cNvPr>
          <p:cNvSpPr txBox="1"/>
          <p:nvPr/>
        </p:nvSpPr>
        <p:spPr>
          <a:xfrm>
            <a:off x="6796169" y="3485873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ZA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0F227BE-3406-9911-29E0-2DB0B10B2FD4}"/>
              </a:ext>
            </a:extLst>
          </p:cNvPr>
          <p:cNvSpPr txBox="1"/>
          <p:nvPr/>
        </p:nvSpPr>
        <p:spPr>
          <a:xfrm>
            <a:off x="7996207" y="3463088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ZA" dirty="0"/>
          </a:p>
        </p:txBody>
      </p:sp>
      <p:graphicFrame>
        <p:nvGraphicFramePr>
          <p:cNvPr id="94" name="Table 45">
            <a:extLst>
              <a:ext uri="{FF2B5EF4-FFF2-40B4-BE49-F238E27FC236}">
                <a16:creationId xmlns:a16="http://schemas.microsoft.com/office/drawing/2014/main" id="{D9EFE41D-7AEF-5442-A554-C7E52BE3AE9D}"/>
              </a:ext>
            </a:extLst>
          </p:cNvPr>
          <p:cNvGraphicFramePr>
            <a:graphicFrameLocks noGrp="1"/>
          </p:cNvGraphicFramePr>
          <p:nvPr/>
        </p:nvGraphicFramePr>
        <p:xfrm>
          <a:off x="1624005" y="3706765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5" name="Table 45">
            <a:extLst>
              <a:ext uri="{FF2B5EF4-FFF2-40B4-BE49-F238E27FC236}">
                <a16:creationId xmlns:a16="http://schemas.microsoft.com/office/drawing/2014/main" id="{0A80B170-4771-1213-C44E-E4D782118BE7}"/>
              </a:ext>
            </a:extLst>
          </p:cNvPr>
          <p:cNvGraphicFramePr>
            <a:graphicFrameLocks noGrp="1"/>
          </p:cNvGraphicFramePr>
          <p:nvPr/>
        </p:nvGraphicFramePr>
        <p:xfrm>
          <a:off x="3236823" y="2238690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6" name="Table 45">
            <a:extLst>
              <a:ext uri="{FF2B5EF4-FFF2-40B4-BE49-F238E27FC236}">
                <a16:creationId xmlns:a16="http://schemas.microsoft.com/office/drawing/2014/main" id="{312A9B6A-B2A5-C9E9-FAA4-242992A02CF5}"/>
              </a:ext>
            </a:extLst>
          </p:cNvPr>
          <p:cNvGraphicFramePr>
            <a:graphicFrameLocks noGrp="1"/>
          </p:cNvGraphicFramePr>
          <p:nvPr/>
        </p:nvGraphicFramePr>
        <p:xfrm>
          <a:off x="3294330" y="3955704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7" name="Table 45">
            <a:extLst>
              <a:ext uri="{FF2B5EF4-FFF2-40B4-BE49-F238E27FC236}">
                <a16:creationId xmlns:a16="http://schemas.microsoft.com/office/drawing/2014/main" id="{3BCB934B-F12D-1672-F780-8BCCE233D193}"/>
              </a:ext>
            </a:extLst>
          </p:cNvPr>
          <p:cNvGraphicFramePr>
            <a:graphicFrameLocks noGrp="1"/>
          </p:cNvGraphicFramePr>
          <p:nvPr/>
        </p:nvGraphicFramePr>
        <p:xfrm>
          <a:off x="3232255" y="5006730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8" name="Table 45">
            <a:extLst>
              <a:ext uri="{FF2B5EF4-FFF2-40B4-BE49-F238E27FC236}">
                <a16:creationId xmlns:a16="http://schemas.microsoft.com/office/drawing/2014/main" id="{CD5906F3-56B3-3248-FA50-F6A68B3689D2}"/>
              </a:ext>
            </a:extLst>
          </p:cNvPr>
          <p:cNvGraphicFramePr>
            <a:graphicFrameLocks noGrp="1"/>
          </p:cNvGraphicFramePr>
          <p:nvPr/>
        </p:nvGraphicFramePr>
        <p:xfrm>
          <a:off x="3233607" y="6166531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9" name="Table 45">
            <a:extLst>
              <a:ext uri="{FF2B5EF4-FFF2-40B4-BE49-F238E27FC236}">
                <a16:creationId xmlns:a16="http://schemas.microsoft.com/office/drawing/2014/main" id="{BA1E9AEE-5B1E-AD25-D59D-B65B4C82593B}"/>
              </a:ext>
            </a:extLst>
          </p:cNvPr>
          <p:cNvGraphicFramePr>
            <a:graphicFrameLocks noGrp="1"/>
          </p:cNvGraphicFramePr>
          <p:nvPr/>
        </p:nvGraphicFramePr>
        <p:xfrm>
          <a:off x="4605631" y="2591171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0" name="Table 45">
            <a:extLst>
              <a:ext uri="{FF2B5EF4-FFF2-40B4-BE49-F238E27FC236}">
                <a16:creationId xmlns:a16="http://schemas.microsoft.com/office/drawing/2014/main" id="{9437509F-B352-6BFA-9D0B-0399FD394093}"/>
              </a:ext>
            </a:extLst>
          </p:cNvPr>
          <p:cNvGraphicFramePr>
            <a:graphicFrameLocks noGrp="1"/>
          </p:cNvGraphicFramePr>
          <p:nvPr/>
        </p:nvGraphicFramePr>
        <p:xfrm>
          <a:off x="4615386" y="4230024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1" name="Table 45">
            <a:extLst>
              <a:ext uri="{FF2B5EF4-FFF2-40B4-BE49-F238E27FC236}">
                <a16:creationId xmlns:a16="http://schemas.microsoft.com/office/drawing/2014/main" id="{E42EB3A6-57DC-C7D9-301D-B208569CA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763512"/>
              </p:ext>
            </p:extLst>
          </p:nvPr>
        </p:nvGraphicFramePr>
        <p:xfrm>
          <a:off x="4615386" y="5614942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2" name="Table 45">
            <a:extLst>
              <a:ext uri="{FF2B5EF4-FFF2-40B4-BE49-F238E27FC236}">
                <a16:creationId xmlns:a16="http://schemas.microsoft.com/office/drawing/2014/main" id="{A7F7ED29-0F41-6579-E502-13E95508158D}"/>
              </a:ext>
            </a:extLst>
          </p:cNvPr>
          <p:cNvGraphicFramePr>
            <a:graphicFrameLocks noGrp="1"/>
          </p:cNvGraphicFramePr>
          <p:nvPr/>
        </p:nvGraphicFramePr>
        <p:xfrm>
          <a:off x="5996333" y="3080547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3" name="Table 45">
            <a:extLst>
              <a:ext uri="{FF2B5EF4-FFF2-40B4-BE49-F238E27FC236}">
                <a16:creationId xmlns:a16="http://schemas.microsoft.com/office/drawing/2014/main" id="{B6300783-6C74-158E-7E28-AE3DCFA1BF2C}"/>
              </a:ext>
            </a:extLst>
          </p:cNvPr>
          <p:cNvGraphicFramePr>
            <a:graphicFrameLocks noGrp="1"/>
          </p:cNvGraphicFramePr>
          <p:nvPr/>
        </p:nvGraphicFramePr>
        <p:xfrm>
          <a:off x="7194039" y="3080547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4" name="Table 45">
            <a:extLst>
              <a:ext uri="{FF2B5EF4-FFF2-40B4-BE49-F238E27FC236}">
                <a16:creationId xmlns:a16="http://schemas.microsoft.com/office/drawing/2014/main" id="{F84AC821-A500-DCAC-FB59-503322670643}"/>
              </a:ext>
            </a:extLst>
          </p:cNvPr>
          <p:cNvGraphicFramePr>
            <a:graphicFrameLocks noGrp="1"/>
          </p:cNvGraphicFramePr>
          <p:nvPr/>
        </p:nvGraphicFramePr>
        <p:xfrm>
          <a:off x="8550755" y="3081686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346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5FBFF-8F86-42BC-8C28-7D9413125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: create a website</a:t>
            </a:r>
          </a:p>
        </p:txBody>
      </p: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9D7C1BCA-10D2-AB11-FC69-8AE819812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7779" y="4012070"/>
            <a:ext cx="4782708" cy="1937397"/>
          </a:xfrm>
        </p:spPr>
        <p:txBody>
          <a:bodyPr>
            <a:normAutofit/>
          </a:bodyPr>
          <a:lstStyle/>
          <a:p>
            <a:r>
              <a:rPr lang="en-US" dirty="0"/>
              <a:t>Other tasks can only start once all preceding tasks have ended, so their start time is the </a:t>
            </a:r>
            <a:r>
              <a:rPr lang="en-US" b="1" dirty="0"/>
              <a:t>maximum</a:t>
            </a:r>
            <a:r>
              <a:rPr lang="en-US" dirty="0"/>
              <a:t> of all previous tasks’ starts time plus the duration of the previous task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DFEE9C-5400-849A-8283-6615B3E58345}"/>
              </a:ext>
            </a:extLst>
          </p:cNvPr>
          <p:cNvSpPr/>
          <p:nvPr/>
        </p:nvSpPr>
        <p:spPr>
          <a:xfrm>
            <a:off x="2374232" y="4030877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9775068-76A0-1536-B7E8-66FD2DDB7505}"/>
              </a:ext>
            </a:extLst>
          </p:cNvPr>
          <p:cNvSpPr/>
          <p:nvPr/>
        </p:nvSpPr>
        <p:spPr>
          <a:xfrm>
            <a:off x="3590349" y="2542673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EB13075-2682-F353-AB4E-4BAC26BAE390}"/>
              </a:ext>
            </a:extLst>
          </p:cNvPr>
          <p:cNvSpPr/>
          <p:nvPr/>
        </p:nvSpPr>
        <p:spPr>
          <a:xfrm>
            <a:off x="3590349" y="3582593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1FFAD2D-5EE7-2950-D002-1AB0B200618E}"/>
              </a:ext>
            </a:extLst>
          </p:cNvPr>
          <p:cNvSpPr/>
          <p:nvPr/>
        </p:nvSpPr>
        <p:spPr>
          <a:xfrm>
            <a:off x="3573070" y="4612572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0FB859B-FAA6-935B-7356-4EF2BC4902D0}"/>
              </a:ext>
            </a:extLst>
          </p:cNvPr>
          <p:cNvSpPr/>
          <p:nvPr/>
        </p:nvSpPr>
        <p:spPr>
          <a:xfrm>
            <a:off x="3573070" y="5776871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D440C9F-8AF0-F711-0DEF-631500763E37}"/>
              </a:ext>
            </a:extLst>
          </p:cNvPr>
          <p:cNvCxnSpPr>
            <a:cxnSpLocks/>
            <a:stCxn id="22" idx="7"/>
            <a:endCxn id="46" idx="3"/>
          </p:cNvCxnSpPr>
          <p:nvPr/>
        </p:nvCxnSpPr>
        <p:spPr>
          <a:xfrm flipV="1">
            <a:off x="2709945" y="2842452"/>
            <a:ext cx="938003" cy="1239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D6A02C1-942D-0ECF-384C-73B67212AF47}"/>
              </a:ext>
            </a:extLst>
          </p:cNvPr>
          <p:cNvCxnSpPr>
            <a:cxnSpLocks/>
            <a:stCxn id="22" idx="6"/>
            <a:endCxn id="47" idx="2"/>
          </p:cNvCxnSpPr>
          <p:nvPr/>
        </p:nvCxnSpPr>
        <p:spPr>
          <a:xfrm flipV="1">
            <a:off x="2767543" y="3758200"/>
            <a:ext cx="822806" cy="448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2F61886-376E-B26B-BFFB-32B5EBE2D9F1}"/>
              </a:ext>
            </a:extLst>
          </p:cNvPr>
          <p:cNvCxnSpPr>
            <a:cxnSpLocks/>
            <a:stCxn id="22" idx="5"/>
            <a:endCxn id="48" idx="2"/>
          </p:cNvCxnSpPr>
          <p:nvPr/>
        </p:nvCxnSpPr>
        <p:spPr>
          <a:xfrm>
            <a:off x="2709945" y="4330655"/>
            <a:ext cx="863125" cy="457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C7ED898-61BB-A2C3-6598-35E832DCF9DA}"/>
              </a:ext>
            </a:extLst>
          </p:cNvPr>
          <p:cNvCxnSpPr>
            <a:cxnSpLocks/>
            <a:stCxn id="22" idx="4"/>
            <a:endCxn id="49" idx="2"/>
          </p:cNvCxnSpPr>
          <p:nvPr/>
        </p:nvCxnSpPr>
        <p:spPr>
          <a:xfrm>
            <a:off x="2570888" y="4382090"/>
            <a:ext cx="1002182" cy="1570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B5BEBF2A-08C1-D003-14AA-2E5990648D76}"/>
              </a:ext>
            </a:extLst>
          </p:cNvPr>
          <p:cNvSpPr/>
          <p:nvPr/>
        </p:nvSpPr>
        <p:spPr>
          <a:xfrm>
            <a:off x="4947065" y="2902098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8D773CE-FEBA-8997-A2A3-BC68CCA29DBF}"/>
              </a:ext>
            </a:extLst>
          </p:cNvPr>
          <p:cNvSpPr/>
          <p:nvPr/>
        </p:nvSpPr>
        <p:spPr>
          <a:xfrm>
            <a:off x="4947065" y="3855270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6A03A7B-7210-DC68-25C3-2234AA76B442}"/>
              </a:ext>
            </a:extLst>
          </p:cNvPr>
          <p:cNvSpPr/>
          <p:nvPr/>
        </p:nvSpPr>
        <p:spPr>
          <a:xfrm>
            <a:off x="4947065" y="5187935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F3B3A92-9F15-5E77-36C4-41ECE0E03811}"/>
              </a:ext>
            </a:extLst>
          </p:cNvPr>
          <p:cNvCxnSpPr>
            <a:cxnSpLocks/>
            <a:endCxn id="64" idx="2"/>
          </p:cNvCxnSpPr>
          <p:nvPr/>
        </p:nvCxnSpPr>
        <p:spPr>
          <a:xfrm>
            <a:off x="4041259" y="2768951"/>
            <a:ext cx="905806" cy="308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97ABD5B-F8B6-ED76-A19C-1B63BFAE0444}"/>
              </a:ext>
            </a:extLst>
          </p:cNvPr>
          <p:cNvCxnSpPr>
            <a:cxnSpLocks/>
            <a:stCxn id="47" idx="7"/>
            <a:endCxn id="64" idx="3"/>
          </p:cNvCxnSpPr>
          <p:nvPr/>
        </p:nvCxnSpPr>
        <p:spPr>
          <a:xfrm flipV="1">
            <a:off x="3926062" y="3201876"/>
            <a:ext cx="1078601" cy="43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72F271D-58F8-C1E9-A104-7AA53AD9987B}"/>
              </a:ext>
            </a:extLst>
          </p:cNvPr>
          <p:cNvCxnSpPr>
            <a:cxnSpLocks/>
            <a:stCxn id="47" idx="6"/>
            <a:endCxn id="65" idx="2"/>
          </p:cNvCxnSpPr>
          <p:nvPr/>
        </p:nvCxnSpPr>
        <p:spPr>
          <a:xfrm>
            <a:off x="3983661" y="3758200"/>
            <a:ext cx="963404" cy="272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FFFBC00-AC71-24F4-7A0D-4845CD30C09C}"/>
              </a:ext>
            </a:extLst>
          </p:cNvPr>
          <p:cNvCxnSpPr>
            <a:cxnSpLocks/>
            <a:stCxn id="48" idx="5"/>
            <a:endCxn id="66" idx="2"/>
          </p:cNvCxnSpPr>
          <p:nvPr/>
        </p:nvCxnSpPr>
        <p:spPr>
          <a:xfrm>
            <a:off x="3908783" y="4912351"/>
            <a:ext cx="1038282" cy="451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EEDD00C-69CC-B1A4-C32F-4CF3B9E77587}"/>
              </a:ext>
            </a:extLst>
          </p:cNvPr>
          <p:cNvCxnSpPr>
            <a:cxnSpLocks/>
            <a:stCxn id="49" idx="6"/>
            <a:endCxn id="66" idx="3"/>
          </p:cNvCxnSpPr>
          <p:nvPr/>
        </p:nvCxnSpPr>
        <p:spPr>
          <a:xfrm flipV="1">
            <a:off x="3966381" y="5487714"/>
            <a:ext cx="1038282" cy="464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8349391-ECA5-1E9D-CA3A-9A766F818D58}"/>
              </a:ext>
            </a:extLst>
          </p:cNvPr>
          <p:cNvSpPr/>
          <p:nvPr/>
        </p:nvSpPr>
        <p:spPr>
          <a:xfrm>
            <a:off x="6303780" y="3406987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3904B7A-7AB4-F21E-DA15-0DF2B9809A66}"/>
              </a:ext>
            </a:extLst>
          </p:cNvPr>
          <p:cNvCxnSpPr>
            <a:cxnSpLocks/>
            <a:stCxn id="64" idx="6"/>
            <a:endCxn id="72" idx="1"/>
          </p:cNvCxnSpPr>
          <p:nvPr/>
        </p:nvCxnSpPr>
        <p:spPr>
          <a:xfrm>
            <a:off x="5340376" y="3077704"/>
            <a:ext cx="1021003" cy="38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A0B7AEB-F1B7-B216-4E77-CC0AB119140E}"/>
              </a:ext>
            </a:extLst>
          </p:cNvPr>
          <p:cNvCxnSpPr>
            <a:cxnSpLocks/>
            <a:stCxn id="65" idx="6"/>
            <a:endCxn id="72" idx="3"/>
          </p:cNvCxnSpPr>
          <p:nvPr/>
        </p:nvCxnSpPr>
        <p:spPr>
          <a:xfrm flipV="1">
            <a:off x="5340376" y="3706765"/>
            <a:ext cx="1021003" cy="324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4EB01A0-F15F-5E6E-CFCE-96D14AF057D7}"/>
              </a:ext>
            </a:extLst>
          </p:cNvPr>
          <p:cNvCxnSpPr>
            <a:cxnSpLocks/>
            <a:stCxn id="66" idx="7"/>
            <a:endCxn id="72" idx="4"/>
          </p:cNvCxnSpPr>
          <p:nvPr/>
        </p:nvCxnSpPr>
        <p:spPr>
          <a:xfrm flipV="1">
            <a:off x="5282777" y="3758200"/>
            <a:ext cx="1217658" cy="1481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A5139E95-2EAD-F45A-4AF9-3D34998EA0C8}"/>
              </a:ext>
            </a:extLst>
          </p:cNvPr>
          <p:cNvSpPr/>
          <p:nvPr/>
        </p:nvSpPr>
        <p:spPr>
          <a:xfrm>
            <a:off x="7463839" y="3406987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AB8B6E1-1CA8-53C5-124A-27524AFC6938}"/>
              </a:ext>
            </a:extLst>
          </p:cNvPr>
          <p:cNvSpPr/>
          <p:nvPr/>
        </p:nvSpPr>
        <p:spPr>
          <a:xfrm>
            <a:off x="8670388" y="3406983"/>
            <a:ext cx="826538" cy="351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C08C276-12C8-262B-C720-CA5C964CD125}"/>
              </a:ext>
            </a:extLst>
          </p:cNvPr>
          <p:cNvCxnSpPr>
            <a:cxnSpLocks/>
            <a:stCxn id="72" idx="6"/>
            <a:endCxn id="76" idx="2"/>
          </p:cNvCxnSpPr>
          <p:nvPr/>
        </p:nvCxnSpPr>
        <p:spPr>
          <a:xfrm>
            <a:off x="6697091" y="3582593"/>
            <a:ext cx="766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2122E6F-7F4C-7E0F-5852-B4BECF89C9C9}"/>
              </a:ext>
            </a:extLst>
          </p:cNvPr>
          <p:cNvCxnSpPr>
            <a:cxnSpLocks/>
            <a:stCxn id="76" idx="6"/>
            <a:endCxn id="77" idx="2"/>
          </p:cNvCxnSpPr>
          <p:nvPr/>
        </p:nvCxnSpPr>
        <p:spPr>
          <a:xfrm flipV="1">
            <a:off x="7857150" y="3582591"/>
            <a:ext cx="81323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573D773-4645-ED47-B541-D3C7D8B4D57B}"/>
              </a:ext>
            </a:extLst>
          </p:cNvPr>
          <p:cNvSpPr txBox="1"/>
          <p:nvPr/>
        </p:nvSpPr>
        <p:spPr>
          <a:xfrm>
            <a:off x="2914767" y="3150693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17B4EDA-2551-EE76-D45D-7622330BDCF5}"/>
              </a:ext>
            </a:extLst>
          </p:cNvPr>
          <p:cNvSpPr txBox="1"/>
          <p:nvPr/>
        </p:nvSpPr>
        <p:spPr>
          <a:xfrm>
            <a:off x="3077460" y="3855270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E96B57E-7F29-AD04-8517-0A142F618CEF}"/>
              </a:ext>
            </a:extLst>
          </p:cNvPr>
          <p:cNvSpPr txBox="1"/>
          <p:nvPr/>
        </p:nvSpPr>
        <p:spPr>
          <a:xfrm>
            <a:off x="2985606" y="4454828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D56652A-AF0F-4187-04B8-610D9110A401}"/>
              </a:ext>
            </a:extLst>
          </p:cNvPr>
          <p:cNvSpPr txBox="1"/>
          <p:nvPr/>
        </p:nvSpPr>
        <p:spPr>
          <a:xfrm>
            <a:off x="2739435" y="4946391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2C46613-C7BB-00B5-17D1-513950140A7A}"/>
              </a:ext>
            </a:extLst>
          </p:cNvPr>
          <p:cNvSpPr txBox="1"/>
          <p:nvPr/>
        </p:nvSpPr>
        <p:spPr>
          <a:xfrm>
            <a:off x="4211381" y="2785809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4F008E6-A3B8-BF4B-7B30-9519BD4875C3}"/>
              </a:ext>
            </a:extLst>
          </p:cNvPr>
          <p:cNvSpPr txBox="1"/>
          <p:nvPr/>
        </p:nvSpPr>
        <p:spPr>
          <a:xfrm>
            <a:off x="4319373" y="3302865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ZA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BA065BE-E1C3-468B-442D-B71109C80EC4}"/>
              </a:ext>
            </a:extLst>
          </p:cNvPr>
          <p:cNvSpPr txBox="1"/>
          <p:nvPr/>
        </p:nvSpPr>
        <p:spPr>
          <a:xfrm>
            <a:off x="4332948" y="384159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ZA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B6430C-FDD5-E8FD-7D27-8F74745887BD}"/>
              </a:ext>
            </a:extLst>
          </p:cNvPr>
          <p:cNvSpPr txBox="1"/>
          <p:nvPr/>
        </p:nvSpPr>
        <p:spPr>
          <a:xfrm>
            <a:off x="4351006" y="4858998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E3632C3-88D4-AB94-1A7B-4DD130262735}"/>
              </a:ext>
            </a:extLst>
          </p:cNvPr>
          <p:cNvSpPr txBox="1"/>
          <p:nvPr/>
        </p:nvSpPr>
        <p:spPr>
          <a:xfrm>
            <a:off x="4211381" y="565858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ZA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7E73120-1BA3-76D2-5F3A-50A6B6349FAA}"/>
              </a:ext>
            </a:extLst>
          </p:cNvPr>
          <p:cNvSpPr txBox="1"/>
          <p:nvPr/>
        </p:nvSpPr>
        <p:spPr>
          <a:xfrm>
            <a:off x="5460387" y="311509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ZA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B072379-EDC3-14D3-D190-705815047B1B}"/>
              </a:ext>
            </a:extLst>
          </p:cNvPr>
          <p:cNvSpPr txBox="1"/>
          <p:nvPr/>
        </p:nvSpPr>
        <p:spPr>
          <a:xfrm>
            <a:off x="5536940" y="3801674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en-ZA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1A54DD-9C90-876B-CDAA-3A2A8F2FFEC9}"/>
              </a:ext>
            </a:extLst>
          </p:cNvPr>
          <p:cNvSpPr txBox="1"/>
          <p:nvPr/>
        </p:nvSpPr>
        <p:spPr>
          <a:xfrm>
            <a:off x="5585486" y="459467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499C4E6-792C-A204-E041-6D1C3297427B}"/>
              </a:ext>
            </a:extLst>
          </p:cNvPr>
          <p:cNvSpPr txBox="1"/>
          <p:nvPr/>
        </p:nvSpPr>
        <p:spPr>
          <a:xfrm>
            <a:off x="6796169" y="3485873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ZA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0F227BE-3406-9911-29E0-2DB0B10B2FD4}"/>
              </a:ext>
            </a:extLst>
          </p:cNvPr>
          <p:cNvSpPr txBox="1"/>
          <p:nvPr/>
        </p:nvSpPr>
        <p:spPr>
          <a:xfrm>
            <a:off x="7996207" y="3463088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ZA" dirty="0"/>
          </a:p>
        </p:txBody>
      </p:sp>
      <p:graphicFrame>
        <p:nvGraphicFramePr>
          <p:cNvPr id="94" name="Table 45">
            <a:extLst>
              <a:ext uri="{FF2B5EF4-FFF2-40B4-BE49-F238E27FC236}">
                <a16:creationId xmlns:a16="http://schemas.microsoft.com/office/drawing/2014/main" id="{D9EFE41D-7AEF-5442-A554-C7E52BE3AE9D}"/>
              </a:ext>
            </a:extLst>
          </p:cNvPr>
          <p:cNvGraphicFramePr>
            <a:graphicFrameLocks noGrp="1"/>
          </p:cNvGraphicFramePr>
          <p:nvPr/>
        </p:nvGraphicFramePr>
        <p:xfrm>
          <a:off x="1624005" y="3706765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5" name="Table 45">
            <a:extLst>
              <a:ext uri="{FF2B5EF4-FFF2-40B4-BE49-F238E27FC236}">
                <a16:creationId xmlns:a16="http://schemas.microsoft.com/office/drawing/2014/main" id="{0A80B170-4771-1213-C44E-E4D782118BE7}"/>
              </a:ext>
            </a:extLst>
          </p:cNvPr>
          <p:cNvGraphicFramePr>
            <a:graphicFrameLocks noGrp="1"/>
          </p:cNvGraphicFramePr>
          <p:nvPr/>
        </p:nvGraphicFramePr>
        <p:xfrm>
          <a:off x="3236823" y="2238690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6" name="Table 45">
            <a:extLst>
              <a:ext uri="{FF2B5EF4-FFF2-40B4-BE49-F238E27FC236}">
                <a16:creationId xmlns:a16="http://schemas.microsoft.com/office/drawing/2014/main" id="{312A9B6A-B2A5-C9E9-FAA4-242992A02CF5}"/>
              </a:ext>
            </a:extLst>
          </p:cNvPr>
          <p:cNvGraphicFramePr>
            <a:graphicFrameLocks noGrp="1"/>
          </p:cNvGraphicFramePr>
          <p:nvPr/>
        </p:nvGraphicFramePr>
        <p:xfrm>
          <a:off x="3294330" y="3955704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7" name="Table 45">
            <a:extLst>
              <a:ext uri="{FF2B5EF4-FFF2-40B4-BE49-F238E27FC236}">
                <a16:creationId xmlns:a16="http://schemas.microsoft.com/office/drawing/2014/main" id="{3BCB934B-F12D-1672-F780-8BCCE233D193}"/>
              </a:ext>
            </a:extLst>
          </p:cNvPr>
          <p:cNvGraphicFramePr>
            <a:graphicFrameLocks noGrp="1"/>
          </p:cNvGraphicFramePr>
          <p:nvPr/>
        </p:nvGraphicFramePr>
        <p:xfrm>
          <a:off x="3232255" y="5006730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8" name="Table 45">
            <a:extLst>
              <a:ext uri="{FF2B5EF4-FFF2-40B4-BE49-F238E27FC236}">
                <a16:creationId xmlns:a16="http://schemas.microsoft.com/office/drawing/2014/main" id="{CD5906F3-56B3-3248-FA50-F6A68B3689D2}"/>
              </a:ext>
            </a:extLst>
          </p:cNvPr>
          <p:cNvGraphicFramePr>
            <a:graphicFrameLocks noGrp="1"/>
          </p:cNvGraphicFramePr>
          <p:nvPr/>
        </p:nvGraphicFramePr>
        <p:xfrm>
          <a:off x="3233607" y="6166531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9" name="Table 45">
            <a:extLst>
              <a:ext uri="{FF2B5EF4-FFF2-40B4-BE49-F238E27FC236}">
                <a16:creationId xmlns:a16="http://schemas.microsoft.com/office/drawing/2014/main" id="{BA1E9AEE-5B1E-AD25-D59D-B65B4C82593B}"/>
              </a:ext>
            </a:extLst>
          </p:cNvPr>
          <p:cNvGraphicFramePr>
            <a:graphicFrameLocks noGrp="1"/>
          </p:cNvGraphicFramePr>
          <p:nvPr/>
        </p:nvGraphicFramePr>
        <p:xfrm>
          <a:off x="4605631" y="2591171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0" name="Table 45">
            <a:extLst>
              <a:ext uri="{FF2B5EF4-FFF2-40B4-BE49-F238E27FC236}">
                <a16:creationId xmlns:a16="http://schemas.microsoft.com/office/drawing/2014/main" id="{9437509F-B352-6BFA-9D0B-0399FD394093}"/>
              </a:ext>
            </a:extLst>
          </p:cNvPr>
          <p:cNvGraphicFramePr>
            <a:graphicFrameLocks noGrp="1"/>
          </p:cNvGraphicFramePr>
          <p:nvPr/>
        </p:nvGraphicFramePr>
        <p:xfrm>
          <a:off x="4615386" y="4230024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1" name="Table 45">
            <a:extLst>
              <a:ext uri="{FF2B5EF4-FFF2-40B4-BE49-F238E27FC236}">
                <a16:creationId xmlns:a16="http://schemas.microsoft.com/office/drawing/2014/main" id="{E42EB3A6-57DC-C7D9-301D-B208569CA328}"/>
              </a:ext>
            </a:extLst>
          </p:cNvPr>
          <p:cNvGraphicFramePr>
            <a:graphicFrameLocks noGrp="1"/>
          </p:cNvGraphicFramePr>
          <p:nvPr/>
        </p:nvGraphicFramePr>
        <p:xfrm>
          <a:off x="4615386" y="5614942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2" name="Table 45">
            <a:extLst>
              <a:ext uri="{FF2B5EF4-FFF2-40B4-BE49-F238E27FC236}">
                <a16:creationId xmlns:a16="http://schemas.microsoft.com/office/drawing/2014/main" id="{A7F7ED29-0F41-6579-E502-13E955081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018947"/>
              </p:ext>
            </p:extLst>
          </p:nvPr>
        </p:nvGraphicFramePr>
        <p:xfrm>
          <a:off x="5996333" y="3080547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3" name="Table 45">
            <a:extLst>
              <a:ext uri="{FF2B5EF4-FFF2-40B4-BE49-F238E27FC236}">
                <a16:creationId xmlns:a16="http://schemas.microsoft.com/office/drawing/2014/main" id="{B6300783-6C74-158E-7E28-AE3DCFA1BF2C}"/>
              </a:ext>
            </a:extLst>
          </p:cNvPr>
          <p:cNvGraphicFramePr>
            <a:graphicFrameLocks noGrp="1"/>
          </p:cNvGraphicFramePr>
          <p:nvPr/>
        </p:nvGraphicFramePr>
        <p:xfrm>
          <a:off x="7194039" y="3080547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4" name="Table 45">
            <a:extLst>
              <a:ext uri="{FF2B5EF4-FFF2-40B4-BE49-F238E27FC236}">
                <a16:creationId xmlns:a16="http://schemas.microsoft.com/office/drawing/2014/main" id="{F84AC821-A500-DCAC-FB59-503322670643}"/>
              </a:ext>
            </a:extLst>
          </p:cNvPr>
          <p:cNvGraphicFramePr>
            <a:graphicFrameLocks noGrp="1"/>
          </p:cNvGraphicFramePr>
          <p:nvPr/>
        </p:nvGraphicFramePr>
        <p:xfrm>
          <a:off x="8550755" y="3081686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883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5FBFF-8F86-42BC-8C28-7D9413125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PERT chart?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4EE0D-90CC-4E28-850F-4B23208BE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Performance, evaluation and review technique</a:t>
            </a:r>
          </a:p>
          <a:p>
            <a:r>
              <a:rPr lang="en-US" dirty="0"/>
              <a:t>Projects have lots of activities</a:t>
            </a:r>
          </a:p>
          <a:p>
            <a:r>
              <a:rPr lang="en-US" dirty="0"/>
              <a:t>Some can absorb delays, others cannot</a:t>
            </a:r>
          </a:p>
          <a:p>
            <a:r>
              <a:rPr lang="en-US" dirty="0"/>
              <a:t>Identify the relationships between tasks to discover the critical path</a:t>
            </a:r>
          </a:p>
        </p:txBody>
      </p:sp>
    </p:spTree>
    <p:extLst>
      <p:ext uri="{BB962C8B-B14F-4D97-AF65-F5344CB8AC3E}">
        <p14:creationId xmlns:p14="http://schemas.microsoft.com/office/powerpoint/2010/main" val="107079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5FBFF-8F86-42BC-8C28-7D9413125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: create a website</a:t>
            </a:r>
          </a:p>
        </p:txBody>
      </p: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9D7C1BCA-10D2-AB11-FC69-8AE819812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7779" y="4012070"/>
            <a:ext cx="4782708" cy="1937397"/>
          </a:xfrm>
        </p:spPr>
        <p:txBody>
          <a:bodyPr>
            <a:normAutofit/>
          </a:bodyPr>
          <a:lstStyle/>
          <a:p>
            <a:r>
              <a:rPr lang="en-US" dirty="0"/>
              <a:t>Other tasks can only start once all preceding tasks have ended, so their start time is the </a:t>
            </a:r>
            <a:r>
              <a:rPr lang="en-US" b="1" dirty="0"/>
              <a:t>maximum</a:t>
            </a:r>
            <a:r>
              <a:rPr lang="en-US" dirty="0"/>
              <a:t> of all previous tasks’ starts time plus the duration of the previous task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DFEE9C-5400-849A-8283-6615B3E58345}"/>
              </a:ext>
            </a:extLst>
          </p:cNvPr>
          <p:cNvSpPr/>
          <p:nvPr/>
        </p:nvSpPr>
        <p:spPr>
          <a:xfrm>
            <a:off x="2374232" y="4030877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9775068-76A0-1536-B7E8-66FD2DDB7505}"/>
              </a:ext>
            </a:extLst>
          </p:cNvPr>
          <p:cNvSpPr/>
          <p:nvPr/>
        </p:nvSpPr>
        <p:spPr>
          <a:xfrm>
            <a:off x="3590349" y="2542673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EB13075-2682-F353-AB4E-4BAC26BAE390}"/>
              </a:ext>
            </a:extLst>
          </p:cNvPr>
          <p:cNvSpPr/>
          <p:nvPr/>
        </p:nvSpPr>
        <p:spPr>
          <a:xfrm>
            <a:off x="3590349" y="3582593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1FFAD2D-5EE7-2950-D002-1AB0B200618E}"/>
              </a:ext>
            </a:extLst>
          </p:cNvPr>
          <p:cNvSpPr/>
          <p:nvPr/>
        </p:nvSpPr>
        <p:spPr>
          <a:xfrm>
            <a:off x="3573070" y="4612572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0FB859B-FAA6-935B-7356-4EF2BC4902D0}"/>
              </a:ext>
            </a:extLst>
          </p:cNvPr>
          <p:cNvSpPr/>
          <p:nvPr/>
        </p:nvSpPr>
        <p:spPr>
          <a:xfrm>
            <a:off x="3573070" y="5776871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D440C9F-8AF0-F711-0DEF-631500763E37}"/>
              </a:ext>
            </a:extLst>
          </p:cNvPr>
          <p:cNvCxnSpPr>
            <a:cxnSpLocks/>
            <a:stCxn id="22" idx="7"/>
            <a:endCxn id="46" idx="3"/>
          </p:cNvCxnSpPr>
          <p:nvPr/>
        </p:nvCxnSpPr>
        <p:spPr>
          <a:xfrm flipV="1">
            <a:off x="2709945" y="2842452"/>
            <a:ext cx="938003" cy="1239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D6A02C1-942D-0ECF-384C-73B67212AF47}"/>
              </a:ext>
            </a:extLst>
          </p:cNvPr>
          <p:cNvCxnSpPr>
            <a:cxnSpLocks/>
            <a:stCxn id="22" idx="6"/>
            <a:endCxn id="47" idx="2"/>
          </p:cNvCxnSpPr>
          <p:nvPr/>
        </p:nvCxnSpPr>
        <p:spPr>
          <a:xfrm flipV="1">
            <a:off x="2767543" y="3758200"/>
            <a:ext cx="822806" cy="448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2F61886-376E-B26B-BFFB-32B5EBE2D9F1}"/>
              </a:ext>
            </a:extLst>
          </p:cNvPr>
          <p:cNvCxnSpPr>
            <a:cxnSpLocks/>
            <a:stCxn id="22" idx="5"/>
            <a:endCxn id="48" idx="2"/>
          </p:cNvCxnSpPr>
          <p:nvPr/>
        </p:nvCxnSpPr>
        <p:spPr>
          <a:xfrm>
            <a:off x="2709945" y="4330655"/>
            <a:ext cx="863125" cy="457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C7ED898-61BB-A2C3-6598-35E832DCF9DA}"/>
              </a:ext>
            </a:extLst>
          </p:cNvPr>
          <p:cNvCxnSpPr>
            <a:cxnSpLocks/>
            <a:stCxn id="22" idx="4"/>
            <a:endCxn id="49" idx="2"/>
          </p:cNvCxnSpPr>
          <p:nvPr/>
        </p:nvCxnSpPr>
        <p:spPr>
          <a:xfrm>
            <a:off x="2570888" y="4382090"/>
            <a:ext cx="1002182" cy="1570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B5BEBF2A-08C1-D003-14AA-2E5990648D76}"/>
              </a:ext>
            </a:extLst>
          </p:cNvPr>
          <p:cNvSpPr/>
          <p:nvPr/>
        </p:nvSpPr>
        <p:spPr>
          <a:xfrm>
            <a:off x="4947065" y="2902098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8D773CE-FEBA-8997-A2A3-BC68CCA29DBF}"/>
              </a:ext>
            </a:extLst>
          </p:cNvPr>
          <p:cNvSpPr/>
          <p:nvPr/>
        </p:nvSpPr>
        <p:spPr>
          <a:xfrm>
            <a:off x="4947065" y="3855270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6A03A7B-7210-DC68-25C3-2234AA76B442}"/>
              </a:ext>
            </a:extLst>
          </p:cNvPr>
          <p:cNvSpPr/>
          <p:nvPr/>
        </p:nvSpPr>
        <p:spPr>
          <a:xfrm>
            <a:off x="4947065" y="5187935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F3B3A92-9F15-5E77-36C4-41ECE0E03811}"/>
              </a:ext>
            </a:extLst>
          </p:cNvPr>
          <p:cNvCxnSpPr>
            <a:cxnSpLocks/>
            <a:endCxn id="64" idx="2"/>
          </p:cNvCxnSpPr>
          <p:nvPr/>
        </p:nvCxnSpPr>
        <p:spPr>
          <a:xfrm>
            <a:off x="4041259" y="2768951"/>
            <a:ext cx="905806" cy="308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97ABD5B-F8B6-ED76-A19C-1B63BFAE0444}"/>
              </a:ext>
            </a:extLst>
          </p:cNvPr>
          <p:cNvCxnSpPr>
            <a:cxnSpLocks/>
            <a:stCxn id="47" idx="7"/>
            <a:endCxn id="64" idx="3"/>
          </p:cNvCxnSpPr>
          <p:nvPr/>
        </p:nvCxnSpPr>
        <p:spPr>
          <a:xfrm flipV="1">
            <a:off x="3926062" y="3201876"/>
            <a:ext cx="1078601" cy="43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72F271D-58F8-C1E9-A104-7AA53AD9987B}"/>
              </a:ext>
            </a:extLst>
          </p:cNvPr>
          <p:cNvCxnSpPr>
            <a:cxnSpLocks/>
            <a:stCxn id="47" idx="6"/>
            <a:endCxn id="65" idx="2"/>
          </p:cNvCxnSpPr>
          <p:nvPr/>
        </p:nvCxnSpPr>
        <p:spPr>
          <a:xfrm>
            <a:off x="3983661" y="3758200"/>
            <a:ext cx="963404" cy="272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FFFBC00-AC71-24F4-7A0D-4845CD30C09C}"/>
              </a:ext>
            </a:extLst>
          </p:cNvPr>
          <p:cNvCxnSpPr>
            <a:cxnSpLocks/>
            <a:stCxn id="48" idx="5"/>
            <a:endCxn id="66" idx="2"/>
          </p:cNvCxnSpPr>
          <p:nvPr/>
        </p:nvCxnSpPr>
        <p:spPr>
          <a:xfrm>
            <a:off x="3908783" y="4912351"/>
            <a:ext cx="1038282" cy="451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EEDD00C-69CC-B1A4-C32F-4CF3B9E77587}"/>
              </a:ext>
            </a:extLst>
          </p:cNvPr>
          <p:cNvCxnSpPr>
            <a:cxnSpLocks/>
            <a:stCxn id="49" idx="6"/>
            <a:endCxn id="66" idx="3"/>
          </p:cNvCxnSpPr>
          <p:nvPr/>
        </p:nvCxnSpPr>
        <p:spPr>
          <a:xfrm flipV="1">
            <a:off x="3966381" y="5487714"/>
            <a:ext cx="1038282" cy="464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8349391-ECA5-1E9D-CA3A-9A766F818D58}"/>
              </a:ext>
            </a:extLst>
          </p:cNvPr>
          <p:cNvSpPr/>
          <p:nvPr/>
        </p:nvSpPr>
        <p:spPr>
          <a:xfrm>
            <a:off x="6303780" y="3406987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3904B7A-7AB4-F21E-DA15-0DF2B9809A66}"/>
              </a:ext>
            </a:extLst>
          </p:cNvPr>
          <p:cNvCxnSpPr>
            <a:cxnSpLocks/>
            <a:stCxn id="64" idx="6"/>
            <a:endCxn id="72" idx="1"/>
          </p:cNvCxnSpPr>
          <p:nvPr/>
        </p:nvCxnSpPr>
        <p:spPr>
          <a:xfrm>
            <a:off x="5340376" y="3077704"/>
            <a:ext cx="1021003" cy="38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A0B7AEB-F1B7-B216-4E77-CC0AB119140E}"/>
              </a:ext>
            </a:extLst>
          </p:cNvPr>
          <p:cNvCxnSpPr>
            <a:cxnSpLocks/>
            <a:stCxn id="65" idx="6"/>
            <a:endCxn id="72" idx="3"/>
          </p:cNvCxnSpPr>
          <p:nvPr/>
        </p:nvCxnSpPr>
        <p:spPr>
          <a:xfrm flipV="1">
            <a:off x="5340376" y="3706765"/>
            <a:ext cx="1021003" cy="324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4EB01A0-F15F-5E6E-CFCE-96D14AF057D7}"/>
              </a:ext>
            </a:extLst>
          </p:cNvPr>
          <p:cNvCxnSpPr>
            <a:cxnSpLocks/>
            <a:stCxn id="66" idx="7"/>
            <a:endCxn id="72" idx="4"/>
          </p:cNvCxnSpPr>
          <p:nvPr/>
        </p:nvCxnSpPr>
        <p:spPr>
          <a:xfrm flipV="1">
            <a:off x="5282777" y="3758200"/>
            <a:ext cx="1217658" cy="1481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A5139E95-2EAD-F45A-4AF9-3D34998EA0C8}"/>
              </a:ext>
            </a:extLst>
          </p:cNvPr>
          <p:cNvSpPr/>
          <p:nvPr/>
        </p:nvSpPr>
        <p:spPr>
          <a:xfrm>
            <a:off x="7463839" y="3406987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AB8B6E1-1CA8-53C5-124A-27524AFC6938}"/>
              </a:ext>
            </a:extLst>
          </p:cNvPr>
          <p:cNvSpPr/>
          <p:nvPr/>
        </p:nvSpPr>
        <p:spPr>
          <a:xfrm>
            <a:off x="8670388" y="3406983"/>
            <a:ext cx="826538" cy="351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C08C276-12C8-262B-C720-CA5C964CD125}"/>
              </a:ext>
            </a:extLst>
          </p:cNvPr>
          <p:cNvCxnSpPr>
            <a:cxnSpLocks/>
            <a:stCxn id="72" idx="6"/>
            <a:endCxn id="76" idx="2"/>
          </p:cNvCxnSpPr>
          <p:nvPr/>
        </p:nvCxnSpPr>
        <p:spPr>
          <a:xfrm>
            <a:off x="6697091" y="3582593"/>
            <a:ext cx="766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2122E6F-7F4C-7E0F-5852-B4BECF89C9C9}"/>
              </a:ext>
            </a:extLst>
          </p:cNvPr>
          <p:cNvCxnSpPr>
            <a:cxnSpLocks/>
            <a:stCxn id="76" idx="6"/>
            <a:endCxn id="77" idx="2"/>
          </p:cNvCxnSpPr>
          <p:nvPr/>
        </p:nvCxnSpPr>
        <p:spPr>
          <a:xfrm flipV="1">
            <a:off x="7857150" y="3582591"/>
            <a:ext cx="81323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573D773-4645-ED47-B541-D3C7D8B4D57B}"/>
              </a:ext>
            </a:extLst>
          </p:cNvPr>
          <p:cNvSpPr txBox="1"/>
          <p:nvPr/>
        </p:nvSpPr>
        <p:spPr>
          <a:xfrm>
            <a:off x="2914767" y="3150693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17B4EDA-2551-EE76-D45D-7622330BDCF5}"/>
              </a:ext>
            </a:extLst>
          </p:cNvPr>
          <p:cNvSpPr txBox="1"/>
          <p:nvPr/>
        </p:nvSpPr>
        <p:spPr>
          <a:xfrm>
            <a:off x="3077460" y="3855270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E96B57E-7F29-AD04-8517-0A142F618CEF}"/>
              </a:ext>
            </a:extLst>
          </p:cNvPr>
          <p:cNvSpPr txBox="1"/>
          <p:nvPr/>
        </p:nvSpPr>
        <p:spPr>
          <a:xfrm>
            <a:off x="2985606" y="4454828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D56652A-AF0F-4187-04B8-610D9110A401}"/>
              </a:ext>
            </a:extLst>
          </p:cNvPr>
          <p:cNvSpPr txBox="1"/>
          <p:nvPr/>
        </p:nvSpPr>
        <p:spPr>
          <a:xfrm>
            <a:off x="2739435" y="4946391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2C46613-C7BB-00B5-17D1-513950140A7A}"/>
              </a:ext>
            </a:extLst>
          </p:cNvPr>
          <p:cNvSpPr txBox="1"/>
          <p:nvPr/>
        </p:nvSpPr>
        <p:spPr>
          <a:xfrm>
            <a:off x="4211381" y="2785809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4F008E6-A3B8-BF4B-7B30-9519BD4875C3}"/>
              </a:ext>
            </a:extLst>
          </p:cNvPr>
          <p:cNvSpPr txBox="1"/>
          <p:nvPr/>
        </p:nvSpPr>
        <p:spPr>
          <a:xfrm>
            <a:off x="4319373" y="3302865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ZA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BA065BE-E1C3-468B-442D-B71109C80EC4}"/>
              </a:ext>
            </a:extLst>
          </p:cNvPr>
          <p:cNvSpPr txBox="1"/>
          <p:nvPr/>
        </p:nvSpPr>
        <p:spPr>
          <a:xfrm>
            <a:off x="4332948" y="384159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ZA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B6430C-FDD5-E8FD-7D27-8F74745887BD}"/>
              </a:ext>
            </a:extLst>
          </p:cNvPr>
          <p:cNvSpPr txBox="1"/>
          <p:nvPr/>
        </p:nvSpPr>
        <p:spPr>
          <a:xfrm>
            <a:off x="4351006" y="4858998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E3632C3-88D4-AB94-1A7B-4DD130262735}"/>
              </a:ext>
            </a:extLst>
          </p:cNvPr>
          <p:cNvSpPr txBox="1"/>
          <p:nvPr/>
        </p:nvSpPr>
        <p:spPr>
          <a:xfrm>
            <a:off x="4211381" y="565858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ZA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7E73120-1BA3-76D2-5F3A-50A6B6349FAA}"/>
              </a:ext>
            </a:extLst>
          </p:cNvPr>
          <p:cNvSpPr txBox="1"/>
          <p:nvPr/>
        </p:nvSpPr>
        <p:spPr>
          <a:xfrm>
            <a:off x="5460387" y="311509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ZA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B072379-EDC3-14D3-D190-705815047B1B}"/>
              </a:ext>
            </a:extLst>
          </p:cNvPr>
          <p:cNvSpPr txBox="1"/>
          <p:nvPr/>
        </p:nvSpPr>
        <p:spPr>
          <a:xfrm>
            <a:off x="5536940" y="3801674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en-ZA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1A54DD-9C90-876B-CDAA-3A2A8F2FFEC9}"/>
              </a:ext>
            </a:extLst>
          </p:cNvPr>
          <p:cNvSpPr txBox="1"/>
          <p:nvPr/>
        </p:nvSpPr>
        <p:spPr>
          <a:xfrm>
            <a:off x="5585486" y="459467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499C4E6-792C-A204-E041-6D1C3297427B}"/>
              </a:ext>
            </a:extLst>
          </p:cNvPr>
          <p:cNvSpPr txBox="1"/>
          <p:nvPr/>
        </p:nvSpPr>
        <p:spPr>
          <a:xfrm>
            <a:off x="6796169" y="3485873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ZA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0F227BE-3406-9911-29E0-2DB0B10B2FD4}"/>
              </a:ext>
            </a:extLst>
          </p:cNvPr>
          <p:cNvSpPr txBox="1"/>
          <p:nvPr/>
        </p:nvSpPr>
        <p:spPr>
          <a:xfrm>
            <a:off x="7996207" y="3463088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ZA" dirty="0"/>
          </a:p>
        </p:txBody>
      </p:sp>
      <p:graphicFrame>
        <p:nvGraphicFramePr>
          <p:cNvPr id="94" name="Table 45">
            <a:extLst>
              <a:ext uri="{FF2B5EF4-FFF2-40B4-BE49-F238E27FC236}">
                <a16:creationId xmlns:a16="http://schemas.microsoft.com/office/drawing/2014/main" id="{D9EFE41D-7AEF-5442-A554-C7E52BE3AE9D}"/>
              </a:ext>
            </a:extLst>
          </p:cNvPr>
          <p:cNvGraphicFramePr>
            <a:graphicFrameLocks noGrp="1"/>
          </p:cNvGraphicFramePr>
          <p:nvPr/>
        </p:nvGraphicFramePr>
        <p:xfrm>
          <a:off x="1624005" y="3706765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5" name="Table 45">
            <a:extLst>
              <a:ext uri="{FF2B5EF4-FFF2-40B4-BE49-F238E27FC236}">
                <a16:creationId xmlns:a16="http://schemas.microsoft.com/office/drawing/2014/main" id="{0A80B170-4771-1213-C44E-E4D782118BE7}"/>
              </a:ext>
            </a:extLst>
          </p:cNvPr>
          <p:cNvGraphicFramePr>
            <a:graphicFrameLocks noGrp="1"/>
          </p:cNvGraphicFramePr>
          <p:nvPr/>
        </p:nvGraphicFramePr>
        <p:xfrm>
          <a:off x="3236823" y="2238690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6" name="Table 45">
            <a:extLst>
              <a:ext uri="{FF2B5EF4-FFF2-40B4-BE49-F238E27FC236}">
                <a16:creationId xmlns:a16="http://schemas.microsoft.com/office/drawing/2014/main" id="{312A9B6A-B2A5-C9E9-FAA4-242992A02CF5}"/>
              </a:ext>
            </a:extLst>
          </p:cNvPr>
          <p:cNvGraphicFramePr>
            <a:graphicFrameLocks noGrp="1"/>
          </p:cNvGraphicFramePr>
          <p:nvPr/>
        </p:nvGraphicFramePr>
        <p:xfrm>
          <a:off x="3294330" y="3955704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7" name="Table 45">
            <a:extLst>
              <a:ext uri="{FF2B5EF4-FFF2-40B4-BE49-F238E27FC236}">
                <a16:creationId xmlns:a16="http://schemas.microsoft.com/office/drawing/2014/main" id="{3BCB934B-F12D-1672-F780-8BCCE233D193}"/>
              </a:ext>
            </a:extLst>
          </p:cNvPr>
          <p:cNvGraphicFramePr>
            <a:graphicFrameLocks noGrp="1"/>
          </p:cNvGraphicFramePr>
          <p:nvPr/>
        </p:nvGraphicFramePr>
        <p:xfrm>
          <a:off x="3232255" y="5006730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8" name="Table 45">
            <a:extLst>
              <a:ext uri="{FF2B5EF4-FFF2-40B4-BE49-F238E27FC236}">
                <a16:creationId xmlns:a16="http://schemas.microsoft.com/office/drawing/2014/main" id="{CD5906F3-56B3-3248-FA50-F6A68B3689D2}"/>
              </a:ext>
            </a:extLst>
          </p:cNvPr>
          <p:cNvGraphicFramePr>
            <a:graphicFrameLocks noGrp="1"/>
          </p:cNvGraphicFramePr>
          <p:nvPr/>
        </p:nvGraphicFramePr>
        <p:xfrm>
          <a:off x="3233607" y="6166531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9" name="Table 45">
            <a:extLst>
              <a:ext uri="{FF2B5EF4-FFF2-40B4-BE49-F238E27FC236}">
                <a16:creationId xmlns:a16="http://schemas.microsoft.com/office/drawing/2014/main" id="{BA1E9AEE-5B1E-AD25-D59D-B65B4C82593B}"/>
              </a:ext>
            </a:extLst>
          </p:cNvPr>
          <p:cNvGraphicFramePr>
            <a:graphicFrameLocks noGrp="1"/>
          </p:cNvGraphicFramePr>
          <p:nvPr/>
        </p:nvGraphicFramePr>
        <p:xfrm>
          <a:off x="4605631" y="2591171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0" name="Table 45">
            <a:extLst>
              <a:ext uri="{FF2B5EF4-FFF2-40B4-BE49-F238E27FC236}">
                <a16:creationId xmlns:a16="http://schemas.microsoft.com/office/drawing/2014/main" id="{9437509F-B352-6BFA-9D0B-0399FD394093}"/>
              </a:ext>
            </a:extLst>
          </p:cNvPr>
          <p:cNvGraphicFramePr>
            <a:graphicFrameLocks noGrp="1"/>
          </p:cNvGraphicFramePr>
          <p:nvPr/>
        </p:nvGraphicFramePr>
        <p:xfrm>
          <a:off x="4615386" y="4230024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1" name="Table 45">
            <a:extLst>
              <a:ext uri="{FF2B5EF4-FFF2-40B4-BE49-F238E27FC236}">
                <a16:creationId xmlns:a16="http://schemas.microsoft.com/office/drawing/2014/main" id="{E42EB3A6-57DC-C7D9-301D-B208569CA328}"/>
              </a:ext>
            </a:extLst>
          </p:cNvPr>
          <p:cNvGraphicFramePr>
            <a:graphicFrameLocks noGrp="1"/>
          </p:cNvGraphicFramePr>
          <p:nvPr/>
        </p:nvGraphicFramePr>
        <p:xfrm>
          <a:off x="4615386" y="5614942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2" name="Table 45">
            <a:extLst>
              <a:ext uri="{FF2B5EF4-FFF2-40B4-BE49-F238E27FC236}">
                <a16:creationId xmlns:a16="http://schemas.microsoft.com/office/drawing/2014/main" id="{A7F7ED29-0F41-6579-E502-13E95508158D}"/>
              </a:ext>
            </a:extLst>
          </p:cNvPr>
          <p:cNvGraphicFramePr>
            <a:graphicFrameLocks noGrp="1"/>
          </p:cNvGraphicFramePr>
          <p:nvPr/>
        </p:nvGraphicFramePr>
        <p:xfrm>
          <a:off x="5996333" y="3080547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3" name="Table 45">
            <a:extLst>
              <a:ext uri="{FF2B5EF4-FFF2-40B4-BE49-F238E27FC236}">
                <a16:creationId xmlns:a16="http://schemas.microsoft.com/office/drawing/2014/main" id="{B6300783-6C74-158E-7E28-AE3DCFA1B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172375"/>
              </p:ext>
            </p:extLst>
          </p:nvPr>
        </p:nvGraphicFramePr>
        <p:xfrm>
          <a:off x="7194039" y="3080547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14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4" name="Table 45">
            <a:extLst>
              <a:ext uri="{FF2B5EF4-FFF2-40B4-BE49-F238E27FC236}">
                <a16:creationId xmlns:a16="http://schemas.microsoft.com/office/drawing/2014/main" id="{F84AC821-A500-DCAC-FB59-503322670643}"/>
              </a:ext>
            </a:extLst>
          </p:cNvPr>
          <p:cNvGraphicFramePr>
            <a:graphicFrameLocks noGrp="1"/>
          </p:cNvGraphicFramePr>
          <p:nvPr/>
        </p:nvGraphicFramePr>
        <p:xfrm>
          <a:off x="8550755" y="3081686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2573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5FBFF-8F86-42BC-8C28-7D9413125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: create a website</a:t>
            </a:r>
          </a:p>
        </p:txBody>
      </p: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9D7C1BCA-10D2-AB11-FC69-8AE819812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7779" y="4012070"/>
            <a:ext cx="4782708" cy="1937397"/>
          </a:xfrm>
        </p:spPr>
        <p:txBody>
          <a:bodyPr>
            <a:normAutofit/>
          </a:bodyPr>
          <a:lstStyle/>
          <a:p>
            <a:r>
              <a:rPr lang="en-US" dirty="0"/>
              <a:t>Other tasks can only start once all preceding tasks have ended, so their start time is the </a:t>
            </a:r>
            <a:r>
              <a:rPr lang="en-US" b="1" dirty="0"/>
              <a:t>maximum</a:t>
            </a:r>
            <a:r>
              <a:rPr lang="en-US" dirty="0"/>
              <a:t> of all previous tasks’ starts time plus the duration of the previous task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DFEE9C-5400-849A-8283-6615B3E58345}"/>
              </a:ext>
            </a:extLst>
          </p:cNvPr>
          <p:cNvSpPr/>
          <p:nvPr/>
        </p:nvSpPr>
        <p:spPr>
          <a:xfrm>
            <a:off x="2374232" y="4030877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9775068-76A0-1536-B7E8-66FD2DDB7505}"/>
              </a:ext>
            </a:extLst>
          </p:cNvPr>
          <p:cNvSpPr/>
          <p:nvPr/>
        </p:nvSpPr>
        <p:spPr>
          <a:xfrm>
            <a:off x="3590349" y="2542673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EB13075-2682-F353-AB4E-4BAC26BAE390}"/>
              </a:ext>
            </a:extLst>
          </p:cNvPr>
          <p:cNvSpPr/>
          <p:nvPr/>
        </p:nvSpPr>
        <p:spPr>
          <a:xfrm>
            <a:off x="3590349" y="3582593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1FFAD2D-5EE7-2950-D002-1AB0B200618E}"/>
              </a:ext>
            </a:extLst>
          </p:cNvPr>
          <p:cNvSpPr/>
          <p:nvPr/>
        </p:nvSpPr>
        <p:spPr>
          <a:xfrm>
            <a:off x="3573070" y="4612572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0FB859B-FAA6-935B-7356-4EF2BC4902D0}"/>
              </a:ext>
            </a:extLst>
          </p:cNvPr>
          <p:cNvSpPr/>
          <p:nvPr/>
        </p:nvSpPr>
        <p:spPr>
          <a:xfrm>
            <a:off x="3573070" y="5776871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D440C9F-8AF0-F711-0DEF-631500763E37}"/>
              </a:ext>
            </a:extLst>
          </p:cNvPr>
          <p:cNvCxnSpPr>
            <a:cxnSpLocks/>
            <a:stCxn id="22" idx="7"/>
            <a:endCxn id="46" idx="3"/>
          </p:cNvCxnSpPr>
          <p:nvPr/>
        </p:nvCxnSpPr>
        <p:spPr>
          <a:xfrm flipV="1">
            <a:off x="2709945" y="2842452"/>
            <a:ext cx="938003" cy="1239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D6A02C1-942D-0ECF-384C-73B67212AF47}"/>
              </a:ext>
            </a:extLst>
          </p:cNvPr>
          <p:cNvCxnSpPr>
            <a:cxnSpLocks/>
            <a:stCxn id="22" idx="6"/>
            <a:endCxn id="47" idx="2"/>
          </p:cNvCxnSpPr>
          <p:nvPr/>
        </p:nvCxnSpPr>
        <p:spPr>
          <a:xfrm flipV="1">
            <a:off x="2767543" y="3758200"/>
            <a:ext cx="822806" cy="448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2F61886-376E-B26B-BFFB-32B5EBE2D9F1}"/>
              </a:ext>
            </a:extLst>
          </p:cNvPr>
          <p:cNvCxnSpPr>
            <a:cxnSpLocks/>
            <a:stCxn id="22" idx="5"/>
            <a:endCxn id="48" idx="2"/>
          </p:cNvCxnSpPr>
          <p:nvPr/>
        </p:nvCxnSpPr>
        <p:spPr>
          <a:xfrm>
            <a:off x="2709945" y="4330655"/>
            <a:ext cx="863125" cy="457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C7ED898-61BB-A2C3-6598-35E832DCF9DA}"/>
              </a:ext>
            </a:extLst>
          </p:cNvPr>
          <p:cNvCxnSpPr>
            <a:cxnSpLocks/>
            <a:stCxn id="22" idx="4"/>
            <a:endCxn id="49" idx="2"/>
          </p:cNvCxnSpPr>
          <p:nvPr/>
        </p:nvCxnSpPr>
        <p:spPr>
          <a:xfrm>
            <a:off x="2570888" y="4382090"/>
            <a:ext cx="1002182" cy="1570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B5BEBF2A-08C1-D003-14AA-2E5990648D76}"/>
              </a:ext>
            </a:extLst>
          </p:cNvPr>
          <p:cNvSpPr/>
          <p:nvPr/>
        </p:nvSpPr>
        <p:spPr>
          <a:xfrm>
            <a:off x="4947065" y="2902098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8D773CE-FEBA-8997-A2A3-BC68CCA29DBF}"/>
              </a:ext>
            </a:extLst>
          </p:cNvPr>
          <p:cNvSpPr/>
          <p:nvPr/>
        </p:nvSpPr>
        <p:spPr>
          <a:xfrm>
            <a:off x="4947065" y="3855270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6A03A7B-7210-DC68-25C3-2234AA76B442}"/>
              </a:ext>
            </a:extLst>
          </p:cNvPr>
          <p:cNvSpPr/>
          <p:nvPr/>
        </p:nvSpPr>
        <p:spPr>
          <a:xfrm>
            <a:off x="4947065" y="5187935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F3B3A92-9F15-5E77-36C4-41ECE0E03811}"/>
              </a:ext>
            </a:extLst>
          </p:cNvPr>
          <p:cNvCxnSpPr>
            <a:cxnSpLocks/>
            <a:endCxn id="64" idx="2"/>
          </p:cNvCxnSpPr>
          <p:nvPr/>
        </p:nvCxnSpPr>
        <p:spPr>
          <a:xfrm>
            <a:off x="4041259" y="2768951"/>
            <a:ext cx="905806" cy="308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97ABD5B-F8B6-ED76-A19C-1B63BFAE0444}"/>
              </a:ext>
            </a:extLst>
          </p:cNvPr>
          <p:cNvCxnSpPr>
            <a:cxnSpLocks/>
            <a:stCxn id="47" idx="7"/>
            <a:endCxn id="64" idx="3"/>
          </p:cNvCxnSpPr>
          <p:nvPr/>
        </p:nvCxnSpPr>
        <p:spPr>
          <a:xfrm flipV="1">
            <a:off x="3926062" y="3201876"/>
            <a:ext cx="1078601" cy="43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72F271D-58F8-C1E9-A104-7AA53AD9987B}"/>
              </a:ext>
            </a:extLst>
          </p:cNvPr>
          <p:cNvCxnSpPr>
            <a:cxnSpLocks/>
            <a:stCxn id="47" idx="6"/>
            <a:endCxn id="65" idx="2"/>
          </p:cNvCxnSpPr>
          <p:nvPr/>
        </p:nvCxnSpPr>
        <p:spPr>
          <a:xfrm>
            <a:off x="3983661" y="3758200"/>
            <a:ext cx="963404" cy="272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FFFBC00-AC71-24F4-7A0D-4845CD30C09C}"/>
              </a:ext>
            </a:extLst>
          </p:cNvPr>
          <p:cNvCxnSpPr>
            <a:cxnSpLocks/>
            <a:stCxn id="48" idx="5"/>
            <a:endCxn id="66" idx="2"/>
          </p:cNvCxnSpPr>
          <p:nvPr/>
        </p:nvCxnSpPr>
        <p:spPr>
          <a:xfrm>
            <a:off x="3908783" y="4912351"/>
            <a:ext cx="1038282" cy="451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EEDD00C-69CC-B1A4-C32F-4CF3B9E77587}"/>
              </a:ext>
            </a:extLst>
          </p:cNvPr>
          <p:cNvCxnSpPr>
            <a:cxnSpLocks/>
            <a:stCxn id="49" idx="6"/>
            <a:endCxn id="66" idx="3"/>
          </p:cNvCxnSpPr>
          <p:nvPr/>
        </p:nvCxnSpPr>
        <p:spPr>
          <a:xfrm flipV="1">
            <a:off x="3966381" y="5487714"/>
            <a:ext cx="1038282" cy="464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8349391-ECA5-1E9D-CA3A-9A766F818D58}"/>
              </a:ext>
            </a:extLst>
          </p:cNvPr>
          <p:cNvSpPr/>
          <p:nvPr/>
        </p:nvSpPr>
        <p:spPr>
          <a:xfrm>
            <a:off x="6303780" y="3406987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3904B7A-7AB4-F21E-DA15-0DF2B9809A66}"/>
              </a:ext>
            </a:extLst>
          </p:cNvPr>
          <p:cNvCxnSpPr>
            <a:cxnSpLocks/>
            <a:stCxn id="64" idx="6"/>
            <a:endCxn id="72" idx="1"/>
          </p:cNvCxnSpPr>
          <p:nvPr/>
        </p:nvCxnSpPr>
        <p:spPr>
          <a:xfrm>
            <a:off x="5340376" y="3077704"/>
            <a:ext cx="1021003" cy="38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A0B7AEB-F1B7-B216-4E77-CC0AB119140E}"/>
              </a:ext>
            </a:extLst>
          </p:cNvPr>
          <p:cNvCxnSpPr>
            <a:cxnSpLocks/>
            <a:stCxn id="65" idx="6"/>
            <a:endCxn id="72" idx="3"/>
          </p:cNvCxnSpPr>
          <p:nvPr/>
        </p:nvCxnSpPr>
        <p:spPr>
          <a:xfrm flipV="1">
            <a:off x="5340376" y="3706765"/>
            <a:ext cx="1021003" cy="324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4EB01A0-F15F-5E6E-CFCE-96D14AF057D7}"/>
              </a:ext>
            </a:extLst>
          </p:cNvPr>
          <p:cNvCxnSpPr>
            <a:cxnSpLocks/>
            <a:stCxn id="66" idx="7"/>
            <a:endCxn id="72" idx="4"/>
          </p:cNvCxnSpPr>
          <p:nvPr/>
        </p:nvCxnSpPr>
        <p:spPr>
          <a:xfrm flipV="1">
            <a:off x="5282777" y="3758200"/>
            <a:ext cx="1217658" cy="1481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A5139E95-2EAD-F45A-4AF9-3D34998EA0C8}"/>
              </a:ext>
            </a:extLst>
          </p:cNvPr>
          <p:cNvSpPr/>
          <p:nvPr/>
        </p:nvSpPr>
        <p:spPr>
          <a:xfrm>
            <a:off x="7463839" y="3406987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AB8B6E1-1CA8-53C5-124A-27524AFC6938}"/>
              </a:ext>
            </a:extLst>
          </p:cNvPr>
          <p:cNvSpPr/>
          <p:nvPr/>
        </p:nvSpPr>
        <p:spPr>
          <a:xfrm>
            <a:off x="8670388" y="3406983"/>
            <a:ext cx="826538" cy="351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C08C276-12C8-262B-C720-CA5C964CD125}"/>
              </a:ext>
            </a:extLst>
          </p:cNvPr>
          <p:cNvCxnSpPr>
            <a:cxnSpLocks/>
            <a:stCxn id="72" idx="6"/>
            <a:endCxn id="76" idx="2"/>
          </p:cNvCxnSpPr>
          <p:nvPr/>
        </p:nvCxnSpPr>
        <p:spPr>
          <a:xfrm>
            <a:off x="6697091" y="3582593"/>
            <a:ext cx="766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2122E6F-7F4C-7E0F-5852-B4BECF89C9C9}"/>
              </a:ext>
            </a:extLst>
          </p:cNvPr>
          <p:cNvCxnSpPr>
            <a:cxnSpLocks/>
            <a:stCxn id="76" idx="6"/>
            <a:endCxn id="77" idx="2"/>
          </p:cNvCxnSpPr>
          <p:nvPr/>
        </p:nvCxnSpPr>
        <p:spPr>
          <a:xfrm flipV="1">
            <a:off x="7857150" y="3582591"/>
            <a:ext cx="81323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573D773-4645-ED47-B541-D3C7D8B4D57B}"/>
              </a:ext>
            </a:extLst>
          </p:cNvPr>
          <p:cNvSpPr txBox="1"/>
          <p:nvPr/>
        </p:nvSpPr>
        <p:spPr>
          <a:xfrm>
            <a:off x="2914767" y="3150693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17B4EDA-2551-EE76-D45D-7622330BDCF5}"/>
              </a:ext>
            </a:extLst>
          </p:cNvPr>
          <p:cNvSpPr txBox="1"/>
          <p:nvPr/>
        </p:nvSpPr>
        <p:spPr>
          <a:xfrm>
            <a:off x="3077460" y="3855270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E96B57E-7F29-AD04-8517-0A142F618CEF}"/>
              </a:ext>
            </a:extLst>
          </p:cNvPr>
          <p:cNvSpPr txBox="1"/>
          <p:nvPr/>
        </p:nvSpPr>
        <p:spPr>
          <a:xfrm>
            <a:off x="2985606" y="4454828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D56652A-AF0F-4187-04B8-610D9110A401}"/>
              </a:ext>
            </a:extLst>
          </p:cNvPr>
          <p:cNvSpPr txBox="1"/>
          <p:nvPr/>
        </p:nvSpPr>
        <p:spPr>
          <a:xfrm>
            <a:off x="2739435" y="4946391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2C46613-C7BB-00B5-17D1-513950140A7A}"/>
              </a:ext>
            </a:extLst>
          </p:cNvPr>
          <p:cNvSpPr txBox="1"/>
          <p:nvPr/>
        </p:nvSpPr>
        <p:spPr>
          <a:xfrm>
            <a:off x="4211381" y="2785809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4F008E6-A3B8-BF4B-7B30-9519BD4875C3}"/>
              </a:ext>
            </a:extLst>
          </p:cNvPr>
          <p:cNvSpPr txBox="1"/>
          <p:nvPr/>
        </p:nvSpPr>
        <p:spPr>
          <a:xfrm>
            <a:off x="4319373" y="3302865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ZA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BA065BE-E1C3-468B-442D-B71109C80EC4}"/>
              </a:ext>
            </a:extLst>
          </p:cNvPr>
          <p:cNvSpPr txBox="1"/>
          <p:nvPr/>
        </p:nvSpPr>
        <p:spPr>
          <a:xfrm>
            <a:off x="4332948" y="384159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ZA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B6430C-FDD5-E8FD-7D27-8F74745887BD}"/>
              </a:ext>
            </a:extLst>
          </p:cNvPr>
          <p:cNvSpPr txBox="1"/>
          <p:nvPr/>
        </p:nvSpPr>
        <p:spPr>
          <a:xfrm>
            <a:off x="4351006" y="4858998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E3632C3-88D4-AB94-1A7B-4DD130262735}"/>
              </a:ext>
            </a:extLst>
          </p:cNvPr>
          <p:cNvSpPr txBox="1"/>
          <p:nvPr/>
        </p:nvSpPr>
        <p:spPr>
          <a:xfrm>
            <a:off x="4211381" y="565858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ZA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7E73120-1BA3-76D2-5F3A-50A6B6349FAA}"/>
              </a:ext>
            </a:extLst>
          </p:cNvPr>
          <p:cNvSpPr txBox="1"/>
          <p:nvPr/>
        </p:nvSpPr>
        <p:spPr>
          <a:xfrm>
            <a:off x="5460387" y="311509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ZA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B072379-EDC3-14D3-D190-705815047B1B}"/>
              </a:ext>
            </a:extLst>
          </p:cNvPr>
          <p:cNvSpPr txBox="1"/>
          <p:nvPr/>
        </p:nvSpPr>
        <p:spPr>
          <a:xfrm>
            <a:off x="5536940" y="3801674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en-ZA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1A54DD-9C90-876B-CDAA-3A2A8F2FFEC9}"/>
              </a:ext>
            </a:extLst>
          </p:cNvPr>
          <p:cNvSpPr txBox="1"/>
          <p:nvPr/>
        </p:nvSpPr>
        <p:spPr>
          <a:xfrm>
            <a:off x="5585486" y="459467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499C4E6-792C-A204-E041-6D1C3297427B}"/>
              </a:ext>
            </a:extLst>
          </p:cNvPr>
          <p:cNvSpPr txBox="1"/>
          <p:nvPr/>
        </p:nvSpPr>
        <p:spPr>
          <a:xfrm>
            <a:off x="6796169" y="3485873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ZA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0F227BE-3406-9911-29E0-2DB0B10B2FD4}"/>
              </a:ext>
            </a:extLst>
          </p:cNvPr>
          <p:cNvSpPr txBox="1"/>
          <p:nvPr/>
        </p:nvSpPr>
        <p:spPr>
          <a:xfrm>
            <a:off x="7996207" y="3463088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ZA" dirty="0"/>
          </a:p>
        </p:txBody>
      </p:sp>
      <p:graphicFrame>
        <p:nvGraphicFramePr>
          <p:cNvPr id="94" name="Table 45">
            <a:extLst>
              <a:ext uri="{FF2B5EF4-FFF2-40B4-BE49-F238E27FC236}">
                <a16:creationId xmlns:a16="http://schemas.microsoft.com/office/drawing/2014/main" id="{D9EFE41D-7AEF-5442-A554-C7E52BE3AE9D}"/>
              </a:ext>
            </a:extLst>
          </p:cNvPr>
          <p:cNvGraphicFramePr>
            <a:graphicFrameLocks noGrp="1"/>
          </p:cNvGraphicFramePr>
          <p:nvPr/>
        </p:nvGraphicFramePr>
        <p:xfrm>
          <a:off x="1624005" y="3706765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5" name="Table 45">
            <a:extLst>
              <a:ext uri="{FF2B5EF4-FFF2-40B4-BE49-F238E27FC236}">
                <a16:creationId xmlns:a16="http://schemas.microsoft.com/office/drawing/2014/main" id="{0A80B170-4771-1213-C44E-E4D782118BE7}"/>
              </a:ext>
            </a:extLst>
          </p:cNvPr>
          <p:cNvGraphicFramePr>
            <a:graphicFrameLocks noGrp="1"/>
          </p:cNvGraphicFramePr>
          <p:nvPr/>
        </p:nvGraphicFramePr>
        <p:xfrm>
          <a:off x="3236823" y="2238690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6" name="Table 45">
            <a:extLst>
              <a:ext uri="{FF2B5EF4-FFF2-40B4-BE49-F238E27FC236}">
                <a16:creationId xmlns:a16="http://schemas.microsoft.com/office/drawing/2014/main" id="{312A9B6A-B2A5-C9E9-FAA4-242992A02CF5}"/>
              </a:ext>
            </a:extLst>
          </p:cNvPr>
          <p:cNvGraphicFramePr>
            <a:graphicFrameLocks noGrp="1"/>
          </p:cNvGraphicFramePr>
          <p:nvPr/>
        </p:nvGraphicFramePr>
        <p:xfrm>
          <a:off x="3294330" y="3955704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7" name="Table 45">
            <a:extLst>
              <a:ext uri="{FF2B5EF4-FFF2-40B4-BE49-F238E27FC236}">
                <a16:creationId xmlns:a16="http://schemas.microsoft.com/office/drawing/2014/main" id="{3BCB934B-F12D-1672-F780-8BCCE233D193}"/>
              </a:ext>
            </a:extLst>
          </p:cNvPr>
          <p:cNvGraphicFramePr>
            <a:graphicFrameLocks noGrp="1"/>
          </p:cNvGraphicFramePr>
          <p:nvPr/>
        </p:nvGraphicFramePr>
        <p:xfrm>
          <a:off x="3232255" y="5006730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8" name="Table 45">
            <a:extLst>
              <a:ext uri="{FF2B5EF4-FFF2-40B4-BE49-F238E27FC236}">
                <a16:creationId xmlns:a16="http://schemas.microsoft.com/office/drawing/2014/main" id="{CD5906F3-56B3-3248-FA50-F6A68B3689D2}"/>
              </a:ext>
            </a:extLst>
          </p:cNvPr>
          <p:cNvGraphicFramePr>
            <a:graphicFrameLocks noGrp="1"/>
          </p:cNvGraphicFramePr>
          <p:nvPr/>
        </p:nvGraphicFramePr>
        <p:xfrm>
          <a:off x="3233607" y="6166531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9" name="Table 45">
            <a:extLst>
              <a:ext uri="{FF2B5EF4-FFF2-40B4-BE49-F238E27FC236}">
                <a16:creationId xmlns:a16="http://schemas.microsoft.com/office/drawing/2014/main" id="{BA1E9AEE-5B1E-AD25-D59D-B65B4C82593B}"/>
              </a:ext>
            </a:extLst>
          </p:cNvPr>
          <p:cNvGraphicFramePr>
            <a:graphicFrameLocks noGrp="1"/>
          </p:cNvGraphicFramePr>
          <p:nvPr/>
        </p:nvGraphicFramePr>
        <p:xfrm>
          <a:off x="4605631" y="2591171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0" name="Table 45">
            <a:extLst>
              <a:ext uri="{FF2B5EF4-FFF2-40B4-BE49-F238E27FC236}">
                <a16:creationId xmlns:a16="http://schemas.microsoft.com/office/drawing/2014/main" id="{9437509F-B352-6BFA-9D0B-0399FD394093}"/>
              </a:ext>
            </a:extLst>
          </p:cNvPr>
          <p:cNvGraphicFramePr>
            <a:graphicFrameLocks noGrp="1"/>
          </p:cNvGraphicFramePr>
          <p:nvPr/>
        </p:nvGraphicFramePr>
        <p:xfrm>
          <a:off x="4615386" y="4230024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1" name="Table 45">
            <a:extLst>
              <a:ext uri="{FF2B5EF4-FFF2-40B4-BE49-F238E27FC236}">
                <a16:creationId xmlns:a16="http://schemas.microsoft.com/office/drawing/2014/main" id="{E42EB3A6-57DC-C7D9-301D-B208569CA328}"/>
              </a:ext>
            </a:extLst>
          </p:cNvPr>
          <p:cNvGraphicFramePr>
            <a:graphicFrameLocks noGrp="1"/>
          </p:cNvGraphicFramePr>
          <p:nvPr/>
        </p:nvGraphicFramePr>
        <p:xfrm>
          <a:off x="4615386" y="5614942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2" name="Table 45">
            <a:extLst>
              <a:ext uri="{FF2B5EF4-FFF2-40B4-BE49-F238E27FC236}">
                <a16:creationId xmlns:a16="http://schemas.microsoft.com/office/drawing/2014/main" id="{A7F7ED29-0F41-6579-E502-13E95508158D}"/>
              </a:ext>
            </a:extLst>
          </p:cNvPr>
          <p:cNvGraphicFramePr>
            <a:graphicFrameLocks noGrp="1"/>
          </p:cNvGraphicFramePr>
          <p:nvPr/>
        </p:nvGraphicFramePr>
        <p:xfrm>
          <a:off x="5996333" y="3080547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3" name="Table 45">
            <a:extLst>
              <a:ext uri="{FF2B5EF4-FFF2-40B4-BE49-F238E27FC236}">
                <a16:creationId xmlns:a16="http://schemas.microsoft.com/office/drawing/2014/main" id="{B6300783-6C74-158E-7E28-AE3DCFA1BF2C}"/>
              </a:ext>
            </a:extLst>
          </p:cNvPr>
          <p:cNvGraphicFramePr>
            <a:graphicFrameLocks noGrp="1"/>
          </p:cNvGraphicFramePr>
          <p:nvPr/>
        </p:nvGraphicFramePr>
        <p:xfrm>
          <a:off x="7194039" y="3080547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14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4" name="Table 45">
            <a:extLst>
              <a:ext uri="{FF2B5EF4-FFF2-40B4-BE49-F238E27FC236}">
                <a16:creationId xmlns:a16="http://schemas.microsoft.com/office/drawing/2014/main" id="{F84AC821-A500-DCAC-FB59-503322670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589934"/>
              </p:ext>
            </p:extLst>
          </p:nvPr>
        </p:nvGraphicFramePr>
        <p:xfrm>
          <a:off x="8550755" y="3081686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16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3567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5FBFF-8F86-42BC-8C28-7D9413125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: create a website</a:t>
            </a:r>
          </a:p>
        </p:txBody>
      </p: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9D7C1BCA-10D2-AB11-FC69-8AE819812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7779" y="4012070"/>
            <a:ext cx="4782708" cy="1937397"/>
          </a:xfrm>
        </p:spPr>
        <p:txBody>
          <a:bodyPr>
            <a:normAutofit/>
          </a:bodyPr>
          <a:lstStyle/>
          <a:p>
            <a:r>
              <a:rPr lang="en-US" dirty="0"/>
              <a:t>The latest the end task can start to avoid delaying the project is the same as its start time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DFEE9C-5400-849A-8283-6615B3E58345}"/>
              </a:ext>
            </a:extLst>
          </p:cNvPr>
          <p:cNvSpPr/>
          <p:nvPr/>
        </p:nvSpPr>
        <p:spPr>
          <a:xfrm>
            <a:off x="2374232" y="4030877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9775068-76A0-1536-B7E8-66FD2DDB7505}"/>
              </a:ext>
            </a:extLst>
          </p:cNvPr>
          <p:cNvSpPr/>
          <p:nvPr/>
        </p:nvSpPr>
        <p:spPr>
          <a:xfrm>
            <a:off x="3590349" y="2542673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EB13075-2682-F353-AB4E-4BAC26BAE390}"/>
              </a:ext>
            </a:extLst>
          </p:cNvPr>
          <p:cNvSpPr/>
          <p:nvPr/>
        </p:nvSpPr>
        <p:spPr>
          <a:xfrm>
            <a:off x="3590349" y="3582593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1FFAD2D-5EE7-2950-D002-1AB0B200618E}"/>
              </a:ext>
            </a:extLst>
          </p:cNvPr>
          <p:cNvSpPr/>
          <p:nvPr/>
        </p:nvSpPr>
        <p:spPr>
          <a:xfrm>
            <a:off x="3573070" y="4612572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0FB859B-FAA6-935B-7356-4EF2BC4902D0}"/>
              </a:ext>
            </a:extLst>
          </p:cNvPr>
          <p:cNvSpPr/>
          <p:nvPr/>
        </p:nvSpPr>
        <p:spPr>
          <a:xfrm>
            <a:off x="3573070" y="5776871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D440C9F-8AF0-F711-0DEF-631500763E37}"/>
              </a:ext>
            </a:extLst>
          </p:cNvPr>
          <p:cNvCxnSpPr>
            <a:cxnSpLocks/>
            <a:stCxn id="22" idx="7"/>
            <a:endCxn id="46" idx="3"/>
          </p:cNvCxnSpPr>
          <p:nvPr/>
        </p:nvCxnSpPr>
        <p:spPr>
          <a:xfrm flipV="1">
            <a:off x="2709945" y="2842452"/>
            <a:ext cx="938003" cy="1239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D6A02C1-942D-0ECF-384C-73B67212AF47}"/>
              </a:ext>
            </a:extLst>
          </p:cNvPr>
          <p:cNvCxnSpPr>
            <a:cxnSpLocks/>
            <a:stCxn id="22" idx="6"/>
            <a:endCxn id="47" idx="2"/>
          </p:cNvCxnSpPr>
          <p:nvPr/>
        </p:nvCxnSpPr>
        <p:spPr>
          <a:xfrm flipV="1">
            <a:off x="2767543" y="3758200"/>
            <a:ext cx="822806" cy="448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2F61886-376E-B26B-BFFB-32B5EBE2D9F1}"/>
              </a:ext>
            </a:extLst>
          </p:cNvPr>
          <p:cNvCxnSpPr>
            <a:cxnSpLocks/>
            <a:stCxn id="22" idx="5"/>
            <a:endCxn id="48" idx="2"/>
          </p:cNvCxnSpPr>
          <p:nvPr/>
        </p:nvCxnSpPr>
        <p:spPr>
          <a:xfrm>
            <a:off x="2709945" y="4330655"/>
            <a:ext cx="863125" cy="457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C7ED898-61BB-A2C3-6598-35E832DCF9DA}"/>
              </a:ext>
            </a:extLst>
          </p:cNvPr>
          <p:cNvCxnSpPr>
            <a:cxnSpLocks/>
            <a:stCxn id="22" idx="4"/>
            <a:endCxn id="49" idx="2"/>
          </p:cNvCxnSpPr>
          <p:nvPr/>
        </p:nvCxnSpPr>
        <p:spPr>
          <a:xfrm>
            <a:off x="2570888" y="4382090"/>
            <a:ext cx="1002182" cy="1570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B5BEBF2A-08C1-D003-14AA-2E5990648D76}"/>
              </a:ext>
            </a:extLst>
          </p:cNvPr>
          <p:cNvSpPr/>
          <p:nvPr/>
        </p:nvSpPr>
        <p:spPr>
          <a:xfrm>
            <a:off x="4947065" y="2902098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8D773CE-FEBA-8997-A2A3-BC68CCA29DBF}"/>
              </a:ext>
            </a:extLst>
          </p:cNvPr>
          <p:cNvSpPr/>
          <p:nvPr/>
        </p:nvSpPr>
        <p:spPr>
          <a:xfrm>
            <a:off x="4947065" y="3855270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6A03A7B-7210-DC68-25C3-2234AA76B442}"/>
              </a:ext>
            </a:extLst>
          </p:cNvPr>
          <p:cNvSpPr/>
          <p:nvPr/>
        </p:nvSpPr>
        <p:spPr>
          <a:xfrm>
            <a:off x="4947065" y="5187935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F3B3A92-9F15-5E77-36C4-41ECE0E03811}"/>
              </a:ext>
            </a:extLst>
          </p:cNvPr>
          <p:cNvCxnSpPr>
            <a:cxnSpLocks/>
            <a:endCxn id="64" idx="2"/>
          </p:cNvCxnSpPr>
          <p:nvPr/>
        </p:nvCxnSpPr>
        <p:spPr>
          <a:xfrm>
            <a:off x="4041259" y="2768951"/>
            <a:ext cx="905806" cy="308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97ABD5B-F8B6-ED76-A19C-1B63BFAE0444}"/>
              </a:ext>
            </a:extLst>
          </p:cNvPr>
          <p:cNvCxnSpPr>
            <a:cxnSpLocks/>
            <a:stCxn id="47" idx="7"/>
            <a:endCxn id="64" idx="3"/>
          </p:cNvCxnSpPr>
          <p:nvPr/>
        </p:nvCxnSpPr>
        <p:spPr>
          <a:xfrm flipV="1">
            <a:off x="3926062" y="3201876"/>
            <a:ext cx="1078601" cy="43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72F271D-58F8-C1E9-A104-7AA53AD9987B}"/>
              </a:ext>
            </a:extLst>
          </p:cNvPr>
          <p:cNvCxnSpPr>
            <a:cxnSpLocks/>
            <a:stCxn id="47" idx="6"/>
            <a:endCxn id="65" idx="2"/>
          </p:cNvCxnSpPr>
          <p:nvPr/>
        </p:nvCxnSpPr>
        <p:spPr>
          <a:xfrm>
            <a:off x="3983661" y="3758200"/>
            <a:ext cx="963404" cy="272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FFFBC00-AC71-24F4-7A0D-4845CD30C09C}"/>
              </a:ext>
            </a:extLst>
          </p:cNvPr>
          <p:cNvCxnSpPr>
            <a:cxnSpLocks/>
            <a:stCxn id="48" idx="5"/>
            <a:endCxn id="66" idx="2"/>
          </p:cNvCxnSpPr>
          <p:nvPr/>
        </p:nvCxnSpPr>
        <p:spPr>
          <a:xfrm>
            <a:off x="3908783" y="4912351"/>
            <a:ext cx="1038282" cy="451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EEDD00C-69CC-B1A4-C32F-4CF3B9E77587}"/>
              </a:ext>
            </a:extLst>
          </p:cNvPr>
          <p:cNvCxnSpPr>
            <a:cxnSpLocks/>
            <a:stCxn id="49" idx="6"/>
            <a:endCxn id="66" idx="3"/>
          </p:cNvCxnSpPr>
          <p:nvPr/>
        </p:nvCxnSpPr>
        <p:spPr>
          <a:xfrm flipV="1">
            <a:off x="3966381" y="5487714"/>
            <a:ext cx="1038282" cy="464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8349391-ECA5-1E9D-CA3A-9A766F818D58}"/>
              </a:ext>
            </a:extLst>
          </p:cNvPr>
          <p:cNvSpPr/>
          <p:nvPr/>
        </p:nvSpPr>
        <p:spPr>
          <a:xfrm>
            <a:off x="6303780" y="3406987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3904B7A-7AB4-F21E-DA15-0DF2B9809A66}"/>
              </a:ext>
            </a:extLst>
          </p:cNvPr>
          <p:cNvCxnSpPr>
            <a:cxnSpLocks/>
            <a:stCxn id="64" idx="6"/>
            <a:endCxn id="72" idx="1"/>
          </p:cNvCxnSpPr>
          <p:nvPr/>
        </p:nvCxnSpPr>
        <p:spPr>
          <a:xfrm>
            <a:off x="5340376" y="3077704"/>
            <a:ext cx="1021003" cy="38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A0B7AEB-F1B7-B216-4E77-CC0AB119140E}"/>
              </a:ext>
            </a:extLst>
          </p:cNvPr>
          <p:cNvCxnSpPr>
            <a:cxnSpLocks/>
            <a:stCxn id="65" idx="6"/>
            <a:endCxn id="72" idx="3"/>
          </p:cNvCxnSpPr>
          <p:nvPr/>
        </p:nvCxnSpPr>
        <p:spPr>
          <a:xfrm flipV="1">
            <a:off x="5340376" y="3706765"/>
            <a:ext cx="1021003" cy="324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4EB01A0-F15F-5E6E-CFCE-96D14AF057D7}"/>
              </a:ext>
            </a:extLst>
          </p:cNvPr>
          <p:cNvCxnSpPr>
            <a:cxnSpLocks/>
            <a:stCxn id="66" idx="7"/>
            <a:endCxn id="72" idx="4"/>
          </p:cNvCxnSpPr>
          <p:nvPr/>
        </p:nvCxnSpPr>
        <p:spPr>
          <a:xfrm flipV="1">
            <a:off x="5282777" y="3758200"/>
            <a:ext cx="1217658" cy="1481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A5139E95-2EAD-F45A-4AF9-3D34998EA0C8}"/>
              </a:ext>
            </a:extLst>
          </p:cNvPr>
          <p:cNvSpPr/>
          <p:nvPr/>
        </p:nvSpPr>
        <p:spPr>
          <a:xfrm>
            <a:off x="7463839" y="3406987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AB8B6E1-1CA8-53C5-124A-27524AFC6938}"/>
              </a:ext>
            </a:extLst>
          </p:cNvPr>
          <p:cNvSpPr/>
          <p:nvPr/>
        </p:nvSpPr>
        <p:spPr>
          <a:xfrm>
            <a:off x="8670388" y="3406983"/>
            <a:ext cx="826538" cy="351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C08C276-12C8-262B-C720-CA5C964CD125}"/>
              </a:ext>
            </a:extLst>
          </p:cNvPr>
          <p:cNvCxnSpPr>
            <a:cxnSpLocks/>
            <a:stCxn id="72" idx="6"/>
            <a:endCxn id="76" idx="2"/>
          </p:cNvCxnSpPr>
          <p:nvPr/>
        </p:nvCxnSpPr>
        <p:spPr>
          <a:xfrm>
            <a:off x="6697091" y="3582593"/>
            <a:ext cx="766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2122E6F-7F4C-7E0F-5852-B4BECF89C9C9}"/>
              </a:ext>
            </a:extLst>
          </p:cNvPr>
          <p:cNvCxnSpPr>
            <a:cxnSpLocks/>
            <a:stCxn id="76" idx="6"/>
            <a:endCxn id="77" idx="2"/>
          </p:cNvCxnSpPr>
          <p:nvPr/>
        </p:nvCxnSpPr>
        <p:spPr>
          <a:xfrm flipV="1">
            <a:off x="7857150" y="3582591"/>
            <a:ext cx="81323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573D773-4645-ED47-B541-D3C7D8B4D57B}"/>
              </a:ext>
            </a:extLst>
          </p:cNvPr>
          <p:cNvSpPr txBox="1"/>
          <p:nvPr/>
        </p:nvSpPr>
        <p:spPr>
          <a:xfrm>
            <a:off x="2914767" y="3150693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17B4EDA-2551-EE76-D45D-7622330BDCF5}"/>
              </a:ext>
            </a:extLst>
          </p:cNvPr>
          <p:cNvSpPr txBox="1"/>
          <p:nvPr/>
        </p:nvSpPr>
        <p:spPr>
          <a:xfrm>
            <a:off x="3077460" y="3855270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E96B57E-7F29-AD04-8517-0A142F618CEF}"/>
              </a:ext>
            </a:extLst>
          </p:cNvPr>
          <p:cNvSpPr txBox="1"/>
          <p:nvPr/>
        </p:nvSpPr>
        <p:spPr>
          <a:xfrm>
            <a:off x="2985606" y="4454828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D56652A-AF0F-4187-04B8-610D9110A401}"/>
              </a:ext>
            </a:extLst>
          </p:cNvPr>
          <p:cNvSpPr txBox="1"/>
          <p:nvPr/>
        </p:nvSpPr>
        <p:spPr>
          <a:xfrm>
            <a:off x="2739435" y="4946391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2C46613-C7BB-00B5-17D1-513950140A7A}"/>
              </a:ext>
            </a:extLst>
          </p:cNvPr>
          <p:cNvSpPr txBox="1"/>
          <p:nvPr/>
        </p:nvSpPr>
        <p:spPr>
          <a:xfrm>
            <a:off x="4211381" y="2785809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4F008E6-A3B8-BF4B-7B30-9519BD4875C3}"/>
              </a:ext>
            </a:extLst>
          </p:cNvPr>
          <p:cNvSpPr txBox="1"/>
          <p:nvPr/>
        </p:nvSpPr>
        <p:spPr>
          <a:xfrm>
            <a:off x="4319373" y="3302865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ZA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BA065BE-E1C3-468B-442D-B71109C80EC4}"/>
              </a:ext>
            </a:extLst>
          </p:cNvPr>
          <p:cNvSpPr txBox="1"/>
          <p:nvPr/>
        </p:nvSpPr>
        <p:spPr>
          <a:xfrm>
            <a:off x="4332948" y="384159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ZA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B6430C-FDD5-E8FD-7D27-8F74745887BD}"/>
              </a:ext>
            </a:extLst>
          </p:cNvPr>
          <p:cNvSpPr txBox="1"/>
          <p:nvPr/>
        </p:nvSpPr>
        <p:spPr>
          <a:xfrm>
            <a:off x="4351006" y="4858998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E3632C3-88D4-AB94-1A7B-4DD130262735}"/>
              </a:ext>
            </a:extLst>
          </p:cNvPr>
          <p:cNvSpPr txBox="1"/>
          <p:nvPr/>
        </p:nvSpPr>
        <p:spPr>
          <a:xfrm>
            <a:off x="4211381" y="565858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ZA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7E73120-1BA3-76D2-5F3A-50A6B6349FAA}"/>
              </a:ext>
            </a:extLst>
          </p:cNvPr>
          <p:cNvSpPr txBox="1"/>
          <p:nvPr/>
        </p:nvSpPr>
        <p:spPr>
          <a:xfrm>
            <a:off x="5460387" y="311509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ZA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B072379-EDC3-14D3-D190-705815047B1B}"/>
              </a:ext>
            </a:extLst>
          </p:cNvPr>
          <p:cNvSpPr txBox="1"/>
          <p:nvPr/>
        </p:nvSpPr>
        <p:spPr>
          <a:xfrm>
            <a:off x="5536940" y="3801674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en-ZA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1A54DD-9C90-876B-CDAA-3A2A8F2FFEC9}"/>
              </a:ext>
            </a:extLst>
          </p:cNvPr>
          <p:cNvSpPr txBox="1"/>
          <p:nvPr/>
        </p:nvSpPr>
        <p:spPr>
          <a:xfrm>
            <a:off x="5585486" y="459467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499C4E6-792C-A204-E041-6D1C3297427B}"/>
              </a:ext>
            </a:extLst>
          </p:cNvPr>
          <p:cNvSpPr txBox="1"/>
          <p:nvPr/>
        </p:nvSpPr>
        <p:spPr>
          <a:xfrm>
            <a:off x="6796169" y="3485873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ZA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0F227BE-3406-9911-29E0-2DB0B10B2FD4}"/>
              </a:ext>
            </a:extLst>
          </p:cNvPr>
          <p:cNvSpPr txBox="1"/>
          <p:nvPr/>
        </p:nvSpPr>
        <p:spPr>
          <a:xfrm>
            <a:off x="7996207" y="3463088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ZA" dirty="0"/>
          </a:p>
        </p:txBody>
      </p:sp>
      <p:graphicFrame>
        <p:nvGraphicFramePr>
          <p:cNvPr id="94" name="Table 45">
            <a:extLst>
              <a:ext uri="{FF2B5EF4-FFF2-40B4-BE49-F238E27FC236}">
                <a16:creationId xmlns:a16="http://schemas.microsoft.com/office/drawing/2014/main" id="{D9EFE41D-7AEF-5442-A554-C7E52BE3AE9D}"/>
              </a:ext>
            </a:extLst>
          </p:cNvPr>
          <p:cNvGraphicFramePr>
            <a:graphicFrameLocks noGrp="1"/>
          </p:cNvGraphicFramePr>
          <p:nvPr/>
        </p:nvGraphicFramePr>
        <p:xfrm>
          <a:off x="1624005" y="3706765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5" name="Table 45">
            <a:extLst>
              <a:ext uri="{FF2B5EF4-FFF2-40B4-BE49-F238E27FC236}">
                <a16:creationId xmlns:a16="http://schemas.microsoft.com/office/drawing/2014/main" id="{0A80B170-4771-1213-C44E-E4D782118BE7}"/>
              </a:ext>
            </a:extLst>
          </p:cNvPr>
          <p:cNvGraphicFramePr>
            <a:graphicFrameLocks noGrp="1"/>
          </p:cNvGraphicFramePr>
          <p:nvPr/>
        </p:nvGraphicFramePr>
        <p:xfrm>
          <a:off x="3236823" y="2238690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6" name="Table 45">
            <a:extLst>
              <a:ext uri="{FF2B5EF4-FFF2-40B4-BE49-F238E27FC236}">
                <a16:creationId xmlns:a16="http://schemas.microsoft.com/office/drawing/2014/main" id="{312A9B6A-B2A5-C9E9-FAA4-242992A02CF5}"/>
              </a:ext>
            </a:extLst>
          </p:cNvPr>
          <p:cNvGraphicFramePr>
            <a:graphicFrameLocks noGrp="1"/>
          </p:cNvGraphicFramePr>
          <p:nvPr/>
        </p:nvGraphicFramePr>
        <p:xfrm>
          <a:off x="3294330" y="3955704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7" name="Table 45">
            <a:extLst>
              <a:ext uri="{FF2B5EF4-FFF2-40B4-BE49-F238E27FC236}">
                <a16:creationId xmlns:a16="http://schemas.microsoft.com/office/drawing/2014/main" id="{3BCB934B-F12D-1672-F780-8BCCE233D193}"/>
              </a:ext>
            </a:extLst>
          </p:cNvPr>
          <p:cNvGraphicFramePr>
            <a:graphicFrameLocks noGrp="1"/>
          </p:cNvGraphicFramePr>
          <p:nvPr/>
        </p:nvGraphicFramePr>
        <p:xfrm>
          <a:off x="3232255" y="5006730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8" name="Table 45">
            <a:extLst>
              <a:ext uri="{FF2B5EF4-FFF2-40B4-BE49-F238E27FC236}">
                <a16:creationId xmlns:a16="http://schemas.microsoft.com/office/drawing/2014/main" id="{CD5906F3-56B3-3248-FA50-F6A68B3689D2}"/>
              </a:ext>
            </a:extLst>
          </p:cNvPr>
          <p:cNvGraphicFramePr>
            <a:graphicFrameLocks noGrp="1"/>
          </p:cNvGraphicFramePr>
          <p:nvPr/>
        </p:nvGraphicFramePr>
        <p:xfrm>
          <a:off x="3233607" y="6166531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9" name="Table 45">
            <a:extLst>
              <a:ext uri="{FF2B5EF4-FFF2-40B4-BE49-F238E27FC236}">
                <a16:creationId xmlns:a16="http://schemas.microsoft.com/office/drawing/2014/main" id="{BA1E9AEE-5B1E-AD25-D59D-B65B4C82593B}"/>
              </a:ext>
            </a:extLst>
          </p:cNvPr>
          <p:cNvGraphicFramePr>
            <a:graphicFrameLocks noGrp="1"/>
          </p:cNvGraphicFramePr>
          <p:nvPr/>
        </p:nvGraphicFramePr>
        <p:xfrm>
          <a:off x="4605631" y="2591171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0" name="Table 45">
            <a:extLst>
              <a:ext uri="{FF2B5EF4-FFF2-40B4-BE49-F238E27FC236}">
                <a16:creationId xmlns:a16="http://schemas.microsoft.com/office/drawing/2014/main" id="{9437509F-B352-6BFA-9D0B-0399FD394093}"/>
              </a:ext>
            </a:extLst>
          </p:cNvPr>
          <p:cNvGraphicFramePr>
            <a:graphicFrameLocks noGrp="1"/>
          </p:cNvGraphicFramePr>
          <p:nvPr/>
        </p:nvGraphicFramePr>
        <p:xfrm>
          <a:off x="4615386" y="4230024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1" name="Table 45">
            <a:extLst>
              <a:ext uri="{FF2B5EF4-FFF2-40B4-BE49-F238E27FC236}">
                <a16:creationId xmlns:a16="http://schemas.microsoft.com/office/drawing/2014/main" id="{E42EB3A6-57DC-C7D9-301D-B208569CA328}"/>
              </a:ext>
            </a:extLst>
          </p:cNvPr>
          <p:cNvGraphicFramePr>
            <a:graphicFrameLocks noGrp="1"/>
          </p:cNvGraphicFramePr>
          <p:nvPr/>
        </p:nvGraphicFramePr>
        <p:xfrm>
          <a:off x="4615386" y="5614942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2" name="Table 45">
            <a:extLst>
              <a:ext uri="{FF2B5EF4-FFF2-40B4-BE49-F238E27FC236}">
                <a16:creationId xmlns:a16="http://schemas.microsoft.com/office/drawing/2014/main" id="{A7F7ED29-0F41-6579-E502-13E95508158D}"/>
              </a:ext>
            </a:extLst>
          </p:cNvPr>
          <p:cNvGraphicFramePr>
            <a:graphicFrameLocks noGrp="1"/>
          </p:cNvGraphicFramePr>
          <p:nvPr/>
        </p:nvGraphicFramePr>
        <p:xfrm>
          <a:off x="5996333" y="3080547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3" name="Table 45">
            <a:extLst>
              <a:ext uri="{FF2B5EF4-FFF2-40B4-BE49-F238E27FC236}">
                <a16:creationId xmlns:a16="http://schemas.microsoft.com/office/drawing/2014/main" id="{B6300783-6C74-158E-7E28-AE3DCFA1BF2C}"/>
              </a:ext>
            </a:extLst>
          </p:cNvPr>
          <p:cNvGraphicFramePr>
            <a:graphicFrameLocks noGrp="1"/>
          </p:cNvGraphicFramePr>
          <p:nvPr/>
        </p:nvGraphicFramePr>
        <p:xfrm>
          <a:off x="7194039" y="3080547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14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4" name="Table 45">
            <a:extLst>
              <a:ext uri="{FF2B5EF4-FFF2-40B4-BE49-F238E27FC236}">
                <a16:creationId xmlns:a16="http://schemas.microsoft.com/office/drawing/2014/main" id="{F84AC821-A500-DCAC-FB59-503322670643}"/>
              </a:ext>
            </a:extLst>
          </p:cNvPr>
          <p:cNvGraphicFramePr>
            <a:graphicFrameLocks noGrp="1"/>
          </p:cNvGraphicFramePr>
          <p:nvPr/>
        </p:nvGraphicFramePr>
        <p:xfrm>
          <a:off x="8550755" y="3081686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16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6585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5FBFF-8F86-42BC-8C28-7D9413125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: create a website</a:t>
            </a:r>
          </a:p>
        </p:txBody>
      </p: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9D7C1BCA-10D2-AB11-FC69-8AE819812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7779" y="4012070"/>
            <a:ext cx="4782708" cy="1937397"/>
          </a:xfrm>
        </p:spPr>
        <p:txBody>
          <a:bodyPr>
            <a:normAutofit/>
          </a:bodyPr>
          <a:lstStyle/>
          <a:p>
            <a:r>
              <a:rPr lang="en-US" dirty="0"/>
              <a:t>The latest the end task can start to avoid delaying the project is the same as its start time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DFEE9C-5400-849A-8283-6615B3E58345}"/>
              </a:ext>
            </a:extLst>
          </p:cNvPr>
          <p:cNvSpPr/>
          <p:nvPr/>
        </p:nvSpPr>
        <p:spPr>
          <a:xfrm>
            <a:off x="2374232" y="4030877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9775068-76A0-1536-B7E8-66FD2DDB7505}"/>
              </a:ext>
            </a:extLst>
          </p:cNvPr>
          <p:cNvSpPr/>
          <p:nvPr/>
        </p:nvSpPr>
        <p:spPr>
          <a:xfrm>
            <a:off x="3590349" y="2542673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EB13075-2682-F353-AB4E-4BAC26BAE390}"/>
              </a:ext>
            </a:extLst>
          </p:cNvPr>
          <p:cNvSpPr/>
          <p:nvPr/>
        </p:nvSpPr>
        <p:spPr>
          <a:xfrm>
            <a:off x="3590349" y="3582593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1FFAD2D-5EE7-2950-D002-1AB0B200618E}"/>
              </a:ext>
            </a:extLst>
          </p:cNvPr>
          <p:cNvSpPr/>
          <p:nvPr/>
        </p:nvSpPr>
        <p:spPr>
          <a:xfrm>
            <a:off x="3573070" y="4612572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0FB859B-FAA6-935B-7356-4EF2BC4902D0}"/>
              </a:ext>
            </a:extLst>
          </p:cNvPr>
          <p:cNvSpPr/>
          <p:nvPr/>
        </p:nvSpPr>
        <p:spPr>
          <a:xfrm>
            <a:off x="3573070" y="5776871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D440C9F-8AF0-F711-0DEF-631500763E37}"/>
              </a:ext>
            </a:extLst>
          </p:cNvPr>
          <p:cNvCxnSpPr>
            <a:cxnSpLocks/>
            <a:stCxn id="22" idx="7"/>
            <a:endCxn id="46" idx="3"/>
          </p:cNvCxnSpPr>
          <p:nvPr/>
        </p:nvCxnSpPr>
        <p:spPr>
          <a:xfrm flipV="1">
            <a:off x="2709945" y="2842452"/>
            <a:ext cx="938003" cy="1239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D6A02C1-942D-0ECF-384C-73B67212AF47}"/>
              </a:ext>
            </a:extLst>
          </p:cNvPr>
          <p:cNvCxnSpPr>
            <a:cxnSpLocks/>
            <a:stCxn id="22" idx="6"/>
            <a:endCxn id="47" idx="2"/>
          </p:cNvCxnSpPr>
          <p:nvPr/>
        </p:nvCxnSpPr>
        <p:spPr>
          <a:xfrm flipV="1">
            <a:off x="2767543" y="3758200"/>
            <a:ext cx="822806" cy="448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2F61886-376E-B26B-BFFB-32B5EBE2D9F1}"/>
              </a:ext>
            </a:extLst>
          </p:cNvPr>
          <p:cNvCxnSpPr>
            <a:cxnSpLocks/>
            <a:stCxn id="22" idx="5"/>
            <a:endCxn id="48" idx="2"/>
          </p:cNvCxnSpPr>
          <p:nvPr/>
        </p:nvCxnSpPr>
        <p:spPr>
          <a:xfrm>
            <a:off x="2709945" y="4330655"/>
            <a:ext cx="863125" cy="457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C7ED898-61BB-A2C3-6598-35E832DCF9DA}"/>
              </a:ext>
            </a:extLst>
          </p:cNvPr>
          <p:cNvCxnSpPr>
            <a:cxnSpLocks/>
            <a:stCxn id="22" idx="4"/>
            <a:endCxn id="49" idx="2"/>
          </p:cNvCxnSpPr>
          <p:nvPr/>
        </p:nvCxnSpPr>
        <p:spPr>
          <a:xfrm>
            <a:off x="2570888" y="4382090"/>
            <a:ext cx="1002182" cy="1570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B5BEBF2A-08C1-D003-14AA-2E5990648D76}"/>
              </a:ext>
            </a:extLst>
          </p:cNvPr>
          <p:cNvSpPr/>
          <p:nvPr/>
        </p:nvSpPr>
        <p:spPr>
          <a:xfrm>
            <a:off x="4947065" y="2902098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8D773CE-FEBA-8997-A2A3-BC68CCA29DBF}"/>
              </a:ext>
            </a:extLst>
          </p:cNvPr>
          <p:cNvSpPr/>
          <p:nvPr/>
        </p:nvSpPr>
        <p:spPr>
          <a:xfrm>
            <a:off x="4947065" y="3855270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6A03A7B-7210-DC68-25C3-2234AA76B442}"/>
              </a:ext>
            </a:extLst>
          </p:cNvPr>
          <p:cNvSpPr/>
          <p:nvPr/>
        </p:nvSpPr>
        <p:spPr>
          <a:xfrm>
            <a:off x="4947065" y="5187935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F3B3A92-9F15-5E77-36C4-41ECE0E03811}"/>
              </a:ext>
            </a:extLst>
          </p:cNvPr>
          <p:cNvCxnSpPr>
            <a:cxnSpLocks/>
            <a:endCxn id="64" idx="2"/>
          </p:cNvCxnSpPr>
          <p:nvPr/>
        </p:nvCxnSpPr>
        <p:spPr>
          <a:xfrm>
            <a:off x="4041259" y="2768951"/>
            <a:ext cx="905806" cy="308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97ABD5B-F8B6-ED76-A19C-1B63BFAE0444}"/>
              </a:ext>
            </a:extLst>
          </p:cNvPr>
          <p:cNvCxnSpPr>
            <a:cxnSpLocks/>
            <a:stCxn id="47" idx="7"/>
            <a:endCxn id="64" idx="3"/>
          </p:cNvCxnSpPr>
          <p:nvPr/>
        </p:nvCxnSpPr>
        <p:spPr>
          <a:xfrm flipV="1">
            <a:off x="3926062" y="3201876"/>
            <a:ext cx="1078601" cy="43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72F271D-58F8-C1E9-A104-7AA53AD9987B}"/>
              </a:ext>
            </a:extLst>
          </p:cNvPr>
          <p:cNvCxnSpPr>
            <a:cxnSpLocks/>
            <a:stCxn id="47" idx="6"/>
            <a:endCxn id="65" idx="2"/>
          </p:cNvCxnSpPr>
          <p:nvPr/>
        </p:nvCxnSpPr>
        <p:spPr>
          <a:xfrm>
            <a:off x="3983661" y="3758200"/>
            <a:ext cx="963404" cy="272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FFFBC00-AC71-24F4-7A0D-4845CD30C09C}"/>
              </a:ext>
            </a:extLst>
          </p:cNvPr>
          <p:cNvCxnSpPr>
            <a:cxnSpLocks/>
            <a:stCxn id="48" idx="5"/>
            <a:endCxn id="66" idx="2"/>
          </p:cNvCxnSpPr>
          <p:nvPr/>
        </p:nvCxnSpPr>
        <p:spPr>
          <a:xfrm>
            <a:off x="3908783" y="4912351"/>
            <a:ext cx="1038282" cy="451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EEDD00C-69CC-B1A4-C32F-4CF3B9E77587}"/>
              </a:ext>
            </a:extLst>
          </p:cNvPr>
          <p:cNvCxnSpPr>
            <a:cxnSpLocks/>
            <a:stCxn id="49" idx="6"/>
            <a:endCxn id="66" idx="3"/>
          </p:cNvCxnSpPr>
          <p:nvPr/>
        </p:nvCxnSpPr>
        <p:spPr>
          <a:xfrm flipV="1">
            <a:off x="3966381" y="5487714"/>
            <a:ext cx="1038282" cy="464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8349391-ECA5-1E9D-CA3A-9A766F818D58}"/>
              </a:ext>
            </a:extLst>
          </p:cNvPr>
          <p:cNvSpPr/>
          <p:nvPr/>
        </p:nvSpPr>
        <p:spPr>
          <a:xfrm>
            <a:off x="6303780" y="3406987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3904B7A-7AB4-F21E-DA15-0DF2B9809A66}"/>
              </a:ext>
            </a:extLst>
          </p:cNvPr>
          <p:cNvCxnSpPr>
            <a:cxnSpLocks/>
            <a:stCxn id="64" idx="6"/>
            <a:endCxn id="72" idx="1"/>
          </p:cNvCxnSpPr>
          <p:nvPr/>
        </p:nvCxnSpPr>
        <p:spPr>
          <a:xfrm>
            <a:off x="5340376" y="3077704"/>
            <a:ext cx="1021003" cy="38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A0B7AEB-F1B7-B216-4E77-CC0AB119140E}"/>
              </a:ext>
            </a:extLst>
          </p:cNvPr>
          <p:cNvCxnSpPr>
            <a:cxnSpLocks/>
            <a:stCxn id="65" idx="6"/>
            <a:endCxn id="72" idx="3"/>
          </p:cNvCxnSpPr>
          <p:nvPr/>
        </p:nvCxnSpPr>
        <p:spPr>
          <a:xfrm flipV="1">
            <a:off x="5340376" y="3706765"/>
            <a:ext cx="1021003" cy="324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4EB01A0-F15F-5E6E-CFCE-96D14AF057D7}"/>
              </a:ext>
            </a:extLst>
          </p:cNvPr>
          <p:cNvCxnSpPr>
            <a:cxnSpLocks/>
            <a:stCxn id="66" idx="7"/>
            <a:endCxn id="72" idx="4"/>
          </p:cNvCxnSpPr>
          <p:nvPr/>
        </p:nvCxnSpPr>
        <p:spPr>
          <a:xfrm flipV="1">
            <a:off x="5282777" y="3758200"/>
            <a:ext cx="1217658" cy="1481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A5139E95-2EAD-F45A-4AF9-3D34998EA0C8}"/>
              </a:ext>
            </a:extLst>
          </p:cNvPr>
          <p:cNvSpPr/>
          <p:nvPr/>
        </p:nvSpPr>
        <p:spPr>
          <a:xfrm>
            <a:off x="7463839" y="3406987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AB8B6E1-1CA8-53C5-124A-27524AFC6938}"/>
              </a:ext>
            </a:extLst>
          </p:cNvPr>
          <p:cNvSpPr/>
          <p:nvPr/>
        </p:nvSpPr>
        <p:spPr>
          <a:xfrm>
            <a:off x="8670388" y="3406983"/>
            <a:ext cx="826538" cy="351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C08C276-12C8-262B-C720-CA5C964CD125}"/>
              </a:ext>
            </a:extLst>
          </p:cNvPr>
          <p:cNvCxnSpPr>
            <a:cxnSpLocks/>
            <a:stCxn id="72" idx="6"/>
            <a:endCxn id="76" idx="2"/>
          </p:cNvCxnSpPr>
          <p:nvPr/>
        </p:nvCxnSpPr>
        <p:spPr>
          <a:xfrm>
            <a:off x="6697091" y="3582593"/>
            <a:ext cx="766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2122E6F-7F4C-7E0F-5852-B4BECF89C9C9}"/>
              </a:ext>
            </a:extLst>
          </p:cNvPr>
          <p:cNvCxnSpPr>
            <a:cxnSpLocks/>
            <a:stCxn id="76" idx="6"/>
            <a:endCxn id="77" idx="2"/>
          </p:cNvCxnSpPr>
          <p:nvPr/>
        </p:nvCxnSpPr>
        <p:spPr>
          <a:xfrm flipV="1">
            <a:off x="7857150" y="3582591"/>
            <a:ext cx="81323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573D773-4645-ED47-B541-D3C7D8B4D57B}"/>
              </a:ext>
            </a:extLst>
          </p:cNvPr>
          <p:cNvSpPr txBox="1"/>
          <p:nvPr/>
        </p:nvSpPr>
        <p:spPr>
          <a:xfrm>
            <a:off x="2914767" y="3150693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17B4EDA-2551-EE76-D45D-7622330BDCF5}"/>
              </a:ext>
            </a:extLst>
          </p:cNvPr>
          <p:cNvSpPr txBox="1"/>
          <p:nvPr/>
        </p:nvSpPr>
        <p:spPr>
          <a:xfrm>
            <a:off x="3077460" y="3855270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E96B57E-7F29-AD04-8517-0A142F618CEF}"/>
              </a:ext>
            </a:extLst>
          </p:cNvPr>
          <p:cNvSpPr txBox="1"/>
          <p:nvPr/>
        </p:nvSpPr>
        <p:spPr>
          <a:xfrm>
            <a:off x="2985606" y="4454828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D56652A-AF0F-4187-04B8-610D9110A401}"/>
              </a:ext>
            </a:extLst>
          </p:cNvPr>
          <p:cNvSpPr txBox="1"/>
          <p:nvPr/>
        </p:nvSpPr>
        <p:spPr>
          <a:xfrm>
            <a:off x="2739435" y="4946391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2C46613-C7BB-00B5-17D1-513950140A7A}"/>
              </a:ext>
            </a:extLst>
          </p:cNvPr>
          <p:cNvSpPr txBox="1"/>
          <p:nvPr/>
        </p:nvSpPr>
        <p:spPr>
          <a:xfrm>
            <a:off x="4211381" y="2785809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4F008E6-A3B8-BF4B-7B30-9519BD4875C3}"/>
              </a:ext>
            </a:extLst>
          </p:cNvPr>
          <p:cNvSpPr txBox="1"/>
          <p:nvPr/>
        </p:nvSpPr>
        <p:spPr>
          <a:xfrm>
            <a:off x="4319373" y="3302865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ZA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BA065BE-E1C3-468B-442D-B71109C80EC4}"/>
              </a:ext>
            </a:extLst>
          </p:cNvPr>
          <p:cNvSpPr txBox="1"/>
          <p:nvPr/>
        </p:nvSpPr>
        <p:spPr>
          <a:xfrm>
            <a:off x="4332948" y="384159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ZA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B6430C-FDD5-E8FD-7D27-8F74745887BD}"/>
              </a:ext>
            </a:extLst>
          </p:cNvPr>
          <p:cNvSpPr txBox="1"/>
          <p:nvPr/>
        </p:nvSpPr>
        <p:spPr>
          <a:xfrm>
            <a:off x="4351006" y="4858998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E3632C3-88D4-AB94-1A7B-4DD130262735}"/>
              </a:ext>
            </a:extLst>
          </p:cNvPr>
          <p:cNvSpPr txBox="1"/>
          <p:nvPr/>
        </p:nvSpPr>
        <p:spPr>
          <a:xfrm>
            <a:off x="4211381" y="565858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ZA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7E73120-1BA3-76D2-5F3A-50A6B6349FAA}"/>
              </a:ext>
            </a:extLst>
          </p:cNvPr>
          <p:cNvSpPr txBox="1"/>
          <p:nvPr/>
        </p:nvSpPr>
        <p:spPr>
          <a:xfrm>
            <a:off x="5460387" y="311509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ZA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B072379-EDC3-14D3-D190-705815047B1B}"/>
              </a:ext>
            </a:extLst>
          </p:cNvPr>
          <p:cNvSpPr txBox="1"/>
          <p:nvPr/>
        </p:nvSpPr>
        <p:spPr>
          <a:xfrm>
            <a:off x="5536940" y="3801674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en-ZA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1A54DD-9C90-876B-CDAA-3A2A8F2FFEC9}"/>
              </a:ext>
            </a:extLst>
          </p:cNvPr>
          <p:cNvSpPr txBox="1"/>
          <p:nvPr/>
        </p:nvSpPr>
        <p:spPr>
          <a:xfrm>
            <a:off x="5585486" y="459467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499C4E6-792C-A204-E041-6D1C3297427B}"/>
              </a:ext>
            </a:extLst>
          </p:cNvPr>
          <p:cNvSpPr txBox="1"/>
          <p:nvPr/>
        </p:nvSpPr>
        <p:spPr>
          <a:xfrm>
            <a:off x="6796169" y="3485873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ZA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0F227BE-3406-9911-29E0-2DB0B10B2FD4}"/>
              </a:ext>
            </a:extLst>
          </p:cNvPr>
          <p:cNvSpPr txBox="1"/>
          <p:nvPr/>
        </p:nvSpPr>
        <p:spPr>
          <a:xfrm>
            <a:off x="7996207" y="3463088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ZA" dirty="0"/>
          </a:p>
        </p:txBody>
      </p:sp>
      <p:graphicFrame>
        <p:nvGraphicFramePr>
          <p:cNvPr id="94" name="Table 45">
            <a:extLst>
              <a:ext uri="{FF2B5EF4-FFF2-40B4-BE49-F238E27FC236}">
                <a16:creationId xmlns:a16="http://schemas.microsoft.com/office/drawing/2014/main" id="{D9EFE41D-7AEF-5442-A554-C7E52BE3AE9D}"/>
              </a:ext>
            </a:extLst>
          </p:cNvPr>
          <p:cNvGraphicFramePr>
            <a:graphicFrameLocks noGrp="1"/>
          </p:cNvGraphicFramePr>
          <p:nvPr/>
        </p:nvGraphicFramePr>
        <p:xfrm>
          <a:off x="1624005" y="3706765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5" name="Table 45">
            <a:extLst>
              <a:ext uri="{FF2B5EF4-FFF2-40B4-BE49-F238E27FC236}">
                <a16:creationId xmlns:a16="http://schemas.microsoft.com/office/drawing/2014/main" id="{0A80B170-4771-1213-C44E-E4D782118BE7}"/>
              </a:ext>
            </a:extLst>
          </p:cNvPr>
          <p:cNvGraphicFramePr>
            <a:graphicFrameLocks noGrp="1"/>
          </p:cNvGraphicFramePr>
          <p:nvPr/>
        </p:nvGraphicFramePr>
        <p:xfrm>
          <a:off x="3236823" y="2238690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6" name="Table 45">
            <a:extLst>
              <a:ext uri="{FF2B5EF4-FFF2-40B4-BE49-F238E27FC236}">
                <a16:creationId xmlns:a16="http://schemas.microsoft.com/office/drawing/2014/main" id="{312A9B6A-B2A5-C9E9-FAA4-242992A02CF5}"/>
              </a:ext>
            </a:extLst>
          </p:cNvPr>
          <p:cNvGraphicFramePr>
            <a:graphicFrameLocks noGrp="1"/>
          </p:cNvGraphicFramePr>
          <p:nvPr/>
        </p:nvGraphicFramePr>
        <p:xfrm>
          <a:off x="3294330" y="3955704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7" name="Table 45">
            <a:extLst>
              <a:ext uri="{FF2B5EF4-FFF2-40B4-BE49-F238E27FC236}">
                <a16:creationId xmlns:a16="http://schemas.microsoft.com/office/drawing/2014/main" id="{3BCB934B-F12D-1672-F780-8BCCE233D193}"/>
              </a:ext>
            </a:extLst>
          </p:cNvPr>
          <p:cNvGraphicFramePr>
            <a:graphicFrameLocks noGrp="1"/>
          </p:cNvGraphicFramePr>
          <p:nvPr/>
        </p:nvGraphicFramePr>
        <p:xfrm>
          <a:off x="3232255" y="5006730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8" name="Table 45">
            <a:extLst>
              <a:ext uri="{FF2B5EF4-FFF2-40B4-BE49-F238E27FC236}">
                <a16:creationId xmlns:a16="http://schemas.microsoft.com/office/drawing/2014/main" id="{CD5906F3-56B3-3248-FA50-F6A68B3689D2}"/>
              </a:ext>
            </a:extLst>
          </p:cNvPr>
          <p:cNvGraphicFramePr>
            <a:graphicFrameLocks noGrp="1"/>
          </p:cNvGraphicFramePr>
          <p:nvPr/>
        </p:nvGraphicFramePr>
        <p:xfrm>
          <a:off x="3233607" y="6166531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9" name="Table 45">
            <a:extLst>
              <a:ext uri="{FF2B5EF4-FFF2-40B4-BE49-F238E27FC236}">
                <a16:creationId xmlns:a16="http://schemas.microsoft.com/office/drawing/2014/main" id="{BA1E9AEE-5B1E-AD25-D59D-B65B4C82593B}"/>
              </a:ext>
            </a:extLst>
          </p:cNvPr>
          <p:cNvGraphicFramePr>
            <a:graphicFrameLocks noGrp="1"/>
          </p:cNvGraphicFramePr>
          <p:nvPr/>
        </p:nvGraphicFramePr>
        <p:xfrm>
          <a:off x="4605631" y="2591171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0" name="Table 45">
            <a:extLst>
              <a:ext uri="{FF2B5EF4-FFF2-40B4-BE49-F238E27FC236}">
                <a16:creationId xmlns:a16="http://schemas.microsoft.com/office/drawing/2014/main" id="{9437509F-B352-6BFA-9D0B-0399FD394093}"/>
              </a:ext>
            </a:extLst>
          </p:cNvPr>
          <p:cNvGraphicFramePr>
            <a:graphicFrameLocks noGrp="1"/>
          </p:cNvGraphicFramePr>
          <p:nvPr/>
        </p:nvGraphicFramePr>
        <p:xfrm>
          <a:off x="4615386" y="4230024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1" name="Table 45">
            <a:extLst>
              <a:ext uri="{FF2B5EF4-FFF2-40B4-BE49-F238E27FC236}">
                <a16:creationId xmlns:a16="http://schemas.microsoft.com/office/drawing/2014/main" id="{E42EB3A6-57DC-C7D9-301D-B208569CA328}"/>
              </a:ext>
            </a:extLst>
          </p:cNvPr>
          <p:cNvGraphicFramePr>
            <a:graphicFrameLocks noGrp="1"/>
          </p:cNvGraphicFramePr>
          <p:nvPr/>
        </p:nvGraphicFramePr>
        <p:xfrm>
          <a:off x="4615386" y="5614942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2" name="Table 45">
            <a:extLst>
              <a:ext uri="{FF2B5EF4-FFF2-40B4-BE49-F238E27FC236}">
                <a16:creationId xmlns:a16="http://schemas.microsoft.com/office/drawing/2014/main" id="{A7F7ED29-0F41-6579-E502-13E95508158D}"/>
              </a:ext>
            </a:extLst>
          </p:cNvPr>
          <p:cNvGraphicFramePr>
            <a:graphicFrameLocks noGrp="1"/>
          </p:cNvGraphicFramePr>
          <p:nvPr/>
        </p:nvGraphicFramePr>
        <p:xfrm>
          <a:off x="5996333" y="3080547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3" name="Table 45">
            <a:extLst>
              <a:ext uri="{FF2B5EF4-FFF2-40B4-BE49-F238E27FC236}">
                <a16:creationId xmlns:a16="http://schemas.microsoft.com/office/drawing/2014/main" id="{B6300783-6C74-158E-7E28-AE3DCFA1BF2C}"/>
              </a:ext>
            </a:extLst>
          </p:cNvPr>
          <p:cNvGraphicFramePr>
            <a:graphicFrameLocks noGrp="1"/>
          </p:cNvGraphicFramePr>
          <p:nvPr/>
        </p:nvGraphicFramePr>
        <p:xfrm>
          <a:off x="7194039" y="3080547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14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4" name="Table 45">
            <a:extLst>
              <a:ext uri="{FF2B5EF4-FFF2-40B4-BE49-F238E27FC236}">
                <a16:creationId xmlns:a16="http://schemas.microsoft.com/office/drawing/2014/main" id="{F84AC821-A500-DCAC-FB59-503322670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817456"/>
              </p:ext>
            </p:extLst>
          </p:nvPr>
        </p:nvGraphicFramePr>
        <p:xfrm>
          <a:off x="8550755" y="3081686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16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7261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5FBFF-8F86-42BC-8C28-7D9413125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: create a website</a:t>
            </a:r>
          </a:p>
        </p:txBody>
      </p: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9D7C1BCA-10D2-AB11-FC69-8AE819812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7779" y="4012070"/>
            <a:ext cx="4782708" cy="1937397"/>
          </a:xfrm>
        </p:spPr>
        <p:txBody>
          <a:bodyPr>
            <a:normAutofit/>
          </a:bodyPr>
          <a:lstStyle/>
          <a:p>
            <a:r>
              <a:rPr lang="en-US" dirty="0"/>
              <a:t>For a task t, its latest start time is set to the latest start time of the succeeding task minus the duration of 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DFEE9C-5400-849A-8283-6615B3E58345}"/>
              </a:ext>
            </a:extLst>
          </p:cNvPr>
          <p:cNvSpPr/>
          <p:nvPr/>
        </p:nvSpPr>
        <p:spPr>
          <a:xfrm>
            <a:off x="2374232" y="4030877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9775068-76A0-1536-B7E8-66FD2DDB7505}"/>
              </a:ext>
            </a:extLst>
          </p:cNvPr>
          <p:cNvSpPr/>
          <p:nvPr/>
        </p:nvSpPr>
        <p:spPr>
          <a:xfrm>
            <a:off x="3590349" y="2542673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EB13075-2682-F353-AB4E-4BAC26BAE390}"/>
              </a:ext>
            </a:extLst>
          </p:cNvPr>
          <p:cNvSpPr/>
          <p:nvPr/>
        </p:nvSpPr>
        <p:spPr>
          <a:xfrm>
            <a:off x="3590349" y="3582593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1FFAD2D-5EE7-2950-D002-1AB0B200618E}"/>
              </a:ext>
            </a:extLst>
          </p:cNvPr>
          <p:cNvSpPr/>
          <p:nvPr/>
        </p:nvSpPr>
        <p:spPr>
          <a:xfrm>
            <a:off x="3573070" y="4612572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0FB859B-FAA6-935B-7356-4EF2BC4902D0}"/>
              </a:ext>
            </a:extLst>
          </p:cNvPr>
          <p:cNvSpPr/>
          <p:nvPr/>
        </p:nvSpPr>
        <p:spPr>
          <a:xfrm>
            <a:off x="3573070" y="5776871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D440C9F-8AF0-F711-0DEF-631500763E37}"/>
              </a:ext>
            </a:extLst>
          </p:cNvPr>
          <p:cNvCxnSpPr>
            <a:cxnSpLocks/>
            <a:stCxn id="22" idx="7"/>
            <a:endCxn id="46" idx="3"/>
          </p:cNvCxnSpPr>
          <p:nvPr/>
        </p:nvCxnSpPr>
        <p:spPr>
          <a:xfrm flipV="1">
            <a:off x="2709945" y="2842452"/>
            <a:ext cx="938003" cy="1239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D6A02C1-942D-0ECF-384C-73B67212AF47}"/>
              </a:ext>
            </a:extLst>
          </p:cNvPr>
          <p:cNvCxnSpPr>
            <a:cxnSpLocks/>
            <a:stCxn id="22" idx="6"/>
            <a:endCxn id="47" idx="2"/>
          </p:cNvCxnSpPr>
          <p:nvPr/>
        </p:nvCxnSpPr>
        <p:spPr>
          <a:xfrm flipV="1">
            <a:off x="2767543" y="3758200"/>
            <a:ext cx="822806" cy="448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2F61886-376E-B26B-BFFB-32B5EBE2D9F1}"/>
              </a:ext>
            </a:extLst>
          </p:cNvPr>
          <p:cNvCxnSpPr>
            <a:cxnSpLocks/>
            <a:stCxn id="22" idx="5"/>
            <a:endCxn id="48" idx="2"/>
          </p:cNvCxnSpPr>
          <p:nvPr/>
        </p:nvCxnSpPr>
        <p:spPr>
          <a:xfrm>
            <a:off x="2709945" y="4330655"/>
            <a:ext cx="863125" cy="457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C7ED898-61BB-A2C3-6598-35E832DCF9DA}"/>
              </a:ext>
            </a:extLst>
          </p:cNvPr>
          <p:cNvCxnSpPr>
            <a:cxnSpLocks/>
            <a:stCxn id="22" idx="4"/>
            <a:endCxn id="49" idx="2"/>
          </p:cNvCxnSpPr>
          <p:nvPr/>
        </p:nvCxnSpPr>
        <p:spPr>
          <a:xfrm>
            <a:off x="2570888" y="4382090"/>
            <a:ext cx="1002182" cy="1570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B5BEBF2A-08C1-D003-14AA-2E5990648D76}"/>
              </a:ext>
            </a:extLst>
          </p:cNvPr>
          <p:cNvSpPr/>
          <p:nvPr/>
        </p:nvSpPr>
        <p:spPr>
          <a:xfrm>
            <a:off x="4947065" y="2902098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8D773CE-FEBA-8997-A2A3-BC68CCA29DBF}"/>
              </a:ext>
            </a:extLst>
          </p:cNvPr>
          <p:cNvSpPr/>
          <p:nvPr/>
        </p:nvSpPr>
        <p:spPr>
          <a:xfrm>
            <a:off x="4947065" y="3855270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6A03A7B-7210-DC68-25C3-2234AA76B442}"/>
              </a:ext>
            </a:extLst>
          </p:cNvPr>
          <p:cNvSpPr/>
          <p:nvPr/>
        </p:nvSpPr>
        <p:spPr>
          <a:xfrm>
            <a:off x="4947065" y="5187935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F3B3A92-9F15-5E77-36C4-41ECE0E03811}"/>
              </a:ext>
            </a:extLst>
          </p:cNvPr>
          <p:cNvCxnSpPr>
            <a:cxnSpLocks/>
            <a:endCxn id="64" idx="2"/>
          </p:cNvCxnSpPr>
          <p:nvPr/>
        </p:nvCxnSpPr>
        <p:spPr>
          <a:xfrm>
            <a:off x="4041259" y="2768951"/>
            <a:ext cx="905806" cy="308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97ABD5B-F8B6-ED76-A19C-1B63BFAE0444}"/>
              </a:ext>
            </a:extLst>
          </p:cNvPr>
          <p:cNvCxnSpPr>
            <a:cxnSpLocks/>
            <a:stCxn id="47" idx="7"/>
            <a:endCxn id="64" idx="3"/>
          </p:cNvCxnSpPr>
          <p:nvPr/>
        </p:nvCxnSpPr>
        <p:spPr>
          <a:xfrm flipV="1">
            <a:off x="3926062" y="3201876"/>
            <a:ext cx="1078601" cy="43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72F271D-58F8-C1E9-A104-7AA53AD9987B}"/>
              </a:ext>
            </a:extLst>
          </p:cNvPr>
          <p:cNvCxnSpPr>
            <a:cxnSpLocks/>
            <a:stCxn id="47" idx="6"/>
            <a:endCxn id="65" idx="2"/>
          </p:cNvCxnSpPr>
          <p:nvPr/>
        </p:nvCxnSpPr>
        <p:spPr>
          <a:xfrm>
            <a:off x="3983661" y="3758200"/>
            <a:ext cx="963404" cy="272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FFFBC00-AC71-24F4-7A0D-4845CD30C09C}"/>
              </a:ext>
            </a:extLst>
          </p:cNvPr>
          <p:cNvCxnSpPr>
            <a:cxnSpLocks/>
            <a:stCxn id="48" idx="5"/>
            <a:endCxn id="66" idx="2"/>
          </p:cNvCxnSpPr>
          <p:nvPr/>
        </p:nvCxnSpPr>
        <p:spPr>
          <a:xfrm>
            <a:off x="3908783" y="4912351"/>
            <a:ext cx="1038282" cy="451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EEDD00C-69CC-B1A4-C32F-4CF3B9E77587}"/>
              </a:ext>
            </a:extLst>
          </p:cNvPr>
          <p:cNvCxnSpPr>
            <a:cxnSpLocks/>
            <a:stCxn id="49" idx="6"/>
            <a:endCxn id="66" idx="3"/>
          </p:cNvCxnSpPr>
          <p:nvPr/>
        </p:nvCxnSpPr>
        <p:spPr>
          <a:xfrm flipV="1">
            <a:off x="3966381" y="5487714"/>
            <a:ext cx="1038282" cy="464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8349391-ECA5-1E9D-CA3A-9A766F818D58}"/>
              </a:ext>
            </a:extLst>
          </p:cNvPr>
          <p:cNvSpPr/>
          <p:nvPr/>
        </p:nvSpPr>
        <p:spPr>
          <a:xfrm>
            <a:off x="6303780" y="3406987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3904B7A-7AB4-F21E-DA15-0DF2B9809A66}"/>
              </a:ext>
            </a:extLst>
          </p:cNvPr>
          <p:cNvCxnSpPr>
            <a:cxnSpLocks/>
            <a:stCxn id="64" idx="6"/>
            <a:endCxn id="72" idx="1"/>
          </p:cNvCxnSpPr>
          <p:nvPr/>
        </p:nvCxnSpPr>
        <p:spPr>
          <a:xfrm>
            <a:off x="5340376" y="3077704"/>
            <a:ext cx="1021003" cy="38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A0B7AEB-F1B7-B216-4E77-CC0AB119140E}"/>
              </a:ext>
            </a:extLst>
          </p:cNvPr>
          <p:cNvCxnSpPr>
            <a:cxnSpLocks/>
            <a:stCxn id="65" idx="6"/>
            <a:endCxn id="72" idx="3"/>
          </p:cNvCxnSpPr>
          <p:nvPr/>
        </p:nvCxnSpPr>
        <p:spPr>
          <a:xfrm flipV="1">
            <a:off x="5340376" y="3706765"/>
            <a:ext cx="1021003" cy="324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4EB01A0-F15F-5E6E-CFCE-96D14AF057D7}"/>
              </a:ext>
            </a:extLst>
          </p:cNvPr>
          <p:cNvCxnSpPr>
            <a:cxnSpLocks/>
            <a:stCxn id="66" idx="7"/>
            <a:endCxn id="72" idx="4"/>
          </p:cNvCxnSpPr>
          <p:nvPr/>
        </p:nvCxnSpPr>
        <p:spPr>
          <a:xfrm flipV="1">
            <a:off x="5282777" y="3758200"/>
            <a:ext cx="1217658" cy="1481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A5139E95-2EAD-F45A-4AF9-3D34998EA0C8}"/>
              </a:ext>
            </a:extLst>
          </p:cNvPr>
          <p:cNvSpPr/>
          <p:nvPr/>
        </p:nvSpPr>
        <p:spPr>
          <a:xfrm>
            <a:off x="7463839" y="3406987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AB8B6E1-1CA8-53C5-124A-27524AFC6938}"/>
              </a:ext>
            </a:extLst>
          </p:cNvPr>
          <p:cNvSpPr/>
          <p:nvPr/>
        </p:nvSpPr>
        <p:spPr>
          <a:xfrm>
            <a:off x="8670388" y="3406983"/>
            <a:ext cx="826538" cy="351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C08C276-12C8-262B-C720-CA5C964CD125}"/>
              </a:ext>
            </a:extLst>
          </p:cNvPr>
          <p:cNvCxnSpPr>
            <a:cxnSpLocks/>
            <a:stCxn id="72" idx="6"/>
            <a:endCxn id="76" idx="2"/>
          </p:cNvCxnSpPr>
          <p:nvPr/>
        </p:nvCxnSpPr>
        <p:spPr>
          <a:xfrm>
            <a:off x="6697091" y="3582593"/>
            <a:ext cx="766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2122E6F-7F4C-7E0F-5852-B4BECF89C9C9}"/>
              </a:ext>
            </a:extLst>
          </p:cNvPr>
          <p:cNvCxnSpPr>
            <a:cxnSpLocks/>
            <a:stCxn id="76" idx="6"/>
            <a:endCxn id="77" idx="2"/>
          </p:cNvCxnSpPr>
          <p:nvPr/>
        </p:nvCxnSpPr>
        <p:spPr>
          <a:xfrm flipV="1">
            <a:off x="7857150" y="3582591"/>
            <a:ext cx="81323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573D773-4645-ED47-B541-D3C7D8B4D57B}"/>
              </a:ext>
            </a:extLst>
          </p:cNvPr>
          <p:cNvSpPr txBox="1"/>
          <p:nvPr/>
        </p:nvSpPr>
        <p:spPr>
          <a:xfrm>
            <a:off x="2914767" y="3150693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17B4EDA-2551-EE76-D45D-7622330BDCF5}"/>
              </a:ext>
            </a:extLst>
          </p:cNvPr>
          <p:cNvSpPr txBox="1"/>
          <p:nvPr/>
        </p:nvSpPr>
        <p:spPr>
          <a:xfrm>
            <a:off x="3077460" y="3855270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E96B57E-7F29-AD04-8517-0A142F618CEF}"/>
              </a:ext>
            </a:extLst>
          </p:cNvPr>
          <p:cNvSpPr txBox="1"/>
          <p:nvPr/>
        </p:nvSpPr>
        <p:spPr>
          <a:xfrm>
            <a:off x="2985606" y="4454828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D56652A-AF0F-4187-04B8-610D9110A401}"/>
              </a:ext>
            </a:extLst>
          </p:cNvPr>
          <p:cNvSpPr txBox="1"/>
          <p:nvPr/>
        </p:nvSpPr>
        <p:spPr>
          <a:xfrm>
            <a:off x="2739435" y="4946391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2C46613-C7BB-00B5-17D1-513950140A7A}"/>
              </a:ext>
            </a:extLst>
          </p:cNvPr>
          <p:cNvSpPr txBox="1"/>
          <p:nvPr/>
        </p:nvSpPr>
        <p:spPr>
          <a:xfrm>
            <a:off x="4211381" y="2785809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4F008E6-A3B8-BF4B-7B30-9519BD4875C3}"/>
              </a:ext>
            </a:extLst>
          </p:cNvPr>
          <p:cNvSpPr txBox="1"/>
          <p:nvPr/>
        </p:nvSpPr>
        <p:spPr>
          <a:xfrm>
            <a:off x="4319373" y="3302865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ZA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BA065BE-E1C3-468B-442D-B71109C80EC4}"/>
              </a:ext>
            </a:extLst>
          </p:cNvPr>
          <p:cNvSpPr txBox="1"/>
          <p:nvPr/>
        </p:nvSpPr>
        <p:spPr>
          <a:xfrm>
            <a:off x="4332948" y="384159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ZA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B6430C-FDD5-E8FD-7D27-8F74745887BD}"/>
              </a:ext>
            </a:extLst>
          </p:cNvPr>
          <p:cNvSpPr txBox="1"/>
          <p:nvPr/>
        </p:nvSpPr>
        <p:spPr>
          <a:xfrm>
            <a:off x="4351006" y="4858998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E3632C3-88D4-AB94-1A7B-4DD130262735}"/>
              </a:ext>
            </a:extLst>
          </p:cNvPr>
          <p:cNvSpPr txBox="1"/>
          <p:nvPr/>
        </p:nvSpPr>
        <p:spPr>
          <a:xfrm>
            <a:off x="4211381" y="565858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ZA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7E73120-1BA3-76D2-5F3A-50A6B6349FAA}"/>
              </a:ext>
            </a:extLst>
          </p:cNvPr>
          <p:cNvSpPr txBox="1"/>
          <p:nvPr/>
        </p:nvSpPr>
        <p:spPr>
          <a:xfrm>
            <a:off x="5460387" y="311509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ZA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B072379-EDC3-14D3-D190-705815047B1B}"/>
              </a:ext>
            </a:extLst>
          </p:cNvPr>
          <p:cNvSpPr txBox="1"/>
          <p:nvPr/>
        </p:nvSpPr>
        <p:spPr>
          <a:xfrm>
            <a:off x="5536940" y="3801674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en-ZA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1A54DD-9C90-876B-CDAA-3A2A8F2FFEC9}"/>
              </a:ext>
            </a:extLst>
          </p:cNvPr>
          <p:cNvSpPr txBox="1"/>
          <p:nvPr/>
        </p:nvSpPr>
        <p:spPr>
          <a:xfrm>
            <a:off x="5585486" y="459467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499C4E6-792C-A204-E041-6D1C3297427B}"/>
              </a:ext>
            </a:extLst>
          </p:cNvPr>
          <p:cNvSpPr txBox="1"/>
          <p:nvPr/>
        </p:nvSpPr>
        <p:spPr>
          <a:xfrm>
            <a:off x="6796169" y="3485873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ZA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0F227BE-3406-9911-29E0-2DB0B10B2FD4}"/>
              </a:ext>
            </a:extLst>
          </p:cNvPr>
          <p:cNvSpPr txBox="1"/>
          <p:nvPr/>
        </p:nvSpPr>
        <p:spPr>
          <a:xfrm>
            <a:off x="7996207" y="3463088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ZA" dirty="0"/>
          </a:p>
        </p:txBody>
      </p:sp>
      <p:graphicFrame>
        <p:nvGraphicFramePr>
          <p:cNvPr id="94" name="Table 45">
            <a:extLst>
              <a:ext uri="{FF2B5EF4-FFF2-40B4-BE49-F238E27FC236}">
                <a16:creationId xmlns:a16="http://schemas.microsoft.com/office/drawing/2014/main" id="{D9EFE41D-7AEF-5442-A554-C7E52BE3AE9D}"/>
              </a:ext>
            </a:extLst>
          </p:cNvPr>
          <p:cNvGraphicFramePr>
            <a:graphicFrameLocks noGrp="1"/>
          </p:cNvGraphicFramePr>
          <p:nvPr/>
        </p:nvGraphicFramePr>
        <p:xfrm>
          <a:off x="1624005" y="3706765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5" name="Table 45">
            <a:extLst>
              <a:ext uri="{FF2B5EF4-FFF2-40B4-BE49-F238E27FC236}">
                <a16:creationId xmlns:a16="http://schemas.microsoft.com/office/drawing/2014/main" id="{0A80B170-4771-1213-C44E-E4D782118BE7}"/>
              </a:ext>
            </a:extLst>
          </p:cNvPr>
          <p:cNvGraphicFramePr>
            <a:graphicFrameLocks noGrp="1"/>
          </p:cNvGraphicFramePr>
          <p:nvPr/>
        </p:nvGraphicFramePr>
        <p:xfrm>
          <a:off x="3236823" y="2238690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6" name="Table 45">
            <a:extLst>
              <a:ext uri="{FF2B5EF4-FFF2-40B4-BE49-F238E27FC236}">
                <a16:creationId xmlns:a16="http://schemas.microsoft.com/office/drawing/2014/main" id="{312A9B6A-B2A5-C9E9-FAA4-242992A02CF5}"/>
              </a:ext>
            </a:extLst>
          </p:cNvPr>
          <p:cNvGraphicFramePr>
            <a:graphicFrameLocks noGrp="1"/>
          </p:cNvGraphicFramePr>
          <p:nvPr/>
        </p:nvGraphicFramePr>
        <p:xfrm>
          <a:off x="3294330" y="3955704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7" name="Table 45">
            <a:extLst>
              <a:ext uri="{FF2B5EF4-FFF2-40B4-BE49-F238E27FC236}">
                <a16:creationId xmlns:a16="http://schemas.microsoft.com/office/drawing/2014/main" id="{3BCB934B-F12D-1672-F780-8BCCE233D193}"/>
              </a:ext>
            </a:extLst>
          </p:cNvPr>
          <p:cNvGraphicFramePr>
            <a:graphicFrameLocks noGrp="1"/>
          </p:cNvGraphicFramePr>
          <p:nvPr/>
        </p:nvGraphicFramePr>
        <p:xfrm>
          <a:off x="3232255" y="5006730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8" name="Table 45">
            <a:extLst>
              <a:ext uri="{FF2B5EF4-FFF2-40B4-BE49-F238E27FC236}">
                <a16:creationId xmlns:a16="http://schemas.microsoft.com/office/drawing/2014/main" id="{CD5906F3-56B3-3248-FA50-F6A68B3689D2}"/>
              </a:ext>
            </a:extLst>
          </p:cNvPr>
          <p:cNvGraphicFramePr>
            <a:graphicFrameLocks noGrp="1"/>
          </p:cNvGraphicFramePr>
          <p:nvPr/>
        </p:nvGraphicFramePr>
        <p:xfrm>
          <a:off x="3233607" y="6166531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9" name="Table 45">
            <a:extLst>
              <a:ext uri="{FF2B5EF4-FFF2-40B4-BE49-F238E27FC236}">
                <a16:creationId xmlns:a16="http://schemas.microsoft.com/office/drawing/2014/main" id="{BA1E9AEE-5B1E-AD25-D59D-B65B4C82593B}"/>
              </a:ext>
            </a:extLst>
          </p:cNvPr>
          <p:cNvGraphicFramePr>
            <a:graphicFrameLocks noGrp="1"/>
          </p:cNvGraphicFramePr>
          <p:nvPr/>
        </p:nvGraphicFramePr>
        <p:xfrm>
          <a:off x="4605631" y="2591171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0" name="Table 45">
            <a:extLst>
              <a:ext uri="{FF2B5EF4-FFF2-40B4-BE49-F238E27FC236}">
                <a16:creationId xmlns:a16="http://schemas.microsoft.com/office/drawing/2014/main" id="{9437509F-B352-6BFA-9D0B-0399FD394093}"/>
              </a:ext>
            </a:extLst>
          </p:cNvPr>
          <p:cNvGraphicFramePr>
            <a:graphicFrameLocks noGrp="1"/>
          </p:cNvGraphicFramePr>
          <p:nvPr/>
        </p:nvGraphicFramePr>
        <p:xfrm>
          <a:off x="4615386" y="4230024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1" name="Table 45">
            <a:extLst>
              <a:ext uri="{FF2B5EF4-FFF2-40B4-BE49-F238E27FC236}">
                <a16:creationId xmlns:a16="http://schemas.microsoft.com/office/drawing/2014/main" id="{E42EB3A6-57DC-C7D9-301D-B208569CA328}"/>
              </a:ext>
            </a:extLst>
          </p:cNvPr>
          <p:cNvGraphicFramePr>
            <a:graphicFrameLocks noGrp="1"/>
          </p:cNvGraphicFramePr>
          <p:nvPr/>
        </p:nvGraphicFramePr>
        <p:xfrm>
          <a:off x="4615386" y="5614942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2" name="Table 45">
            <a:extLst>
              <a:ext uri="{FF2B5EF4-FFF2-40B4-BE49-F238E27FC236}">
                <a16:creationId xmlns:a16="http://schemas.microsoft.com/office/drawing/2014/main" id="{A7F7ED29-0F41-6579-E502-13E95508158D}"/>
              </a:ext>
            </a:extLst>
          </p:cNvPr>
          <p:cNvGraphicFramePr>
            <a:graphicFrameLocks noGrp="1"/>
          </p:cNvGraphicFramePr>
          <p:nvPr/>
        </p:nvGraphicFramePr>
        <p:xfrm>
          <a:off x="5996333" y="3080547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3" name="Table 45">
            <a:extLst>
              <a:ext uri="{FF2B5EF4-FFF2-40B4-BE49-F238E27FC236}">
                <a16:creationId xmlns:a16="http://schemas.microsoft.com/office/drawing/2014/main" id="{B6300783-6C74-158E-7E28-AE3DCFA1BF2C}"/>
              </a:ext>
            </a:extLst>
          </p:cNvPr>
          <p:cNvGraphicFramePr>
            <a:graphicFrameLocks noGrp="1"/>
          </p:cNvGraphicFramePr>
          <p:nvPr/>
        </p:nvGraphicFramePr>
        <p:xfrm>
          <a:off x="7194039" y="3080547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14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4" name="Table 45">
            <a:extLst>
              <a:ext uri="{FF2B5EF4-FFF2-40B4-BE49-F238E27FC236}">
                <a16:creationId xmlns:a16="http://schemas.microsoft.com/office/drawing/2014/main" id="{F84AC821-A500-DCAC-FB59-503322670643}"/>
              </a:ext>
            </a:extLst>
          </p:cNvPr>
          <p:cNvGraphicFramePr>
            <a:graphicFrameLocks noGrp="1"/>
          </p:cNvGraphicFramePr>
          <p:nvPr/>
        </p:nvGraphicFramePr>
        <p:xfrm>
          <a:off x="8550755" y="3081686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16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6062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5FBFF-8F86-42BC-8C28-7D9413125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: create a website</a:t>
            </a:r>
          </a:p>
        </p:txBody>
      </p: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9D7C1BCA-10D2-AB11-FC69-8AE819812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7779" y="4012070"/>
            <a:ext cx="4782708" cy="1937397"/>
          </a:xfrm>
        </p:spPr>
        <p:txBody>
          <a:bodyPr>
            <a:normAutofit/>
          </a:bodyPr>
          <a:lstStyle/>
          <a:p>
            <a:r>
              <a:rPr lang="en-US" dirty="0"/>
              <a:t>For a task t, its latest start time is set to the latest start time of the succeeding task minus the duration of 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DFEE9C-5400-849A-8283-6615B3E58345}"/>
              </a:ext>
            </a:extLst>
          </p:cNvPr>
          <p:cNvSpPr/>
          <p:nvPr/>
        </p:nvSpPr>
        <p:spPr>
          <a:xfrm>
            <a:off x="2374232" y="4030877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9775068-76A0-1536-B7E8-66FD2DDB7505}"/>
              </a:ext>
            </a:extLst>
          </p:cNvPr>
          <p:cNvSpPr/>
          <p:nvPr/>
        </p:nvSpPr>
        <p:spPr>
          <a:xfrm>
            <a:off x="3590349" y="2542673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EB13075-2682-F353-AB4E-4BAC26BAE390}"/>
              </a:ext>
            </a:extLst>
          </p:cNvPr>
          <p:cNvSpPr/>
          <p:nvPr/>
        </p:nvSpPr>
        <p:spPr>
          <a:xfrm>
            <a:off x="3590349" y="3582593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1FFAD2D-5EE7-2950-D002-1AB0B200618E}"/>
              </a:ext>
            </a:extLst>
          </p:cNvPr>
          <p:cNvSpPr/>
          <p:nvPr/>
        </p:nvSpPr>
        <p:spPr>
          <a:xfrm>
            <a:off x="3573070" y="4612572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0FB859B-FAA6-935B-7356-4EF2BC4902D0}"/>
              </a:ext>
            </a:extLst>
          </p:cNvPr>
          <p:cNvSpPr/>
          <p:nvPr/>
        </p:nvSpPr>
        <p:spPr>
          <a:xfrm>
            <a:off x="3573070" y="5776871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D440C9F-8AF0-F711-0DEF-631500763E37}"/>
              </a:ext>
            </a:extLst>
          </p:cNvPr>
          <p:cNvCxnSpPr>
            <a:cxnSpLocks/>
            <a:stCxn id="22" idx="7"/>
            <a:endCxn id="46" idx="3"/>
          </p:cNvCxnSpPr>
          <p:nvPr/>
        </p:nvCxnSpPr>
        <p:spPr>
          <a:xfrm flipV="1">
            <a:off x="2709945" y="2842452"/>
            <a:ext cx="938003" cy="1239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D6A02C1-942D-0ECF-384C-73B67212AF47}"/>
              </a:ext>
            </a:extLst>
          </p:cNvPr>
          <p:cNvCxnSpPr>
            <a:cxnSpLocks/>
            <a:stCxn id="22" idx="6"/>
            <a:endCxn id="47" idx="2"/>
          </p:cNvCxnSpPr>
          <p:nvPr/>
        </p:nvCxnSpPr>
        <p:spPr>
          <a:xfrm flipV="1">
            <a:off x="2767543" y="3758200"/>
            <a:ext cx="822806" cy="448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2F61886-376E-B26B-BFFB-32B5EBE2D9F1}"/>
              </a:ext>
            </a:extLst>
          </p:cNvPr>
          <p:cNvCxnSpPr>
            <a:cxnSpLocks/>
            <a:stCxn id="22" idx="5"/>
            <a:endCxn id="48" idx="2"/>
          </p:cNvCxnSpPr>
          <p:nvPr/>
        </p:nvCxnSpPr>
        <p:spPr>
          <a:xfrm>
            <a:off x="2709945" y="4330655"/>
            <a:ext cx="863125" cy="457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C7ED898-61BB-A2C3-6598-35E832DCF9DA}"/>
              </a:ext>
            </a:extLst>
          </p:cNvPr>
          <p:cNvCxnSpPr>
            <a:cxnSpLocks/>
            <a:stCxn id="22" idx="4"/>
            <a:endCxn id="49" idx="2"/>
          </p:cNvCxnSpPr>
          <p:nvPr/>
        </p:nvCxnSpPr>
        <p:spPr>
          <a:xfrm>
            <a:off x="2570888" y="4382090"/>
            <a:ext cx="1002182" cy="1570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B5BEBF2A-08C1-D003-14AA-2E5990648D76}"/>
              </a:ext>
            </a:extLst>
          </p:cNvPr>
          <p:cNvSpPr/>
          <p:nvPr/>
        </p:nvSpPr>
        <p:spPr>
          <a:xfrm>
            <a:off x="4947065" y="2902098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8D773CE-FEBA-8997-A2A3-BC68CCA29DBF}"/>
              </a:ext>
            </a:extLst>
          </p:cNvPr>
          <p:cNvSpPr/>
          <p:nvPr/>
        </p:nvSpPr>
        <p:spPr>
          <a:xfrm>
            <a:off x="4947065" y="3855270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6A03A7B-7210-DC68-25C3-2234AA76B442}"/>
              </a:ext>
            </a:extLst>
          </p:cNvPr>
          <p:cNvSpPr/>
          <p:nvPr/>
        </p:nvSpPr>
        <p:spPr>
          <a:xfrm>
            <a:off x="4947065" y="5187935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F3B3A92-9F15-5E77-36C4-41ECE0E03811}"/>
              </a:ext>
            </a:extLst>
          </p:cNvPr>
          <p:cNvCxnSpPr>
            <a:cxnSpLocks/>
            <a:endCxn id="64" idx="2"/>
          </p:cNvCxnSpPr>
          <p:nvPr/>
        </p:nvCxnSpPr>
        <p:spPr>
          <a:xfrm>
            <a:off x="4041259" y="2768951"/>
            <a:ext cx="905806" cy="308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97ABD5B-F8B6-ED76-A19C-1B63BFAE0444}"/>
              </a:ext>
            </a:extLst>
          </p:cNvPr>
          <p:cNvCxnSpPr>
            <a:cxnSpLocks/>
            <a:stCxn id="47" idx="7"/>
            <a:endCxn id="64" idx="3"/>
          </p:cNvCxnSpPr>
          <p:nvPr/>
        </p:nvCxnSpPr>
        <p:spPr>
          <a:xfrm flipV="1">
            <a:off x="3926062" y="3201876"/>
            <a:ext cx="1078601" cy="43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72F271D-58F8-C1E9-A104-7AA53AD9987B}"/>
              </a:ext>
            </a:extLst>
          </p:cNvPr>
          <p:cNvCxnSpPr>
            <a:cxnSpLocks/>
            <a:stCxn id="47" idx="6"/>
            <a:endCxn id="65" idx="2"/>
          </p:cNvCxnSpPr>
          <p:nvPr/>
        </p:nvCxnSpPr>
        <p:spPr>
          <a:xfrm>
            <a:off x="3983661" y="3758200"/>
            <a:ext cx="963404" cy="272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FFFBC00-AC71-24F4-7A0D-4845CD30C09C}"/>
              </a:ext>
            </a:extLst>
          </p:cNvPr>
          <p:cNvCxnSpPr>
            <a:cxnSpLocks/>
            <a:stCxn id="48" idx="5"/>
            <a:endCxn id="66" idx="2"/>
          </p:cNvCxnSpPr>
          <p:nvPr/>
        </p:nvCxnSpPr>
        <p:spPr>
          <a:xfrm>
            <a:off x="3908783" y="4912351"/>
            <a:ext cx="1038282" cy="451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EEDD00C-69CC-B1A4-C32F-4CF3B9E77587}"/>
              </a:ext>
            </a:extLst>
          </p:cNvPr>
          <p:cNvCxnSpPr>
            <a:cxnSpLocks/>
            <a:stCxn id="49" idx="6"/>
            <a:endCxn id="66" idx="3"/>
          </p:cNvCxnSpPr>
          <p:nvPr/>
        </p:nvCxnSpPr>
        <p:spPr>
          <a:xfrm flipV="1">
            <a:off x="3966381" y="5487714"/>
            <a:ext cx="1038282" cy="464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8349391-ECA5-1E9D-CA3A-9A766F818D58}"/>
              </a:ext>
            </a:extLst>
          </p:cNvPr>
          <p:cNvSpPr/>
          <p:nvPr/>
        </p:nvSpPr>
        <p:spPr>
          <a:xfrm>
            <a:off x="6303780" y="3406987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3904B7A-7AB4-F21E-DA15-0DF2B9809A66}"/>
              </a:ext>
            </a:extLst>
          </p:cNvPr>
          <p:cNvCxnSpPr>
            <a:cxnSpLocks/>
            <a:stCxn id="64" idx="6"/>
            <a:endCxn id="72" idx="1"/>
          </p:cNvCxnSpPr>
          <p:nvPr/>
        </p:nvCxnSpPr>
        <p:spPr>
          <a:xfrm>
            <a:off x="5340376" y="3077704"/>
            <a:ext cx="1021003" cy="38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A0B7AEB-F1B7-B216-4E77-CC0AB119140E}"/>
              </a:ext>
            </a:extLst>
          </p:cNvPr>
          <p:cNvCxnSpPr>
            <a:cxnSpLocks/>
            <a:stCxn id="65" idx="6"/>
            <a:endCxn id="72" idx="3"/>
          </p:cNvCxnSpPr>
          <p:nvPr/>
        </p:nvCxnSpPr>
        <p:spPr>
          <a:xfrm flipV="1">
            <a:off x="5340376" y="3706765"/>
            <a:ext cx="1021003" cy="324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4EB01A0-F15F-5E6E-CFCE-96D14AF057D7}"/>
              </a:ext>
            </a:extLst>
          </p:cNvPr>
          <p:cNvCxnSpPr>
            <a:cxnSpLocks/>
            <a:stCxn id="66" idx="7"/>
            <a:endCxn id="72" idx="4"/>
          </p:cNvCxnSpPr>
          <p:nvPr/>
        </p:nvCxnSpPr>
        <p:spPr>
          <a:xfrm flipV="1">
            <a:off x="5282777" y="3758200"/>
            <a:ext cx="1217658" cy="1481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A5139E95-2EAD-F45A-4AF9-3D34998EA0C8}"/>
              </a:ext>
            </a:extLst>
          </p:cNvPr>
          <p:cNvSpPr/>
          <p:nvPr/>
        </p:nvSpPr>
        <p:spPr>
          <a:xfrm>
            <a:off x="7463839" y="3406987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AB8B6E1-1CA8-53C5-124A-27524AFC6938}"/>
              </a:ext>
            </a:extLst>
          </p:cNvPr>
          <p:cNvSpPr/>
          <p:nvPr/>
        </p:nvSpPr>
        <p:spPr>
          <a:xfrm>
            <a:off x="8670388" y="3406983"/>
            <a:ext cx="826538" cy="351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C08C276-12C8-262B-C720-CA5C964CD125}"/>
              </a:ext>
            </a:extLst>
          </p:cNvPr>
          <p:cNvCxnSpPr>
            <a:cxnSpLocks/>
            <a:stCxn id="72" idx="6"/>
            <a:endCxn id="76" idx="2"/>
          </p:cNvCxnSpPr>
          <p:nvPr/>
        </p:nvCxnSpPr>
        <p:spPr>
          <a:xfrm>
            <a:off x="6697091" y="3582593"/>
            <a:ext cx="766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2122E6F-7F4C-7E0F-5852-B4BECF89C9C9}"/>
              </a:ext>
            </a:extLst>
          </p:cNvPr>
          <p:cNvCxnSpPr>
            <a:cxnSpLocks/>
            <a:stCxn id="76" idx="6"/>
            <a:endCxn id="77" idx="2"/>
          </p:cNvCxnSpPr>
          <p:nvPr/>
        </p:nvCxnSpPr>
        <p:spPr>
          <a:xfrm flipV="1">
            <a:off x="7857150" y="3582591"/>
            <a:ext cx="81323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573D773-4645-ED47-B541-D3C7D8B4D57B}"/>
              </a:ext>
            </a:extLst>
          </p:cNvPr>
          <p:cNvSpPr txBox="1"/>
          <p:nvPr/>
        </p:nvSpPr>
        <p:spPr>
          <a:xfrm>
            <a:off x="2914767" y="3150693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17B4EDA-2551-EE76-D45D-7622330BDCF5}"/>
              </a:ext>
            </a:extLst>
          </p:cNvPr>
          <p:cNvSpPr txBox="1"/>
          <p:nvPr/>
        </p:nvSpPr>
        <p:spPr>
          <a:xfrm>
            <a:off x="3077460" y="3855270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E96B57E-7F29-AD04-8517-0A142F618CEF}"/>
              </a:ext>
            </a:extLst>
          </p:cNvPr>
          <p:cNvSpPr txBox="1"/>
          <p:nvPr/>
        </p:nvSpPr>
        <p:spPr>
          <a:xfrm>
            <a:off x="2985606" y="4454828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D56652A-AF0F-4187-04B8-610D9110A401}"/>
              </a:ext>
            </a:extLst>
          </p:cNvPr>
          <p:cNvSpPr txBox="1"/>
          <p:nvPr/>
        </p:nvSpPr>
        <p:spPr>
          <a:xfrm>
            <a:off x="2739435" y="4946391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2C46613-C7BB-00B5-17D1-513950140A7A}"/>
              </a:ext>
            </a:extLst>
          </p:cNvPr>
          <p:cNvSpPr txBox="1"/>
          <p:nvPr/>
        </p:nvSpPr>
        <p:spPr>
          <a:xfrm>
            <a:off x="4211381" y="2785809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4F008E6-A3B8-BF4B-7B30-9519BD4875C3}"/>
              </a:ext>
            </a:extLst>
          </p:cNvPr>
          <p:cNvSpPr txBox="1"/>
          <p:nvPr/>
        </p:nvSpPr>
        <p:spPr>
          <a:xfrm>
            <a:off x="4319373" y="3302865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ZA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BA065BE-E1C3-468B-442D-B71109C80EC4}"/>
              </a:ext>
            </a:extLst>
          </p:cNvPr>
          <p:cNvSpPr txBox="1"/>
          <p:nvPr/>
        </p:nvSpPr>
        <p:spPr>
          <a:xfrm>
            <a:off x="4332948" y="384159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ZA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B6430C-FDD5-E8FD-7D27-8F74745887BD}"/>
              </a:ext>
            </a:extLst>
          </p:cNvPr>
          <p:cNvSpPr txBox="1"/>
          <p:nvPr/>
        </p:nvSpPr>
        <p:spPr>
          <a:xfrm>
            <a:off x="4351006" y="4858998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E3632C3-88D4-AB94-1A7B-4DD130262735}"/>
              </a:ext>
            </a:extLst>
          </p:cNvPr>
          <p:cNvSpPr txBox="1"/>
          <p:nvPr/>
        </p:nvSpPr>
        <p:spPr>
          <a:xfrm>
            <a:off x="4211381" y="565858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ZA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7E73120-1BA3-76D2-5F3A-50A6B6349FAA}"/>
              </a:ext>
            </a:extLst>
          </p:cNvPr>
          <p:cNvSpPr txBox="1"/>
          <p:nvPr/>
        </p:nvSpPr>
        <p:spPr>
          <a:xfrm>
            <a:off x="5460387" y="311509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ZA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B072379-EDC3-14D3-D190-705815047B1B}"/>
              </a:ext>
            </a:extLst>
          </p:cNvPr>
          <p:cNvSpPr txBox="1"/>
          <p:nvPr/>
        </p:nvSpPr>
        <p:spPr>
          <a:xfrm>
            <a:off x="5536940" y="3801674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en-ZA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1A54DD-9C90-876B-CDAA-3A2A8F2FFEC9}"/>
              </a:ext>
            </a:extLst>
          </p:cNvPr>
          <p:cNvSpPr txBox="1"/>
          <p:nvPr/>
        </p:nvSpPr>
        <p:spPr>
          <a:xfrm>
            <a:off x="5585486" y="459467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499C4E6-792C-A204-E041-6D1C3297427B}"/>
              </a:ext>
            </a:extLst>
          </p:cNvPr>
          <p:cNvSpPr txBox="1"/>
          <p:nvPr/>
        </p:nvSpPr>
        <p:spPr>
          <a:xfrm>
            <a:off x="6796169" y="3485873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ZA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0F227BE-3406-9911-29E0-2DB0B10B2FD4}"/>
              </a:ext>
            </a:extLst>
          </p:cNvPr>
          <p:cNvSpPr txBox="1"/>
          <p:nvPr/>
        </p:nvSpPr>
        <p:spPr>
          <a:xfrm>
            <a:off x="7996207" y="3463088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ZA" dirty="0"/>
          </a:p>
        </p:txBody>
      </p:sp>
      <p:graphicFrame>
        <p:nvGraphicFramePr>
          <p:cNvPr id="94" name="Table 45">
            <a:extLst>
              <a:ext uri="{FF2B5EF4-FFF2-40B4-BE49-F238E27FC236}">
                <a16:creationId xmlns:a16="http://schemas.microsoft.com/office/drawing/2014/main" id="{D9EFE41D-7AEF-5442-A554-C7E52BE3AE9D}"/>
              </a:ext>
            </a:extLst>
          </p:cNvPr>
          <p:cNvGraphicFramePr>
            <a:graphicFrameLocks noGrp="1"/>
          </p:cNvGraphicFramePr>
          <p:nvPr/>
        </p:nvGraphicFramePr>
        <p:xfrm>
          <a:off x="1624005" y="3706765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5" name="Table 45">
            <a:extLst>
              <a:ext uri="{FF2B5EF4-FFF2-40B4-BE49-F238E27FC236}">
                <a16:creationId xmlns:a16="http://schemas.microsoft.com/office/drawing/2014/main" id="{0A80B170-4771-1213-C44E-E4D782118BE7}"/>
              </a:ext>
            </a:extLst>
          </p:cNvPr>
          <p:cNvGraphicFramePr>
            <a:graphicFrameLocks noGrp="1"/>
          </p:cNvGraphicFramePr>
          <p:nvPr/>
        </p:nvGraphicFramePr>
        <p:xfrm>
          <a:off x="3236823" y="2238690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6" name="Table 45">
            <a:extLst>
              <a:ext uri="{FF2B5EF4-FFF2-40B4-BE49-F238E27FC236}">
                <a16:creationId xmlns:a16="http://schemas.microsoft.com/office/drawing/2014/main" id="{312A9B6A-B2A5-C9E9-FAA4-242992A02CF5}"/>
              </a:ext>
            </a:extLst>
          </p:cNvPr>
          <p:cNvGraphicFramePr>
            <a:graphicFrameLocks noGrp="1"/>
          </p:cNvGraphicFramePr>
          <p:nvPr/>
        </p:nvGraphicFramePr>
        <p:xfrm>
          <a:off x="3294330" y="3955704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7" name="Table 45">
            <a:extLst>
              <a:ext uri="{FF2B5EF4-FFF2-40B4-BE49-F238E27FC236}">
                <a16:creationId xmlns:a16="http://schemas.microsoft.com/office/drawing/2014/main" id="{3BCB934B-F12D-1672-F780-8BCCE233D193}"/>
              </a:ext>
            </a:extLst>
          </p:cNvPr>
          <p:cNvGraphicFramePr>
            <a:graphicFrameLocks noGrp="1"/>
          </p:cNvGraphicFramePr>
          <p:nvPr/>
        </p:nvGraphicFramePr>
        <p:xfrm>
          <a:off x="3232255" y="5006730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8" name="Table 45">
            <a:extLst>
              <a:ext uri="{FF2B5EF4-FFF2-40B4-BE49-F238E27FC236}">
                <a16:creationId xmlns:a16="http://schemas.microsoft.com/office/drawing/2014/main" id="{CD5906F3-56B3-3248-FA50-F6A68B3689D2}"/>
              </a:ext>
            </a:extLst>
          </p:cNvPr>
          <p:cNvGraphicFramePr>
            <a:graphicFrameLocks noGrp="1"/>
          </p:cNvGraphicFramePr>
          <p:nvPr/>
        </p:nvGraphicFramePr>
        <p:xfrm>
          <a:off x="3233607" y="6166531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9" name="Table 45">
            <a:extLst>
              <a:ext uri="{FF2B5EF4-FFF2-40B4-BE49-F238E27FC236}">
                <a16:creationId xmlns:a16="http://schemas.microsoft.com/office/drawing/2014/main" id="{BA1E9AEE-5B1E-AD25-D59D-B65B4C82593B}"/>
              </a:ext>
            </a:extLst>
          </p:cNvPr>
          <p:cNvGraphicFramePr>
            <a:graphicFrameLocks noGrp="1"/>
          </p:cNvGraphicFramePr>
          <p:nvPr/>
        </p:nvGraphicFramePr>
        <p:xfrm>
          <a:off x="4605631" y="2591171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0" name="Table 45">
            <a:extLst>
              <a:ext uri="{FF2B5EF4-FFF2-40B4-BE49-F238E27FC236}">
                <a16:creationId xmlns:a16="http://schemas.microsoft.com/office/drawing/2014/main" id="{9437509F-B352-6BFA-9D0B-0399FD394093}"/>
              </a:ext>
            </a:extLst>
          </p:cNvPr>
          <p:cNvGraphicFramePr>
            <a:graphicFrameLocks noGrp="1"/>
          </p:cNvGraphicFramePr>
          <p:nvPr/>
        </p:nvGraphicFramePr>
        <p:xfrm>
          <a:off x="4615386" y="4230024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1" name="Table 45">
            <a:extLst>
              <a:ext uri="{FF2B5EF4-FFF2-40B4-BE49-F238E27FC236}">
                <a16:creationId xmlns:a16="http://schemas.microsoft.com/office/drawing/2014/main" id="{E42EB3A6-57DC-C7D9-301D-B208569CA328}"/>
              </a:ext>
            </a:extLst>
          </p:cNvPr>
          <p:cNvGraphicFramePr>
            <a:graphicFrameLocks noGrp="1"/>
          </p:cNvGraphicFramePr>
          <p:nvPr/>
        </p:nvGraphicFramePr>
        <p:xfrm>
          <a:off x="4615386" y="5614942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2" name="Table 45">
            <a:extLst>
              <a:ext uri="{FF2B5EF4-FFF2-40B4-BE49-F238E27FC236}">
                <a16:creationId xmlns:a16="http://schemas.microsoft.com/office/drawing/2014/main" id="{A7F7ED29-0F41-6579-E502-13E95508158D}"/>
              </a:ext>
            </a:extLst>
          </p:cNvPr>
          <p:cNvGraphicFramePr>
            <a:graphicFrameLocks noGrp="1"/>
          </p:cNvGraphicFramePr>
          <p:nvPr/>
        </p:nvGraphicFramePr>
        <p:xfrm>
          <a:off x="5996333" y="3080547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3" name="Table 45">
            <a:extLst>
              <a:ext uri="{FF2B5EF4-FFF2-40B4-BE49-F238E27FC236}">
                <a16:creationId xmlns:a16="http://schemas.microsoft.com/office/drawing/2014/main" id="{B6300783-6C74-158E-7E28-AE3DCFA1B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976261"/>
              </p:ext>
            </p:extLst>
          </p:nvPr>
        </p:nvGraphicFramePr>
        <p:xfrm>
          <a:off x="7194039" y="3080547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14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4" name="Table 45">
            <a:extLst>
              <a:ext uri="{FF2B5EF4-FFF2-40B4-BE49-F238E27FC236}">
                <a16:creationId xmlns:a16="http://schemas.microsoft.com/office/drawing/2014/main" id="{F84AC821-A500-DCAC-FB59-503322670643}"/>
              </a:ext>
            </a:extLst>
          </p:cNvPr>
          <p:cNvGraphicFramePr>
            <a:graphicFrameLocks noGrp="1"/>
          </p:cNvGraphicFramePr>
          <p:nvPr/>
        </p:nvGraphicFramePr>
        <p:xfrm>
          <a:off x="8550755" y="3081686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16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3438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5FBFF-8F86-42BC-8C28-7D9413125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: create a website</a:t>
            </a:r>
          </a:p>
        </p:txBody>
      </p: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9D7C1BCA-10D2-AB11-FC69-8AE819812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7779" y="4012070"/>
            <a:ext cx="4782708" cy="1937397"/>
          </a:xfrm>
        </p:spPr>
        <p:txBody>
          <a:bodyPr>
            <a:normAutofit/>
          </a:bodyPr>
          <a:lstStyle/>
          <a:p>
            <a:r>
              <a:rPr lang="en-US" dirty="0"/>
              <a:t>For a task t, its latest start time is set to the latest start time of the succeeding task minus the duration of 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DFEE9C-5400-849A-8283-6615B3E58345}"/>
              </a:ext>
            </a:extLst>
          </p:cNvPr>
          <p:cNvSpPr/>
          <p:nvPr/>
        </p:nvSpPr>
        <p:spPr>
          <a:xfrm>
            <a:off x="2374232" y="4030877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9775068-76A0-1536-B7E8-66FD2DDB7505}"/>
              </a:ext>
            </a:extLst>
          </p:cNvPr>
          <p:cNvSpPr/>
          <p:nvPr/>
        </p:nvSpPr>
        <p:spPr>
          <a:xfrm>
            <a:off x="3590349" y="2542673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EB13075-2682-F353-AB4E-4BAC26BAE390}"/>
              </a:ext>
            </a:extLst>
          </p:cNvPr>
          <p:cNvSpPr/>
          <p:nvPr/>
        </p:nvSpPr>
        <p:spPr>
          <a:xfrm>
            <a:off x="3590349" y="3582593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1FFAD2D-5EE7-2950-D002-1AB0B200618E}"/>
              </a:ext>
            </a:extLst>
          </p:cNvPr>
          <p:cNvSpPr/>
          <p:nvPr/>
        </p:nvSpPr>
        <p:spPr>
          <a:xfrm>
            <a:off x="3573070" y="4612572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0FB859B-FAA6-935B-7356-4EF2BC4902D0}"/>
              </a:ext>
            </a:extLst>
          </p:cNvPr>
          <p:cNvSpPr/>
          <p:nvPr/>
        </p:nvSpPr>
        <p:spPr>
          <a:xfrm>
            <a:off x="3573070" y="5776871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D440C9F-8AF0-F711-0DEF-631500763E37}"/>
              </a:ext>
            </a:extLst>
          </p:cNvPr>
          <p:cNvCxnSpPr>
            <a:cxnSpLocks/>
            <a:stCxn id="22" idx="7"/>
            <a:endCxn id="46" idx="3"/>
          </p:cNvCxnSpPr>
          <p:nvPr/>
        </p:nvCxnSpPr>
        <p:spPr>
          <a:xfrm flipV="1">
            <a:off x="2709945" y="2842452"/>
            <a:ext cx="938003" cy="1239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D6A02C1-942D-0ECF-384C-73B67212AF47}"/>
              </a:ext>
            </a:extLst>
          </p:cNvPr>
          <p:cNvCxnSpPr>
            <a:cxnSpLocks/>
            <a:stCxn id="22" idx="6"/>
            <a:endCxn id="47" idx="2"/>
          </p:cNvCxnSpPr>
          <p:nvPr/>
        </p:nvCxnSpPr>
        <p:spPr>
          <a:xfrm flipV="1">
            <a:off x="2767543" y="3758200"/>
            <a:ext cx="822806" cy="448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2F61886-376E-B26B-BFFB-32B5EBE2D9F1}"/>
              </a:ext>
            </a:extLst>
          </p:cNvPr>
          <p:cNvCxnSpPr>
            <a:cxnSpLocks/>
            <a:stCxn id="22" idx="5"/>
            <a:endCxn id="48" idx="2"/>
          </p:cNvCxnSpPr>
          <p:nvPr/>
        </p:nvCxnSpPr>
        <p:spPr>
          <a:xfrm>
            <a:off x="2709945" y="4330655"/>
            <a:ext cx="863125" cy="457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C7ED898-61BB-A2C3-6598-35E832DCF9DA}"/>
              </a:ext>
            </a:extLst>
          </p:cNvPr>
          <p:cNvCxnSpPr>
            <a:cxnSpLocks/>
            <a:stCxn id="22" idx="4"/>
            <a:endCxn id="49" idx="2"/>
          </p:cNvCxnSpPr>
          <p:nvPr/>
        </p:nvCxnSpPr>
        <p:spPr>
          <a:xfrm>
            <a:off x="2570888" y="4382090"/>
            <a:ext cx="1002182" cy="1570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B5BEBF2A-08C1-D003-14AA-2E5990648D76}"/>
              </a:ext>
            </a:extLst>
          </p:cNvPr>
          <p:cNvSpPr/>
          <p:nvPr/>
        </p:nvSpPr>
        <p:spPr>
          <a:xfrm>
            <a:off x="4947065" y="2902098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8D773CE-FEBA-8997-A2A3-BC68CCA29DBF}"/>
              </a:ext>
            </a:extLst>
          </p:cNvPr>
          <p:cNvSpPr/>
          <p:nvPr/>
        </p:nvSpPr>
        <p:spPr>
          <a:xfrm>
            <a:off x="4947065" y="3855270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6A03A7B-7210-DC68-25C3-2234AA76B442}"/>
              </a:ext>
            </a:extLst>
          </p:cNvPr>
          <p:cNvSpPr/>
          <p:nvPr/>
        </p:nvSpPr>
        <p:spPr>
          <a:xfrm>
            <a:off x="4947065" y="5187935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F3B3A92-9F15-5E77-36C4-41ECE0E03811}"/>
              </a:ext>
            </a:extLst>
          </p:cNvPr>
          <p:cNvCxnSpPr>
            <a:cxnSpLocks/>
            <a:endCxn id="64" idx="2"/>
          </p:cNvCxnSpPr>
          <p:nvPr/>
        </p:nvCxnSpPr>
        <p:spPr>
          <a:xfrm>
            <a:off x="4041259" y="2768951"/>
            <a:ext cx="905806" cy="308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97ABD5B-F8B6-ED76-A19C-1B63BFAE0444}"/>
              </a:ext>
            </a:extLst>
          </p:cNvPr>
          <p:cNvCxnSpPr>
            <a:cxnSpLocks/>
            <a:stCxn id="47" idx="7"/>
            <a:endCxn id="64" idx="3"/>
          </p:cNvCxnSpPr>
          <p:nvPr/>
        </p:nvCxnSpPr>
        <p:spPr>
          <a:xfrm flipV="1">
            <a:off x="3926062" y="3201876"/>
            <a:ext cx="1078601" cy="43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72F271D-58F8-C1E9-A104-7AA53AD9987B}"/>
              </a:ext>
            </a:extLst>
          </p:cNvPr>
          <p:cNvCxnSpPr>
            <a:cxnSpLocks/>
            <a:stCxn id="47" idx="6"/>
            <a:endCxn id="65" idx="2"/>
          </p:cNvCxnSpPr>
          <p:nvPr/>
        </p:nvCxnSpPr>
        <p:spPr>
          <a:xfrm>
            <a:off x="3983661" y="3758200"/>
            <a:ext cx="963404" cy="272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FFFBC00-AC71-24F4-7A0D-4845CD30C09C}"/>
              </a:ext>
            </a:extLst>
          </p:cNvPr>
          <p:cNvCxnSpPr>
            <a:cxnSpLocks/>
            <a:stCxn id="48" idx="5"/>
            <a:endCxn id="66" idx="2"/>
          </p:cNvCxnSpPr>
          <p:nvPr/>
        </p:nvCxnSpPr>
        <p:spPr>
          <a:xfrm>
            <a:off x="3908783" y="4912351"/>
            <a:ext cx="1038282" cy="451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EEDD00C-69CC-B1A4-C32F-4CF3B9E77587}"/>
              </a:ext>
            </a:extLst>
          </p:cNvPr>
          <p:cNvCxnSpPr>
            <a:cxnSpLocks/>
            <a:stCxn id="49" idx="6"/>
            <a:endCxn id="66" idx="3"/>
          </p:cNvCxnSpPr>
          <p:nvPr/>
        </p:nvCxnSpPr>
        <p:spPr>
          <a:xfrm flipV="1">
            <a:off x="3966381" y="5487714"/>
            <a:ext cx="1038282" cy="464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8349391-ECA5-1E9D-CA3A-9A766F818D58}"/>
              </a:ext>
            </a:extLst>
          </p:cNvPr>
          <p:cNvSpPr/>
          <p:nvPr/>
        </p:nvSpPr>
        <p:spPr>
          <a:xfrm>
            <a:off x="6303780" y="3406987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3904B7A-7AB4-F21E-DA15-0DF2B9809A66}"/>
              </a:ext>
            </a:extLst>
          </p:cNvPr>
          <p:cNvCxnSpPr>
            <a:cxnSpLocks/>
            <a:stCxn id="64" idx="6"/>
            <a:endCxn id="72" idx="1"/>
          </p:cNvCxnSpPr>
          <p:nvPr/>
        </p:nvCxnSpPr>
        <p:spPr>
          <a:xfrm>
            <a:off x="5340376" y="3077704"/>
            <a:ext cx="1021003" cy="38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A0B7AEB-F1B7-B216-4E77-CC0AB119140E}"/>
              </a:ext>
            </a:extLst>
          </p:cNvPr>
          <p:cNvCxnSpPr>
            <a:cxnSpLocks/>
            <a:stCxn id="65" idx="6"/>
            <a:endCxn id="72" idx="3"/>
          </p:cNvCxnSpPr>
          <p:nvPr/>
        </p:nvCxnSpPr>
        <p:spPr>
          <a:xfrm flipV="1">
            <a:off x="5340376" y="3706765"/>
            <a:ext cx="1021003" cy="324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4EB01A0-F15F-5E6E-CFCE-96D14AF057D7}"/>
              </a:ext>
            </a:extLst>
          </p:cNvPr>
          <p:cNvCxnSpPr>
            <a:cxnSpLocks/>
            <a:stCxn id="66" idx="7"/>
            <a:endCxn id="72" idx="4"/>
          </p:cNvCxnSpPr>
          <p:nvPr/>
        </p:nvCxnSpPr>
        <p:spPr>
          <a:xfrm flipV="1">
            <a:off x="5282777" y="3758200"/>
            <a:ext cx="1217658" cy="1481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A5139E95-2EAD-F45A-4AF9-3D34998EA0C8}"/>
              </a:ext>
            </a:extLst>
          </p:cNvPr>
          <p:cNvSpPr/>
          <p:nvPr/>
        </p:nvSpPr>
        <p:spPr>
          <a:xfrm>
            <a:off x="7463839" y="3406987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AB8B6E1-1CA8-53C5-124A-27524AFC6938}"/>
              </a:ext>
            </a:extLst>
          </p:cNvPr>
          <p:cNvSpPr/>
          <p:nvPr/>
        </p:nvSpPr>
        <p:spPr>
          <a:xfrm>
            <a:off x="8670388" y="3406983"/>
            <a:ext cx="826538" cy="351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C08C276-12C8-262B-C720-CA5C964CD125}"/>
              </a:ext>
            </a:extLst>
          </p:cNvPr>
          <p:cNvCxnSpPr>
            <a:cxnSpLocks/>
            <a:stCxn id="72" idx="6"/>
            <a:endCxn id="76" idx="2"/>
          </p:cNvCxnSpPr>
          <p:nvPr/>
        </p:nvCxnSpPr>
        <p:spPr>
          <a:xfrm>
            <a:off x="6697091" y="3582593"/>
            <a:ext cx="766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2122E6F-7F4C-7E0F-5852-B4BECF89C9C9}"/>
              </a:ext>
            </a:extLst>
          </p:cNvPr>
          <p:cNvCxnSpPr>
            <a:cxnSpLocks/>
            <a:stCxn id="76" idx="6"/>
            <a:endCxn id="77" idx="2"/>
          </p:cNvCxnSpPr>
          <p:nvPr/>
        </p:nvCxnSpPr>
        <p:spPr>
          <a:xfrm flipV="1">
            <a:off x="7857150" y="3582591"/>
            <a:ext cx="81323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573D773-4645-ED47-B541-D3C7D8B4D57B}"/>
              </a:ext>
            </a:extLst>
          </p:cNvPr>
          <p:cNvSpPr txBox="1"/>
          <p:nvPr/>
        </p:nvSpPr>
        <p:spPr>
          <a:xfrm>
            <a:off x="2914767" y="3150693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17B4EDA-2551-EE76-D45D-7622330BDCF5}"/>
              </a:ext>
            </a:extLst>
          </p:cNvPr>
          <p:cNvSpPr txBox="1"/>
          <p:nvPr/>
        </p:nvSpPr>
        <p:spPr>
          <a:xfrm>
            <a:off x="3077460" y="3855270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E96B57E-7F29-AD04-8517-0A142F618CEF}"/>
              </a:ext>
            </a:extLst>
          </p:cNvPr>
          <p:cNvSpPr txBox="1"/>
          <p:nvPr/>
        </p:nvSpPr>
        <p:spPr>
          <a:xfrm>
            <a:off x="2985606" y="4454828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D56652A-AF0F-4187-04B8-610D9110A401}"/>
              </a:ext>
            </a:extLst>
          </p:cNvPr>
          <p:cNvSpPr txBox="1"/>
          <p:nvPr/>
        </p:nvSpPr>
        <p:spPr>
          <a:xfrm>
            <a:off x="2739435" y="4946391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2C46613-C7BB-00B5-17D1-513950140A7A}"/>
              </a:ext>
            </a:extLst>
          </p:cNvPr>
          <p:cNvSpPr txBox="1"/>
          <p:nvPr/>
        </p:nvSpPr>
        <p:spPr>
          <a:xfrm>
            <a:off x="4211381" y="2785809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4F008E6-A3B8-BF4B-7B30-9519BD4875C3}"/>
              </a:ext>
            </a:extLst>
          </p:cNvPr>
          <p:cNvSpPr txBox="1"/>
          <p:nvPr/>
        </p:nvSpPr>
        <p:spPr>
          <a:xfrm>
            <a:off x="4319373" y="3302865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ZA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BA065BE-E1C3-468B-442D-B71109C80EC4}"/>
              </a:ext>
            </a:extLst>
          </p:cNvPr>
          <p:cNvSpPr txBox="1"/>
          <p:nvPr/>
        </p:nvSpPr>
        <p:spPr>
          <a:xfrm>
            <a:off x="4332948" y="384159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ZA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B6430C-FDD5-E8FD-7D27-8F74745887BD}"/>
              </a:ext>
            </a:extLst>
          </p:cNvPr>
          <p:cNvSpPr txBox="1"/>
          <p:nvPr/>
        </p:nvSpPr>
        <p:spPr>
          <a:xfrm>
            <a:off x="4351006" y="4858998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E3632C3-88D4-AB94-1A7B-4DD130262735}"/>
              </a:ext>
            </a:extLst>
          </p:cNvPr>
          <p:cNvSpPr txBox="1"/>
          <p:nvPr/>
        </p:nvSpPr>
        <p:spPr>
          <a:xfrm>
            <a:off x="4211381" y="565858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ZA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7E73120-1BA3-76D2-5F3A-50A6B6349FAA}"/>
              </a:ext>
            </a:extLst>
          </p:cNvPr>
          <p:cNvSpPr txBox="1"/>
          <p:nvPr/>
        </p:nvSpPr>
        <p:spPr>
          <a:xfrm>
            <a:off x="5460387" y="311509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ZA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B072379-EDC3-14D3-D190-705815047B1B}"/>
              </a:ext>
            </a:extLst>
          </p:cNvPr>
          <p:cNvSpPr txBox="1"/>
          <p:nvPr/>
        </p:nvSpPr>
        <p:spPr>
          <a:xfrm>
            <a:off x="5536940" y="3801674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en-ZA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1A54DD-9C90-876B-CDAA-3A2A8F2FFEC9}"/>
              </a:ext>
            </a:extLst>
          </p:cNvPr>
          <p:cNvSpPr txBox="1"/>
          <p:nvPr/>
        </p:nvSpPr>
        <p:spPr>
          <a:xfrm>
            <a:off x="5585486" y="459467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499C4E6-792C-A204-E041-6D1C3297427B}"/>
              </a:ext>
            </a:extLst>
          </p:cNvPr>
          <p:cNvSpPr txBox="1"/>
          <p:nvPr/>
        </p:nvSpPr>
        <p:spPr>
          <a:xfrm>
            <a:off x="6796169" y="3485873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ZA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0F227BE-3406-9911-29E0-2DB0B10B2FD4}"/>
              </a:ext>
            </a:extLst>
          </p:cNvPr>
          <p:cNvSpPr txBox="1"/>
          <p:nvPr/>
        </p:nvSpPr>
        <p:spPr>
          <a:xfrm>
            <a:off x="7996207" y="3463088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ZA" dirty="0"/>
          </a:p>
        </p:txBody>
      </p:sp>
      <p:graphicFrame>
        <p:nvGraphicFramePr>
          <p:cNvPr id="94" name="Table 45">
            <a:extLst>
              <a:ext uri="{FF2B5EF4-FFF2-40B4-BE49-F238E27FC236}">
                <a16:creationId xmlns:a16="http://schemas.microsoft.com/office/drawing/2014/main" id="{D9EFE41D-7AEF-5442-A554-C7E52BE3AE9D}"/>
              </a:ext>
            </a:extLst>
          </p:cNvPr>
          <p:cNvGraphicFramePr>
            <a:graphicFrameLocks noGrp="1"/>
          </p:cNvGraphicFramePr>
          <p:nvPr/>
        </p:nvGraphicFramePr>
        <p:xfrm>
          <a:off x="1624005" y="3706765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5" name="Table 45">
            <a:extLst>
              <a:ext uri="{FF2B5EF4-FFF2-40B4-BE49-F238E27FC236}">
                <a16:creationId xmlns:a16="http://schemas.microsoft.com/office/drawing/2014/main" id="{0A80B170-4771-1213-C44E-E4D782118BE7}"/>
              </a:ext>
            </a:extLst>
          </p:cNvPr>
          <p:cNvGraphicFramePr>
            <a:graphicFrameLocks noGrp="1"/>
          </p:cNvGraphicFramePr>
          <p:nvPr/>
        </p:nvGraphicFramePr>
        <p:xfrm>
          <a:off x="3236823" y="2238690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6" name="Table 45">
            <a:extLst>
              <a:ext uri="{FF2B5EF4-FFF2-40B4-BE49-F238E27FC236}">
                <a16:creationId xmlns:a16="http://schemas.microsoft.com/office/drawing/2014/main" id="{312A9B6A-B2A5-C9E9-FAA4-242992A02CF5}"/>
              </a:ext>
            </a:extLst>
          </p:cNvPr>
          <p:cNvGraphicFramePr>
            <a:graphicFrameLocks noGrp="1"/>
          </p:cNvGraphicFramePr>
          <p:nvPr/>
        </p:nvGraphicFramePr>
        <p:xfrm>
          <a:off x="3294330" y="3955704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7" name="Table 45">
            <a:extLst>
              <a:ext uri="{FF2B5EF4-FFF2-40B4-BE49-F238E27FC236}">
                <a16:creationId xmlns:a16="http://schemas.microsoft.com/office/drawing/2014/main" id="{3BCB934B-F12D-1672-F780-8BCCE233D193}"/>
              </a:ext>
            </a:extLst>
          </p:cNvPr>
          <p:cNvGraphicFramePr>
            <a:graphicFrameLocks noGrp="1"/>
          </p:cNvGraphicFramePr>
          <p:nvPr/>
        </p:nvGraphicFramePr>
        <p:xfrm>
          <a:off x="3232255" y="5006730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8" name="Table 45">
            <a:extLst>
              <a:ext uri="{FF2B5EF4-FFF2-40B4-BE49-F238E27FC236}">
                <a16:creationId xmlns:a16="http://schemas.microsoft.com/office/drawing/2014/main" id="{CD5906F3-56B3-3248-FA50-F6A68B3689D2}"/>
              </a:ext>
            </a:extLst>
          </p:cNvPr>
          <p:cNvGraphicFramePr>
            <a:graphicFrameLocks noGrp="1"/>
          </p:cNvGraphicFramePr>
          <p:nvPr/>
        </p:nvGraphicFramePr>
        <p:xfrm>
          <a:off x="3233607" y="6166531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9" name="Table 45">
            <a:extLst>
              <a:ext uri="{FF2B5EF4-FFF2-40B4-BE49-F238E27FC236}">
                <a16:creationId xmlns:a16="http://schemas.microsoft.com/office/drawing/2014/main" id="{BA1E9AEE-5B1E-AD25-D59D-B65B4C82593B}"/>
              </a:ext>
            </a:extLst>
          </p:cNvPr>
          <p:cNvGraphicFramePr>
            <a:graphicFrameLocks noGrp="1"/>
          </p:cNvGraphicFramePr>
          <p:nvPr/>
        </p:nvGraphicFramePr>
        <p:xfrm>
          <a:off x="4605631" y="2591171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0" name="Table 45">
            <a:extLst>
              <a:ext uri="{FF2B5EF4-FFF2-40B4-BE49-F238E27FC236}">
                <a16:creationId xmlns:a16="http://schemas.microsoft.com/office/drawing/2014/main" id="{9437509F-B352-6BFA-9D0B-0399FD394093}"/>
              </a:ext>
            </a:extLst>
          </p:cNvPr>
          <p:cNvGraphicFramePr>
            <a:graphicFrameLocks noGrp="1"/>
          </p:cNvGraphicFramePr>
          <p:nvPr/>
        </p:nvGraphicFramePr>
        <p:xfrm>
          <a:off x="4615386" y="4230024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1" name="Table 45">
            <a:extLst>
              <a:ext uri="{FF2B5EF4-FFF2-40B4-BE49-F238E27FC236}">
                <a16:creationId xmlns:a16="http://schemas.microsoft.com/office/drawing/2014/main" id="{E42EB3A6-57DC-C7D9-301D-B208569CA328}"/>
              </a:ext>
            </a:extLst>
          </p:cNvPr>
          <p:cNvGraphicFramePr>
            <a:graphicFrameLocks noGrp="1"/>
          </p:cNvGraphicFramePr>
          <p:nvPr/>
        </p:nvGraphicFramePr>
        <p:xfrm>
          <a:off x="4615386" y="5614942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2" name="Table 45">
            <a:extLst>
              <a:ext uri="{FF2B5EF4-FFF2-40B4-BE49-F238E27FC236}">
                <a16:creationId xmlns:a16="http://schemas.microsoft.com/office/drawing/2014/main" id="{A7F7ED29-0F41-6579-E502-13E955081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53882"/>
              </p:ext>
            </p:extLst>
          </p:nvPr>
        </p:nvGraphicFramePr>
        <p:xfrm>
          <a:off x="5996333" y="3080547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3" name="Table 45">
            <a:extLst>
              <a:ext uri="{FF2B5EF4-FFF2-40B4-BE49-F238E27FC236}">
                <a16:creationId xmlns:a16="http://schemas.microsoft.com/office/drawing/2014/main" id="{B6300783-6C74-158E-7E28-AE3DCFA1BF2C}"/>
              </a:ext>
            </a:extLst>
          </p:cNvPr>
          <p:cNvGraphicFramePr>
            <a:graphicFrameLocks noGrp="1"/>
          </p:cNvGraphicFramePr>
          <p:nvPr/>
        </p:nvGraphicFramePr>
        <p:xfrm>
          <a:off x="7194039" y="3080547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14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4" name="Table 45">
            <a:extLst>
              <a:ext uri="{FF2B5EF4-FFF2-40B4-BE49-F238E27FC236}">
                <a16:creationId xmlns:a16="http://schemas.microsoft.com/office/drawing/2014/main" id="{F84AC821-A500-DCAC-FB59-503322670643}"/>
              </a:ext>
            </a:extLst>
          </p:cNvPr>
          <p:cNvGraphicFramePr>
            <a:graphicFrameLocks noGrp="1"/>
          </p:cNvGraphicFramePr>
          <p:nvPr/>
        </p:nvGraphicFramePr>
        <p:xfrm>
          <a:off x="8550755" y="3081686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16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24118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5FBFF-8F86-42BC-8C28-7D9413125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: create a website</a:t>
            </a:r>
          </a:p>
        </p:txBody>
      </p: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9D7C1BCA-10D2-AB11-FC69-8AE819812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7779" y="4012070"/>
            <a:ext cx="4782708" cy="1937397"/>
          </a:xfrm>
        </p:spPr>
        <p:txBody>
          <a:bodyPr>
            <a:normAutofit/>
          </a:bodyPr>
          <a:lstStyle/>
          <a:p>
            <a:r>
              <a:rPr lang="en-US" dirty="0"/>
              <a:t>For a task t, its latest start time is set to the latest start time of the succeeding task minus the duration of 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DFEE9C-5400-849A-8283-6615B3E58345}"/>
              </a:ext>
            </a:extLst>
          </p:cNvPr>
          <p:cNvSpPr/>
          <p:nvPr/>
        </p:nvSpPr>
        <p:spPr>
          <a:xfrm>
            <a:off x="2374232" y="4030877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9775068-76A0-1536-B7E8-66FD2DDB7505}"/>
              </a:ext>
            </a:extLst>
          </p:cNvPr>
          <p:cNvSpPr/>
          <p:nvPr/>
        </p:nvSpPr>
        <p:spPr>
          <a:xfrm>
            <a:off x="3590349" y="2542673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EB13075-2682-F353-AB4E-4BAC26BAE390}"/>
              </a:ext>
            </a:extLst>
          </p:cNvPr>
          <p:cNvSpPr/>
          <p:nvPr/>
        </p:nvSpPr>
        <p:spPr>
          <a:xfrm>
            <a:off x="3590349" y="3582593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1FFAD2D-5EE7-2950-D002-1AB0B200618E}"/>
              </a:ext>
            </a:extLst>
          </p:cNvPr>
          <p:cNvSpPr/>
          <p:nvPr/>
        </p:nvSpPr>
        <p:spPr>
          <a:xfrm>
            <a:off x="3573070" y="4612572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0FB859B-FAA6-935B-7356-4EF2BC4902D0}"/>
              </a:ext>
            </a:extLst>
          </p:cNvPr>
          <p:cNvSpPr/>
          <p:nvPr/>
        </p:nvSpPr>
        <p:spPr>
          <a:xfrm>
            <a:off x="3573070" y="5776871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D440C9F-8AF0-F711-0DEF-631500763E37}"/>
              </a:ext>
            </a:extLst>
          </p:cNvPr>
          <p:cNvCxnSpPr>
            <a:cxnSpLocks/>
            <a:stCxn id="22" idx="7"/>
            <a:endCxn id="46" idx="3"/>
          </p:cNvCxnSpPr>
          <p:nvPr/>
        </p:nvCxnSpPr>
        <p:spPr>
          <a:xfrm flipV="1">
            <a:off x="2709945" y="2842452"/>
            <a:ext cx="938003" cy="1239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D6A02C1-942D-0ECF-384C-73B67212AF47}"/>
              </a:ext>
            </a:extLst>
          </p:cNvPr>
          <p:cNvCxnSpPr>
            <a:cxnSpLocks/>
            <a:stCxn id="22" idx="6"/>
            <a:endCxn id="47" idx="2"/>
          </p:cNvCxnSpPr>
          <p:nvPr/>
        </p:nvCxnSpPr>
        <p:spPr>
          <a:xfrm flipV="1">
            <a:off x="2767543" y="3758200"/>
            <a:ext cx="822806" cy="448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2F61886-376E-B26B-BFFB-32B5EBE2D9F1}"/>
              </a:ext>
            </a:extLst>
          </p:cNvPr>
          <p:cNvCxnSpPr>
            <a:cxnSpLocks/>
            <a:stCxn id="22" idx="5"/>
            <a:endCxn id="48" idx="2"/>
          </p:cNvCxnSpPr>
          <p:nvPr/>
        </p:nvCxnSpPr>
        <p:spPr>
          <a:xfrm>
            <a:off x="2709945" y="4330655"/>
            <a:ext cx="863125" cy="457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C7ED898-61BB-A2C3-6598-35E832DCF9DA}"/>
              </a:ext>
            </a:extLst>
          </p:cNvPr>
          <p:cNvCxnSpPr>
            <a:cxnSpLocks/>
            <a:stCxn id="22" idx="4"/>
            <a:endCxn id="49" idx="2"/>
          </p:cNvCxnSpPr>
          <p:nvPr/>
        </p:nvCxnSpPr>
        <p:spPr>
          <a:xfrm>
            <a:off x="2570888" y="4382090"/>
            <a:ext cx="1002182" cy="1570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B5BEBF2A-08C1-D003-14AA-2E5990648D76}"/>
              </a:ext>
            </a:extLst>
          </p:cNvPr>
          <p:cNvSpPr/>
          <p:nvPr/>
        </p:nvSpPr>
        <p:spPr>
          <a:xfrm>
            <a:off x="4947065" y="2902098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8D773CE-FEBA-8997-A2A3-BC68CCA29DBF}"/>
              </a:ext>
            </a:extLst>
          </p:cNvPr>
          <p:cNvSpPr/>
          <p:nvPr/>
        </p:nvSpPr>
        <p:spPr>
          <a:xfrm>
            <a:off x="4947065" y="3855270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6A03A7B-7210-DC68-25C3-2234AA76B442}"/>
              </a:ext>
            </a:extLst>
          </p:cNvPr>
          <p:cNvSpPr/>
          <p:nvPr/>
        </p:nvSpPr>
        <p:spPr>
          <a:xfrm>
            <a:off x="4947065" y="5187935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F3B3A92-9F15-5E77-36C4-41ECE0E03811}"/>
              </a:ext>
            </a:extLst>
          </p:cNvPr>
          <p:cNvCxnSpPr>
            <a:cxnSpLocks/>
            <a:endCxn id="64" idx="2"/>
          </p:cNvCxnSpPr>
          <p:nvPr/>
        </p:nvCxnSpPr>
        <p:spPr>
          <a:xfrm>
            <a:off x="4041259" y="2768951"/>
            <a:ext cx="905806" cy="308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97ABD5B-F8B6-ED76-A19C-1B63BFAE0444}"/>
              </a:ext>
            </a:extLst>
          </p:cNvPr>
          <p:cNvCxnSpPr>
            <a:cxnSpLocks/>
            <a:stCxn id="47" idx="7"/>
            <a:endCxn id="64" idx="3"/>
          </p:cNvCxnSpPr>
          <p:nvPr/>
        </p:nvCxnSpPr>
        <p:spPr>
          <a:xfrm flipV="1">
            <a:off x="3926062" y="3201876"/>
            <a:ext cx="1078601" cy="43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72F271D-58F8-C1E9-A104-7AA53AD9987B}"/>
              </a:ext>
            </a:extLst>
          </p:cNvPr>
          <p:cNvCxnSpPr>
            <a:cxnSpLocks/>
            <a:stCxn id="47" idx="6"/>
            <a:endCxn id="65" idx="2"/>
          </p:cNvCxnSpPr>
          <p:nvPr/>
        </p:nvCxnSpPr>
        <p:spPr>
          <a:xfrm>
            <a:off x="3983661" y="3758200"/>
            <a:ext cx="963404" cy="272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FFFBC00-AC71-24F4-7A0D-4845CD30C09C}"/>
              </a:ext>
            </a:extLst>
          </p:cNvPr>
          <p:cNvCxnSpPr>
            <a:cxnSpLocks/>
            <a:stCxn id="48" idx="5"/>
            <a:endCxn id="66" idx="2"/>
          </p:cNvCxnSpPr>
          <p:nvPr/>
        </p:nvCxnSpPr>
        <p:spPr>
          <a:xfrm>
            <a:off x="3908783" y="4912351"/>
            <a:ext cx="1038282" cy="451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EEDD00C-69CC-B1A4-C32F-4CF3B9E77587}"/>
              </a:ext>
            </a:extLst>
          </p:cNvPr>
          <p:cNvCxnSpPr>
            <a:cxnSpLocks/>
            <a:stCxn id="49" idx="6"/>
            <a:endCxn id="66" idx="3"/>
          </p:cNvCxnSpPr>
          <p:nvPr/>
        </p:nvCxnSpPr>
        <p:spPr>
          <a:xfrm flipV="1">
            <a:off x="3966381" y="5487714"/>
            <a:ext cx="1038282" cy="464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8349391-ECA5-1E9D-CA3A-9A766F818D58}"/>
              </a:ext>
            </a:extLst>
          </p:cNvPr>
          <p:cNvSpPr/>
          <p:nvPr/>
        </p:nvSpPr>
        <p:spPr>
          <a:xfrm>
            <a:off x="6303780" y="3406987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3904B7A-7AB4-F21E-DA15-0DF2B9809A66}"/>
              </a:ext>
            </a:extLst>
          </p:cNvPr>
          <p:cNvCxnSpPr>
            <a:cxnSpLocks/>
            <a:stCxn id="64" idx="6"/>
            <a:endCxn id="72" idx="1"/>
          </p:cNvCxnSpPr>
          <p:nvPr/>
        </p:nvCxnSpPr>
        <p:spPr>
          <a:xfrm>
            <a:off x="5340376" y="3077704"/>
            <a:ext cx="1021003" cy="38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A0B7AEB-F1B7-B216-4E77-CC0AB119140E}"/>
              </a:ext>
            </a:extLst>
          </p:cNvPr>
          <p:cNvCxnSpPr>
            <a:cxnSpLocks/>
            <a:stCxn id="65" idx="6"/>
            <a:endCxn id="72" idx="3"/>
          </p:cNvCxnSpPr>
          <p:nvPr/>
        </p:nvCxnSpPr>
        <p:spPr>
          <a:xfrm flipV="1">
            <a:off x="5340376" y="3706765"/>
            <a:ext cx="1021003" cy="324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4EB01A0-F15F-5E6E-CFCE-96D14AF057D7}"/>
              </a:ext>
            </a:extLst>
          </p:cNvPr>
          <p:cNvCxnSpPr>
            <a:cxnSpLocks/>
            <a:stCxn id="66" idx="7"/>
            <a:endCxn id="72" idx="4"/>
          </p:cNvCxnSpPr>
          <p:nvPr/>
        </p:nvCxnSpPr>
        <p:spPr>
          <a:xfrm flipV="1">
            <a:off x="5282777" y="3758200"/>
            <a:ext cx="1217658" cy="1481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A5139E95-2EAD-F45A-4AF9-3D34998EA0C8}"/>
              </a:ext>
            </a:extLst>
          </p:cNvPr>
          <p:cNvSpPr/>
          <p:nvPr/>
        </p:nvSpPr>
        <p:spPr>
          <a:xfrm>
            <a:off x="7463839" y="3406987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AB8B6E1-1CA8-53C5-124A-27524AFC6938}"/>
              </a:ext>
            </a:extLst>
          </p:cNvPr>
          <p:cNvSpPr/>
          <p:nvPr/>
        </p:nvSpPr>
        <p:spPr>
          <a:xfrm>
            <a:off x="8670388" y="3406983"/>
            <a:ext cx="826538" cy="351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C08C276-12C8-262B-C720-CA5C964CD125}"/>
              </a:ext>
            </a:extLst>
          </p:cNvPr>
          <p:cNvCxnSpPr>
            <a:cxnSpLocks/>
            <a:stCxn id="72" idx="6"/>
            <a:endCxn id="76" idx="2"/>
          </p:cNvCxnSpPr>
          <p:nvPr/>
        </p:nvCxnSpPr>
        <p:spPr>
          <a:xfrm>
            <a:off x="6697091" y="3582593"/>
            <a:ext cx="766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2122E6F-7F4C-7E0F-5852-B4BECF89C9C9}"/>
              </a:ext>
            </a:extLst>
          </p:cNvPr>
          <p:cNvCxnSpPr>
            <a:cxnSpLocks/>
            <a:stCxn id="76" idx="6"/>
            <a:endCxn id="77" idx="2"/>
          </p:cNvCxnSpPr>
          <p:nvPr/>
        </p:nvCxnSpPr>
        <p:spPr>
          <a:xfrm flipV="1">
            <a:off x="7857150" y="3582591"/>
            <a:ext cx="81323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573D773-4645-ED47-B541-D3C7D8B4D57B}"/>
              </a:ext>
            </a:extLst>
          </p:cNvPr>
          <p:cNvSpPr txBox="1"/>
          <p:nvPr/>
        </p:nvSpPr>
        <p:spPr>
          <a:xfrm>
            <a:off x="2914767" y="3150693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17B4EDA-2551-EE76-D45D-7622330BDCF5}"/>
              </a:ext>
            </a:extLst>
          </p:cNvPr>
          <p:cNvSpPr txBox="1"/>
          <p:nvPr/>
        </p:nvSpPr>
        <p:spPr>
          <a:xfrm>
            <a:off x="3077460" y="3855270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E96B57E-7F29-AD04-8517-0A142F618CEF}"/>
              </a:ext>
            </a:extLst>
          </p:cNvPr>
          <p:cNvSpPr txBox="1"/>
          <p:nvPr/>
        </p:nvSpPr>
        <p:spPr>
          <a:xfrm>
            <a:off x="2985606" y="4454828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D56652A-AF0F-4187-04B8-610D9110A401}"/>
              </a:ext>
            </a:extLst>
          </p:cNvPr>
          <p:cNvSpPr txBox="1"/>
          <p:nvPr/>
        </p:nvSpPr>
        <p:spPr>
          <a:xfrm>
            <a:off x="2739435" y="4946391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2C46613-C7BB-00B5-17D1-513950140A7A}"/>
              </a:ext>
            </a:extLst>
          </p:cNvPr>
          <p:cNvSpPr txBox="1"/>
          <p:nvPr/>
        </p:nvSpPr>
        <p:spPr>
          <a:xfrm>
            <a:off x="4211381" y="2785809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4F008E6-A3B8-BF4B-7B30-9519BD4875C3}"/>
              </a:ext>
            </a:extLst>
          </p:cNvPr>
          <p:cNvSpPr txBox="1"/>
          <p:nvPr/>
        </p:nvSpPr>
        <p:spPr>
          <a:xfrm>
            <a:off x="4319373" y="3302865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ZA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BA065BE-E1C3-468B-442D-B71109C80EC4}"/>
              </a:ext>
            </a:extLst>
          </p:cNvPr>
          <p:cNvSpPr txBox="1"/>
          <p:nvPr/>
        </p:nvSpPr>
        <p:spPr>
          <a:xfrm>
            <a:off x="4332948" y="384159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ZA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B6430C-FDD5-E8FD-7D27-8F74745887BD}"/>
              </a:ext>
            </a:extLst>
          </p:cNvPr>
          <p:cNvSpPr txBox="1"/>
          <p:nvPr/>
        </p:nvSpPr>
        <p:spPr>
          <a:xfrm>
            <a:off x="4351006" y="4858998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E3632C3-88D4-AB94-1A7B-4DD130262735}"/>
              </a:ext>
            </a:extLst>
          </p:cNvPr>
          <p:cNvSpPr txBox="1"/>
          <p:nvPr/>
        </p:nvSpPr>
        <p:spPr>
          <a:xfrm>
            <a:off x="4211381" y="565858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ZA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7E73120-1BA3-76D2-5F3A-50A6B6349FAA}"/>
              </a:ext>
            </a:extLst>
          </p:cNvPr>
          <p:cNvSpPr txBox="1"/>
          <p:nvPr/>
        </p:nvSpPr>
        <p:spPr>
          <a:xfrm>
            <a:off x="5460387" y="311509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ZA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B072379-EDC3-14D3-D190-705815047B1B}"/>
              </a:ext>
            </a:extLst>
          </p:cNvPr>
          <p:cNvSpPr txBox="1"/>
          <p:nvPr/>
        </p:nvSpPr>
        <p:spPr>
          <a:xfrm>
            <a:off x="5536940" y="3801674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en-ZA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1A54DD-9C90-876B-CDAA-3A2A8F2FFEC9}"/>
              </a:ext>
            </a:extLst>
          </p:cNvPr>
          <p:cNvSpPr txBox="1"/>
          <p:nvPr/>
        </p:nvSpPr>
        <p:spPr>
          <a:xfrm>
            <a:off x="5585486" y="459467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499C4E6-792C-A204-E041-6D1C3297427B}"/>
              </a:ext>
            </a:extLst>
          </p:cNvPr>
          <p:cNvSpPr txBox="1"/>
          <p:nvPr/>
        </p:nvSpPr>
        <p:spPr>
          <a:xfrm>
            <a:off x="6796169" y="3485873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ZA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0F227BE-3406-9911-29E0-2DB0B10B2FD4}"/>
              </a:ext>
            </a:extLst>
          </p:cNvPr>
          <p:cNvSpPr txBox="1"/>
          <p:nvPr/>
        </p:nvSpPr>
        <p:spPr>
          <a:xfrm>
            <a:off x="7996207" y="3463088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ZA" dirty="0"/>
          </a:p>
        </p:txBody>
      </p:sp>
      <p:graphicFrame>
        <p:nvGraphicFramePr>
          <p:cNvPr id="94" name="Table 45">
            <a:extLst>
              <a:ext uri="{FF2B5EF4-FFF2-40B4-BE49-F238E27FC236}">
                <a16:creationId xmlns:a16="http://schemas.microsoft.com/office/drawing/2014/main" id="{D9EFE41D-7AEF-5442-A554-C7E52BE3AE9D}"/>
              </a:ext>
            </a:extLst>
          </p:cNvPr>
          <p:cNvGraphicFramePr>
            <a:graphicFrameLocks noGrp="1"/>
          </p:cNvGraphicFramePr>
          <p:nvPr/>
        </p:nvGraphicFramePr>
        <p:xfrm>
          <a:off x="1624005" y="3706765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5" name="Table 45">
            <a:extLst>
              <a:ext uri="{FF2B5EF4-FFF2-40B4-BE49-F238E27FC236}">
                <a16:creationId xmlns:a16="http://schemas.microsoft.com/office/drawing/2014/main" id="{0A80B170-4771-1213-C44E-E4D782118BE7}"/>
              </a:ext>
            </a:extLst>
          </p:cNvPr>
          <p:cNvGraphicFramePr>
            <a:graphicFrameLocks noGrp="1"/>
          </p:cNvGraphicFramePr>
          <p:nvPr/>
        </p:nvGraphicFramePr>
        <p:xfrm>
          <a:off x="3236823" y="2238690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6" name="Table 45">
            <a:extLst>
              <a:ext uri="{FF2B5EF4-FFF2-40B4-BE49-F238E27FC236}">
                <a16:creationId xmlns:a16="http://schemas.microsoft.com/office/drawing/2014/main" id="{312A9B6A-B2A5-C9E9-FAA4-242992A02CF5}"/>
              </a:ext>
            </a:extLst>
          </p:cNvPr>
          <p:cNvGraphicFramePr>
            <a:graphicFrameLocks noGrp="1"/>
          </p:cNvGraphicFramePr>
          <p:nvPr/>
        </p:nvGraphicFramePr>
        <p:xfrm>
          <a:off x="3294330" y="3955704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7" name="Table 45">
            <a:extLst>
              <a:ext uri="{FF2B5EF4-FFF2-40B4-BE49-F238E27FC236}">
                <a16:creationId xmlns:a16="http://schemas.microsoft.com/office/drawing/2014/main" id="{3BCB934B-F12D-1672-F780-8BCCE233D193}"/>
              </a:ext>
            </a:extLst>
          </p:cNvPr>
          <p:cNvGraphicFramePr>
            <a:graphicFrameLocks noGrp="1"/>
          </p:cNvGraphicFramePr>
          <p:nvPr/>
        </p:nvGraphicFramePr>
        <p:xfrm>
          <a:off x="3232255" y="5006730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8" name="Table 45">
            <a:extLst>
              <a:ext uri="{FF2B5EF4-FFF2-40B4-BE49-F238E27FC236}">
                <a16:creationId xmlns:a16="http://schemas.microsoft.com/office/drawing/2014/main" id="{CD5906F3-56B3-3248-FA50-F6A68B3689D2}"/>
              </a:ext>
            </a:extLst>
          </p:cNvPr>
          <p:cNvGraphicFramePr>
            <a:graphicFrameLocks noGrp="1"/>
          </p:cNvGraphicFramePr>
          <p:nvPr/>
        </p:nvGraphicFramePr>
        <p:xfrm>
          <a:off x="3233607" y="6166531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9" name="Table 45">
            <a:extLst>
              <a:ext uri="{FF2B5EF4-FFF2-40B4-BE49-F238E27FC236}">
                <a16:creationId xmlns:a16="http://schemas.microsoft.com/office/drawing/2014/main" id="{BA1E9AEE-5B1E-AD25-D59D-B65B4C825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733329"/>
              </p:ext>
            </p:extLst>
          </p:nvPr>
        </p:nvGraphicFramePr>
        <p:xfrm>
          <a:off x="4605631" y="2591171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0" name="Table 45">
            <a:extLst>
              <a:ext uri="{FF2B5EF4-FFF2-40B4-BE49-F238E27FC236}">
                <a16:creationId xmlns:a16="http://schemas.microsoft.com/office/drawing/2014/main" id="{9437509F-B352-6BFA-9D0B-0399FD394093}"/>
              </a:ext>
            </a:extLst>
          </p:cNvPr>
          <p:cNvGraphicFramePr>
            <a:graphicFrameLocks noGrp="1"/>
          </p:cNvGraphicFramePr>
          <p:nvPr/>
        </p:nvGraphicFramePr>
        <p:xfrm>
          <a:off x="4615386" y="4230024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1" name="Table 45">
            <a:extLst>
              <a:ext uri="{FF2B5EF4-FFF2-40B4-BE49-F238E27FC236}">
                <a16:creationId xmlns:a16="http://schemas.microsoft.com/office/drawing/2014/main" id="{E42EB3A6-57DC-C7D9-301D-B208569CA328}"/>
              </a:ext>
            </a:extLst>
          </p:cNvPr>
          <p:cNvGraphicFramePr>
            <a:graphicFrameLocks noGrp="1"/>
          </p:cNvGraphicFramePr>
          <p:nvPr/>
        </p:nvGraphicFramePr>
        <p:xfrm>
          <a:off x="4615386" y="5614942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2" name="Table 45">
            <a:extLst>
              <a:ext uri="{FF2B5EF4-FFF2-40B4-BE49-F238E27FC236}">
                <a16:creationId xmlns:a16="http://schemas.microsoft.com/office/drawing/2014/main" id="{A7F7ED29-0F41-6579-E502-13E95508158D}"/>
              </a:ext>
            </a:extLst>
          </p:cNvPr>
          <p:cNvGraphicFramePr>
            <a:graphicFrameLocks noGrp="1"/>
          </p:cNvGraphicFramePr>
          <p:nvPr/>
        </p:nvGraphicFramePr>
        <p:xfrm>
          <a:off x="5996333" y="3080547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3" name="Table 45">
            <a:extLst>
              <a:ext uri="{FF2B5EF4-FFF2-40B4-BE49-F238E27FC236}">
                <a16:creationId xmlns:a16="http://schemas.microsoft.com/office/drawing/2014/main" id="{B6300783-6C74-158E-7E28-AE3DCFA1BF2C}"/>
              </a:ext>
            </a:extLst>
          </p:cNvPr>
          <p:cNvGraphicFramePr>
            <a:graphicFrameLocks noGrp="1"/>
          </p:cNvGraphicFramePr>
          <p:nvPr/>
        </p:nvGraphicFramePr>
        <p:xfrm>
          <a:off x="7194039" y="3080547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14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4" name="Table 45">
            <a:extLst>
              <a:ext uri="{FF2B5EF4-FFF2-40B4-BE49-F238E27FC236}">
                <a16:creationId xmlns:a16="http://schemas.microsoft.com/office/drawing/2014/main" id="{F84AC821-A500-DCAC-FB59-503322670643}"/>
              </a:ext>
            </a:extLst>
          </p:cNvPr>
          <p:cNvGraphicFramePr>
            <a:graphicFrameLocks noGrp="1"/>
          </p:cNvGraphicFramePr>
          <p:nvPr/>
        </p:nvGraphicFramePr>
        <p:xfrm>
          <a:off x="8550755" y="3081686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16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71868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5FBFF-8F86-42BC-8C28-7D9413125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: create a website</a:t>
            </a:r>
          </a:p>
        </p:txBody>
      </p: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9D7C1BCA-10D2-AB11-FC69-8AE819812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7779" y="4012070"/>
            <a:ext cx="4782708" cy="1937397"/>
          </a:xfrm>
        </p:spPr>
        <p:txBody>
          <a:bodyPr>
            <a:normAutofit/>
          </a:bodyPr>
          <a:lstStyle/>
          <a:p>
            <a:r>
              <a:rPr lang="en-US" dirty="0"/>
              <a:t>For a task t, its latest start time is set to the latest start time of the succeeding task minus the duration of 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DFEE9C-5400-849A-8283-6615B3E58345}"/>
              </a:ext>
            </a:extLst>
          </p:cNvPr>
          <p:cNvSpPr/>
          <p:nvPr/>
        </p:nvSpPr>
        <p:spPr>
          <a:xfrm>
            <a:off x="2374232" y="4030877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9775068-76A0-1536-B7E8-66FD2DDB7505}"/>
              </a:ext>
            </a:extLst>
          </p:cNvPr>
          <p:cNvSpPr/>
          <p:nvPr/>
        </p:nvSpPr>
        <p:spPr>
          <a:xfrm>
            <a:off x="3590349" y="2542673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EB13075-2682-F353-AB4E-4BAC26BAE390}"/>
              </a:ext>
            </a:extLst>
          </p:cNvPr>
          <p:cNvSpPr/>
          <p:nvPr/>
        </p:nvSpPr>
        <p:spPr>
          <a:xfrm>
            <a:off x="3590349" y="3582593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1FFAD2D-5EE7-2950-D002-1AB0B200618E}"/>
              </a:ext>
            </a:extLst>
          </p:cNvPr>
          <p:cNvSpPr/>
          <p:nvPr/>
        </p:nvSpPr>
        <p:spPr>
          <a:xfrm>
            <a:off x="3573070" y="4612572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0FB859B-FAA6-935B-7356-4EF2BC4902D0}"/>
              </a:ext>
            </a:extLst>
          </p:cNvPr>
          <p:cNvSpPr/>
          <p:nvPr/>
        </p:nvSpPr>
        <p:spPr>
          <a:xfrm>
            <a:off x="3573070" y="5776871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D440C9F-8AF0-F711-0DEF-631500763E37}"/>
              </a:ext>
            </a:extLst>
          </p:cNvPr>
          <p:cNvCxnSpPr>
            <a:cxnSpLocks/>
            <a:stCxn id="22" idx="7"/>
            <a:endCxn id="46" idx="3"/>
          </p:cNvCxnSpPr>
          <p:nvPr/>
        </p:nvCxnSpPr>
        <p:spPr>
          <a:xfrm flipV="1">
            <a:off x="2709945" y="2842452"/>
            <a:ext cx="938003" cy="1239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D6A02C1-942D-0ECF-384C-73B67212AF47}"/>
              </a:ext>
            </a:extLst>
          </p:cNvPr>
          <p:cNvCxnSpPr>
            <a:cxnSpLocks/>
            <a:stCxn id="22" idx="6"/>
            <a:endCxn id="47" idx="2"/>
          </p:cNvCxnSpPr>
          <p:nvPr/>
        </p:nvCxnSpPr>
        <p:spPr>
          <a:xfrm flipV="1">
            <a:off x="2767543" y="3758200"/>
            <a:ext cx="822806" cy="448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2F61886-376E-B26B-BFFB-32B5EBE2D9F1}"/>
              </a:ext>
            </a:extLst>
          </p:cNvPr>
          <p:cNvCxnSpPr>
            <a:cxnSpLocks/>
            <a:stCxn id="22" idx="5"/>
            <a:endCxn id="48" idx="2"/>
          </p:cNvCxnSpPr>
          <p:nvPr/>
        </p:nvCxnSpPr>
        <p:spPr>
          <a:xfrm>
            <a:off x="2709945" y="4330655"/>
            <a:ext cx="863125" cy="457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C7ED898-61BB-A2C3-6598-35E832DCF9DA}"/>
              </a:ext>
            </a:extLst>
          </p:cNvPr>
          <p:cNvCxnSpPr>
            <a:cxnSpLocks/>
            <a:stCxn id="22" idx="4"/>
            <a:endCxn id="49" idx="2"/>
          </p:cNvCxnSpPr>
          <p:nvPr/>
        </p:nvCxnSpPr>
        <p:spPr>
          <a:xfrm>
            <a:off x="2570888" y="4382090"/>
            <a:ext cx="1002182" cy="1570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B5BEBF2A-08C1-D003-14AA-2E5990648D76}"/>
              </a:ext>
            </a:extLst>
          </p:cNvPr>
          <p:cNvSpPr/>
          <p:nvPr/>
        </p:nvSpPr>
        <p:spPr>
          <a:xfrm>
            <a:off x="4947065" y="2902098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8D773CE-FEBA-8997-A2A3-BC68CCA29DBF}"/>
              </a:ext>
            </a:extLst>
          </p:cNvPr>
          <p:cNvSpPr/>
          <p:nvPr/>
        </p:nvSpPr>
        <p:spPr>
          <a:xfrm>
            <a:off x="4947065" y="3855270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6A03A7B-7210-DC68-25C3-2234AA76B442}"/>
              </a:ext>
            </a:extLst>
          </p:cNvPr>
          <p:cNvSpPr/>
          <p:nvPr/>
        </p:nvSpPr>
        <p:spPr>
          <a:xfrm>
            <a:off x="4947065" y="5187935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F3B3A92-9F15-5E77-36C4-41ECE0E03811}"/>
              </a:ext>
            </a:extLst>
          </p:cNvPr>
          <p:cNvCxnSpPr>
            <a:cxnSpLocks/>
            <a:endCxn id="64" idx="2"/>
          </p:cNvCxnSpPr>
          <p:nvPr/>
        </p:nvCxnSpPr>
        <p:spPr>
          <a:xfrm>
            <a:off x="4041259" y="2768951"/>
            <a:ext cx="905806" cy="308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97ABD5B-F8B6-ED76-A19C-1B63BFAE0444}"/>
              </a:ext>
            </a:extLst>
          </p:cNvPr>
          <p:cNvCxnSpPr>
            <a:cxnSpLocks/>
            <a:stCxn id="47" idx="7"/>
            <a:endCxn id="64" idx="3"/>
          </p:cNvCxnSpPr>
          <p:nvPr/>
        </p:nvCxnSpPr>
        <p:spPr>
          <a:xfrm flipV="1">
            <a:off x="3926062" y="3201876"/>
            <a:ext cx="1078601" cy="43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72F271D-58F8-C1E9-A104-7AA53AD9987B}"/>
              </a:ext>
            </a:extLst>
          </p:cNvPr>
          <p:cNvCxnSpPr>
            <a:cxnSpLocks/>
            <a:stCxn id="47" idx="6"/>
            <a:endCxn id="65" idx="2"/>
          </p:cNvCxnSpPr>
          <p:nvPr/>
        </p:nvCxnSpPr>
        <p:spPr>
          <a:xfrm>
            <a:off x="3983661" y="3758200"/>
            <a:ext cx="963404" cy="272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FFFBC00-AC71-24F4-7A0D-4845CD30C09C}"/>
              </a:ext>
            </a:extLst>
          </p:cNvPr>
          <p:cNvCxnSpPr>
            <a:cxnSpLocks/>
            <a:stCxn id="48" idx="5"/>
            <a:endCxn id="66" idx="2"/>
          </p:cNvCxnSpPr>
          <p:nvPr/>
        </p:nvCxnSpPr>
        <p:spPr>
          <a:xfrm>
            <a:off x="3908783" y="4912351"/>
            <a:ext cx="1038282" cy="451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EEDD00C-69CC-B1A4-C32F-4CF3B9E77587}"/>
              </a:ext>
            </a:extLst>
          </p:cNvPr>
          <p:cNvCxnSpPr>
            <a:cxnSpLocks/>
            <a:stCxn id="49" idx="6"/>
            <a:endCxn id="66" idx="3"/>
          </p:cNvCxnSpPr>
          <p:nvPr/>
        </p:nvCxnSpPr>
        <p:spPr>
          <a:xfrm flipV="1">
            <a:off x="3966381" y="5487714"/>
            <a:ext cx="1038282" cy="464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8349391-ECA5-1E9D-CA3A-9A766F818D58}"/>
              </a:ext>
            </a:extLst>
          </p:cNvPr>
          <p:cNvSpPr/>
          <p:nvPr/>
        </p:nvSpPr>
        <p:spPr>
          <a:xfrm>
            <a:off x="6303780" y="3406987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3904B7A-7AB4-F21E-DA15-0DF2B9809A66}"/>
              </a:ext>
            </a:extLst>
          </p:cNvPr>
          <p:cNvCxnSpPr>
            <a:cxnSpLocks/>
            <a:stCxn id="64" idx="6"/>
            <a:endCxn id="72" idx="1"/>
          </p:cNvCxnSpPr>
          <p:nvPr/>
        </p:nvCxnSpPr>
        <p:spPr>
          <a:xfrm>
            <a:off x="5340376" y="3077704"/>
            <a:ext cx="1021003" cy="38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A0B7AEB-F1B7-B216-4E77-CC0AB119140E}"/>
              </a:ext>
            </a:extLst>
          </p:cNvPr>
          <p:cNvCxnSpPr>
            <a:cxnSpLocks/>
            <a:stCxn id="65" idx="6"/>
            <a:endCxn id="72" idx="3"/>
          </p:cNvCxnSpPr>
          <p:nvPr/>
        </p:nvCxnSpPr>
        <p:spPr>
          <a:xfrm flipV="1">
            <a:off x="5340376" y="3706765"/>
            <a:ext cx="1021003" cy="324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4EB01A0-F15F-5E6E-CFCE-96D14AF057D7}"/>
              </a:ext>
            </a:extLst>
          </p:cNvPr>
          <p:cNvCxnSpPr>
            <a:cxnSpLocks/>
            <a:stCxn id="66" idx="7"/>
            <a:endCxn id="72" idx="4"/>
          </p:cNvCxnSpPr>
          <p:nvPr/>
        </p:nvCxnSpPr>
        <p:spPr>
          <a:xfrm flipV="1">
            <a:off x="5282777" y="3758200"/>
            <a:ext cx="1217658" cy="1481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A5139E95-2EAD-F45A-4AF9-3D34998EA0C8}"/>
              </a:ext>
            </a:extLst>
          </p:cNvPr>
          <p:cNvSpPr/>
          <p:nvPr/>
        </p:nvSpPr>
        <p:spPr>
          <a:xfrm>
            <a:off x="7463839" y="3406987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AB8B6E1-1CA8-53C5-124A-27524AFC6938}"/>
              </a:ext>
            </a:extLst>
          </p:cNvPr>
          <p:cNvSpPr/>
          <p:nvPr/>
        </p:nvSpPr>
        <p:spPr>
          <a:xfrm>
            <a:off x="8670388" y="3406983"/>
            <a:ext cx="826538" cy="351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C08C276-12C8-262B-C720-CA5C964CD125}"/>
              </a:ext>
            </a:extLst>
          </p:cNvPr>
          <p:cNvCxnSpPr>
            <a:cxnSpLocks/>
            <a:stCxn id="72" idx="6"/>
            <a:endCxn id="76" idx="2"/>
          </p:cNvCxnSpPr>
          <p:nvPr/>
        </p:nvCxnSpPr>
        <p:spPr>
          <a:xfrm>
            <a:off x="6697091" y="3582593"/>
            <a:ext cx="766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2122E6F-7F4C-7E0F-5852-B4BECF89C9C9}"/>
              </a:ext>
            </a:extLst>
          </p:cNvPr>
          <p:cNvCxnSpPr>
            <a:cxnSpLocks/>
            <a:stCxn id="76" idx="6"/>
            <a:endCxn id="77" idx="2"/>
          </p:cNvCxnSpPr>
          <p:nvPr/>
        </p:nvCxnSpPr>
        <p:spPr>
          <a:xfrm flipV="1">
            <a:off x="7857150" y="3582591"/>
            <a:ext cx="81323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573D773-4645-ED47-B541-D3C7D8B4D57B}"/>
              </a:ext>
            </a:extLst>
          </p:cNvPr>
          <p:cNvSpPr txBox="1"/>
          <p:nvPr/>
        </p:nvSpPr>
        <p:spPr>
          <a:xfrm>
            <a:off x="2914767" y="3150693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17B4EDA-2551-EE76-D45D-7622330BDCF5}"/>
              </a:ext>
            </a:extLst>
          </p:cNvPr>
          <p:cNvSpPr txBox="1"/>
          <p:nvPr/>
        </p:nvSpPr>
        <p:spPr>
          <a:xfrm>
            <a:off x="3077460" y="3855270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E96B57E-7F29-AD04-8517-0A142F618CEF}"/>
              </a:ext>
            </a:extLst>
          </p:cNvPr>
          <p:cNvSpPr txBox="1"/>
          <p:nvPr/>
        </p:nvSpPr>
        <p:spPr>
          <a:xfrm>
            <a:off x="2985606" y="4454828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D56652A-AF0F-4187-04B8-610D9110A401}"/>
              </a:ext>
            </a:extLst>
          </p:cNvPr>
          <p:cNvSpPr txBox="1"/>
          <p:nvPr/>
        </p:nvSpPr>
        <p:spPr>
          <a:xfrm>
            <a:off x="2739435" y="4946391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2C46613-C7BB-00B5-17D1-513950140A7A}"/>
              </a:ext>
            </a:extLst>
          </p:cNvPr>
          <p:cNvSpPr txBox="1"/>
          <p:nvPr/>
        </p:nvSpPr>
        <p:spPr>
          <a:xfrm>
            <a:off x="4211381" y="2785809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4F008E6-A3B8-BF4B-7B30-9519BD4875C3}"/>
              </a:ext>
            </a:extLst>
          </p:cNvPr>
          <p:cNvSpPr txBox="1"/>
          <p:nvPr/>
        </p:nvSpPr>
        <p:spPr>
          <a:xfrm>
            <a:off x="4319373" y="3302865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ZA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BA065BE-E1C3-468B-442D-B71109C80EC4}"/>
              </a:ext>
            </a:extLst>
          </p:cNvPr>
          <p:cNvSpPr txBox="1"/>
          <p:nvPr/>
        </p:nvSpPr>
        <p:spPr>
          <a:xfrm>
            <a:off x="4332948" y="384159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ZA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B6430C-FDD5-E8FD-7D27-8F74745887BD}"/>
              </a:ext>
            </a:extLst>
          </p:cNvPr>
          <p:cNvSpPr txBox="1"/>
          <p:nvPr/>
        </p:nvSpPr>
        <p:spPr>
          <a:xfrm>
            <a:off x="4351006" y="4858998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E3632C3-88D4-AB94-1A7B-4DD130262735}"/>
              </a:ext>
            </a:extLst>
          </p:cNvPr>
          <p:cNvSpPr txBox="1"/>
          <p:nvPr/>
        </p:nvSpPr>
        <p:spPr>
          <a:xfrm>
            <a:off x="4211381" y="565858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ZA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7E73120-1BA3-76D2-5F3A-50A6B6349FAA}"/>
              </a:ext>
            </a:extLst>
          </p:cNvPr>
          <p:cNvSpPr txBox="1"/>
          <p:nvPr/>
        </p:nvSpPr>
        <p:spPr>
          <a:xfrm>
            <a:off x="5460387" y="311509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ZA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B072379-EDC3-14D3-D190-705815047B1B}"/>
              </a:ext>
            </a:extLst>
          </p:cNvPr>
          <p:cNvSpPr txBox="1"/>
          <p:nvPr/>
        </p:nvSpPr>
        <p:spPr>
          <a:xfrm>
            <a:off x="5536940" y="3801674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en-ZA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1A54DD-9C90-876B-CDAA-3A2A8F2FFEC9}"/>
              </a:ext>
            </a:extLst>
          </p:cNvPr>
          <p:cNvSpPr txBox="1"/>
          <p:nvPr/>
        </p:nvSpPr>
        <p:spPr>
          <a:xfrm>
            <a:off x="5585486" y="459467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499C4E6-792C-A204-E041-6D1C3297427B}"/>
              </a:ext>
            </a:extLst>
          </p:cNvPr>
          <p:cNvSpPr txBox="1"/>
          <p:nvPr/>
        </p:nvSpPr>
        <p:spPr>
          <a:xfrm>
            <a:off x="6796169" y="3485873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ZA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0F227BE-3406-9911-29E0-2DB0B10B2FD4}"/>
              </a:ext>
            </a:extLst>
          </p:cNvPr>
          <p:cNvSpPr txBox="1"/>
          <p:nvPr/>
        </p:nvSpPr>
        <p:spPr>
          <a:xfrm>
            <a:off x="7996207" y="3463088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ZA" dirty="0"/>
          </a:p>
        </p:txBody>
      </p:sp>
      <p:graphicFrame>
        <p:nvGraphicFramePr>
          <p:cNvPr id="94" name="Table 45">
            <a:extLst>
              <a:ext uri="{FF2B5EF4-FFF2-40B4-BE49-F238E27FC236}">
                <a16:creationId xmlns:a16="http://schemas.microsoft.com/office/drawing/2014/main" id="{D9EFE41D-7AEF-5442-A554-C7E52BE3AE9D}"/>
              </a:ext>
            </a:extLst>
          </p:cNvPr>
          <p:cNvGraphicFramePr>
            <a:graphicFrameLocks noGrp="1"/>
          </p:cNvGraphicFramePr>
          <p:nvPr/>
        </p:nvGraphicFramePr>
        <p:xfrm>
          <a:off x="1624005" y="3706765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5" name="Table 45">
            <a:extLst>
              <a:ext uri="{FF2B5EF4-FFF2-40B4-BE49-F238E27FC236}">
                <a16:creationId xmlns:a16="http://schemas.microsoft.com/office/drawing/2014/main" id="{0A80B170-4771-1213-C44E-E4D782118BE7}"/>
              </a:ext>
            </a:extLst>
          </p:cNvPr>
          <p:cNvGraphicFramePr>
            <a:graphicFrameLocks noGrp="1"/>
          </p:cNvGraphicFramePr>
          <p:nvPr/>
        </p:nvGraphicFramePr>
        <p:xfrm>
          <a:off x="3236823" y="2238690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6" name="Table 45">
            <a:extLst>
              <a:ext uri="{FF2B5EF4-FFF2-40B4-BE49-F238E27FC236}">
                <a16:creationId xmlns:a16="http://schemas.microsoft.com/office/drawing/2014/main" id="{312A9B6A-B2A5-C9E9-FAA4-242992A02CF5}"/>
              </a:ext>
            </a:extLst>
          </p:cNvPr>
          <p:cNvGraphicFramePr>
            <a:graphicFrameLocks noGrp="1"/>
          </p:cNvGraphicFramePr>
          <p:nvPr/>
        </p:nvGraphicFramePr>
        <p:xfrm>
          <a:off x="3294330" y="3955704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7" name="Table 45">
            <a:extLst>
              <a:ext uri="{FF2B5EF4-FFF2-40B4-BE49-F238E27FC236}">
                <a16:creationId xmlns:a16="http://schemas.microsoft.com/office/drawing/2014/main" id="{3BCB934B-F12D-1672-F780-8BCCE233D193}"/>
              </a:ext>
            </a:extLst>
          </p:cNvPr>
          <p:cNvGraphicFramePr>
            <a:graphicFrameLocks noGrp="1"/>
          </p:cNvGraphicFramePr>
          <p:nvPr/>
        </p:nvGraphicFramePr>
        <p:xfrm>
          <a:off x="3232255" y="5006730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8" name="Table 45">
            <a:extLst>
              <a:ext uri="{FF2B5EF4-FFF2-40B4-BE49-F238E27FC236}">
                <a16:creationId xmlns:a16="http://schemas.microsoft.com/office/drawing/2014/main" id="{CD5906F3-56B3-3248-FA50-F6A68B3689D2}"/>
              </a:ext>
            </a:extLst>
          </p:cNvPr>
          <p:cNvGraphicFramePr>
            <a:graphicFrameLocks noGrp="1"/>
          </p:cNvGraphicFramePr>
          <p:nvPr/>
        </p:nvGraphicFramePr>
        <p:xfrm>
          <a:off x="3233607" y="6166531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9" name="Table 45">
            <a:extLst>
              <a:ext uri="{FF2B5EF4-FFF2-40B4-BE49-F238E27FC236}">
                <a16:creationId xmlns:a16="http://schemas.microsoft.com/office/drawing/2014/main" id="{BA1E9AEE-5B1E-AD25-D59D-B65B4C82593B}"/>
              </a:ext>
            </a:extLst>
          </p:cNvPr>
          <p:cNvGraphicFramePr>
            <a:graphicFrameLocks noGrp="1"/>
          </p:cNvGraphicFramePr>
          <p:nvPr/>
        </p:nvGraphicFramePr>
        <p:xfrm>
          <a:off x="4605631" y="2591171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0" name="Table 45">
            <a:extLst>
              <a:ext uri="{FF2B5EF4-FFF2-40B4-BE49-F238E27FC236}">
                <a16:creationId xmlns:a16="http://schemas.microsoft.com/office/drawing/2014/main" id="{9437509F-B352-6BFA-9D0B-0399FD394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630610"/>
              </p:ext>
            </p:extLst>
          </p:nvPr>
        </p:nvGraphicFramePr>
        <p:xfrm>
          <a:off x="4615386" y="4230024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1" name="Table 45">
            <a:extLst>
              <a:ext uri="{FF2B5EF4-FFF2-40B4-BE49-F238E27FC236}">
                <a16:creationId xmlns:a16="http://schemas.microsoft.com/office/drawing/2014/main" id="{E42EB3A6-57DC-C7D9-301D-B208569CA328}"/>
              </a:ext>
            </a:extLst>
          </p:cNvPr>
          <p:cNvGraphicFramePr>
            <a:graphicFrameLocks noGrp="1"/>
          </p:cNvGraphicFramePr>
          <p:nvPr/>
        </p:nvGraphicFramePr>
        <p:xfrm>
          <a:off x="4615386" y="5614942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2" name="Table 45">
            <a:extLst>
              <a:ext uri="{FF2B5EF4-FFF2-40B4-BE49-F238E27FC236}">
                <a16:creationId xmlns:a16="http://schemas.microsoft.com/office/drawing/2014/main" id="{A7F7ED29-0F41-6579-E502-13E95508158D}"/>
              </a:ext>
            </a:extLst>
          </p:cNvPr>
          <p:cNvGraphicFramePr>
            <a:graphicFrameLocks noGrp="1"/>
          </p:cNvGraphicFramePr>
          <p:nvPr/>
        </p:nvGraphicFramePr>
        <p:xfrm>
          <a:off x="5996333" y="3080547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3" name="Table 45">
            <a:extLst>
              <a:ext uri="{FF2B5EF4-FFF2-40B4-BE49-F238E27FC236}">
                <a16:creationId xmlns:a16="http://schemas.microsoft.com/office/drawing/2014/main" id="{B6300783-6C74-158E-7E28-AE3DCFA1BF2C}"/>
              </a:ext>
            </a:extLst>
          </p:cNvPr>
          <p:cNvGraphicFramePr>
            <a:graphicFrameLocks noGrp="1"/>
          </p:cNvGraphicFramePr>
          <p:nvPr/>
        </p:nvGraphicFramePr>
        <p:xfrm>
          <a:off x="7194039" y="3080547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14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4" name="Table 45">
            <a:extLst>
              <a:ext uri="{FF2B5EF4-FFF2-40B4-BE49-F238E27FC236}">
                <a16:creationId xmlns:a16="http://schemas.microsoft.com/office/drawing/2014/main" id="{F84AC821-A500-DCAC-FB59-503322670643}"/>
              </a:ext>
            </a:extLst>
          </p:cNvPr>
          <p:cNvGraphicFramePr>
            <a:graphicFrameLocks noGrp="1"/>
          </p:cNvGraphicFramePr>
          <p:nvPr/>
        </p:nvGraphicFramePr>
        <p:xfrm>
          <a:off x="8550755" y="3081686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16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6435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5FBFF-8F86-42BC-8C28-7D9413125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: create a website</a:t>
            </a:r>
          </a:p>
        </p:txBody>
      </p: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9D7C1BCA-10D2-AB11-FC69-8AE819812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7779" y="4012070"/>
            <a:ext cx="4782708" cy="1937397"/>
          </a:xfrm>
        </p:spPr>
        <p:txBody>
          <a:bodyPr>
            <a:normAutofit/>
          </a:bodyPr>
          <a:lstStyle/>
          <a:p>
            <a:r>
              <a:rPr lang="en-US" dirty="0"/>
              <a:t>For a task t, its latest start time is set to the latest start time of the succeeding task minus the duration of 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DFEE9C-5400-849A-8283-6615B3E58345}"/>
              </a:ext>
            </a:extLst>
          </p:cNvPr>
          <p:cNvSpPr/>
          <p:nvPr/>
        </p:nvSpPr>
        <p:spPr>
          <a:xfrm>
            <a:off x="2374232" y="4030877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9775068-76A0-1536-B7E8-66FD2DDB7505}"/>
              </a:ext>
            </a:extLst>
          </p:cNvPr>
          <p:cNvSpPr/>
          <p:nvPr/>
        </p:nvSpPr>
        <p:spPr>
          <a:xfrm>
            <a:off x="3590349" y="2542673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EB13075-2682-F353-AB4E-4BAC26BAE390}"/>
              </a:ext>
            </a:extLst>
          </p:cNvPr>
          <p:cNvSpPr/>
          <p:nvPr/>
        </p:nvSpPr>
        <p:spPr>
          <a:xfrm>
            <a:off x="3590349" y="3582593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1FFAD2D-5EE7-2950-D002-1AB0B200618E}"/>
              </a:ext>
            </a:extLst>
          </p:cNvPr>
          <p:cNvSpPr/>
          <p:nvPr/>
        </p:nvSpPr>
        <p:spPr>
          <a:xfrm>
            <a:off x="3573070" y="4612572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0FB859B-FAA6-935B-7356-4EF2BC4902D0}"/>
              </a:ext>
            </a:extLst>
          </p:cNvPr>
          <p:cNvSpPr/>
          <p:nvPr/>
        </p:nvSpPr>
        <p:spPr>
          <a:xfrm>
            <a:off x="3573070" y="5776871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D440C9F-8AF0-F711-0DEF-631500763E37}"/>
              </a:ext>
            </a:extLst>
          </p:cNvPr>
          <p:cNvCxnSpPr>
            <a:cxnSpLocks/>
            <a:stCxn id="22" idx="7"/>
            <a:endCxn id="46" idx="3"/>
          </p:cNvCxnSpPr>
          <p:nvPr/>
        </p:nvCxnSpPr>
        <p:spPr>
          <a:xfrm flipV="1">
            <a:off x="2709945" y="2842452"/>
            <a:ext cx="938003" cy="1239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D6A02C1-942D-0ECF-384C-73B67212AF47}"/>
              </a:ext>
            </a:extLst>
          </p:cNvPr>
          <p:cNvCxnSpPr>
            <a:cxnSpLocks/>
            <a:stCxn id="22" idx="6"/>
            <a:endCxn id="47" idx="2"/>
          </p:cNvCxnSpPr>
          <p:nvPr/>
        </p:nvCxnSpPr>
        <p:spPr>
          <a:xfrm flipV="1">
            <a:off x="2767543" y="3758200"/>
            <a:ext cx="822806" cy="448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2F61886-376E-B26B-BFFB-32B5EBE2D9F1}"/>
              </a:ext>
            </a:extLst>
          </p:cNvPr>
          <p:cNvCxnSpPr>
            <a:cxnSpLocks/>
            <a:stCxn id="22" idx="5"/>
            <a:endCxn id="48" idx="2"/>
          </p:cNvCxnSpPr>
          <p:nvPr/>
        </p:nvCxnSpPr>
        <p:spPr>
          <a:xfrm>
            <a:off x="2709945" y="4330655"/>
            <a:ext cx="863125" cy="457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C7ED898-61BB-A2C3-6598-35E832DCF9DA}"/>
              </a:ext>
            </a:extLst>
          </p:cNvPr>
          <p:cNvCxnSpPr>
            <a:cxnSpLocks/>
            <a:stCxn id="22" idx="4"/>
            <a:endCxn id="49" idx="2"/>
          </p:cNvCxnSpPr>
          <p:nvPr/>
        </p:nvCxnSpPr>
        <p:spPr>
          <a:xfrm>
            <a:off x="2570888" y="4382090"/>
            <a:ext cx="1002182" cy="1570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B5BEBF2A-08C1-D003-14AA-2E5990648D76}"/>
              </a:ext>
            </a:extLst>
          </p:cNvPr>
          <p:cNvSpPr/>
          <p:nvPr/>
        </p:nvSpPr>
        <p:spPr>
          <a:xfrm>
            <a:off x="4947065" y="2902098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8D773CE-FEBA-8997-A2A3-BC68CCA29DBF}"/>
              </a:ext>
            </a:extLst>
          </p:cNvPr>
          <p:cNvSpPr/>
          <p:nvPr/>
        </p:nvSpPr>
        <p:spPr>
          <a:xfrm>
            <a:off x="4947065" y="3855270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6A03A7B-7210-DC68-25C3-2234AA76B442}"/>
              </a:ext>
            </a:extLst>
          </p:cNvPr>
          <p:cNvSpPr/>
          <p:nvPr/>
        </p:nvSpPr>
        <p:spPr>
          <a:xfrm>
            <a:off x="4947065" y="5187935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F3B3A92-9F15-5E77-36C4-41ECE0E03811}"/>
              </a:ext>
            </a:extLst>
          </p:cNvPr>
          <p:cNvCxnSpPr>
            <a:cxnSpLocks/>
            <a:endCxn id="64" idx="2"/>
          </p:cNvCxnSpPr>
          <p:nvPr/>
        </p:nvCxnSpPr>
        <p:spPr>
          <a:xfrm>
            <a:off x="4041259" y="2768951"/>
            <a:ext cx="905806" cy="308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97ABD5B-F8B6-ED76-A19C-1B63BFAE0444}"/>
              </a:ext>
            </a:extLst>
          </p:cNvPr>
          <p:cNvCxnSpPr>
            <a:cxnSpLocks/>
            <a:stCxn id="47" idx="7"/>
            <a:endCxn id="64" idx="3"/>
          </p:cNvCxnSpPr>
          <p:nvPr/>
        </p:nvCxnSpPr>
        <p:spPr>
          <a:xfrm flipV="1">
            <a:off x="3926062" y="3201876"/>
            <a:ext cx="1078601" cy="43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72F271D-58F8-C1E9-A104-7AA53AD9987B}"/>
              </a:ext>
            </a:extLst>
          </p:cNvPr>
          <p:cNvCxnSpPr>
            <a:cxnSpLocks/>
            <a:stCxn id="47" idx="6"/>
            <a:endCxn id="65" idx="2"/>
          </p:cNvCxnSpPr>
          <p:nvPr/>
        </p:nvCxnSpPr>
        <p:spPr>
          <a:xfrm>
            <a:off x="3983661" y="3758200"/>
            <a:ext cx="963404" cy="272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FFFBC00-AC71-24F4-7A0D-4845CD30C09C}"/>
              </a:ext>
            </a:extLst>
          </p:cNvPr>
          <p:cNvCxnSpPr>
            <a:cxnSpLocks/>
            <a:stCxn id="48" idx="5"/>
            <a:endCxn id="66" idx="2"/>
          </p:cNvCxnSpPr>
          <p:nvPr/>
        </p:nvCxnSpPr>
        <p:spPr>
          <a:xfrm>
            <a:off x="3908783" y="4912351"/>
            <a:ext cx="1038282" cy="451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EEDD00C-69CC-B1A4-C32F-4CF3B9E77587}"/>
              </a:ext>
            </a:extLst>
          </p:cNvPr>
          <p:cNvCxnSpPr>
            <a:cxnSpLocks/>
            <a:stCxn id="49" idx="6"/>
            <a:endCxn id="66" idx="3"/>
          </p:cNvCxnSpPr>
          <p:nvPr/>
        </p:nvCxnSpPr>
        <p:spPr>
          <a:xfrm flipV="1">
            <a:off x="3966381" y="5487714"/>
            <a:ext cx="1038282" cy="464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8349391-ECA5-1E9D-CA3A-9A766F818D58}"/>
              </a:ext>
            </a:extLst>
          </p:cNvPr>
          <p:cNvSpPr/>
          <p:nvPr/>
        </p:nvSpPr>
        <p:spPr>
          <a:xfrm>
            <a:off x="6303780" y="3406987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3904B7A-7AB4-F21E-DA15-0DF2B9809A66}"/>
              </a:ext>
            </a:extLst>
          </p:cNvPr>
          <p:cNvCxnSpPr>
            <a:cxnSpLocks/>
            <a:stCxn id="64" idx="6"/>
            <a:endCxn id="72" idx="1"/>
          </p:cNvCxnSpPr>
          <p:nvPr/>
        </p:nvCxnSpPr>
        <p:spPr>
          <a:xfrm>
            <a:off x="5340376" y="3077704"/>
            <a:ext cx="1021003" cy="38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A0B7AEB-F1B7-B216-4E77-CC0AB119140E}"/>
              </a:ext>
            </a:extLst>
          </p:cNvPr>
          <p:cNvCxnSpPr>
            <a:cxnSpLocks/>
            <a:stCxn id="65" idx="6"/>
            <a:endCxn id="72" idx="3"/>
          </p:cNvCxnSpPr>
          <p:nvPr/>
        </p:nvCxnSpPr>
        <p:spPr>
          <a:xfrm flipV="1">
            <a:off x="5340376" y="3706765"/>
            <a:ext cx="1021003" cy="324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4EB01A0-F15F-5E6E-CFCE-96D14AF057D7}"/>
              </a:ext>
            </a:extLst>
          </p:cNvPr>
          <p:cNvCxnSpPr>
            <a:cxnSpLocks/>
            <a:stCxn id="66" idx="7"/>
            <a:endCxn id="72" idx="4"/>
          </p:cNvCxnSpPr>
          <p:nvPr/>
        </p:nvCxnSpPr>
        <p:spPr>
          <a:xfrm flipV="1">
            <a:off x="5282777" y="3758200"/>
            <a:ext cx="1217658" cy="1481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A5139E95-2EAD-F45A-4AF9-3D34998EA0C8}"/>
              </a:ext>
            </a:extLst>
          </p:cNvPr>
          <p:cNvSpPr/>
          <p:nvPr/>
        </p:nvSpPr>
        <p:spPr>
          <a:xfrm>
            <a:off x="7463839" y="3406987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AB8B6E1-1CA8-53C5-124A-27524AFC6938}"/>
              </a:ext>
            </a:extLst>
          </p:cNvPr>
          <p:cNvSpPr/>
          <p:nvPr/>
        </p:nvSpPr>
        <p:spPr>
          <a:xfrm>
            <a:off x="8670388" y="3406983"/>
            <a:ext cx="826538" cy="351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C08C276-12C8-262B-C720-CA5C964CD125}"/>
              </a:ext>
            </a:extLst>
          </p:cNvPr>
          <p:cNvCxnSpPr>
            <a:cxnSpLocks/>
            <a:stCxn id="72" idx="6"/>
            <a:endCxn id="76" idx="2"/>
          </p:cNvCxnSpPr>
          <p:nvPr/>
        </p:nvCxnSpPr>
        <p:spPr>
          <a:xfrm>
            <a:off x="6697091" y="3582593"/>
            <a:ext cx="766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2122E6F-7F4C-7E0F-5852-B4BECF89C9C9}"/>
              </a:ext>
            </a:extLst>
          </p:cNvPr>
          <p:cNvCxnSpPr>
            <a:cxnSpLocks/>
            <a:stCxn id="76" idx="6"/>
            <a:endCxn id="77" idx="2"/>
          </p:cNvCxnSpPr>
          <p:nvPr/>
        </p:nvCxnSpPr>
        <p:spPr>
          <a:xfrm flipV="1">
            <a:off x="7857150" y="3582591"/>
            <a:ext cx="81323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573D773-4645-ED47-B541-D3C7D8B4D57B}"/>
              </a:ext>
            </a:extLst>
          </p:cNvPr>
          <p:cNvSpPr txBox="1"/>
          <p:nvPr/>
        </p:nvSpPr>
        <p:spPr>
          <a:xfrm>
            <a:off x="2914767" y="3150693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17B4EDA-2551-EE76-D45D-7622330BDCF5}"/>
              </a:ext>
            </a:extLst>
          </p:cNvPr>
          <p:cNvSpPr txBox="1"/>
          <p:nvPr/>
        </p:nvSpPr>
        <p:spPr>
          <a:xfrm>
            <a:off x="3077460" y="3855270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E96B57E-7F29-AD04-8517-0A142F618CEF}"/>
              </a:ext>
            </a:extLst>
          </p:cNvPr>
          <p:cNvSpPr txBox="1"/>
          <p:nvPr/>
        </p:nvSpPr>
        <p:spPr>
          <a:xfrm>
            <a:off x="2985606" y="4454828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D56652A-AF0F-4187-04B8-610D9110A401}"/>
              </a:ext>
            </a:extLst>
          </p:cNvPr>
          <p:cNvSpPr txBox="1"/>
          <p:nvPr/>
        </p:nvSpPr>
        <p:spPr>
          <a:xfrm>
            <a:off x="2739435" y="4946391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2C46613-C7BB-00B5-17D1-513950140A7A}"/>
              </a:ext>
            </a:extLst>
          </p:cNvPr>
          <p:cNvSpPr txBox="1"/>
          <p:nvPr/>
        </p:nvSpPr>
        <p:spPr>
          <a:xfrm>
            <a:off x="4211381" y="2785809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4F008E6-A3B8-BF4B-7B30-9519BD4875C3}"/>
              </a:ext>
            </a:extLst>
          </p:cNvPr>
          <p:cNvSpPr txBox="1"/>
          <p:nvPr/>
        </p:nvSpPr>
        <p:spPr>
          <a:xfrm>
            <a:off x="4319373" y="3302865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ZA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BA065BE-E1C3-468B-442D-B71109C80EC4}"/>
              </a:ext>
            </a:extLst>
          </p:cNvPr>
          <p:cNvSpPr txBox="1"/>
          <p:nvPr/>
        </p:nvSpPr>
        <p:spPr>
          <a:xfrm>
            <a:off x="4332948" y="384159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ZA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B6430C-FDD5-E8FD-7D27-8F74745887BD}"/>
              </a:ext>
            </a:extLst>
          </p:cNvPr>
          <p:cNvSpPr txBox="1"/>
          <p:nvPr/>
        </p:nvSpPr>
        <p:spPr>
          <a:xfrm>
            <a:off x="4351006" y="4858998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E3632C3-88D4-AB94-1A7B-4DD130262735}"/>
              </a:ext>
            </a:extLst>
          </p:cNvPr>
          <p:cNvSpPr txBox="1"/>
          <p:nvPr/>
        </p:nvSpPr>
        <p:spPr>
          <a:xfrm>
            <a:off x="4211381" y="565858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ZA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7E73120-1BA3-76D2-5F3A-50A6B6349FAA}"/>
              </a:ext>
            </a:extLst>
          </p:cNvPr>
          <p:cNvSpPr txBox="1"/>
          <p:nvPr/>
        </p:nvSpPr>
        <p:spPr>
          <a:xfrm>
            <a:off x="5460387" y="311509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ZA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B072379-EDC3-14D3-D190-705815047B1B}"/>
              </a:ext>
            </a:extLst>
          </p:cNvPr>
          <p:cNvSpPr txBox="1"/>
          <p:nvPr/>
        </p:nvSpPr>
        <p:spPr>
          <a:xfrm>
            <a:off x="5536940" y="3801674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en-ZA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1A54DD-9C90-876B-CDAA-3A2A8F2FFEC9}"/>
              </a:ext>
            </a:extLst>
          </p:cNvPr>
          <p:cNvSpPr txBox="1"/>
          <p:nvPr/>
        </p:nvSpPr>
        <p:spPr>
          <a:xfrm>
            <a:off x="5585486" y="459467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499C4E6-792C-A204-E041-6D1C3297427B}"/>
              </a:ext>
            </a:extLst>
          </p:cNvPr>
          <p:cNvSpPr txBox="1"/>
          <p:nvPr/>
        </p:nvSpPr>
        <p:spPr>
          <a:xfrm>
            <a:off x="6796169" y="3485873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ZA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0F227BE-3406-9911-29E0-2DB0B10B2FD4}"/>
              </a:ext>
            </a:extLst>
          </p:cNvPr>
          <p:cNvSpPr txBox="1"/>
          <p:nvPr/>
        </p:nvSpPr>
        <p:spPr>
          <a:xfrm>
            <a:off x="7996207" y="3463088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ZA" dirty="0"/>
          </a:p>
        </p:txBody>
      </p:sp>
      <p:graphicFrame>
        <p:nvGraphicFramePr>
          <p:cNvPr id="94" name="Table 45">
            <a:extLst>
              <a:ext uri="{FF2B5EF4-FFF2-40B4-BE49-F238E27FC236}">
                <a16:creationId xmlns:a16="http://schemas.microsoft.com/office/drawing/2014/main" id="{D9EFE41D-7AEF-5442-A554-C7E52BE3AE9D}"/>
              </a:ext>
            </a:extLst>
          </p:cNvPr>
          <p:cNvGraphicFramePr>
            <a:graphicFrameLocks noGrp="1"/>
          </p:cNvGraphicFramePr>
          <p:nvPr/>
        </p:nvGraphicFramePr>
        <p:xfrm>
          <a:off x="1624005" y="3706765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5" name="Table 45">
            <a:extLst>
              <a:ext uri="{FF2B5EF4-FFF2-40B4-BE49-F238E27FC236}">
                <a16:creationId xmlns:a16="http://schemas.microsoft.com/office/drawing/2014/main" id="{0A80B170-4771-1213-C44E-E4D782118BE7}"/>
              </a:ext>
            </a:extLst>
          </p:cNvPr>
          <p:cNvGraphicFramePr>
            <a:graphicFrameLocks noGrp="1"/>
          </p:cNvGraphicFramePr>
          <p:nvPr/>
        </p:nvGraphicFramePr>
        <p:xfrm>
          <a:off x="3236823" y="2238690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6" name="Table 45">
            <a:extLst>
              <a:ext uri="{FF2B5EF4-FFF2-40B4-BE49-F238E27FC236}">
                <a16:creationId xmlns:a16="http://schemas.microsoft.com/office/drawing/2014/main" id="{312A9B6A-B2A5-C9E9-FAA4-242992A02CF5}"/>
              </a:ext>
            </a:extLst>
          </p:cNvPr>
          <p:cNvGraphicFramePr>
            <a:graphicFrameLocks noGrp="1"/>
          </p:cNvGraphicFramePr>
          <p:nvPr/>
        </p:nvGraphicFramePr>
        <p:xfrm>
          <a:off x="3294330" y="3955704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7" name="Table 45">
            <a:extLst>
              <a:ext uri="{FF2B5EF4-FFF2-40B4-BE49-F238E27FC236}">
                <a16:creationId xmlns:a16="http://schemas.microsoft.com/office/drawing/2014/main" id="{3BCB934B-F12D-1672-F780-8BCCE233D193}"/>
              </a:ext>
            </a:extLst>
          </p:cNvPr>
          <p:cNvGraphicFramePr>
            <a:graphicFrameLocks noGrp="1"/>
          </p:cNvGraphicFramePr>
          <p:nvPr/>
        </p:nvGraphicFramePr>
        <p:xfrm>
          <a:off x="3232255" y="5006730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8" name="Table 45">
            <a:extLst>
              <a:ext uri="{FF2B5EF4-FFF2-40B4-BE49-F238E27FC236}">
                <a16:creationId xmlns:a16="http://schemas.microsoft.com/office/drawing/2014/main" id="{CD5906F3-56B3-3248-FA50-F6A68B3689D2}"/>
              </a:ext>
            </a:extLst>
          </p:cNvPr>
          <p:cNvGraphicFramePr>
            <a:graphicFrameLocks noGrp="1"/>
          </p:cNvGraphicFramePr>
          <p:nvPr/>
        </p:nvGraphicFramePr>
        <p:xfrm>
          <a:off x="3233607" y="6166531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9" name="Table 45">
            <a:extLst>
              <a:ext uri="{FF2B5EF4-FFF2-40B4-BE49-F238E27FC236}">
                <a16:creationId xmlns:a16="http://schemas.microsoft.com/office/drawing/2014/main" id="{BA1E9AEE-5B1E-AD25-D59D-B65B4C82593B}"/>
              </a:ext>
            </a:extLst>
          </p:cNvPr>
          <p:cNvGraphicFramePr>
            <a:graphicFrameLocks noGrp="1"/>
          </p:cNvGraphicFramePr>
          <p:nvPr/>
        </p:nvGraphicFramePr>
        <p:xfrm>
          <a:off x="4605631" y="2591171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0" name="Table 45">
            <a:extLst>
              <a:ext uri="{FF2B5EF4-FFF2-40B4-BE49-F238E27FC236}">
                <a16:creationId xmlns:a16="http://schemas.microsoft.com/office/drawing/2014/main" id="{9437509F-B352-6BFA-9D0B-0399FD394093}"/>
              </a:ext>
            </a:extLst>
          </p:cNvPr>
          <p:cNvGraphicFramePr>
            <a:graphicFrameLocks noGrp="1"/>
          </p:cNvGraphicFramePr>
          <p:nvPr/>
        </p:nvGraphicFramePr>
        <p:xfrm>
          <a:off x="4615386" y="4230024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1" name="Table 45">
            <a:extLst>
              <a:ext uri="{FF2B5EF4-FFF2-40B4-BE49-F238E27FC236}">
                <a16:creationId xmlns:a16="http://schemas.microsoft.com/office/drawing/2014/main" id="{E42EB3A6-57DC-C7D9-301D-B208569CA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916094"/>
              </p:ext>
            </p:extLst>
          </p:nvPr>
        </p:nvGraphicFramePr>
        <p:xfrm>
          <a:off x="4615386" y="5614942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2" name="Table 45">
            <a:extLst>
              <a:ext uri="{FF2B5EF4-FFF2-40B4-BE49-F238E27FC236}">
                <a16:creationId xmlns:a16="http://schemas.microsoft.com/office/drawing/2014/main" id="{A7F7ED29-0F41-6579-E502-13E95508158D}"/>
              </a:ext>
            </a:extLst>
          </p:cNvPr>
          <p:cNvGraphicFramePr>
            <a:graphicFrameLocks noGrp="1"/>
          </p:cNvGraphicFramePr>
          <p:nvPr/>
        </p:nvGraphicFramePr>
        <p:xfrm>
          <a:off x="5996333" y="3080547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3" name="Table 45">
            <a:extLst>
              <a:ext uri="{FF2B5EF4-FFF2-40B4-BE49-F238E27FC236}">
                <a16:creationId xmlns:a16="http://schemas.microsoft.com/office/drawing/2014/main" id="{B6300783-6C74-158E-7E28-AE3DCFA1BF2C}"/>
              </a:ext>
            </a:extLst>
          </p:cNvPr>
          <p:cNvGraphicFramePr>
            <a:graphicFrameLocks noGrp="1"/>
          </p:cNvGraphicFramePr>
          <p:nvPr/>
        </p:nvGraphicFramePr>
        <p:xfrm>
          <a:off x="7194039" y="3080547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14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4" name="Table 45">
            <a:extLst>
              <a:ext uri="{FF2B5EF4-FFF2-40B4-BE49-F238E27FC236}">
                <a16:creationId xmlns:a16="http://schemas.microsoft.com/office/drawing/2014/main" id="{F84AC821-A500-DCAC-FB59-503322670643}"/>
              </a:ext>
            </a:extLst>
          </p:cNvPr>
          <p:cNvGraphicFramePr>
            <a:graphicFrameLocks noGrp="1"/>
          </p:cNvGraphicFramePr>
          <p:nvPr/>
        </p:nvGraphicFramePr>
        <p:xfrm>
          <a:off x="8550755" y="3081686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16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340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5FBFF-8F86-42BC-8C28-7D9413125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: create a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4EE0D-90CC-4E28-850F-4B23208BE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56418"/>
          </a:xfrm>
        </p:spPr>
        <p:txBody>
          <a:bodyPr>
            <a:normAutofit/>
          </a:bodyPr>
          <a:lstStyle/>
          <a:p>
            <a:r>
              <a:rPr lang="en-US" dirty="0"/>
              <a:t>First, we must enumerate the subtasks involved and how much time they take</a:t>
            </a:r>
          </a:p>
          <a:p>
            <a:endParaRPr lang="en-US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5331F41F-E68E-8AEB-9C7D-89771EFB4A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118195"/>
              </p:ext>
            </p:extLst>
          </p:nvPr>
        </p:nvGraphicFramePr>
        <p:xfrm>
          <a:off x="1451579" y="2468880"/>
          <a:ext cx="508222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289">
                  <a:extLst>
                    <a:ext uri="{9D8B030D-6E8A-4147-A177-3AD203B41FA5}">
                      <a16:colId xmlns:a16="http://schemas.microsoft.com/office/drawing/2014/main" val="4246046827"/>
                    </a:ext>
                  </a:extLst>
                </a:gridCol>
                <a:gridCol w="2763277">
                  <a:extLst>
                    <a:ext uri="{9D8B030D-6E8A-4147-A177-3AD203B41FA5}">
                      <a16:colId xmlns:a16="http://schemas.microsoft.com/office/drawing/2014/main" val="3099899724"/>
                    </a:ext>
                  </a:extLst>
                </a:gridCol>
                <a:gridCol w="1213660">
                  <a:extLst>
                    <a:ext uri="{9D8B030D-6E8A-4147-A177-3AD203B41FA5}">
                      <a16:colId xmlns:a16="http://schemas.microsoft.com/office/drawing/2014/main" val="2762462627"/>
                    </a:ext>
                  </a:extLst>
                </a:gridCol>
              </a:tblGrid>
              <a:tr h="290831"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Duration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893667"/>
                  </a:ext>
                </a:extLst>
              </a:tr>
              <a:tr h="290831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Pick </a:t>
                      </a:r>
                      <a:r>
                        <a:rPr lang="en-US" dirty="0" err="1"/>
                        <a:t>Colours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873466"/>
                  </a:ext>
                </a:extLst>
              </a:tr>
              <a:tr h="290831"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Decide on sections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822413"/>
                  </a:ext>
                </a:extLst>
              </a:tr>
              <a:tr h="290831">
                <a:tc>
                  <a:txBody>
                    <a:bodyPr/>
                    <a:lstStyle/>
                    <a:p>
                      <a:r>
                        <a:rPr lang="en-US" dirty="0"/>
                        <a:t>T3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Produce section icons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267823"/>
                  </a:ext>
                </a:extLst>
              </a:tr>
              <a:tr h="290831">
                <a:tc>
                  <a:txBody>
                    <a:bodyPr/>
                    <a:lstStyle/>
                    <a:p>
                      <a:r>
                        <a:rPr lang="en-US" dirty="0"/>
                        <a:t>T4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 section content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36996"/>
                  </a:ext>
                </a:extLst>
              </a:tr>
              <a:tr h="290831">
                <a:tc>
                  <a:txBody>
                    <a:bodyPr/>
                    <a:lstStyle/>
                    <a:p>
                      <a:r>
                        <a:rPr lang="en-US" dirty="0"/>
                        <a:t>T5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Buy domain name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414551"/>
                  </a:ext>
                </a:extLst>
              </a:tr>
              <a:tr h="290831">
                <a:tc>
                  <a:txBody>
                    <a:bodyPr/>
                    <a:lstStyle/>
                    <a:p>
                      <a:r>
                        <a:rPr lang="en-US" dirty="0"/>
                        <a:t>T6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Decide on web host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373454"/>
                  </a:ext>
                </a:extLst>
              </a:tr>
              <a:tr h="290831">
                <a:tc>
                  <a:txBody>
                    <a:bodyPr/>
                    <a:lstStyle/>
                    <a:p>
                      <a:r>
                        <a:rPr lang="en-US" dirty="0"/>
                        <a:t>T7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Buy hosting package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613685"/>
                  </a:ext>
                </a:extLst>
              </a:tr>
              <a:tr h="290831">
                <a:tc>
                  <a:txBody>
                    <a:bodyPr/>
                    <a:lstStyle/>
                    <a:p>
                      <a:r>
                        <a:rPr lang="en-US" dirty="0"/>
                        <a:t>T8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Deploy site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479834"/>
                  </a:ext>
                </a:extLst>
              </a:tr>
              <a:tr h="290831">
                <a:tc>
                  <a:txBody>
                    <a:bodyPr/>
                    <a:lstStyle/>
                    <a:p>
                      <a:r>
                        <a:rPr lang="en-US" dirty="0"/>
                        <a:t>T9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 advertising campaign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762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48551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5FBFF-8F86-42BC-8C28-7D9413125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: create a website</a:t>
            </a:r>
          </a:p>
        </p:txBody>
      </p: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9D7C1BCA-10D2-AB11-FC69-8AE819812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7779" y="4012070"/>
            <a:ext cx="4782708" cy="1937397"/>
          </a:xfrm>
        </p:spPr>
        <p:txBody>
          <a:bodyPr>
            <a:normAutofit/>
          </a:bodyPr>
          <a:lstStyle/>
          <a:p>
            <a:r>
              <a:rPr lang="en-US" dirty="0"/>
              <a:t>For a task t, its latest start time is set to the latest start time of the succeeding task minus the duration of 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DFEE9C-5400-849A-8283-6615B3E58345}"/>
              </a:ext>
            </a:extLst>
          </p:cNvPr>
          <p:cNvSpPr/>
          <p:nvPr/>
        </p:nvSpPr>
        <p:spPr>
          <a:xfrm>
            <a:off x="2374232" y="4030877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9775068-76A0-1536-B7E8-66FD2DDB7505}"/>
              </a:ext>
            </a:extLst>
          </p:cNvPr>
          <p:cNvSpPr/>
          <p:nvPr/>
        </p:nvSpPr>
        <p:spPr>
          <a:xfrm>
            <a:off x="3590349" y="2542673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EB13075-2682-F353-AB4E-4BAC26BAE390}"/>
              </a:ext>
            </a:extLst>
          </p:cNvPr>
          <p:cNvSpPr/>
          <p:nvPr/>
        </p:nvSpPr>
        <p:spPr>
          <a:xfrm>
            <a:off x="3590349" y="3582593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1FFAD2D-5EE7-2950-D002-1AB0B200618E}"/>
              </a:ext>
            </a:extLst>
          </p:cNvPr>
          <p:cNvSpPr/>
          <p:nvPr/>
        </p:nvSpPr>
        <p:spPr>
          <a:xfrm>
            <a:off x="3573070" y="4612572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0FB859B-FAA6-935B-7356-4EF2BC4902D0}"/>
              </a:ext>
            </a:extLst>
          </p:cNvPr>
          <p:cNvSpPr/>
          <p:nvPr/>
        </p:nvSpPr>
        <p:spPr>
          <a:xfrm>
            <a:off x="3573070" y="5776871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D440C9F-8AF0-F711-0DEF-631500763E37}"/>
              </a:ext>
            </a:extLst>
          </p:cNvPr>
          <p:cNvCxnSpPr>
            <a:cxnSpLocks/>
            <a:stCxn id="22" idx="7"/>
            <a:endCxn id="46" idx="3"/>
          </p:cNvCxnSpPr>
          <p:nvPr/>
        </p:nvCxnSpPr>
        <p:spPr>
          <a:xfrm flipV="1">
            <a:off x="2709945" y="2842452"/>
            <a:ext cx="938003" cy="1239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D6A02C1-942D-0ECF-384C-73B67212AF47}"/>
              </a:ext>
            </a:extLst>
          </p:cNvPr>
          <p:cNvCxnSpPr>
            <a:cxnSpLocks/>
            <a:stCxn id="22" idx="6"/>
            <a:endCxn id="47" idx="2"/>
          </p:cNvCxnSpPr>
          <p:nvPr/>
        </p:nvCxnSpPr>
        <p:spPr>
          <a:xfrm flipV="1">
            <a:off x="2767543" y="3758200"/>
            <a:ext cx="822806" cy="448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2F61886-376E-B26B-BFFB-32B5EBE2D9F1}"/>
              </a:ext>
            </a:extLst>
          </p:cNvPr>
          <p:cNvCxnSpPr>
            <a:cxnSpLocks/>
            <a:stCxn id="22" idx="5"/>
            <a:endCxn id="48" idx="2"/>
          </p:cNvCxnSpPr>
          <p:nvPr/>
        </p:nvCxnSpPr>
        <p:spPr>
          <a:xfrm>
            <a:off x="2709945" y="4330655"/>
            <a:ext cx="863125" cy="457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C7ED898-61BB-A2C3-6598-35E832DCF9DA}"/>
              </a:ext>
            </a:extLst>
          </p:cNvPr>
          <p:cNvCxnSpPr>
            <a:cxnSpLocks/>
            <a:stCxn id="22" idx="4"/>
            <a:endCxn id="49" idx="2"/>
          </p:cNvCxnSpPr>
          <p:nvPr/>
        </p:nvCxnSpPr>
        <p:spPr>
          <a:xfrm>
            <a:off x="2570888" y="4382090"/>
            <a:ext cx="1002182" cy="1570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B5BEBF2A-08C1-D003-14AA-2E5990648D76}"/>
              </a:ext>
            </a:extLst>
          </p:cNvPr>
          <p:cNvSpPr/>
          <p:nvPr/>
        </p:nvSpPr>
        <p:spPr>
          <a:xfrm>
            <a:off x="4947065" y="2902098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8D773CE-FEBA-8997-A2A3-BC68CCA29DBF}"/>
              </a:ext>
            </a:extLst>
          </p:cNvPr>
          <p:cNvSpPr/>
          <p:nvPr/>
        </p:nvSpPr>
        <p:spPr>
          <a:xfrm>
            <a:off x="4947065" y="3855270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6A03A7B-7210-DC68-25C3-2234AA76B442}"/>
              </a:ext>
            </a:extLst>
          </p:cNvPr>
          <p:cNvSpPr/>
          <p:nvPr/>
        </p:nvSpPr>
        <p:spPr>
          <a:xfrm>
            <a:off x="4947065" y="5187935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F3B3A92-9F15-5E77-36C4-41ECE0E03811}"/>
              </a:ext>
            </a:extLst>
          </p:cNvPr>
          <p:cNvCxnSpPr>
            <a:cxnSpLocks/>
            <a:endCxn id="64" idx="2"/>
          </p:cNvCxnSpPr>
          <p:nvPr/>
        </p:nvCxnSpPr>
        <p:spPr>
          <a:xfrm>
            <a:off x="4041259" y="2768951"/>
            <a:ext cx="905806" cy="308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97ABD5B-F8B6-ED76-A19C-1B63BFAE0444}"/>
              </a:ext>
            </a:extLst>
          </p:cNvPr>
          <p:cNvCxnSpPr>
            <a:cxnSpLocks/>
            <a:stCxn id="47" idx="7"/>
            <a:endCxn id="64" idx="3"/>
          </p:cNvCxnSpPr>
          <p:nvPr/>
        </p:nvCxnSpPr>
        <p:spPr>
          <a:xfrm flipV="1">
            <a:off x="3926062" y="3201876"/>
            <a:ext cx="1078601" cy="43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72F271D-58F8-C1E9-A104-7AA53AD9987B}"/>
              </a:ext>
            </a:extLst>
          </p:cNvPr>
          <p:cNvCxnSpPr>
            <a:cxnSpLocks/>
            <a:stCxn id="47" idx="6"/>
            <a:endCxn id="65" idx="2"/>
          </p:cNvCxnSpPr>
          <p:nvPr/>
        </p:nvCxnSpPr>
        <p:spPr>
          <a:xfrm>
            <a:off x="3983661" y="3758200"/>
            <a:ext cx="963404" cy="272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FFFBC00-AC71-24F4-7A0D-4845CD30C09C}"/>
              </a:ext>
            </a:extLst>
          </p:cNvPr>
          <p:cNvCxnSpPr>
            <a:cxnSpLocks/>
            <a:stCxn id="48" idx="5"/>
            <a:endCxn id="66" idx="2"/>
          </p:cNvCxnSpPr>
          <p:nvPr/>
        </p:nvCxnSpPr>
        <p:spPr>
          <a:xfrm>
            <a:off x="3908783" y="4912351"/>
            <a:ext cx="1038282" cy="451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EEDD00C-69CC-B1A4-C32F-4CF3B9E77587}"/>
              </a:ext>
            </a:extLst>
          </p:cNvPr>
          <p:cNvCxnSpPr>
            <a:cxnSpLocks/>
            <a:stCxn id="49" idx="6"/>
            <a:endCxn id="66" idx="3"/>
          </p:cNvCxnSpPr>
          <p:nvPr/>
        </p:nvCxnSpPr>
        <p:spPr>
          <a:xfrm flipV="1">
            <a:off x="3966381" y="5487714"/>
            <a:ext cx="1038282" cy="464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8349391-ECA5-1E9D-CA3A-9A766F818D58}"/>
              </a:ext>
            </a:extLst>
          </p:cNvPr>
          <p:cNvSpPr/>
          <p:nvPr/>
        </p:nvSpPr>
        <p:spPr>
          <a:xfrm>
            <a:off x="6303780" y="3406987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3904B7A-7AB4-F21E-DA15-0DF2B9809A66}"/>
              </a:ext>
            </a:extLst>
          </p:cNvPr>
          <p:cNvCxnSpPr>
            <a:cxnSpLocks/>
            <a:stCxn id="64" idx="6"/>
            <a:endCxn id="72" idx="1"/>
          </p:cNvCxnSpPr>
          <p:nvPr/>
        </p:nvCxnSpPr>
        <p:spPr>
          <a:xfrm>
            <a:off x="5340376" y="3077704"/>
            <a:ext cx="1021003" cy="38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A0B7AEB-F1B7-B216-4E77-CC0AB119140E}"/>
              </a:ext>
            </a:extLst>
          </p:cNvPr>
          <p:cNvCxnSpPr>
            <a:cxnSpLocks/>
            <a:stCxn id="65" idx="6"/>
            <a:endCxn id="72" idx="3"/>
          </p:cNvCxnSpPr>
          <p:nvPr/>
        </p:nvCxnSpPr>
        <p:spPr>
          <a:xfrm flipV="1">
            <a:off x="5340376" y="3706765"/>
            <a:ext cx="1021003" cy="324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4EB01A0-F15F-5E6E-CFCE-96D14AF057D7}"/>
              </a:ext>
            </a:extLst>
          </p:cNvPr>
          <p:cNvCxnSpPr>
            <a:cxnSpLocks/>
            <a:stCxn id="66" idx="7"/>
            <a:endCxn id="72" idx="4"/>
          </p:cNvCxnSpPr>
          <p:nvPr/>
        </p:nvCxnSpPr>
        <p:spPr>
          <a:xfrm flipV="1">
            <a:off x="5282777" y="3758200"/>
            <a:ext cx="1217658" cy="1481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A5139E95-2EAD-F45A-4AF9-3D34998EA0C8}"/>
              </a:ext>
            </a:extLst>
          </p:cNvPr>
          <p:cNvSpPr/>
          <p:nvPr/>
        </p:nvSpPr>
        <p:spPr>
          <a:xfrm>
            <a:off x="7463839" y="3406987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AB8B6E1-1CA8-53C5-124A-27524AFC6938}"/>
              </a:ext>
            </a:extLst>
          </p:cNvPr>
          <p:cNvSpPr/>
          <p:nvPr/>
        </p:nvSpPr>
        <p:spPr>
          <a:xfrm>
            <a:off x="8670388" y="3406983"/>
            <a:ext cx="826538" cy="351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C08C276-12C8-262B-C720-CA5C964CD125}"/>
              </a:ext>
            </a:extLst>
          </p:cNvPr>
          <p:cNvCxnSpPr>
            <a:cxnSpLocks/>
            <a:stCxn id="72" idx="6"/>
            <a:endCxn id="76" idx="2"/>
          </p:cNvCxnSpPr>
          <p:nvPr/>
        </p:nvCxnSpPr>
        <p:spPr>
          <a:xfrm>
            <a:off x="6697091" y="3582593"/>
            <a:ext cx="766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2122E6F-7F4C-7E0F-5852-B4BECF89C9C9}"/>
              </a:ext>
            </a:extLst>
          </p:cNvPr>
          <p:cNvCxnSpPr>
            <a:cxnSpLocks/>
            <a:stCxn id="76" idx="6"/>
            <a:endCxn id="77" idx="2"/>
          </p:cNvCxnSpPr>
          <p:nvPr/>
        </p:nvCxnSpPr>
        <p:spPr>
          <a:xfrm flipV="1">
            <a:off x="7857150" y="3582591"/>
            <a:ext cx="81323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573D773-4645-ED47-B541-D3C7D8B4D57B}"/>
              </a:ext>
            </a:extLst>
          </p:cNvPr>
          <p:cNvSpPr txBox="1"/>
          <p:nvPr/>
        </p:nvSpPr>
        <p:spPr>
          <a:xfrm>
            <a:off x="2914767" y="3150693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17B4EDA-2551-EE76-D45D-7622330BDCF5}"/>
              </a:ext>
            </a:extLst>
          </p:cNvPr>
          <p:cNvSpPr txBox="1"/>
          <p:nvPr/>
        </p:nvSpPr>
        <p:spPr>
          <a:xfrm>
            <a:off x="3077460" y="3855270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E96B57E-7F29-AD04-8517-0A142F618CEF}"/>
              </a:ext>
            </a:extLst>
          </p:cNvPr>
          <p:cNvSpPr txBox="1"/>
          <p:nvPr/>
        </p:nvSpPr>
        <p:spPr>
          <a:xfrm>
            <a:off x="2985606" y="4454828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D56652A-AF0F-4187-04B8-610D9110A401}"/>
              </a:ext>
            </a:extLst>
          </p:cNvPr>
          <p:cNvSpPr txBox="1"/>
          <p:nvPr/>
        </p:nvSpPr>
        <p:spPr>
          <a:xfrm>
            <a:off x="2739435" y="4946391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2C46613-C7BB-00B5-17D1-513950140A7A}"/>
              </a:ext>
            </a:extLst>
          </p:cNvPr>
          <p:cNvSpPr txBox="1"/>
          <p:nvPr/>
        </p:nvSpPr>
        <p:spPr>
          <a:xfrm>
            <a:off x="4211381" y="2785809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4F008E6-A3B8-BF4B-7B30-9519BD4875C3}"/>
              </a:ext>
            </a:extLst>
          </p:cNvPr>
          <p:cNvSpPr txBox="1"/>
          <p:nvPr/>
        </p:nvSpPr>
        <p:spPr>
          <a:xfrm>
            <a:off x="4319373" y="3302865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ZA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BA065BE-E1C3-468B-442D-B71109C80EC4}"/>
              </a:ext>
            </a:extLst>
          </p:cNvPr>
          <p:cNvSpPr txBox="1"/>
          <p:nvPr/>
        </p:nvSpPr>
        <p:spPr>
          <a:xfrm>
            <a:off x="4332948" y="384159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ZA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B6430C-FDD5-E8FD-7D27-8F74745887BD}"/>
              </a:ext>
            </a:extLst>
          </p:cNvPr>
          <p:cNvSpPr txBox="1"/>
          <p:nvPr/>
        </p:nvSpPr>
        <p:spPr>
          <a:xfrm>
            <a:off x="4351006" y="4858998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E3632C3-88D4-AB94-1A7B-4DD130262735}"/>
              </a:ext>
            </a:extLst>
          </p:cNvPr>
          <p:cNvSpPr txBox="1"/>
          <p:nvPr/>
        </p:nvSpPr>
        <p:spPr>
          <a:xfrm>
            <a:off x="4211381" y="565858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ZA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7E73120-1BA3-76D2-5F3A-50A6B6349FAA}"/>
              </a:ext>
            </a:extLst>
          </p:cNvPr>
          <p:cNvSpPr txBox="1"/>
          <p:nvPr/>
        </p:nvSpPr>
        <p:spPr>
          <a:xfrm>
            <a:off x="5460387" y="311509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ZA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B072379-EDC3-14D3-D190-705815047B1B}"/>
              </a:ext>
            </a:extLst>
          </p:cNvPr>
          <p:cNvSpPr txBox="1"/>
          <p:nvPr/>
        </p:nvSpPr>
        <p:spPr>
          <a:xfrm>
            <a:off x="5536940" y="3801674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en-ZA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1A54DD-9C90-876B-CDAA-3A2A8F2FFEC9}"/>
              </a:ext>
            </a:extLst>
          </p:cNvPr>
          <p:cNvSpPr txBox="1"/>
          <p:nvPr/>
        </p:nvSpPr>
        <p:spPr>
          <a:xfrm>
            <a:off x="5585486" y="459467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499C4E6-792C-A204-E041-6D1C3297427B}"/>
              </a:ext>
            </a:extLst>
          </p:cNvPr>
          <p:cNvSpPr txBox="1"/>
          <p:nvPr/>
        </p:nvSpPr>
        <p:spPr>
          <a:xfrm>
            <a:off x="6796169" y="3485873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ZA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0F227BE-3406-9911-29E0-2DB0B10B2FD4}"/>
              </a:ext>
            </a:extLst>
          </p:cNvPr>
          <p:cNvSpPr txBox="1"/>
          <p:nvPr/>
        </p:nvSpPr>
        <p:spPr>
          <a:xfrm>
            <a:off x="7996207" y="3463088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ZA" dirty="0"/>
          </a:p>
        </p:txBody>
      </p:sp>
      <p:graphicFrame>
        <p:nvGraphicFramePr>
          <p:cNvPr id="94" name="Table 45">
            <a:extLst>
              <a:ext uri="{FF2B5EF4-FFF2-40B4-BE49-F238E27FC236}">
                <a16:creationId xmlns:a16="http://schemas.microsoft.com/office/drawing/2014/main" id="{D9EFE41D-7AEF-5442-A554-C7E52BE3AE9D}"/>
              </a:ext>
            </a:extLst>
          </p:cNvPr>
          <p:cNvGraphicFramePr>
            <a:graphicFrameLocks noGrp="1"/>
          </p:cNvGraphicFramePr>
          <p:nvPr/>
        </p:nvGraphicFramePr>
        <p:xfrm>
          <a:off x="1624005" y="3706765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5" name="Table 45">
            <a:extLst>
              <a:ext uri="{FF2B5EF4-FFF2-40B4-BE49-F238E27FC236}">
                <a16:creationId xmlns:a16="http://schemas.microsoft.com/office/drawing/2014/main" id="{0A80B170-4771-1213-C44E-E4D782118B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834717"/>
              </p:ext>
            </p:extLst>
          </p:nvPr>
        </p:nvGraphicFramePr>
        <p:xfrm>
          <a:off x="3236823" y="2238690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6" name="Table 45">
            <a:extLst>
              <a:ext uri="{FF2B5EF4-FFF2-40B4-BE49-F238E27FC236}">
                <a16:creationId xmlns:a16="http://schemas.microsoft.com/office/drawing/2014/main" id="{312A9B6A-B2A5-C9E9-FAA4-242992A02CF5}"/>
              </a:ext>
            </a:extLst>
          </p:cNvPr>
          <p:cNvGraphicFramePr>
            <a:graphicFrameLocks noGrp="1"/>
          </p:cNvGraphicFramePr>
          <p:nvPr/>
        </p:nvGraphicFramePr>
        <p:xfrm>
          <a:off x="3294330" y="3955704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7" name="Table 45">
            <a:extLst>
              <a:ext uri="{FF2B5EF4-FFF2-40B4-BE49-F238E27FC236}">
                <a16:creationId xmlns:a16="http://schemas.microsoft.com/office/drawing/2014/main" id="{3BCB934B-F12D-1672-F780-8BCCE233D193}"/>
              </a:ext>
            </a:extLst>
          </p:cNvPr>
          <p:cNvGraphicFramePr>
            <a:graphicFrameLocks noGrp="1"/>
          </p:cNvGraphicFramePr>
          <p:nvPr/>
        </p:nvGraphicFramePr>
        <p:xfrm>
          <a:off x="3232255" y="5006730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8" name="Table 45">
            <a:extLst>
              <a:ext uri="{FF2B5EF4-FFF2-40B4-BE49-F238E27FC236}">
                <a16:creationId xmlns:a16="http://schemas.microsoft.com/office/drawing/2014/main" id="{CD5906F3-56B3-3248-FA50-F6A68B3689D2}"/>
              </a:ext>
            </a:extLst>
          </p:cNvPr>
          <p:cNvGraphicFramePr>
            <a:graphicFrameLocks noGrp="1"/>
          </p:cNvGraphicFramePr>
          <p:nvPr/>
        </p:nvGraphicFramePr>
        <p:xfrm>
          <a:off x="3233607" y="6166531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9" name="Table 45">
            <a:extLst>
              <a:ext uri="{FF2B5EF4-FFF2-40B4-BE49-F238E27FC236}">
                <a16:creationId xmlns:a16="http://schemas.microsoft.com/office/drawing/2014/main" id="{BA1E9AEE-5B1E-AD25-D59D-B65B4C82593B}"/>
              </a:ext>
            </a:extLst>
          </p:cNvPr>
          <p:cNvGraphicFramePr>
            <a:graphicFrameLocks noGrp="1"/>
          </p:cNvGraphicFramePr>
          <p:nvPr/>
        </p:nvGraphicFramePr>
        <p:xfrm>
          <a:off x="4605631" y="2591171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0" name="Table 45">
            <a:extLst>
              <a:ext uri="{FF2B5EF4-FFF2-40B4-BE49-F238E27FC236}">
                <a16:creationId xmlns:a16="http://schemas.microsoft.com/office/drawing/2014/main" id="{9437509F-B352-6BFA-9D0B-0399FD394093}"/>
              </a:ext>
            </a:extLst>
          </p:cNvPr>
          <p:cNvGraphicFramePr>
            <a:graphicFrameLocks noGrp="1"/>
          </p:cNvGraphicFramePr>
          <p:nvPr/>
        </p:nvGraphicFramePr>
        <p:xfrm>
          <a:off x="4615386" y="4230024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1" name="Table 45">
            <a:extLst>
              <a:ext uri="{FF2B5EF4-FFF2-40B4-BE49-F238E27FC236}">
                <a16:creationId xmlns:a16="http://schemas.microsoft.com/office/drawing/2014/main" id="{E42EB3A6-57DC-C7D9-301D-B208569CA328}"/>
              </a:ext>
            </a:extLst>
          </p:cNvPr>
          <p:cNvGraphicFramePr>
            <a:graphicFrameLocks noGrp="1"/>
          </p:cNvGraphicFramePr>
          <p:nvPr/>
        </p:nvGraphicFramePr>
        <p:xfrm>
          <a:off x="4615386" y="5614942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2" name="Table 45">
            <a:extLst>
              <a:ext uri="{FF2B5EF4-FFF2-40B4-BE49-F238E27FC236}">
                <a16:creationId xmlns:a16="http://schemas.microsoft.com/office/drawing/2014/main" id="{A7F7ED29-0F41-6579-E502-13E95508158D}"/>
              </a:ext>
            </a:extLst>
          </p:cNvPr>
          <p:cNvGraphicFramePr>
            <a:graphicFrameLocks noGrp="1"/>
          </p:cNvGraphicFramePr>
          <p:nvPr/>
        </p:nvGraphicFramePr>
        <p:xfrm>
          <a:off x="5996333" y="3080547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3" name="Table 45">
            <a:extLst>
              <a:ext uri="{FF2B5EF4-FFF2-40B4-BE49-F238E27FC236}">
                <a16:creationId xmlns:a16="http://schemas.microsoft.com/office/drawing/2014/main" id="{B6300783-6C74-158E-7E28-AE3DCFA1BF2C}"/>
              </a:ext>
            </a:extLst>
          </p:cNvPr>
          <p:cNvGraphicFramePr>
            <a:graphicFrameLocks noGrp="1"/>
          </p:cNvGraphicFramePr>
          <p:nvPr/>
        </p:nvGraphicFramePr>
        <p:xfrm>
          <a:off x="7194039" y="3080547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14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4" name="Table 45">
            <a:extLst>
              <a:ext uri="{FF2B5EF4-FFF2-40B4-BE49-F238E27FC236}">
                <a16:creationId xmlns:a16="http://schemas.microsoft.com/office/drawing/2014/main" id="{F84AC821-A500-DCAC-FB59-503322670643}"/>
              </a:ext>
            </a:extLst>
          </p:cNvPr>
          <p:cNvGraphicFramePr>
            <a:graphicFrameLocks noGrp="1"/>
          </p:cNvGraphicFramePr>
          <p:nvPr/>
        </p:nvGraphicFramePr>
        <p:xfrm>
          <a:off x="8550755" y="3081686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16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20319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5FBFF-8F86-42BC-8C28-7D9413125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: create a website</a:t>
            </a:r>
          </a:p>
        </p:txBody>
      </p: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9D7C1BCA-10D2-AB11-FC69-8AE819812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7779" y="4012070"/>
            <a:ext cx="4782708" cy="1937397"/>
          </a:xfrm>
        </p:spPr>
        <p:txBody>
          <a:bodyPr>
            <a:normAutofit/>
          </a:bodyPr>
          <a:lstStyle/>
          <a:p>
            <a:r>
              <a:rPr lang="en-US" dirty="0"/>
              <a:t>What is the latest start time of task 2?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DFEE9C-5400-849A-8283-6615B3E58345}"/>
              </a:ext>
            </a:extLst>
          </p:cNvPr>
          <p:cNvSpPr/>
          <p:nvPr/>
        </p:nvSpPr>
        <p:spPr>
          <a:xfrm>
            <a:off x="2374232" y="4030877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9775068-76A0-1536-B7E8-66FD2DDB7505}"/>
              </a:ext>
            </a:extLst>
          </p:cNvPr>
          <p:cNvSpPr/>
          <p:nvPr/>
        </p:nvSpPr>
        <p:spPr>
          <a:xfrm>
            <a:off x="3590349" y="2542673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EB13075-2682-F353-AB4E-4BAC26BAE390}"/>
              </a:ext>
            </a:extLst>
          </p:cNvPr>
          <p:cNvSpPr/>
          <p:nvPr/>
        </p:nvSpPr>
        <p:spPr>
          <a:xfrm>
            <a:off x="3590349" y="3582593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1FFAD2D-5EE7-2950-D002-1AB0B200618E}"/>
              </a:ext>
            </a:extLst>
          </p:cNvPr>
          <p:cNvSpPr/>
          <p:nvPr/>
        </p:nvSpPr>
        <p:spPr>
          <a:xfrm>
            <a:off x="3573070" y="4612572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0FB859B-FAA6-935B-7356-4EF2BC4902D0}"/>
              </a:ext>
            </a:extLst>
          </p:cNvPr>
          <p:cNvSpPr/>
          <p:nvPr/>
        </p:nvSpPr>
        <p:spPr>
          <a:xfrm>
            <a:off x="3573070" y="5776871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D440C9F-8AF0-F711-0DEF-631500763E37}"/>
              </a:ext>
            </a:extLst>
          </p:cNvPr>
          <p:cNvCxnSpPr>
            <a:cxnSpLocks/>
            <a:stCxn id="22" idx="7"/>
            <a:endCxn id="46" idx="3"/>
          </p:cNvCxnSpPr>
          <p:nvPr/>
        </p:nvCxnSpPr>
        <p:spPr>
          <a:xfrm flipV="1">
            <a:off x="2709945" y="2842452"/>
            <a:ext cx="938003" cy="1239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D6A02C1-942D-0ECF-384C-73B67212AF47}"/>
              </a:ext>
            </a:extLst>
          </p:cNvPr>
          <p:cNvCxnSpPr>
            <a:cxnSpLocks/>
            <a:stCxn id="22" idx="6"/>
            <a:endCxn id="47" idx="2"/>
          </p:cNvCxnSpPr>
          <p:nvPr/>
        </p:nvCxnSpPr>
        <p:spPr>
          <a:xfrm flipV="1">
            <a:off x="2767543" y="3758200"/>
            <a:ext cx="822806" cy="448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2F61886-376E-B26B-BFFB-32B5EBE2D9F1}"/>
              </a:ext>
            </a:extLst>
          </p:cNvPr>
          <p:cNvCxnSpPr>
            <a:cxnSpLocks/>
            <a:stCxn id="22" idx="5"/>
            <a:endCxn id="48" idx="2"/>
          </p:cNvCxnSpPr>
          <p:nvPr/>
        </p:nvCxnSpPr>
        <p:spPr>
          <a:xfrm>
            <a:off x="2709945" y="4330655"/>
            <a:ext cx="863125" cy="457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C7ED898-61BB-A2C3-6598-35E832DCF9DA}"/>
              </a:ext>
            </a:extLst>
          </p:cNvPr>
          <p:cNvCxnSpPr>
            <a:cxnSpLocks/>
            <a:stCxn id="22" idx="4"/>
            <a:endCxn id="49" idx="2"/>
          </p:cNvCxnSpPr>
          <p:nvPr/>
        </p:nvCxnSpPr>
        <p:spPr>
          <a:xfrm>
            <a:off x="2570888" y="4382090"/>
            <a:ext cx="1002182" cy="1570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B5BEBF2A-08C1-D003-14AA-2E5990648D76}"/>
              </a:ext>
            </a:extLst>
          </p:cNvPr>
          <p:cNvSpPr/>
          <p:nvPr/>
        </p:nvSpPr>
        <p:spPr>
          <a:xfrm>
            <a:off x="4947065" y="2902098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8D773CE-FEBA-8997-A2A3-BC68CCA29DBF}"/>
              </a:ext>
            </a:extLst>
          </p:cNvPr>
          <p:cNvSpPr/>
          <p:nvPr/>
        </p:nvSpPr>
        <p:spPr>
          <a:xfrm>
            <a:off x="4947065" y="3855270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6A03A7B-7210-DC68-25C3-2234AA76B442}"/>
              </a:ext>
            </a:extLst>
          </p:cNvPr>
          <p:cNvSpPr/>
          <p:nvPr/>
        </p:nvSpPr>
        <p:spPr>
          <a:xfrm>
            <a:off x="4947065" y="5187935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F3B3A92-9F15-5E77-36C4-41ECE0E03811}"/>
              </a:ext>
            </a:extLst>
          </p:cNvPr>
          <p:cNvCxnSpPr>
            <a:cxnSpLocks/>
            <a:endCxn id="64" idx="2"/>
          </p:cNvCxnSpPr>
          <p:nvPr/>
        </p:nvCxnSpPr>
        <p:spPr>
          <a:xfrm>
            <a:off x="4041259" y="2768951"/>
            <a:ext cx="905806" cy="308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97ABD5B-F8B6-ED76-A19C-1B63BFAE0444}"/>
              </a:ext>
            </a:extLst>
          </p:cNvPr>
          <p:cNvCxnSpPr>
            <a:cxnSpLocks/>
            <a:stCxn id="47" idx="7"/>
            <a:endCxn id="64" idx="3"/>
          </p:cNvCxnSpPr>
          <p:nvPr/>
        </p:nvCxnSpPr>
        <p:spPr>
          <a:xfrm flipV="1">
            <a:off x="3926062" y="3201876"/>
            <a:ext cx="1078601" cy="43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72F271D-58F8-C1E9-A104-7AA53AD9987B}"/>
              </a:ext>
            </a:extLst>
          </p:cNvPr>
          <p:cNvCxnSpPr>
            <a:cxnSpLocks/>
            <a:stCxn id="47" idx="6"/>
            <a:endCxn id="65" idx="2"/>
          </p:cNvCxnSpPr>
          <p:nvPr/>
        </p:nvCxnSpPr>
        <p:spPr>
          <a:xfrm>
            <a:off x="3983661" y="3758200"/>
            <a:ext cx="963404" cy="272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FFFBC00-AC71-24F4-7A0D-4845CD30C09C}"/>
              </a:ext>
            </a:extLst>
          </p:cNvPr>
          <p:cNvCxnSpPr>
            <a:cxnSpLocks/>
            <a:stCxn id="48" idx="5"/>
            <a:endCxn id="66" idx="2"/>
          </p:cNvCxnSpPr>
          <p:nvPr/>
        </p:nvCxnSpPr>
        <p:spPr>
          <a:xfrm>
            <a:off x="3908783" y="4912351"/>
            <a:ext cx="1038282" cy="451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EEDD00C-69CC-B1A4-C32F-4CF3B9E77587}"/>
              </a:ext>
            </a:extLst>
          </p:cNvPr>
          <p:cNvCxnSpPr>
            <a:cxnSpLocks/>
            <a:stCxn id="49" idx="6"/>
            <a:endCxn id="66" idx="3"/>
          </p:cNvCxnSpPr>
          <p:nvPr/>
        </p:nvCxnSpPr>
        <p:spPr>
          <a:xfrm flipV="1">
            <a:off x="3966381" y="5487714"/>
            <a:ext cx="1038282" cy="464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8349391-ECA5-1E9D-CA3A-9A766F818D58}"/>
              </a:ext>
            </a:extLst>
          </p:cNvPr>
          <p:cNvSpPr/>
          <p:nvPr/>
        </p:nvSpPr>
        <p:spPr>
          <a:xfrm>
            <a:off x="6303780" y="3406987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3904B7A-7AB4-F21E-DA15-0DF2B9809A66}"/>
              </a:ext>
            </a:extLst>
          </p:cNvPr>
          <p:cNvCxnSpPr>
            <a:cxnSpLocks/>
            <a:stCxn id="64" idx="6"/>
            <a:endCxn id="72" idx="1"/>
          </p:cNvCxnSpPr>
          <p:nvPr/>
        </p:nvCxnSpPr>
        <p:spPr>
          <a:xfrm>
            <a:off x="5340376" y="3077704"/>
            <a:ext cx="1021003" cy="38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A0B7AEB-F1B7-B216-4E77-CC0AB119140E}"/>
              </a:ext>
            </a:extLst>
          </p:cNvPr>
          <p:cNvCxnSpPr>
            <a:cxnSpLocks/>
            <a:stCxn id="65" idx="6"/>
            <a:endCxn id="72" idx="3"/>
          </p:cNvCxnSpPr>
          <p:nvPr/>
        </p:nvCxnSpPr>
        <p:spPr>
          <a:xfrm flipV="1">
            <a:off x="5340376" y="3706765"/>
            <a:ext cx="1021003" cy="324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4EB01A0-F15F-5E6E-CFCE-96D14AF057D7}"/>
              </a:ext>
            </a:extLst>
          </p:cNvPr>
          <p:cNvCxnSpPr>
            <a:cxnSpLocks/>
            <a:stCxn id="66" idx="7"/>
            <a:endCxn id="72" idx="4"/>
          </p:cNvCxnSpPr>
          <p:nvPr/>
        </p:nvCxnSpPr>
        <p:spPr>
          <a:xfrm flipV="1">
            <a:off x="5282777" y="3758200"/>
            <a:ext cx="1217658" cy="1481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A5139E95-2EAD-F45A-4AF9-3D34998EA0C8}"/>
              </a:ext>
            </a:extLst>
          </p:cNvPr>
          <p:cNvSpPr/>
          <p:nvPr/>
        </p:nvSpPr>
        <p:spPr>
          <a:xfrm>
            <a:off x="7463839" y="3406987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AB8B6E1-1CA8-53C5-124A-27524AFC6938}"/>
              </a:ext>
            </a:extLst>
          </p:cNvPr>
          <p:cNvSpPr/>
          <p:nvPr/>
        </p:nvSpPr>
        <p:spPr>
          <a:xfrm>
            <a:off x="8670388" y="3406983"/>
            <a:ext cx="826538" cy="351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C08C276-12C8-262B-C720-CA5C964CD125}"/>
              </a:ext>
            </a:extLst>
          </p:cNvPr>
          <p:cNvCxnSpPr>
            <a:cxnSpLocks/>
            <a:stCxn id="72" idx="6"/>
            <a:endCxn id="76" idx="2"/>
          </p:cNvCxnSpPr>
          <p:nvPr/>
        </p:nvCxnSpPr>
        <p:spPr>
          <a:xfrm>
            <a:off x="6697091" y="3582593"/>
            <a:ext cx="766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2122E6F-7F4C-7E0F-5852-B4BECF89C9C9}"/>
              </a:ext>
            </a:extLst>
          </p:cNvPr>
          <p:cNvCxnSpPr>
            <a:cxnSpLocks/>
            <a:stCxn id="76" idx="6"/>
            <a:endCxn id="77" idx="2"/>
          </p:cNvCxnSpPr>
          <p:nvPr/>
        </p:nvCxnSpPr>
        <p:spPr>
          <a:xfrm flipV="1">
            <a:off x="7857150" y="3582591"/>
            <a:ext cx="81323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573D773-4645-ED47-B541-D3C7D8B4D57B}"/>
              </a:ext>
            </a:extLst>
          </p:cNvPr>
          <p:cNvSpPr txBox="1"/>
          <p:nvPr/>
        </p:nvSpPr>
        <p:spPr>
          <a:xfrm>
            <a:off x="2914767" y="3150693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17B4EDA-2551-EE76-D45D-7622330BDCF5}"/>
              </a:ext>
            </a:extLst>
          </p:cNvPr>
          <p:cNvSpPr txBox="1"/>
          <p:nvPr/>
        </p:nvSpPr>
        <p:spPr>
          <a:xfrm>
            <a:off x="3077460" y="3855270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E96B57E-7F29-AD04-8517-0A142F618CEF}"/>
              </a:ext>
            </a:extLst>
          </p:cNvPr>
          <p:cNvSpPr txBox="1"/>
          <p:nvPr/>
        </p:nvSpPr>
        <p:spPr>
          <a:xfrm>
            <a:off x="2985606" y="4454828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D56652A-AF0F-4187-04B8-610D9110A401}"/>
              </a:ext>
            </a:extLst>
          </p:cNvPr>
          <p:cNvSpPr txBox="1"/>
          <p:nvPr/>
        </p:nvSpPr>
        <p:spPr>
          <a:xfrm>
            <a:off x="2739435" y="4946391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2C46613-C7BB-00B5-17D1-513950140A7A}"/>
              </a:ext>
            </a:extLst>
          </p:cNvPr>
          <p:cNvSpPr txBox="1"/>
          <p:nvPr/>
        </p:nvSpPr>
        <p:spPr>
          <a:xfrm>
            <a:off x="4211381" y="2785809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4F008E6-A3B8-BF4B-7B30-9519BD4875C3}"/>
              </a:ext>
            </a:extLst>
          </p:cNvPr>
          <p:cNvSpPr txBox="1"/>
          <p:nvPr/>
        </p:nvSpPr>
        <p:spPr>
          <a:xfrm>
            <a:off x="4319373" y="3302865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ZA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BA065BE-E1C3-468B-442D-B71109C80EC4}"/>
              </a:ext>
            </a:extLst>
          </p:cNvPr>
          <p:cNvSpPr txBox="1"/>
          <p:nvPr/>
        </p:nvSpPr>
        <p:spPr>
          <a:xfrm>
            <a:off x="4332948" y="384159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ZA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B6430C-FDD5-E8FD-7D27-8F74745887BD}"/>
              </a:ext>
            </a:extLst>
          </p:cNvPr>
          <p:cNvSpPr txBox="1"/>
          <p:nvPr/>
        </p:nvSpPr>
        <p:spPr>
          <a:xfrm>
            <a:off x="4351006" y="4858998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E3632C3-88D4-AB94-1A7B-4DD130262735}"/>
              </a:ext>
            </a:extLst>
          </p:cNvPr>
          <p:cNvSpPr txBox="1"/>
          <p:nvPr/>
        </p:nvSpPr>
        <p:spPr>
          <a:xfrm>
            <a:off x="4211381" y="565858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ZA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7E73120-1BA3-76D2-5F3A-50A6B6349FAA}"/>
              </a:ext>
            </a:extLst>
          </p:cNvPr>
          <p:cNvSpPr txBox="1"/>
          <p:nvPr/>
        </p:nvSpPr>
        <p:spPr>
          <a:xfrm>
            <a:off x="5460387" y="311509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ZA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B072379-EDC3-14D3-D190-705815047B1B}"/>
              </a:ext>
            </a:extLst>
          </p:cNvPr>
          <p:cNvSpPr txBox="1"/>
          <p:nvPr/>
        </p:nvSpPr>
        <p:spPr>
          <a:xfrm>
            <a:off x="5536940" y="3801674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en-ZA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1A54DD-9C90-876B-CDAA-3A2A8F2FFEC9}"/>
              </a:ext>
            </a:extLst>
          </p:cNvPr>
          <p:cNvSpPr txBox="1"/>
          <p:nvPr/>
        </p:nvSpPr>
        <p:spPr>
          <a:xfrm>
            <a:off x="5585486" y="459467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499C4E6-792C-A204-E041-6D1C3297427B}"/>
              </a:ext>
            </a:extLst>
          </p:cNvPr>
          <p:cNvSpPr txBox="1"/>
          <p:nvPr/>
        </p:nvSpPr>
        <p:spPr>
          <a:xfrm>
            <a:off x="6796169" y="3485873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ZA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0F227BE-3406-9911-29E0-2DB0B10B2FD4}"/>
              </a:ext>
            </a:extLst>
          </p:cNvPr>
          <p:cNvSpPr txBox="1"/>
          <p:nvPr/>
        </p:nvSpPr>
        <p:spPr>
          <a:xfrm>
            <a:off x="7996207" y="3463088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ZA" dirty="0"/>
          </a:p>
        </p:txBody>
      </p:sp>
      <p:graphicFrame>
        <p:nvGraphicFramePr>
          <p:cNvPr id="94" name="Table 45">
            <a:extLst>
              <a:ext uri="{FF2B5EF4-FFF2-40B4-BE49-F238E27FC236}">
                <a16:creationId xmlns:a16="http://schemas.microsoft.com/office/drawing/2014/main" id="{D9EFE41D-7AEF-5442-A554-C7E52BE3AE9D}"/>
              </a:ext>
            </a:extLst>
          </p:cNvPr>
          <p:cNvGraphicFramePr>
            <a:graphicFrameLocks noGrp="1"/>
          </p:cNvGraphicFramePr>
          <p:nvPr/>
        </p:nvGraphicFramePr>
        <p:xfrm>
          <a:off x="1624005" y="3706765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5" name="Table 45">
            <a:extLst>
              <a:ext uri="{FF2B5EF4-FFF2-40B4-BE49-F238E27FC236}">
                <a16:creationId xmlns:a16="http://schemas.microsoft.com/office/drawing/2014/main" id="{0A80B170-4771-1213-C44E-E4D782118BE7}"/>
              </a:ext>
            </a:extLst>
          </p:cNvPr>
          <p:cNvGraphicFramePr>
            <a:graphicFrameLocks noGrp="1"/>
          </p:cNvGraphicFramePr>
          <p:nvPr/>
        </p:nvGraphicFramePr>
        <p:xfrm>
          <a:off x="3236823" y="2238690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6" name="Table 45">
            <a:extLst>
              <a:ext uri="{FF2B5EF4-FFF2-40B4-BE49-F238E27FC236}">
                <a16:creationId xmlns:a16="http://schemas.microsoft.com/office/drawing/2014/main" id="{312A9B6A-B2A5-C9E9-FAA4-242992A02CF5}"/>
              </a:ext>
            </a:extLst>
          </p:cNvPr>
          <p:cNvGraphicFramePr>
            <a:graphicFrameLocks noGrp="1"/>
          </p:cNvGraphicFramePr>
          <p:nvPr/>
        </p:nvGraphicFramePr>
        <p:xfrm>
          <a:off x="3294330" y="3955704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7" name="Table 45">
            <a:extLst>
              <a:ext uri="{FF2B5EF4-FFF2-40B4-BE49-F238E27FC236}">
                <a16:creationId xmlns:a16="http://schemas.microsoft.com/office/drawing/2014/main" id="{3BCB934B-F12D-1672-F780-8BCCE233D193}"/>
              </a:ext>
            </a:extLst>
          </p:cNvPr>
          <p:cNvGraphicFramePr>
            <a:graphicFrameLocks noGrp="1"/>
          </p:cNvGraphicFramePr>
          <p:nvPr/>
        </p:nvGraphicFramePr>
        <p:xfrm>
          <a:off x="3232255" y="5006730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8" name="Table 45">
            <a:extLst>
              <a:ext uri="{FF2B5EF4-FFF2-40B4-BE49-F238E27FC236}">
                <a16:creationId xmlns:a16="http://schemas.microsoft.com/office/drawing/2014/main" id="{CD5906F3-56B3-3248-FA50-F6A68B3689D2}"/>
              </a:ext>
            </a:extLst>
          </p:cNvPr>
          <p:cNvGraphicFramePr>
            <a:graphicFrameLocks noGrp="1"/>
          </p:cNvGraphicFramePr>
          <p:nvPr/>
        </p:nvGraphicFramePr>
        <p:xfrm>
          <a:off x="3233607" y="6166531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9" name="Table 45">
            <a:extLst>
              <a:ext uri="{FF2B5EF4-FFF2-40B4-BE49-F238E27FC236}">
                <a16:creationId xmlns:a16="http://schemas.microsoft.com/office/drawing/2014/main" id="{BA1E9AEE-5B1E-AD25-D59D-B65B4C82593B}"/>
              </a:ext>
            </a:extLst>
          </p:cNvPr>
          <p:cNvGraphicFramePr>
            <a:graphicFrameLocks noGrp="1"/>
          </p:cNvGraphicFramePr>
          <p:nvPr/>
        </p:nvGraphicFramePr>
        <p:xfrm>
          <a:off x="4605631" y="2591171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0" name="Table 45">
            <a:extLst>
              <a:ext uri="{FF2B5EF4-FFF2-40B4-BE49-F238E27FC236}">
                <a16:creationId xmlns:a16="http://schemas.microsoft.com/office/drawing/2014/main" id="{9437509F-B352-6BFA-9D0B-0399FD394093}"/>
              </a:ext>
            </a:extLst>
          </p:cNvPr>
          <p:cNvGraphicFramePr>
            <a:graphicFrameLocks noGrp="1"/>
          </p:cNvGraphicFramePr>
          <p:nvPr/>
        </p:nvGraphicFramePr>
        <p:xfrm>
          <a:off x="4615386" y="4230024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1" name="Table 45">
            <a:extLst>
              <a:ext uri="{FF2B5EF4-FFF2-40B4-BE49-F238E27FC236}">
                <a16:creationId xmlns:a16="http://schemas.microsoft.com/office/drawing/2014/main" id="{E42EB3A6-57DC-C7D9-301D-B208569CA328}"/>
              </a:ext>
            </a:extLst>
          </p:cNvPr>
          <p:cNvGraphicFramePr>
            <a:graphicFrameLocks noGrp="1"/>
          </p:cNvGraphicFramePr>
          <p:nvPr/>
        </p:nvGraphicFramePr>
        <p:xfrm>
          <a:off x="4615386" y="5614942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2" name="Table 45">
            <a:extLst>
              <a:ext uri="{FF2B5EF4-FFF2-40B4-BE49-F238E27FC236}">
                <a16:creationId xmlns:a16="http://schemas.microsoft.com/office/drawing/2014/main" id="{A7F7ED29-0F41-6579-E502-13E95508158D}"/>
              </a:ext>
            </a:extLst>
          </p:cNvPr>
          <p:cNvGraphicFramePr>
            <a:graphicFrameLocks noGrp="1"/>
          </p:cNvGraphicFramePr>
          <p:nvPr/>
        </p:nvGraphicFramePr>
        <p:xfrm>
          <a:off x="5996333" y="3080547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3" name="Table 45">
            <a:extLst>
              <a:ext uri="{FF2B5EF4-FFF2-40B4-BE49-F238E27FC236}">
                <a16:creationId xmlns:a16="http://schemas.microsoft.com/office/drawing/2014/main" id="{B6300783-6C74-158E-7E28-AE3DCFA1BF2C}"/>
              </a:ext>
            </a:extLst>
          </p:cNvPr>
          <p:cNvGraphicFramePr>
            <a:graphicFrameLocks noGrp="1"/>
          </p:cNvGraphicFramePr>
          <p:nvPr/>
        </p:nvGraphicFramePr>
        <p:xfrm>
          <a:off x="7194039" y="3080547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14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4" name="Table 45">
            <a:extLst>
              <a:ext uri="{FF2B5EF4-FFF2-40B4-BE49-F238E27FC236}">
                <a16:creationId xmlns:a16="http://schemas.microsoft.com/office/drawing/2014/main" id="{F84AC821-A500-DCAC-FB59-503322670643}"/>
              </a:ext>
            </a:extLst>
          </p:cNvPr>
          <p:cNvGraphicFramePr>
            <a:graphicFrameLocks noGrp="1"/>
          </p:cNvGraphicFramePr>
          <p:nvPr/>
        </p:nvGraphicFramePr>
        <p:xfrm>
          <a:off x="8550755" y="3081686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16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4163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5FBFF-8F86-42BC-8C28-7D9413125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: create a website</a:t>
            </a:r>
          </a:p>
        </p:txBody>
      </p: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9D7C1BCA-10D2-AB11-FC69-8AE819812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7779" y="4012070"/>
            <a:ext cx="4782708" cy="1937397"/>
          </a:xfrm>
        </p:spPr>
        <p:txBody>
          <a:bodyPr>
            <a:normAutofit/>
          </a:bodyPr>
          <a:lstStyle/>
          <a:p>
            <a:r>
              <a:rPr lang="en-US" dirty="0"/>
              <a:t>For a task t, its latest start time is set to the minimum of the latest start times of the succeeding tasks minus the duration of 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DFEE9C-5400-849A-8283-6615B3E58345}"/>
              </a:ext>
            </a:extLst>
          </p:cNvPr>
          <p:cNvSpPr/>
          <p:nvPr/>
        </p:nvSpPr>
        <p:spPr>
          <a:xfrm>
            <a:off x="2374232" y="4030877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9775068-76A0-1536-B7E8-66FD2DDB7505}"/>
              </a:ext>
            </a:extLst>
          </p:cNvPr>
          <p:cNvSpPr/>
          <p:nvPr/>
        </p:nvSpPr>
        <p:spPr>
          <a:xfrm>
            <a:off x="3590349" y="2542673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EB13075-2682-F353-AB4E-4BAC26BAE390}"/>
              </a:ext>
            </a:extLst>
          </p:cNvPr>
          <p:cNvSpPr/>
          <p:nvPr/>
        </p:nvSpPr>
        <p:spPr>
          <a:xfrm>
            <a:off x="3590349" y="3582593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1FFAD2D-5EE7-2950-D002-1AB0B200618E}"/>
              </a:ext>
            </a:extLst>
          </p:cNvPr>
          <p:cNvSpPr/>
          <p:nvPr/>
        </p:nvSpPr>
        <p:spPr>
          <a:xfrm>
            <a:off x="3573070" y="4612572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0FB859B-FAA6-935B-7356-4EF2BC4902D0}"/>
              </a:ext>
            </a:extLst>
          </p:cNvPr>
          <p:cNvSpPr/>
          <p:nvPr/>
        </p:nvSpPr>
        <p:spPr>
          <a:xfrm>
            <a:off x="3573070" y="5776871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D440C9F-8AF0-F711-0DEF-631500763E37}"/>
              </a:ext>
            </a:extLst>
          </p:cNvPr>
          <p:cNvCxnSpPr>
            <a:cxnSpLocks/>
            <a:stCxn id="22" idx="7"/>
            <a:endCxn id="46" idx="3"/>
          </p:cNvCxnSpPr>
          <p:nvPr/>
        </p:nvCxnSpPr>
        <p:spPr>
          <a:xfrm flipV="1">
            <a:off x="2709945" y="2842452"/>
            <a:ext cx="938003" cy="1239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D6A02C1-942D-0ECF-384C-73B67212AF47}"/>
              </a:ext>
            </a:extLst>
          </p:cNvPr>
          <p:cNvCxnSpPr>
            <a:cxnSpLocks/>
            <a:stCxn id="22" idx="6"/>
            <a:endCxn id="47" idx="2"/>
          </p:cNvCxnSpPr>
          <p:nvPr/>
        </p:nvCxnSpPr>
        <p:spPr>
          <a:xfrm flipV="1">
            <a:off x="2767543" y="3758200"/>
            <a:ext cx="822806" cy="448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2F61886-376E-B26B-BFFB-32B5EBE2D9F1}"/>
              </a:ext>
            </a:extLst>
          </p:cNvPr>
          <p:cNvCxnSpPr>
            <a:cxnSpLocks/>
            <a:stCxn id="22" idx="5"/>
            <a:endCxn id="48" idx="2"/>
          </p:cNvCxnSpPr>
          <p:nvPr/>
        </p:nvCxnSpPr>
        <p:spPr>
          <a:xfrm>
            <a:off x="2709945" y="4330655"/>
            <a:ext cx="863125" cy="457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C7ED898-61BB-A2C3-6598-35E832DCF9DA}"/>
              </a:ext>
            </a:extLst>
          </p:cNvPr>
          <p:cNvCxnSpPr>
            <a:cxnSpLocks/>
            <a:stCxn id="22" idx="4"/>
            <a:endCxn id="49" idx="2"/>
          </p:cNvCxnSpPr>
          <p:nvPr/>
        </p:nvCxnSpPr>
        <p:spPr>
          <a:xfrm>
            <a:off x="2570888" y="4382090"/>
            <a:ext cx="1002182" cy="1570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B5BEBF2A-08C1-D003-14AA-2E5990648D76}"/>
              </a:ext>
            </a:extLst>
          </p:cNvPr>
          <p:cNvSpPr/>
          <p:nvPr/>
        </p:nvSpPr>
        <p:spPr>
          <a:xfrm>
            <a:off x="4947065" y="2902098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8D773CE-FEBA-8997-A2A3-BC68CCA29DBF}"/>
              </a:ext>
            </a:extLst>
          </p:cNvPr>
          <p:cNvSpPr/>
          <p:nvPr/>
        </p:nvSpPr>
        <p:spPr>
          <a:xfrm>
            <a:off x="4947065" y="3855270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6A03A7B-7210-DC68-25C3-2234AA76B442}"/>
              </a:ext>
            </a:extLst>
          </p:cNvPr>
          <p:cNvSpPr/>
          <p:nvPr/>
        </p:nvSpPr>
        <p:spPr>
          <a:xfrm>
            <a:off x="4947065" y="5187935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F3B3A92-9F15-5E77-36C4-41ECE0E03811}"/>
              </a:ext>
            </a:extLst>
          </p:cNvPr>
          <p:cNvCxnSpPr>
            <a:cxnSpLocks/>
            <a:endCxn id="64" idx="2"/>
          </p:cNvCxnSpPr>
          <p:nvPr/>
        </p:nvCxnSpPr>
        <p:spPr>
          <a:xfrm>
            <a:off x="4041259" y="2768951"/>
            <a:ext cx="905806" cy="308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97ABD5B-F8B6-ED76-A19C-1B63BFAE0444}"/>
              </a:ext>
            </a:extLst>
          </p:cNvPr>
          <p:cNvCxnSpPr>
            <a:cxnSpLocks/>
            <a:stCxn id="47" idx="7"/>
            <a:endCxn id="64" idx="3"/>
          </p:cNvCxnSpPr>
          <p:nvPr/>
        </p:nvCxnSpPr>
        <p:spPr>
          <a:xfrm flipV="1">
            <a:off x="3926062" y="3201876"/>
            <a:ext cx="1078601" cy="43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72F271D-58F8-C1E9-A104-7AA53AD9987B}"/>
              </a:ext>
            </a:extLst>
          </p:cNvPr>
          <p:cNvCxnSpPr>
            <a:cxnSpLocks/>
            <a:stCxn id="47" idx="6"/>
            <a:endCxn id="65" idx="2"/>
          </p:cNvCxnSpPr>
          <p:nvPr/>
        </p:nvCxnSpPr>
        <p:spPr>
          <a:xfrm>
            <a:off x="3983661" y="3758200"/>
            <a:ext cx="963404" cy="272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FFFBC00-AC71-24F4-7A0D-4845CD30C09C}"/>
              </a:ext>
            </a:extLst>
          </p:cNvPr>
          <p:cNvCxnSpPr>
            <a:cxnSpLocks/>
            <a:stCxn id="48" idx="5"/>
            <a:endCxn id="66" idx="2"/>
          </p:cNvCxnSpPr>
          <p:nvPr/>
        </p:nvCxnSpPr>
        <p:spPr>
          <a:xfrm>
            <a:off x="3908783" y="4912351"/>
            <a:ext cx="1038282" cy="451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EEDD00C-69CC-B1A4-C32F-4CF3B9E77587}"/>
              </a:ext>
            </a:extLst>
          </p:cNvPr>
          <p:cNvCxnSpPr>
            <a:cxnSpLocks/>
            <a:stCxn id="49" idx="6"/>
            <a:endCxn id="66" idx="3"/>
          </p:cNvCxnSpPr>
          <p:nvPr/>
        </p:nvCxnSpPr>
        <p:spPr>
          <a:xfrm flipV="1">
            <a:off x="3966381" y="5487714"/>
            <a:ext cx="1038282" cy="464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8349391-ECA5-1E9D-CA3A-9A766F818D58}"/>
              </a:ext>
            </a:extLst>
          </p:cNvPr>
          <p:cNvSpPr/>
          <p:nvPr/>
        </p:nvSpPr>
        <p:spPr>
          <a:xfrm>
            <a:off x="6303780" y="3406987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3904B7A-7AB4-F21E-DA15-0DF2B9809A66}"/>
              </a:ext>
            </a:extLst>
          </p:cNvPr>
          <p:cNvCxnSpPr>
            <a:cxnSpLocks/>
            <a:stCxn id="64" idx="6"/>
            <a:endCxn id="72" idx="1"/>
          </p:cNvCxnSpPr>
          <p:nvPr/>
        </p:nvCxnSpPr>
        <p:spPr>
          <a:xfrm>
            <a:off x="5340376" y="3077704"/>
            <a:ext cx="1021003" cy="38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A0B7AEB-F1B7-B216-4E77-CC0AB119140E}"/>
              </a:ext>
            </a:extLst>
          </p:cNvPr>
          <p:cNvCxnSpPr>
            <a:cxnSpLocks/>
            <a:stCxn id="65" idx="6"/>
            <a:endCxn id="72" idx="3"/>
          </p:cNvCxnSpPr>
          <p:nvPr/>
        </p:nvCxnSpPr>
        <p:spPr>
          <a:xfrm flipV="1">
            <a:off x="5340376" y="3706765"/>
            <a:ext cx="1021003" cy="324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4EB01A0-F15F-5E6E-CFCE-96D14AF057D7}"/>
              </a:ext>
            </a:extLst>
          </p:cNvPr>
          <p:cNvCxnSpPr>
            <a:cxnSpLocks/>
            <a:stCxn id="66" idx="7"/>
            <a:endCxn id="72" idx="4"/>
          </p:cNvCxnSpPr>
          <p:nvPr/>
        </p:nvCxnSpPr>
        <p:spPr>
          <a:xfrm flipV="1">
            <a:off x="5282777" y="3758200"/>
            <a:ext cx="1217658" cy="1481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A5139E95-2EAD-F45A-4AF9-3D34998EA0C8}"/>
              </a:ext>
            </a:extLst>
          </p:cNvPr>
          <p:cNvSpPr/>
          <p:nvPr/>
        </p:nvSpPr>
        <p:spPr>
          <a:xfrm>
            <a:off x="7463839" y="3406987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AB8B6E1-1CA8-53C5-124A-27524AFC6938}"/>
              </a:ext>
            </a:extLst>
          </p:cNvPr>
          <p:cNvSpPr/>
          <p:nvPr/>
        </p:nvSpPr>
        <p:spPr>
          <a:xfrm>
            <a:off x="8670388" y="3406983"/>
            <a:ext cx="826538" cy="351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C08C276-12C8-262B-C720-CA5C964CD125}"/>
              </a:ext>
            </a:extLst>
          </p:cNvPr>
          <p:cNvCxnSpPr>
            <a:cxnSpLocks/>
            <a:stCxn id="72" idx="6"/>
            <a:endCxn id="76" idx="2"/>
          </p:cNvCxnSpPr>
          <p:nvPr/>
        </p:nvCxnSpPr>
        <p:spPr>
          <a:xfrm>
            <a:off x="6697091" y="3582593"/>
            <a:ext cx="766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2122E6F-7F4C-7E0F-5852-B4BECF89C9C9}"/>
              </a:ext>
            </a:extLst>
          </p:cNvPr>
          <p:cNvCxnSpPr>
            <a:cxnSpLocks/>
            <a:stCxn id="76" idx="6"/>
            <a:endCxn id="77" idx="2"/>
          </p:cNvCxnSpPr>
          <p:nvPr/>
        </p:nvCxnSpPr>
        <p:spPr>
          <a:xfrm flipV="1">
            <a:off x="7857150" y="3582591"/>
            <a:ext cx="81323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573D773-4645-ED47-B541-D3C7D8B4D57B}"/>
              </a:ext>
            </a:extLst>
          </p:cNvPr>
          <p:cNvSpPr txBox="1"/>
          <p:nvPr/>
        </p:nvSpPr>
        <p:spPr>
          <a:xfrm>
            <a:off x="2914767" y="3150693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17B4EDA-2551-EE76-D45D-7622330BDCF5}"/>
              </a:ext>
            </a:extLst>
          </p:cNvPr>
          <p:cNvSpPr txBox="1"/>
          <p:nvPr/>
        </p:nvSpPr>
        <p:spPr>
          <a:xfrm>
            <a:off x="3077460" y="3855270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E96B57E-7F29-AD04-8517-0A142F618CEF}"/>
              </a:ext>
            </a:extLst>
          </p:cNvPr>
          <p:cNvSpPr txBox="1"/>
          <p:nvPr/>
        </p:nvSpPr>
        <p:spPr>
          <a:xfrm>
            <a:off x="2985606" y="4454828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D56652A-AF0F-4187-04B8-610D9110A401}"/>
              </a:ext>
            </a:extLst>
          </p:cNvPr>
          <p:cNvSpPr txBox="1"/>
          <p:nvPr/>
        </p:nvSpPr>
        <p:spPr>
          <a:xfrm>
            <a:off x="2739435" y="4946391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2C46613-C7BB-00B5-17D1-513950140A7A}"/>
              </a:ext>
            </a:extLst>
          </p:cNvPr>
          <p:cNvSpPr txBox="1"/>
          <p:nvPr/>
        </p:nvSpPr>
        <p:spPr>
          <a:xfrm>
            <a:off x="4211381" y="2785809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4F008E6-A3B8-BF4B-7B30-9519BD4875C3}"/>
              </a:ext>
            </a:extLst>
          </p:cNvPr>
          <p:cNvSpPr txBox="1"/>
          <p:nvPr/>
        </p:nvSpPr>
        <p:spPr>
          <a:xfrm>
            <a:off x="4319373" y="3302865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ZA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BA065BE-E1C3-468B-442D-B71109C80EC4}"/>
              </a:ext>
            </a:extLst>
          </p:cNvPr>
          <p:cNvSpPr txBox="1"/>
          <p:nvPr/>
        </p:nvSpPr>
        <p:spPr>
          <a:xfrm>
            <a:off x="4332948" y="384159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ZA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B6430C-FDD5-E8FD-7D27-8F74745887BD}"/>
              </a:ext>
            </a:extLst>
          </p:cNvPr>
          <p:cNvSpPr txBox="1"/>
          <p:nvPr/>
        </p:nvSpPr>
        <p:spPr>
          <a:xfrm>
            <a:off x="4351006" y="4858998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E3632C3-88D4-AB94-1A7B-4DD130262735}"/>
              </a:ext>
            </a:extLst>
          </p:cNvPr>
          <p:cNvSpPr txBox="1"/>
          <p:nvPr/>
        </p:nvSpPr>
        <p:spPr>
          <a:xfrm>
            <a:off x="4211381" y="565858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ZA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7E73120-1BA3-76D2-5F3A-50A6B6349FAA}"/>
              </a:ext>
            </a:extLst>
          </p:cNvPr>
          <p:cNvSpPr txBox="1"/>
          <p:nvPr/>
        </p:nvSpPr>
        <p:spPr>
          <a:xfrm>
            <a:off x="5460387" y="311509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ZA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B072379-EDC3-14D3-D190-705815047B1B}"/>
              </a:ext>
            </a:extLst>
          </p:cNvPr>
          <p:cNvSpPr txBox="1"/>
          <p:nvPr/>
        </p:nvSpPr>
        <p:spPr>
          <a:xfrm>
            <a:off x="5536940" y="3801674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en-ZA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1A54DD-9C90-876B-CDAA-3A2A8F2FFEC9}"/>
              </a:ext>
            </a:extLst>
          </p:cNvPr>
          <p:cNvSpPr txBox="1"/>
          <p:nvPr/>
        </p:nvSpPr>
        <p:spPr>
          <a:xfrm>
            <a:off x="5585486" y="459467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499C4E6-792C-A204-E041-6D1C3297427B}"/>
              </a:ext>
            </a:extLst>
          </p:cNvPr>
          <p:cNvSpPr txBox="1"/>
          <p:nvPr/>
        </p:nvSpPr>
        <p:spPr>
          <a:xfrm>
            <a:off x="6796169" y="3485873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ZA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0F227BE-3406-9911-29E0-2DB0B10B2FD4}"/>
              </a:ext>
            </a:extLst>
          </p:cNvPr>
          <p:cNvSpPr txBox="1"/>
          <p:nvPr/>
        </p:nvSpPr>
        <p:spPr>
          <a:xfrm>
            <a:off x="7996207" y="3463088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ZA" dirty="0"/>
          </a:p>
        </p:txBody>
      </p:sp>
      <p:graphicFrame>
        <p:nvGraphicFramePr>
          <p:cNvPr id="94" name="Table 45">
            <a:extLst>
              <a:ext uri="{FF2B5EF4-FFF2-40B4-BE49-F238E27FC236}">
                <a16:creationId xmlns:a16="http://schemas.microsoft.com/office/drawing/2014/main" id="{D9EFE41D-7AEF-5442-A554-C7E52BE3AE9D}"/>
              </a:ext>
            </a:extLst>
          </p:cNvPr>
          <p:cNvGraphicFramePr>
            <a:graphicFrameLocks noGrp="1"/>
          </p:cNvGraphicFramePr>
          <p:nvPr/>
        </p:nvGraphicFramePr>
        <p:xfrm>
          <a:off x="1624005" y="3706765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5" name="Table 45">
            <a:extLst>
              <a:ext uri="{FF2B5EF4-FFF2-40B4-BE49-F238E27FC236}">
                <a16:creationId xmlns:a16="http://schemas.microsoft.com/office/drawing/2014/main" id="{0A80B170-4771-1213-C44E-E4D782118BE7}"/>
              </a:ext>
            </a:extLst>
          </p:cNvPr>
          <p:cNvGraphicFramePr>
            <a:graphicFrameLocks noGrp="1"/>
          </p:cNvGraphicFramePr>
          <p:nvPr/>
        </p:nvGraphicFramePr>
        <p:xfrm>
          <a:off x="3236823" y="2238690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6" name="Table 45">
            <a:extLst>
              <a:ext uri="{FF2B5EF4-FFF2-40B4-BE49-F238E27FC236}">
                <a16:creationId xmlns:a16="http://schemas.microsoft.com/office/drawing/2014/main" id="{312A9B6A-B2A5-C9E9-FAA4-242992A02CF5}"/>
              </a:ext>
            </a:extLst>
          </p:cNvPr>
          <p:cNvGraphicFramePr>
            <a:graphicFrameLocks noGrp="1"/>
          </p:cNvGraphicFramePr>
          <p:nvPr/>
        </p:nvGraphicFramePr>
        <p:xfrm>
          <a:off x="3294330" y="3955704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7" name="Table 45">
            <a:extLst>
              <a:ext uri="{FF2B5EF4-FFF2-40B4-BE49-F238E27FC236}">
                <a16:creationId xmlns:a16="http://schemas.microsoft.com/office/drawing/2014/main" id="{3BCB934B-F12D-1672-F780-8BCCE233D193}"/>
              </a:ext>
            </a:extLst>
          </p:cNvPr>
          <p:cNvGraphicFramePr>
            <a:graphicFrameLocks noGrp="1"/>
          </p:cNvGraphicFramePr>
          <p:nvPr/>
        </p:nvGraphicFramePr>
        <p:xfrm>
          <a:off x="3232255" y="5006730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8" name="Table 45">
            <a:extLst>
              <a:ext uri="{FF2B5EF4-FFF2-40B4-BE49-F238E27FC236}">
                <a16:creationId xmlns:a16="http://schemas.microsoft.com/office/drawing/2014/main" id="{CD5906F3-56B3-3248-FA50-F6A68B3689D2}"/>
              </a:ext>
            </a:extLst>
          </p:cNvPr>
          <p:cNvGraphicFramePr>
            <a:graphicFrameLocks noGrp="1"/>
          </p:cNvGraphicFramePr>
          <p:nvPr/>
        </p:nvGraphicFramePr>
        <p:xfrm>
          <a:off x="3233607" y="6166531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9" name="Table 45">
            <a:extLst>
              <a:ext uri="{FF2B5EF4-FFF2-40B4-BE49-F238E27FC236}">
                <a16:creationId xmlns:a16="http://schemas.microsoft.com/office/drawing/2014/main" id="{BA1E9AEE-5B1E-AD25-D59D-B65B4C82593B}"/>
              </a:ext>
            </a:extLst>
          </p:cNvPr>
          <p:cNvGraphicFramePr>
            <a:graphicFrameLocks noGrp="1"/>
          </p:cNvGraphicFramePr>
          <p:nvPr/>
        </p:nvGraphicFramePr>
        <p:xfrm>
          <a:off x="4605631" y="2591171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0" name="Table 45">
            <a:extLst>
              <a:ext uri="{FF2B5EF4-FFF2-40B4-BE49-F238E27FC236}">
                <a16:creationId xmlns:a16="http://schemas.microsoft.com/office/drawing/2014/main" id="{9437509F-B352-6BFA-9D0B-0399FD394093}"/>
              </a:ext>
            </a:extLst>
          </p:cNvPr>
          <p:cNvGraphicFramePr>
            <a:graphicFrameLocks noGrp="1"/>
          </p:cNvGraphicFramePr>
          <p:nvPr/>
        </p:nvGraphicFramePr>
        <p:xfrm>
          <a:off x="4615386" y="4230024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1" name="Table 45">
            <a:extLst>
              <a:ext uri="{FF2B5EF4-FFF2-40B4-BE49-F238E27FC236}">
                <a16:creationId xmlns:a16="http://schemas.microsoft.com/office/drawing/2014/main" id="{E42EB3A6-57DC-C7D9-301D-B208569CA328}"/>
              </a:ext>
            </a:extLst>
          </p:cNvPr>
          <p:cNvGraphicFramePr>
            <a:graphicFrameLocks noGrp="1"/>
          </p:cNvGraphicFramePr>
          <p:nvPr/>
        </p:nvGraphicFramePr>
        <p:xfrm>
          <a:off x="4615386" y="5614942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2" name="Table 45">
            <a:extLst>
              <a:ext uri="{FF2B5EF4-FFF2-40B4-BE49-F238E27FC236}">
                <a16:creationId xmlns:a16="http://schemas.microsoft.com/office/drawing/2014/main" id="{A7F7ED29-0F41-6579-E502-13E95508158D}"/>
              </a:ext>
            </a:extLst>
          </p:cNvPr>
          <p:cNvGraphicFramePr>
            <a:graphicFrameLocks noGrp="1"/>
          </p:cNvGraphicFramePr>
          <p:nvPr/>
        </p:nvGraphicFramePr>
        <p:xfrm>
          <a:off x="5996333" y="3080547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3" name="Table 45">
            <a:extLst>
              <a:ext uri="{FF2B5EF4-FFF2-40B4-BE49-F238E27FC236}">
                <a16:creationId xmlns:a16="http://schemas.microsoft.com/office/drawing/2014/main" id="{B6300783-6C74-158E-7E28-AE3DCFA1BF2C}"/>
              </a:ext>
            </a:extLst>
          </p:cNvPr>
          <p:cNvGraphicFramePr>
            <a:graphicFrameLocks noGrp="1"/>
          </p:cNvGraphicFramePr>
          <p:nvPr/>
        </p:nvGraphicFramePr>
        <p:xfrm>
          <a:off x="7194039" y="3080547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14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4" name="Table 45">
            <a:extLst>
              <a:ext uri="{FF2B5EF4-FFF2-40B4-BE49-F238E27FC236}">
                <a16:creationId xmlns:a16="http://schemas.microsoft.com/office/drawing/2014/main" id="{F84AC821-A500-DCAC-FB59-503322670643}"/>
              </a:ext>
            </a:extLst>
          </p:cNvPr>
          <p:cNvGraphicFramePr>
            <a:graphicFrameLocks noGrp="1"/>
          </p:cNvGraphicFramePr>
          <p:nvPr/>
        </p:nvGraphicFramePr>
        <p:xfrm>
          <a:off x="8550755" y="3081686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16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22930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5FBFF-8F86-42BC-8C28-7D9413125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: create a website</a:t>
            </a:r>
          </a:p>
        </p:txBody>
      </p: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9D7C1BCA-10D2-AB11-FC69-8AE819812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7779" y="4012070"/>
            <a:ext cx="4782708" cy="1937397"/>
          </a:xfrm>
        </p:spPr>
        <p:txBody>
          <a:bodyPr>
            <a:normAutofit/>
          </a:bodyPr>
          <a:lstStyle/>
          <a:p>
            <a:r>
              <a:rPr lang="en-US" dirty="0"/>
              <a:t>For a task t, its latest start time is set to the minimum of the latest start times of the succeeding tasks minus the duration of 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DFEE9C-5400-849A-8283-6615B3E58345}"/>
              </a:ext>
            </a:extLst>
          </p:cNvPr>
          <p:cNvSpPr/>
          <p:nvPr/>
        </p:nvSpPr>
        <p:spPr>
          <a:xfrm>
            <a:off x="2374232" y="4030877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9775068-76A0-1536-B7E8-66FD2DDB7505}"/>
              </a:ext>
            </a:extLst>
          </p:cNvPr>
          <p:cNvSpPr/>
          <p:nvPr/>
        </p:nvSpPr>
        <p:spPr>
          <a:xfrm>
            <a:off x="3590349" y="2542673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EB13075-2682-F353-AB4E-4BAC26BAE390}"/>
              </a:ext>
            </a:extLst>
          </p:cNvPr>
          <p:cNvSpPr/>
          <p:nvPr/>
        </p:nvSpPr>
        <p:spPr>
          <a:xfrm>
            <a:off x="3590349" y="3582593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1FFAD2D-5EE7-2950-D002-1AB0B200618E}"/>
              </a:ext>
            </a:extLst>
          </p:cNvPr>
          <p:cNvSpPr/>
          <p:nvPr/>
        </p:nvSpPr>
        <p:spPr>
          <a:xfrm>
            <a:off x="3573070" y="4612572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0FB859B-FAA6-935B-7356-4EF2BC4902D0}"/>
              </a:ext>
            </a:extLst>
          </p:cNvPr>
          <p:cNvSpPr/>
          <p:nvPr/>
        </p:nvSpPr>
        <p:spPr>
          <a:xfrm>
            <a:off x="3573070" y="5776871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D440C9F-8AF0-F711-0DEF-631500763E37}"/>
              </a:ext>
            </a:extLst>
          </p:cNvPr>
          <p:cNvCxnSpPr>
            <a:cxnSpLocks/>
            <a:stCxn id="22" idx="7"/>
            <a:endCxn id="46" idx="3"/>
          </p:cNvCxnSpPr>
          <p:nvPr/>
        </p:nvCxnSpPr>
        <p:spPr>
          <a:xfrm flipV="1">
            <a:off x="2709945" y="2842452"/>
            <a:ext cx="938003" cy="1239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D6A02C1-942D-0ECF-384C-73B67212AF47}"/>
              </a:ext>
            </a:extLst>
          </p:cNvPr>
          <p:cNvCxnSpPr>
            <a:cxnSpLocks/>
            <a:stCxn id="22" idx="6"/>
            <a:endCxn id="47" idx="2"/>
          </p:cNvCxnSpPr>
          <p:nvPr/>
        </p:nvCxnSpPr>
        <p:spPr>
          <a:xfrm flipV="1">
            <a:off x="2767543" y="3758200"/>
            <a:ext cx="822806" cy="448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2F61886-376E-B26B-BFFB-32B5EBE2D9F1}"/>
              </a:ext>
            </a:extLst>
          </p:cNvPr>
          <p:cNvCxnSpPr>
            <a:cxnSpLocks/>
            <a:stCxn id="22" idx="5"/>
            <a:endCxn id="48" idx="2"/>
          </p:cNvCxnSpPr>
          <p:nvPr/>
        </p:nvCxnSpPr>
        <p:spPr>
          <a:xfrm>
            <a:off x="2709945" y="4330655"/>
            <a:ext cx="863125" cy="457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C7ED898-61BB-A2C3-6598-35E832DCF9DA}"/>
              </a:ext>
            </a:extLst>
          </p:cNvPr>
          <p:cNvCxnSpPr>
            <a:cxnSpLocks/>
            <a:stCxn id="22" idx="4"/>
            <a:endCxn id="49" idx="2"/>
          </p:cNvCxnSpPr>
          <p:nvPr/>
        </p:nvCxnSpPr>
        <p:spPr>
          <a:xfrm>
            <a:off x="2570888" y="4382090"/>
            <a:ext cx="1002182" cy="1570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B5BEBF2A-08C1-D003-14AA-2E5990648D76}"/>
              </a:ext>
            </a:extLst>
          </p:cNvPr>
          <p:cNvSpPr/>
          <p:nvPr/>
        </p:nvSpPr>
        <p:spPr>
          <a:xfrm>
            <a:off x="4947065" y="2902098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8D773CE-FEBA-8997-A2A3-BC68CCA29DBF}"/>
              </a:ext>
            </a:extLst>
          </p:cNvPr>
          <p:cNvSpPr/>
          <p:nvPr/>
        </p:nvSpPr>
        <p:spPr>
          <a:xfrm>
            <a:off x="4947065" y="3855270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6A03A7B-7210-DC68-25C3-2234AA76B442}"/>
              </a:ext>
            </a:extLst>
          </p:cNvPr>
          <p:cNvSpPr/>
          <p:nvPr/>
        </p:nvSpPr>
        <p:spPr>
          <a:xfrm>
            <a:off x="4947065" y="5187935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F3B3A92-9F15-5E77-36C4-41ECE0E03811}"/>
              </a:ext>
            </a:extLst>
          </p:cNvPr>
          <p:cNvCxnSpPr>
            <a:cxnSpLocks/>
            <a:endCxn id="64" idx="2"/>
          </p:cNvCxnSpPr>
          <p:nvPr/>
        </p:nvCxnSpPr>
        <p:spPr>
          <a:xfrm>
            <a:off x="4041259" y="2768951"/>
            <a:ext cx="905806" cy="308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97ABD5B-F8B6-ED76-A19C-1B63BFAE0444}"/>
              </a:ext>
            </a:extLst>
          </p:cNvPr>
          <p:cNvCxnSpPr>
            <a:cxnSpLocks/>
            <a:stCxn id="47" idx="7"/>
            <a:endCxn id="64" idx="3"/>
          </p:cNvCxnSpPr>
          <p:nvPr/>
        </p:nvCxnSpPr>
        <p:spPr>
          <a:xfrm flipV="1">
            <a:off x="3926062" y="3201876"/>
            <a:ext cx="1078601" cy="43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72F271D-58F8-C1E9-A104-7AA53AD9987B}"/>
              </a:ext>
            </a:extLst>
          </p:cNvPr>
          <p:cNvCxnSpPr>
            <a:cxnSpLocks/>
            <a:stCxn id="47" idx="6"/>
            <a:endCxn id="65" idx="2"/>
          </p:cNvCxnSpPr>
          <p:nvPr/>
        </p:nvCxnSpPr>
        <p:spPr>
          <a:xfrm>
            <a:off x="3983661" y="3758200"/>
            <a:ext cx="963404" cy="272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FFFBC00-AC71-24F4-7A0D-4845CD30C09C}"/>
              </a:ext>
            </a:extLst>
          </p:cNvPr>
          <p:cNvCxnSpPr>
            <a:cxnSpLocks/>
            <a:stCxn id="48" idx="5"/>
            <a:endCxn id="66" idx="2"/>
          </p:cNvCxnSpPr>
          <p:nvPr/>
        </p:nvCxnSpPr>
        <p:spPr>
          <a:xfrm>
            <a:off x="3908783" y="4912351"/>
            <a:ext cx="1038282" cy="451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EEDD00C-69CC-B1A4-C32F-4CF3B9E77587}"/>
              </a:ext>
            </a:extLst>
          </p:cNvPr>
          <p:cNvCxnSpPr>
            <a:cxnSpLocks/>
            <a:stCxn id="49" idx="6"/>
            <a:endCxn id="66" idx="3"/>
          </p:cNvCxnSpPr>
          <p:nvPr/>
        </p:nvCxnSpPr>
        <p:spPr>
          <a:xfrm flipV="1">
            <a:off x="3966381" y="5487714"/>
            <a:ext cx="1038282" cy="464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8349391-ECA5-1E9D-CA3A-9A766F818D58}"/>
              </a:ext>
            </a:extLst>
          </p:cNvPr>
          <p:cNvSpPr/>
          <p:nvPr/>
        </p:nvSpPr>
        <p:spPr>
          <a:xfrm>
            <a:off x="6303780" y="3406987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3904B7A-7AB4-F21E-DA15-0DF2B9809A66}"/>
              </a:ext>
            </a:extLst>
          </p:cNvPr>
          <p:cNvCxnSpPr>
            <a:cxnSpLocks/>
            <a:stCxn id="64" idx="6"/>
            <a:endCxn id="72" idx="1"/>
          </p:cNvCxnSpPr>
          <p:nvPr/>
        </p:nvCxnSpPr>
        <p:spPr>
          <a:xfrm>
            <a:off x="5340376" y="3077704"/>
            <a:ext cx="1021003" cy="38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A0B7AEB-F1B7-B216-4E77-CC0AB119140E}"/>
              </a:ext>
            </a:extLst>
          </p:cNvPr>
          <p:cNvCxnSpPr>
            <a:cxnSpLocks/>
            <a:stCxn id="65" idx="6"/>
            <a:endCxn id="72" idx="3"/>
          </p:cNvCxnSpPr>
          <p:nvPr/>
        </p:nvCxnSpPr>
        <p:spPr>
          <a:xfrm flipV="1">
            <a:off x="5340376" y="3706765"/>
            <a:ext cx="1021003" cy="324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4EB01A0-F15F-5E6E-CFCE-96D14AF057D7}"/>
              </a:ext>
            </a:extLst>
          </p:cNvPr>
          <p:cNvCxnSpPr>
            <a:cxnSpLocks/>
            <a:stCxn id="66" idx="7"/>
            <a:endCxn id="72" idx="4"/>
          </p:cNvCxnSpPr>
          <p:nvPr/>
        </p:nvCxnSpPr>
        <p:spPr>
          <a:xfrm flipV="1">
            <a:off x="5282777" y="3758200"/>
            <a:ext cx="1217658" cy="1481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A5139E95-2EAD-F45A-4AF9-3D34998EA0C8}"/>
              </a:ext>
            </a:extLst>
          </p:cNvPr>
          <p:cNvSpPr/>
          <p:nvPr/>
        </p:nvSpPr>
        <p:spPr>
          <a:xfrm>
            <a:off x="7463839" y="3406987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AB8B6E1-1CA8-53C5-124A-27524AFC6938}"/>
              </a:ext>
            </a:extLst>
          </p:cNvPr>
          <p:cNvSpPr/>
          <p:nvPr/>
        </p:nvSpPr>
        <p:spPr>
          <a:xfrm>
            <a:off x="8670388" y="3406983"/>
            <a:ext cx="826538" cy="351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C08C276-12C8-262B-C720-CA5C964CD125}"/>
              </a:ext>
            </a:extLst>
          </p:cNvPr>
          <p:cNvCxnSpPr>
            <a:cxnSpLocks/>
            <a:stCxn id="72" idx="6"/>
            <a:endCxn id="76" idx="2"/>
          </p:cNvCxnSpPr>
          <p:nvPr/>
        </p:nvCxnSpPr>
        <p:spPr>
          <a:xfrm>
            <a:off x="6697091" y="3582593"/>
            <a:ext cx="766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2122E6F-7F4C-7E0F-5852-B4BECF89C9C9}"/>
              </a:ext>
            </a:extLst>
          </p:cNvPr>
          <p:cNvCxnSpPr>
            <a:cxnSpLocks/>
            <a:stCxn id="76" idx="6"/>
            <a:endCxn id="77" idx="2"/>
          </p:cNvCxnSpPr>
          <p:nvPr/>
        </p:nvCxnSpPr>
        <p:spPr>
          <a:xfrm flipV="1">
            <a:off x="7857150" y="3582591"/>
            <a:ext cx="81323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573D773-4645-ED47-B541-D3C7D8B4D57B}"/>
              </a:ext>
            </a:extLst>
          </p:cNvPr>
          <p:cNvSpPr txBox="1"/>
          <p:nvPr/>
        </p:nvSpPr>
        <p:spPr>
          <a:xfrm>
            <a:off x="2914767" y="3150693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17B4EDA-2551-EE76-D45D-7622330BDCF5}"/>
              </a:ext>
            </a:extLst>
          </p:cNvPr>
          <p:cNvSpPr txBox="1"/>
          <p:nvPr/>
        </p:nvSpPr>
        <p:spPr>
          <a:xfrm>
            <a:off x="3077460" y="3855270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E96B57E-7F29-AD04-8517-0A142F618CEF}"/>
              </a:ext>
            </a:extLst>
          </p:cNvPr>
          <p:cNvSpPr txBox="1"/>
          <p:nvPr/>
        </p:nvSpPr>
        <p:spPr>
          <a:xfrm>
            <a:off x="2985606" y="4454828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D56652A-AF0F-4187-04B8-610D9110A401}"/>
              </a:ext>
            </a:extLst>
          </p:cNvPr>
          <p:cNvSpPr txBox="1"/>
          <p:nvPr/>
        </p:nvSpPr>
        <p:spPr>
          <a:xfrm>
            <a:off x="2739435" y="4946391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2C46613-C7BB-00B5-17D1-513950140A7A}"/>
              </a:ext>
            </a:extLst>
          </p:cNvPr>
          <p:cNvSpPr txBox="1"/>
          <p:nvPr/>
        </p:nvSpPr>
        <p:spPr>
          <a:xfrm>
            <a:off x="4211381" y="2785809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4F008E6-A3B8-BF4B-7B30-9519BD4875C3}"/>
              </a:ext>
            </a:extLst>
          </p:cNvPr>
          <p:cNvSpPr txBox="1"/>
          <p:nvPr/>
        </p:nvSpPr>
        <p:spPr>
          <a:xfrm>
            <a:off x="4319373" y="3302865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ZA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BA065BE-E1C3-468B-442D-B71109C80EC4}"/>
              </a:ext>
            </a:extLst>
          </p:cNvPr>
          <p:cNvSpPr txBox="1"/>
          <p:nvPr/>
        </p:nvSpPr>
        <p:spPr>
          <a:xfrm>
            <a:off x="4332948" y="384159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ZA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B6430C-FDD5-E8FD-7D27-8F74745887BD}"/>
              </a:ext>
            </a:extLst>
          </p:cNvPr>
          <p:cNvSpPr txBox="1"/>
          <p:nvPr/>
        </p:nvSpPr>
        <p:spPr>
          <a:xfrm>
            <a:off x="4351006" y="4858998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E3632C3-88D4-AB94-1A7B-4DD130262735}"/>
              </a:ext>
            </a:extLst>
          </p:cNvPr>
          <p:cNvSpPr txBox="1"/>
          <p:nvPr/>
        </p:nvSpPr>
        <p:spPr>
          <a:xfrm>
            <a:off x="4211381" y="565858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ZA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7E73120-1BA3-76D2-5F3A-50A6B6349FAA}"/>
              </a:ext>
            </a:extLst>
          </p:cNvPr>
          <p:cNvSpPr txBox="1"/>
          <p:nvPr/>
        </p:nvSpPr>
        <p:spPr>
          <a:xfrm>
            <a:off x="5460387" y="311509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ZA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B072379-EDC3-14D3-D190-705815047B1B}"/>
              </a:ext>
            </a:extLst>
          </p:cNvPr>
          <p:cNvSpPr txBox="1"/>
          <p:nvPr/>
        </p:nvSpPr>
        <p:spPr>
          <a:xfrm>
            <a:off x="5536940" y="3801674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en-ZA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1A54DD-9C90-876B-CDAA-3A2A8F2FFEC9}"/>
              </a:ext>
            </a:extLst>
          </p:cNvPr>
          <p:cNvSpPr txBox="1"/>
          <p:nvPr/>
        </p:nvSpPr>
        <p:spPr>
          <a:xfrm>
            <a:off x="5585486" y="459467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499C4E6-792C-A204-E041-6D1C3297427B}"/>
              </a:ext>
            </a:extLst>
          </p:cNvPr>
          <p:cNvSpPr txBox="1"/>
          <p:nvPr/>
        </p:nvSpPr>
        <p:spPr>
          <a:xfrm>
            <a:off x="6796169" y="3485873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ZA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0F227BE-3406-9911-29E0-2DB0B10B2FD4}"/>
              </a:ext>
            </a:extLst>
          </p:cNvPr>
          <p:cNvSpPr txBox="1"/>
          <p:nvPr/>
        </p:nvSpPr>
        <p:spPr>
          <a:xfrm>
            <a:off x="7996207" y="3463088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ZA" dirty="0"/>
          </a:p>
        </p:txBody>
      </p:sp>
      <p:graphicFrame>
        <p:nvGraphicFramePr>
          <p:cNvPr id="94" name="Table 45">
            <a:extLst>
              <a:ext uri="{FF2B5EF4-FFF2-40B4-BE49-F238E27FC236}">
                <a16:creationId xmlns:a16="http://schemas.microsoft.com/office/drawing/2014/main" id="{D9EFE41D-7AEF-5442-A554-C7E52BE3AE9D}"/>
              </a:ext>
            </a:extLst>
          </p:cNvPr>
          <p:cNvGraphicFramePr>
            <a:graphicFrameLocks noGrp="1"/>
          </p:cNvGraphicFramePr>
          <p:nvPr/>
        </p:nvGraphicFramePr>
        <p:xfrm>
          <a:off x="1624005" y="3706765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5" name="Table 45">
            <a:extLst>
              <a:ext uri="{FF2B5EF4-FFF2-40B4-BE49-F238E27FC236}">
                <a16:creationId xmlns:a16="http://schemas.microsoft.com/office/drawing/2014/main" id="{0A80B170-4771-1213-C44E-E4D782118BE7}"/>
              </a:ext>
            </a:extLst>
          </p:cNvPr>
          <p:cNvGraphicFramePr>
            <a:graphicFrameLocks noGrp="1"/>
          </p:cNvGraphicFramePr>
          <p:nvPr/>
        </p:nvGraphicFramePr>
        <p:xfrm>
          <a:off x="3236823" y="2238690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6" name="Table 45">
            <a:extLst>
              <a:ext uri="{FF2B5EF4-FFF2-40B4-BE49-F238E27FC236}">
                <a16:creationId xmlns:a16="http://schemas.microsoft.com/office/drawing/2014/main" id="{312A9B6A-B2A5-C9E9-FAA4-242992A02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432998"/>
              </p:ext>
            </p:extLst>
          </p:nvPr>
        </p:nvGraphicFramePr>
        <p:xfrm>
          <a:off x="3294330" y="3955704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7" name="Table 45">
            <a:extLst>
              <a:ext uri="{FF2B5EF4-FFF2-40B4-BE49-F238E27FC236}">
                <a16:creationId xmlns:a16="http://schemas.microsoft.com/office/drawing/2014/main" id="{3BCB934B-F12D-1672-F780-8BCCE233D193}"/>
              </a:ext>
            </a:extLst>
          </p:cNvPr>
          <p:cNvGraphicFramePr>
            <a:graphicFrameLocks noGrp="1"/>
          </p:cNvGraphicFramePr>
          <p:nvPr/>
        </p:nvGraphicFramePr>
        <p:xfrm>
          <a:off x="3232255" y="5006730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8" name="Table 45">
            <a:extLst>
              <a:ext uri="{FF2B5EF4-FFF2-40B4-BE49-F238E27FC236}">
                <a16:creationId xmlns:a16="http://schemas.microsoft.com/office/drawing/2014/main" id="{CD5906F3-56B3-3248-FA50-F6A68B3689D2}"/>
              </a:ext>
            </a:extLst>
          </p:cNvPr>
          <p:cNvGraphicFramePr>
            <a:graphicFrameLocks noGrp="1"/>
          </p:cNvGraphicFramePr>
          <p:nvPr/>
        </p:nvGraphicFramePr>
        <p:xfrm>
          <a:off x="3233607" y="6166531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9" name="Table 45">
            <a:extLst>
              <a:ext uri="{FF2B5EF4-FFF2-40B4-BE49-F238E27FC236}">
                <a16:creationId xmlns:a16="http://schemas.microsoft.com/office/drawing/2014/main" id="{BA1E9AEE-5B1E-AD25-D59D-B65B4C82593B}"/>
              </a:ext>
            </a:extLst>
          </p:cNvPr>
          <p:cNvGraphicFramePr>
            <a:graphicFrameLocks noGrp="1"/>
          </p:cNvGraphicFramePr>
          <p:nvPr/>
        </p:nvGraphicFramePr>
        <p:xfrm>
          <a:off x="4605631" y="2591171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0" name="Table 45">
            <a:extLst>
              <a:ext uri="{FF2B5EF4-FFF2-40B4-BE49-F238E27FC236}">
                <a16:creationId xmlns:a16="http://schemas.microsoft.com/office/drawing/2014/main" id="{9437509F-B352-6BFA-9D0B-0399FD394093}"/>
              </a:ext>
            </a:extLst>
          </p:cNvPr>
          <p:cNvGraphicFramePr>
            <a:graphicFrameLocks noGrp="1"/>
          </p:cNvGraphicFramePr>
          <p:nvPr/>
        </p:nvGraphicFramePr>
        <p:xfrm>
          <a:off x="4615386" y="4230024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1" name="Table 45">
            <a:extLst>
              <a:ext uri="{FF2B5EF4-FFF2-40B4-BE49-F238E27FC236}">
                <a16:creationId xmlns:a16="http://schemas.microsoft.com/office/drawing/2014/main" id="{E42EB3A6-57DC-C7D9-301D-B208569CA328}"/>
              </a:ext>
            </a:extLst>
          </p:cNvPr>
          <p:cNvGraphicFramePr>
            <a:graphicFrameLocks noGrp="1"/>
          </p:cNvGraphicFramePr>
          <p:nvPr/>
        </p:nvGraphicFramePr>
        <p:xfrm>
          <a:off x="4615386" y="5614942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2" name="Table 45">
            <a:extLst>
              <a:ext uri="{FF2B5EF4-FFF2-40B4-BE49-F238E27FC236}">
                <a16:creationId xmlns:a16="http://schemas.microsoft.com/office/drawing/2014/main" id="{A7F7ED29-0F41-6579-E502-13E95508158D}"/>
              </a:ext>
            </a:extLst>
          </p:cNvPr>
          <p:cNvGraphicFramePr>
            <a:graphicFrameLocks noGrp="1"/>
          </p:cNvGraphicFramePr>
          <p:nvPr/>
        </p:nvGraphicFramePr>
        <p:xfrm>
          <a:off x="5996333" y="3080547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3" name="Table 45">
            <a:extLst>
              <a:ext uri="{FF2B5EF4-FFF2-40B4-BE49-F238E27FC236}">
                <a16:creationId xmlns:a16="http://schemas.microsoft.com/office/drawing/2014/main" id="{B6300783-6C74-158E-7E28-AE3DCFA1BF2C}"/>
              </a:ext>
            </a:extLst>
          </p:cNvPr>
          <p:cNvGraphicFramePr>
            <a:graphicFrameLocks noGrp="1"/>
          </p:cNvGraphicFramePr>
          <p:nvPr/>
        </p:nvGraphicFramePr>
        <p:xfrm>
          <a:off x="7194039" y="3080547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14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4" name="Table 45">
            <a:extLst>
              <a:ext uri="{FF2B5EF4-FFF2-40B4-BE49-F238E27FC236}">
                <a16:creationId xmlns:a16="http://schemas.microsoft.com/office/drawing/2014/main" id="{F84AC821-A500-DCAC-FB59-503322670643}"/>
              </a:ext>
            </a:extLst>
          </p:cNvPr>
          <p:cNvGraphicFramePr>
            <a:graphicFrameLocks noGrp="1"/>
          </p:cNvGraphicFramePr>
          <p:nvPr/>
        </p:nvGraphicFramePr>
        <p:xfrm>
          <a:off x="8550755" y="3081686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16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56350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5FBFF-8F86-42BC-8C28-7D9413125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: create a website</a:t>
            </a:r>
          </a:p>
        </p:txBody>
      </p: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9D7C1BCA-10D2-AB11-FC69-8AE819812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7779" y="4012070"/>
            <a:ext cx="4782708" cy="1937397"/>
          </a:xfrm>
        </p:spPr>
        <p:txBody>
          <a:bodyPr>
            <a:normAutofit/>
          </a:bodyPr>
          <a:lstStyle/>
          <a:p>
            <a:r>
              <a:rPr lang="en-US" dirty="0"/>
              <a:t>For a task t, its latest start time is set to the minimum of the latest start times of the succeeding tasks minus the duration of 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DFEE9C-5400-849A-8283-6615B3E58345}"/>
              </a:ext>
            </a:extLst>
          </p:cNvPr>
          <p:cNvSpPr/>
          <p:nvPr/>
        </p:nvSpPr>
        <p:spPr>
          <a:xfrm>
            <a:off x="2374232" y="4030877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9775068-76A0-1536-B7E8-66FD2DDB7505}"/>
              </a:ext>
            </a:extLst>
          </p:cNvPr>
          <p:cNvSpPr/>
          <p:nvPr/>
        </p:nvSpPr>
        <p:spPr>
          <a:xfrm>
            <a:off x="3590349" y="2542673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EB13075-2682-F353-AB4E-4BAC26BAE390}"/>
              </a:ext>
            </a:extLst>
          </p:cNvPr>
          <p:cNvSpPr/>
          <p:nvPr/>
        </p:nvSpPr>
        <p:spPr>
          <a:xfrm>
            <a:off x="3590349" y="3582593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1FFAD2D-5EE7-2950-D002-1AB0B200618E}"/>
              </a:ext>
            </a:extLst>
          </p:cNvPr>
          <p:cNvSpPr/>
          <p:nvPr/>
        </p:nvSpPr>
        <p:spPr>
          <a:xfrm>
            <a:off x="3573070" y="4612572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0FB859B-FAA6-935B-7356-4EF2BC4902D0}"/>
              </a:ext>
            </a:extLst>
          </p:cNvPr>
          <p:cNvSpPr/>
          <p:nvPr/>
        </p:nvSpPr>
        <p:spPr>
          <a:xfrm>
            <a:off x="3573070" y="5776871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D440C9F-8AF0-F711-0DEF-631500763E37}"/>
              </a:ext>
            </a:extLst>
          </p:cNvPr>
          <p:cNvCxnSpPr>
            <a:cxnSpLocks/>
            <a:stCxn id="22" idx="7"/>
            <a:endCxn id="46" idx="3"/>
          </p:cNvCxnSpPr>
          <p:nvPr/>
        </p:nvCxnSpPr>
        <p:spPr>
          <a:xfrm flipV="1">
            <a:off x="2709945" y="2842452"/>
            <a:ext cx="938003" cy="1239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D6A02C1-942D-0ECF-384C-73B67212AF47}"/>
              </a:ext>
            </a:extLst>
          </p:cNvPr>
          <p:cNvCxnSpPr>
            <a:cxnSpLocks/>
            <a:stCxn id="22" idx="6"/>
            <a:endCxn id="47" idx="2"/>
          </p:cNvCxnSpPr>
          <p:nvPr/>
        </p:nvCxnSpPr>
        <p:spPr>
          <a:xfrm flipV="1">
            <a:off x="2767543" y="3758200"/>
            <a:ext cx="822806" cy="448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2F61886-376E-B26B-BFFB-32B5EBE2D9F1}"/>
              </a:ext>
            </a:extLst>
          </p:cNvPr>
          <p:cNvCxnSpPr>
            <a:cxnSpLocks/>
            <a:stCxn id="22" idx="5"/>
            <a:endCxn id="48" idx="2"/>
          </p:cNvCxnSpPr>
          <p:nvPr/>
        </p:nvCxnSpPr>
        <p:spPr>
          <a:xfrm>
            <a:off x="2709945" y="4330655"/>
            <a:ext cx="863125" cy="457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C7ED898-61BB-A2C3-6598-35E832DCF9DA}"/>
              </a:ext>
            </a:extLst>
          </p:cNvPr>
          <p:cNvCxnSpPr>
            <a:cxnSpLocks/>
            <a:stCxn id="22" idx="4"/>
            <a:endCxn id="49" idx="2"/>
          </p:cNvCxnSpPr>
          <p:nvPr/>
        </p:nvCxnSpPr>
        <p:spPr>
          <a:xfrm>
            <a:off x="2570888" y="4382090"/>
            <a:ext cx="1002182" cy="1570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B5BEBF2A-08C1-D003-14AA-2E5990648D76}"/>
              </a:ext>
            </a:extLst>
          </p:cNvPr>
          <p:cNvSpPr/>
          <p:nvPr/>
        </p:nvSpPr>
        <p:spPr>
          <a:xfrm>
            <a:off x="4947065" y="2902098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8D773CE-FEBA-8997-A2A3-BC68CCA29DBF}"/>
              </a:ext>
            </a:extLst>
          </p:cNvPr>
          <p:cNvSpPr/>
          <p:nvPr/>
        </p:nvSpPr>
        <p:spPr>
          <a:xfrm>
            <a:off x="4947065" y="3855270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6A03A7B-7210-DC68-25C3-2234AA76B442}"/>
              </a:ext>
            </a:extLst>
          </p:cNvPr>
          <p:cNvSpPr/>
          <p:nvPr/>
        </p:nvSpPr>
        <p:spPr>
          <a:xfrm>
            <a:off x="4947065" y="5187935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F3B3A92-9F15-5E77-36C4-41ECE0E03811}"/>
              </a:ext>
            </a:extLst>
          </p:cNvPr>
          <p:cNvCxnSpPr>
            <a:cxnSpLocks/>
            <a:endCxn id="64" idx="2"/>
          </p:cNvCxnSpPr>
          <p:nvPr/>
        </p:nvCxnSpPr>
        <p:spPr>
          <a:xfrm>
            <a:off x="4041259" y="2768951"/>
            <a:ext cx="905806" cy="308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97ABD5B-F8B6-ED76-A19C-1B63BFAE0444}"/>
              </a:ext>
            </a:extLst>
          </p:cNvPr>
          <p:cNvCxnSpPr>
            <a:cxnSpLocks/>
            <a:stCxn id="47" idx="7"/>
            <a:endCxn id="64" idx="3"/>
          </p:cNvCxnSpPr>
          <p:nvPr/>
        </p:nvCxnSpPr>
        <p:spPr>
          <a:xfrm flipV="1">
            <a:off x="3926062" y="3201876"/>
            <a:ext cx="1078601" cy="43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72F271D-58F8-C1E9-A104-7AA53AD9987B}"/>
              </a:ext>
            </a:extLst>
          </p:cNvPr>
          <p:cNvCxnSpPr>
            <a:cxnSpLocks/>
            <a:stCxn id="47" idx="6"/>
            <a:endCxn id="65" idx="2"/>
          </p:cNvCxnSpPr>
          <p:nvPr/>
        </p:nvCxnSpPr>
        <p:spPr>
          <a:xfrm>
            <a:off x="3983661" y="3758200"/>
            <a:ext cx="963404" cy="272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FFFBC00-AC71-24F4-7A0D-4845CD30C09C}"/>
              </a:ext>
            </a:extLst>
          </p:cNvPr>
          <p:cNvCxnSpPr>
            <a:cxnSpLocks/>
            <a:stCxn id="48" idx="5"/>
            <a:endCxn id="66" idx="2"/>
          </p:cNvCxnSpPr>
          <p:nvPr/>
        </p:nvCxnSpPr>
        <p:spPr>
          <a:xfrm>
            <a:off x="3908783" y="4912351"/>
            <a:ext cx="1038282" cy="451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EEDD00C-69CC-B1A4-C32F-4CF3B9E77587}"/>
              </a:ext>
            </a:extLst>
          </p:cNvPr>
          <p:cNvCxnSpPr>
            <a:cxnSpLocks/>
            <a:stCxn id="49" idx="6"/>
            <a:endCxn id="66" idx="3"/>
          </p:cNvCxnSpPr>
          <p:nvPr/>
        </p:nvCxnSpPr>
        <p:spPr>
          <a:xfrm flipV="1">
            <a:off x="3966381" y="5487714"/>
            <a:ext cx="1038282" cy="464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8349391-ECA5-1E9D-CA3A-9A766F818D58}"/>
              </a:ext>
            </a:extLst>
          </p:cNvPr>
          <p:cNvSpPr/>
          <p:nvPr/>
        </p:nvSpPr>
        <p:spPr>
          <a:xfrm>
            <a:off x="6303780" y="3406987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3904B7A-7AB4-F21E-DA15-0DF2B9809A66}"/>
              </a:ext>
            </a:extLst>
          </p:cNvPr>
          <p:cNvCxnSpPr>
            <a:cxnSpLocks/>
            <a:stCxn id="64" idx="6"/>
            <a:endCxn id="72" idx="1"/>
          </p:cNvCxnSpPr>
          <p:nvPr/>
        </p:nvCxnSpPr>
        <p:spPr>
          <a:xfrm>
            <a:off x="5340376" y="3077704"/>
            <a:ext cx="1021003" cy="38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A0B7AEB-F1B7-B216-4E77-CC0AB119140E}"/>
              </a:ext>
            </a:extLst>
          </p:cNvPr>
          <p:cNvCxnSpPr>
            <a:cxnSpLocks/>
            <a:stCxn id="65" idx="6"/>
            <a:endCxn id="72" idx="3"/>
          </p:cNvCxnSpPr>
          <p:nvPr/>
        </p:nvCxnSpPr>
        <p:spPr>
          <a:xfrm flipV="1">
            <a:off x="5340376" y="3706765"/>
            <a:ext cx="1021003" cy="324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4EB01A0-F15F-5E6E-CFCE-96D14AF057D7}"/>
              </a:ext>
            </a:extLst>
          </p:cNvPr>
          <p:cNvCxnSpPr>
            <a:cxnSpLocks/>
            <a:stCxn id="66" idx="7"/>
            <a:endCxn id="72" idx="4"/>
          </p:cNvCxnSpPr>
          <p:nvPr/>
        </p:nvCxnSpPr>
        <p:spPr>
          <a:xfrm flipV="1">
            <a:off x="5282777" y="3758200"/>
            <a:ext cx="1217658" cy="1481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A5139E95-2EAD-F45A-4AF9-3D34998EA0C8}"/>
              </a:ext>
            </a:extLst>
          </p:cNvPr>
          <p:cNvSpPr/>
          <p:nvPr/>
        </p:nvSpPr>
        <p:spPr>
          <a:xfrm>
            <a:off x="7463839" y="3406987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AB8B6E1-1CA8-53C5-124A-27524AFC6938}"/>
              </a:ext>
            </a:extLst>
          </p:cNvPr>
          <p:cNvSpPr/>
          <p:nvPr/>
        </p:nvSpPr>
        <p:spPr>
          <a:xfrm>
            <a:off x="8670388" y="3406983"/>
            <a:ext cx="826538" cy="351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C08C276-12C8-262B-C720-CA5C964CD125}"/>
              </a:ext>
            </a:extLst>
          </p:cNvPr>
          <p:cNvCxnSpPr>
            <a:cxnSpLocks/>
            <a:stCxn id="72" idx="6"/>
            <a:endCxn id="76" idx="2"/>
          </p:cNvCxnSpPr>
          <p:nvPr/>
        </p:nvCxnSpPr>
        <p:spPr>
          <a:xfrm>
            <a:off x="6697091" y="3582593"/>
            <a:ext cx="766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2122E6F-7F4C-7E0F-5852-B4BECF89C9C9}"/>
              </a:ext>
            </a:extLst>
          </p:cNvPr>
          <p:cNvCxnSpPr>
            <a:cxnSpLocks/>
            <a:stCxn id="76" idx="6"/>
            <a:endCxn id="77" idx="2"/>
          </p:cNvCxnSpPr>
          <p:nvPr/>
        </p:nvCxnSpPr>
        <p:spPr>
          <a:xfrm flipV="1">
            <a:off x="7857150" y="3582591"/>
            <a:ext cx="81323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573D773-4645-ED47-B541-D3C7D8B4D57B}"/>
              </a:ext>
            </a:extLst>
          </p:cNvPr>
          <p:cNvSpPr txBox="1"/>
          <p:nvPr/>
        </p:nvSpPr>
        <p:spPr>
          <a:xfrm>
            <a:off x="2914767" y="3150693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17B4EDA-2551-EE76-D45D-7622330BDCF5}"/>
              </a:ext>
            </a:extLst>
          </p:cNvPr>
          <p:cNvSpPr txBox="1"/>
          <p:nvPr/>
        </p:nvSpPr>
        <p:spPr>
          <a:xfrm>
            <a:off x="3077460" y="3855270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E96B57E-7F29-AD04-8517-0A142F618CEF}"/>
              </a:ext>
            </a:extLst>
          </p:cNvPr>
          <p:cNvSpPr txBox="1"/>
          <p:nvPr/>
        </p:nvSpPr>
        <p:spPr>
          <a:xfrm>
            <a:off x="2985606" y="4454828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D56652A-AF0F-4187-04B8-610D9110A401}"/>
              </a:ext>
            </a:extLst>
          </p:cNvPr>
          <p:cNvSpPr txBox="1"/>
          <p:nvPr/>
        </p:nvSpPr>
        <p:spPr>
          <a:xfrm>
            <a:off x="2739435" y="4946391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2C46613-C7BB-00B5-17D1-513950140A7A}"/>
              </a:ext>
            </a:extLst>
          </p:cNvPr>
          <p:cNvSpPr txBox="1"/>
          <p:nvPr/>
        </p:nvSpPr>
        <p:spPr>
          <a:xfrm>
            <a:off x="4211381" y="2785809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4F008E6-A3B8-BF4B-7B30-9519BD4875C3}"/>
              </a:ext>
            </a:extLst>
          </p:cNvPr>
          <p:cNvSpPr txBox="1"/>
          <p:nvPr/>
        </p:nvSpPr>
        <p:spPr>
          <a:xfrm>
            <a:off x="4319373" y="3302865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ZA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BA065BE-E1C3-468B-442D-B71109C80EC4}"/>
              </a:ext>
            </a:extLst>
          </p:cNvPr>
          <p:cNvSpPr txBox="1"/>
          <p:nvPr/>
        </p:nvSpPr>
        <p:spPr>
          <a:xfrm>
            <a:off x="4332948" y="384159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ZA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B6430C-FDD5-E8FD-7D27-8F74745887BD}"/>
              </a:ext>
            </a:extLst>
          </p:cNvPr>
          <p:cNvSpPr txBox="1"/>
          <p:nvPr/>
        </p:nvSpPr>
        <p:spPr>
          <a:xfrm>
            <a:off x="4351006" y="4858998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E3632C3-88D4-AB94-1A7B-4DD130262735}"/>
              </a:ext>
            </a:extLst>
          </p:cNvPr>
          <p:cNvSpPr txBox="1"/>
          <p:nvPr/>
        </p:nvSpPr>
        <p:spPr>
          <a:xfrm>
            <a:off x="4211381" y="565858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ZA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7E73120-1BA3-76D2-5F3A-50A6B6349FAA}"/>
              </a:ext>
            </a:extLst>
          </p:cNvPr>
          <p:cNvSpPr txBox="1"/>
          <p:nvPr/>
        </p:nvSpPr>
        <p:spPr>
          <a:xfrm>
            <a:off x="5460387" y="311509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ZA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B072379-EDC3-14D3-D190-705815047B1B}"/>
              </a:ext>
            </a:extLst>
          </p:cNvPr>
          <p:cNvSpPr txBox="1"/>
          <p:nvPr/>
        </p:nvSpPr>
        <p:spPr>
          <a:xfrm>
            <a:off x="5536940" y="3801674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en-ZA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1A54DD-9C90-876B-CDAA-3A2A8F2FFEC9}"/>
              </a:ext>
            </a:extLst>
          </p:cNvPr>
          <p:cNvSpPr txBox="1"/>
          <p:nvPr/>
        </p:nvSpPr>
        <p:spPr>
          <a:xfrm>
            <a:off x="5585486" y="459467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499C4E6-792C-A204-E041-6D1C3297427B}"/>
              </a:ext>
            </a:extLst>
          </p:cNvPr>
          <p:cNvSpPr txBox="1"/>
          <p:nvPr/>
        </p:nvSpPr>
        <p:spPr>
          <a:xfrm>
            <a:off x="6796169" y="3485873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ZA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0F227BE-3406-9911-29E0-2DB0B10B2FD4}"/>
              </a:ext>
            </a:extLst>
          </p:cNvPr>
          <p:cNvSpPr txBox="1"/>
          <p:nvPr/>
        </p:nvSpPr>
        <p:spPr>
          <a:xfrm>
            <a:off x="7996207" y="3463088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ZA" dirty="0"/>
          </a:p>
        </p:txBody>
      </p:sp>
      <p:graphicFrame>
        <p:nvGraphicFramePr>
          <p:cNvPr id="94" name="Table 45">
            <a:extLst>
              <a:ext uri="{FF2B5EF4-FFF2-40B4-BE49-F238E27FC236}">
                <a16:creationId xmlns:a16="http://schemas.microsoft.com/office/drawing/2014/main" id="{D9EFE41D-7AEF-5442-A554-C7E52BE3AE9D}"/>
              </a:ext>
            </a:extLst>
          </p:cNvPr>
          <p:cNvGraphicFramePr>
            <a:graphicFrameLocks noGrp="1"/>
          </p:cNvGraphicFramePr>
          <p:nvPr/>
        </p:nvGraphicFramePr>
        <p:xfrm>
          <a:off x="1624005" y="3706765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5" name="Table 45">
            <a:extLst>
              <a:ext uri="{FF2B5EF4-FFF2-40B4-BE49-F238E27FC236}">
                <a16:creationId xmlns:a16="http://schemas.microsoft.com/office/drawing/2014/main" id="{0A80B170-4771-1213-C44E-E4D782118BE7}"/>
              </a:ext>
            </a:extLst>
          </p:cNvPr>
          <p:cNvGraphicFramePr>
            <a:graphicFrameLocks noGrp="1"/>
          </p:cNvGraphicFramePr>
          <p:nvPr/>
        </p:nvGraphicFramePr>
        <p:xfrm>
          <a:off x="3236823" y="2238690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6" name="Table 45">
            <a:extLst>
              <a:ext uri="{FF2B5EF4-FFF2-40B4-BE49-F238E27FC236}">
                <a16:creationId xmlns:a16="http://schemas.microsoft.com/office/drawing/2014/main" id="{312A9B6A-B2A5-C9E9-FAA4-242992A02CF5}"/>
              </a:ext>
            </a:extLst>
          </p:cNvPr>
          <p:cNvGraphicFramePr>
            <a:graphicFrameLocks noGrp="1"/>
          </p:cNvGraphicFramePr>
          <p:nvPr/>
        </p:nvGraphicFramePr>
        <p:xfrm>
          <a:off x="3294330" y="3955704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7" name="Table 45">
            <a:extLst>
              <a:ext uri="{FF2B5EF4-FFF2-40B4-BE49-F238E27FC236}">
                <a16:creationId xmlns:a16="http://schemas.microsoft.com/office/drawing/2014/main" id="{3BCB934B-F12D-1672-F780-8BCCE233D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923644"/>
              </p:ext>
            </p:extLst>
          </p:nvPr>
        </p:nvGraphicFramePr>
        <p:xfrm>
          <a:off x="3232255" y="5006730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8" name="Table 45">
            <a:extLst>
              <a:ext uri="{FF2B5EF4-FFF2-40B4-BE49-F238E27FC236}">
                <a16:creationId xmlns:a16="http://schemas.microsoft.com/office/drawing/2014/main" id="{CD5906F3-56B3-3248-FA50-F6A68B3689D2}"/>
              </a:ext>
            </a:extLst>
          </p:cNvPr>
          <p:cNvGraphicFramePr>
            <a:graphicFrameLocks noGrp="1"/>
          </p:cNvGraphicFramePr>
          <p:nvPr/>
        </p:nvGraphicFramePr>
        <p:xfrm>
          <a:off x="3233607" y="6166531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9" name="Table 45">
            <a:extLst>
              <a:ext uri="{FF2B5EF4-FFF2-40B4-BE49-F238E27FC236}">
                <a16:creationId xmlns:a16="http://schemas.microsoft.com/office/drawing/2014/main" id="{BA1E9AEE-5B1E-AD25-D59D-B65B4C82593B}"/>
              </a:ext>
            </a:extLst>
          </p:cNvPr>
          <p:cNvGraphicFramePr>
            <a:graphicFrameLocks noGrp="1"/>
          </p:cNvGraphicFramePr>
          <p:nvPr/>
        </p:nvGraphicFramePr>
        <p:xfrm>
          <a:off x="4605631" y="2591171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0" name="Table 45">
            <a:extLst>
              <a:ext uri="{FF2B5EF4-FFF2-40B4-BE49-F238E27FC236}">
                <a16:creationId xmlns:a16="http://schemas.microsoft.com/office/drawing/2014/main" id="{9437509F-B352-6BFA-9D0B-0399FD394093}"/>
              </a:ext>
            </a:extLst>
          </p:cNvPr>
          <p:cNvGraphicFramePr>
            <a:graphicFrameLocks noGrp="1"/>
          </p:cNvGraphicFramePr>
          <p:nvPr/>
        </p:nvGraphicFramePr>
        <p:xfrm>
          <a:off x="4615386" y="4230024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1" name="Table 45">
            <a:extLst>
              <a:ext uri="{FF2B5EF4-FFF2-40B4-BE49-F238E27FC236}">
                <a16:creationId xmlns:a16="http://schemas.microsoft.com/office/drawing/2014/main" id="{E42EB3A6-57DC-C7D9-301D-B208569CA328}"/>
              </a:ext>
            </a:extLst>
          </p:cNvPr>
          <p:cNvGraphicFramePr>
            <a:graphicFrameLocks noGrp="1"/>
          </p:cNvGraphicFramePr>
          <p:nvPr/>
        </p:nvGraphicFramePr>
        <p:xfrm>
          <a:off x="4615386" y="5614942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2" name="Table 45">
            <a:extLst>
              <a:ext uri="{FF2B5EF4-FFF2-40B4-BE49-F238E27FC236}">
                <a16:creationId xmlns:a16="http://schemas.microsoft.com/office/drawing/2014/main" id="{A7F7ED29-0F41-6579-E502-13E95508158D}"/>
              </a:ext>
            </a:extLst>
          </p:cNvPr>
          <p:cNvGraphicFramePr>
            <a:graphicFrameLocks noGrp="1"/>
          </p:cNvGraphicFramePr>
          <p:nvPr/>
        </p:nvGraphicFramePr>
        <p:xfrm>
          <a:off x="5996333" y="3080547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3" name="Table 45">
            <a:extLst>
              <a:ext uri="{FF2B5EF4-FFF2-40B4-BE49-F238E27FC236}">
                <a16:creationId xmlns:a16="http://schemas.microsoft.com/office/drawing/2014/main" id="{B6300783-6C74-158E-7E28-AE3DCFA1BF2C}"/>
              </a:ext>
            </a:extLst>
          </p:cNvPr>
          <p:cNvGraphicFramePr>
            <a:graphicFrameLocks noGrp="1"/>
          </p:cNvGraphicFramePr>
          <p:nvPr/>
        </p:nvGraphicFramePr>
        <p:xfrm>
          <a:off x="7194039" y="3080547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14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4" name="Table 45">
            <a:extLst>
              <a:ext uri="{FF2B5EF4-FFF2-40B4-BE49-F238E27FC236}">
                <a16:creationId xmlns:a16="http://schemas.microsoft.com/office/drawing/2014/main" id="{F84AC821-A500-DCAC-FB59-503322670643}"/>
              </a:ext>
            </a:extLst>
          </p:cNvPr>
          <p:cNvGraphicFramePr>
            <a:graphicFrameLocks noGrp="1"/>
          </p:cNvGraphicFramePr>
          <p:nvPr/>
        </p:nvGraphicFramePr>
        <p:xfrm>
          <a:off x="8550755" y="3081686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16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8748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5FBFF-8F86-42BC-8C28-7D9413125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: create a website</a:t>
            </a:r>
          </a:p>
        </p:txBody>
      </p: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9D7C1BCA-10D2-AB11-FC69-8AE819812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7779" y="4012070"/>
            <a:ext cx="4782708" cy="1937397"/>
          </a:xfrm>
        </p:spPr>
        <p:txBody>
          <a:bodyPr>
            <a:normAutofit/>
          </a:bodyPr>
          <a:lstStyle/>
          <a:p>
            <a:r>
              <a:rPr lang="en-US" dirty="0"/>
              <a:t>For a task t, its latest start time is set to the minimum of the latest start times of the succeeding tasks minus the duration of 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DFEE9C-5400-849A-8283-6615B3E58345}"/>
              </a:ext>
            </a:extLst>
          </p:cNvPr>
          <p:cNvSpPr/>
          <p:nvPr/>
        </p:nvSpPr>
        <p:spPr>
          <a:xfrm>
            <a:off x="2374232" y="4030877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9775068-76A0-1536-B7E8-66FD2DDB7505}"/>
              </a:ext>
            </a:extLst>
          </p:cNvPr>
          <p:cNvSpPr/>
          <p:nvPr/>
        </p:nvSpPr>
        <p:spPr>
          <a:xfrm>
            <a:off x="3590349" y="2542673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EB13075-2682-F353-AB4E-4BAC26BAE390}"/>
              </a:ext>
            </a:extLst>
          </p:cNvPr>
          <p:cNvSpPr/>
          <p:nvPr/>
        </p:nvSpPr>
        <p:spPr>
          <a:xfrm>
            <a:off x="3590349" y="3582593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1FFAD2D-5EE7-2950-D002-1AB0B200618E}"/>
              </a:ext>
            </a:extLst>
          </p:cNvPr>
          <p:cNvSpPr/>
          <p:nvPr/>
        </p:nvSpPr>
        <p:spPr>
          <a:xfrm>
            <a:off x="3573070" y="4612572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0FB859B-FAA6-935B-7356-4EF2BC4902D0}"/>
              </a:ext>
            </a:extLst>
          </p:cNvPr>
          <p:cNvSpPr/>
          <p:nvPr/>
        </p:nvSpPr>
        <p:spPr>
          <a:xfrm>
            <a:off x="3573070" y="5776871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D440C9F-8AF0-F711-0DEF-631500763E37}"/>
              </a:ext>
            </a:extLst>
          </p:cNvPr>
          <p:cNvCxnSpPr>
            <a:cxnSpLocks/>
            <a:stCxn id="22" idx="7"/>
            <a:endCxn id="46" idx="3"/>
          </p:cNvCxnSpPr>
          <p:nvPr/>
        </p:nvCxnSpPr>
        <p:spPr>
          <a:xfrm flipV="1">
            <a:off x="2709945" y="2842452"/>
            <a:ext cx="938003" cy="1239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D6A02C1-942D-0ECF-384C-73B67212AF47}"/>
              </a:ext>
            </a:extLst>
          </p:cNvPr>
          <p:cNvCxnSpPr>
            <a:cxnSpLocks/>
            <a:stCxn id="22" idx="6"/>
            <a:endCxn id="47" idx="2"/>
          </p:cNvCxnSpPr>
          <p:nvPr/>
        </p:nvCxnSpPr>
        <p:spPr>
          <a:xfrm flipV="1">
            <a:off x="2767543" y="3758200"/>
            <a:ext cx="822806" cy="448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2F61886-376E-B26B-BFFB-32B5EBE2D9F1}"/>
              </a:ext>
            </a:extLst>
          </p:cNvPr>
          <p:cNvCxnSpPr>
            <a:cxnSpLocks/>
            <a:stCxn id="22" idx="5"/>
            <a:endCxn id="48" idx="2"/>
          </p:cNvCxnSpPr>
          <p:nvPr/>
        </p:nvCxnSpPr>
        <p:spPr>
          <a:xfrm>
            <a:off x="2709945" y="4330655"/>
            <a:ext cx="863125" cy="457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C7ED898-61BB-A2C3-6598-35E832DCF9DA}"/>
              </a:ext>
            </a:extLst>
          </p:cNvPr>
          <p:cNvCxnSpPr>
            <a:cxnSpLocks/>
            <a:stCxn id="22" idx="4"/>
            <a:endCxn id="49" idx="2"/>
          </p:cNvCxnSpPr>
          <p:nvPr/>
        </p:nvCxnSpPr>
        <p:spPr>
          <a:xfrm>
            <a:off x="2570888" y="4382090"/>
            <a:ext cx="1002182" cy="1570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B5BEBF2A-08C1-D003-14AA-2E5990648D76}"/>
              </a:ext>
            </a:extLst>
          </p:cNvPr>
          <p:cNvSpPr/>
          <p:nvPr/>
        </p:nvSpPr>
        <p:spPr>
          <a:xfrm>
            <a:off x="4947065" y="2902098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8D773CE-FEBA-8997-A2A3-BC68CCA29DBF}"/>
              </a:ext>
            </a:extLst>
          </p:cNvPr>
          <p:cNvSpPr/>
          <p:nvPr/>
        </p:nvSpPr>
        <p:spPr>
          <a:xfrm>
            <a:off x="4947065" y="3855270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6A03A7B-7210-DC68-25C3-2234AA76B442}"/>
              </a:ext>
            </a:extLst>
          </p:cNvPr>
          <p:cNvSpPr/>
          <p:nvPr/>
        </p:nvSpPr>
        <p:spPr>
          <a:xfrm>
            <a:off x="4947065" y="5187935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F3B3A92-9F15-5E77-36C4-41ECE0E03811}"/>
              </a:ext>
            </a:extLst>
          </p:cNvPr>
          <p:cNvCxnSpPr>
            <a:cxnSpLocks/>
            <a:endCxn id="64" idx="2"/>
          </p:cNvCxnSpPr>
          <p:nvPr/>
        </p:nvCxnSpPr>
        <p:spPr>
          <a:xfrm>
            <a:off x="4041259" y="2768951"/>
            <a:ext cx="905806" cy="308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97ABD5B-F8B6-ED76-A19C-1B63BFAE0444}"/>
              </a:ext>
            </a:extLst>
          </p:cNvPr>
          <p:cNvCxnSpPr>
            <a:cxnSpLocks/>
            <a:stCxn id="47" idx="7"/>
            <a:endCxn id="64" idx="3"/>
          </p:cNvCxnSpPr>
          <p:nvPr/>
        </p:nvCxnSpPr>
        <p:spPr>
          <a:xfrm flipV="1">
            <a:off x="3926062" y="3201876"/>
            <a:ext cx="1078601" cy="43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72F271D-58F8-C1E9-A104-7AA53AD9987B}"/>
              </a:ext>
            </a:extLst>
          </p:cNvPr>
          <p:cNvCxnSpPr>
            <a:cxnSpLocks/>
            <a:stCxn id="47" idx="6"/>
            <a:endCxn id="65" idx="2"/>
          </p:cNvCxnSpPr>
          <p:nvPr/>
        </p:nvCxnSpPr>
        <p:spPr>
          <a:xfrm>
            <a:off x="3983661" y="3758200"/>
            <a:ext cx="963404" cy="272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FFFBC00-AC71-24F4-7A0D-4845CD30C09C}"/>
              </a:ext>
            </a:extLst>
          </p:cNvPr>
          <p:cNvCxnSpPr>
            <a:cxnSpLocks/>
            <a:stCxn id="48" idx="5"/>
            <a:endCxn id="66" idx="2"/>
          </p:cNvCxnSpPr>
          <p:nvPr/>
        </p:nvCxnSpPr>
        <p:spPr>
          <a:xfrm>
            <a:off x="3908783" y="4912351"/>
            <a:ext cx="1038282" cy="451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EEDD00C-69CC-B1A4-C32F-4CF3B9E77587}"/>
              </a:ext>
            </a:extLst>
          </p:cNvPr>
          <p:cNvCxnSpPr>
            <a:cxnSpLocks/>
            <a:stCxn id="49" idx="6"/>
            <a:endCxn id="66" idx="3"/>
          </p:cNvCxnSpPr>
          <p:nvPr/>
        </p:nvCxnSpPr>
        <p:spPr>
          <a:xfrm flipV="1">
            <a:off x="3966381" y="5487714"/>
            <a:ext cx="1038282" cy="464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8349391-ECA5-1E9D-CA3A-9A766F818D58}"/>
              </a:ext>
            </a:extLst>
          </p:cNvPr>
          <p:cNvSpPr/>
          <p:nvPr/>
        </p:nvSpPr>
        <p:spPr>
          <a:xfrm>
            <a:off x="6303780" y="3406987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3904B7A-7AB4-F21E-DA15-0DF2B9809A66}"/>
              </a:ext>
            </a:extLst>
          </p:cNvPr>
          <p:cNvCxnSpPr>
            <a:cxnSpLocks/>
            <a:stCxn id="64" idx="6"/>
            <a:endCxn id="72" idx="1"/>
          </p:cNvCxnSpPr>
          <p:nvPr/>
        </p:nvCxnSpPr>
        <p:spPr>
          <a:xfrm>
            <a:off x="5340376" y="3077704"/>
            <a:ext cx="1021003" cy="38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A0B7AEB-F1B7-B216-4E77-CC0AB119140E}"/>
              </a:ext>
            </a:extLst>
          </p:cNvPr>
          <p:cNvCxnSpPr>
            <a:cxnSpLocks/>
            <a:stCxn id="65" idx="6"/>
            <a:endCxn id="72" idx="3"/>
          </p:cNvCxnSpPr>
          <p:nvPr/>
        </p:nvCxnSpPr>
        <p:spPr>
          <a:xfrm flipV="1">
            <a:off x="5340376" y="3706765"/>
            <a:ext cx="1021003" cy="324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4EB01A0-F15F-5E6E-CFCE-96D14AF057D7}"/>
              </a:ext>
            </a:extLst>
          </p:cNvPr>
          <p:cNvCxnSpPr>
            <a:cxnSpLocks/>
            <a:stCxn id="66" idx="7"/>
            <a:endCxn id="72" idx="4"/>
          </p:cNvCxnSpPr>
          <p:nvPr/>
        </p:nvCxnSpPr>
        <p:spPr>
          <a:xfrm flipV="1">
            <a:off x="5282777" y="3758200"/>
            <a:ext cx="1217658" cy="1481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A5139E95-2EAD-F45A-4AF9-3D34998EA0C8}"/>
              </a:ext>
            </a:extLst>
          </p:cNvPr>
          <p:cNvSpPr/>
          <p:nvPr/>
        </p:nvSpPr>
        <p:spPr>
          <a:xfrm>
            <a:off x="7463839" y="3406987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AB8B6E1-1CA8-53C5-124A-27524AFC6938}"/>
              </a:ext>
            </a:extLst>
          </p:cNvPr>
          <p:cNvSpPr/>
          <p:nvPr/>
        </p:nvSpPr>
        <p:spPr>
          <a:xfrm>
            <a:off x="8670388" y="3406983"/>
            <a:ext cx="826538" cy="351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C08C276-12C8-262B-C720-CA5C964CD125}"/>
              </a:ext>
            </a:extLst>
          </p:cNvPr>
          <p:cNvCxnSpPr>
            <a:cxnSpLocks/>
            <a:stCxn id="72" idx="6"/>
            <a:endCxn id="76" idx="2"/>
          </p:cNvCxnSpPr>
          <p:nvPr/>
        </p:nvCxnSpPr>
        <p:spPr>
          <a:xfrm>
            <a:off x="6697091" y="3582593"/>
            <a:ext cx="766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2122E6F-7F4C-7E0F-5852-B4BECF89C9C9}"/>
              </a:ext>
            </a:extLst>
          </p:cNvPr>
          <p:cNvCxnSpPr>
            <a:cxnSpLocks/>
            <a:stCxn id="76" idx="6"/>
            <a:endCxn id="77" idx="2"/>
          </p:cNvCxnSpPr>
          <p:nvPr/>
        </p:nvCxnSpPr>
        <p:spPr>
          <a:xfrm flipV="1">
            <a:off x="7857150" y="3582591"/>
            <a:ext cx="81323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573D773-4645-ED47-B541-D3C7D8B4D57B}"/>
              </a:ext>
            </a:extLst>
          </p:cNvPr>
          <p:cNvSpPr txBox="1"/>
          <p:nvPr/>
        </p:nvSpPr>
        <p:spPr>
          <a:xfrm>
            <a:off x="2914767" y="3150693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17B4EDA-2551-EE76-D45D-7622330BDCF5}"/>
              </a:ext>
            </a:extLst>
          </p:cNvPr>
          <p:cNvSpPr txBox="1"/>
          <p:nvPr/>
        </p:nvSpPr>
        <p:spPr>
          <a:xfrm>
            <a:off x="3077460" y="3855270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E96B57E-7F29-AD04-8517-0A142F618CEF}"/>
              </a:ext>
            </a:extLst>
          </p:cNvPr>
          <p:cNvSpPr txBox="1"/>
          <p:nvPr/>
        </p:nvSpPr>
        <p:spPr>
          <a:xfrm>
            <a:off x="2985606" y="4454828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D56652A-AF0F-4187-04B8-610D9110A401}"/>
              </a:ext>
            </a:extLst>
          </p:cNvPr>
          <p:cNvSpPr txBox="1"/>
          <p:nvPr/>
        </p:nvSpPr>
        <p:spPr>
          <a:xfrm>
            <a:off x="2739435" y="4946391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2C46613-C7BB-00B5-17D1-513950140A7A}"/>
              </a:ext>
            </a:extLst>
          </p:cNvPr>
          <p:cNvSpPr txBox="1"/>
          <p:nvPr/>
        </p:nvSpPr>
        <p:spPr>
          <a:xfrm>
            <a:off x="4211381" y="2785809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4F008E6-A3B8-BF4B-7B30-9519BD4875C3}"/>
              </a:ext>
            </a:extLst>
          </p:cNvPr>
          <p:cNvSpPr txBox="1"/>
          <p:nvPr/>
        </p:nvSpPr>
        <p:spPr>
          <a:xfrm>
            <a:off x="4319373" y="3302865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ZA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BA065BE-E1C3-468B-442D-B71109C80EC4}"/>
              </a:ext>
            </a:extLst>
          </p:cNvPr>
          <p:cNvSpPr txBox="1"/>
          <p:nvPr/>
        </p:nvSpPr>
        <p:spPr>
          <a:xfrm>
            <a:off x="4332948" y="384159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ZA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B6430C-FDD5-E8FD-7D27-8F74745887BD}"/>
              </a:ext>
            </a:extLst>
          </p:cNvPr>
          <p:cNvSpPr txBox="1"/>
          <p:nvPr/>
        </p:nvSpPr>
        <p:spPr>
          <a:xfrm>
            <a:off x="4351006" y="4858998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E3632C3-88D4-AB94-1A7B-4DD130262735}"/>
              </a:ext>
            </a:extLst>
          </p:cNvPr>
          <p:cNvSpPr txBox="1"/>
          <p:nvPr/>
        </p:nvSpPr>
        <p:spPr>
          <a:xfrm>
            <a:off x="4211381" y="565858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ZA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7E73120-1BA3-76D2-5F3A-50A6B6349FAA}"/>
              </a:ext>
            </a:extLst>
          </p:cNvPr>
          <p:cNvSpPr txBox="1"/>
          <p:nvPr/>
        </p:nvSpPr>
        <p:spPr>
          <a:xfrm>
            <a:off x="5460387" y="311509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ZA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B072379-EDC3-14D3-D190-705815047B1B}"/>
              </a:ext>
            </a:extLst>
          </p:cNvPr>
          <p:cNvSpPr txBox="1"/>
          <p:nvPr/>
        </p:nvSpPr>
        <p:spPr>
          <a:xfrm>
            <a:off x="5536940" y="3801674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en-ZA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1A54DD-9C90-876B-CDAA-3A2A8F2FFEC9}"/>
              </a:ext>
            </a:extLst>
          </p:cNvPr>
          <p:cNvSpPr txBox="1"/>
          <p:nvPr/>
        </p:nvSpPr>
        <p:spPr>
          <a:xfrm>
            <a:off x="5585486" y="459467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499C4E6-792C-A204-E041-6D1C3297427B}"/>
              </a:ext>
            </a:extLst>
          </p:cNvPr>
          <p:cNvSpPr txBox="1"/>
          <p:nvPr/>
        </p:nvSpPr>
        <p:spPr>
          <a:xfrm>
            <a:off x="6796169" y="3485873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ZA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0F227BE-3406-9911-29E0-2DB0B10B2FD4}"/>
              </a:ext>
            </a:extLst>
          </p:cNvPr>
          <p:cNvSpPr txBox="1"/>
          <p:nvPr/>
        </p:nvSpPr>
        <p:spPr>
          <a:xfrm>
            <a:off x="7996207" y="3463088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ZA" dirty="0"/>
          </a:p>
        </p:txBody>
      </p:sp>
      <p:graphicFrame>
        <p:nvGraphicFramePr>
          <p:cNvPr id="94" name="Table 45">
            <a:extLst>
              <a:ext uri="{FF2B5EF4-FFF2-40B4-BE49-F238E27FC236}">
                <a16:creationId xmlns:a16="http://schemas.microsoft.com/office/drawing/2014/main" id="{D9EFE41D-7AEF-5442-A554-C7E52BE3AE9D}"/>
              </a:ext>
            </a:extLst>
          </p:cNvPr>
          <p:cNvGraphicFramePr>
            <a:graphicFrameLocks noGrp="1"/>
          </p:cNvGraphicFramePr>
          <p:nvPr/>
        </p:nvGraphicFramePr>
        <p:xfrm>
          <a:off x="1624005" y="3706765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5" name="Table 45">
            <a:extLst>
              <a:ext uri="{FF2B5EF4-FFF2-40B4-BE49-F238E27FC236}">
                <a16:creationId xmlns:a16="http://schemas.microsoft.com/office/drawing/2014/main" id="{0A80B170-4771-1213-C44E-E4D782118BE7}"/>
              </a:ext>
            </a:extLst>
          </p:cNvPr>
          <p:cNvGraphicFramePr>
            <a:graphicFrameLocks noGrp="1"/>
          </p:cNvGraphicFramePr>
          <p:nvPr/>
        </p:nvGraphicFramePr>
        <p:xfrm>
          <a:off x="3236823" y="2238690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6" name="Table 45">
            <a:extLst>
              <a:ext uri="{FF2B5EF4-FFF2-40B4-BE49-F238E27FC236}">
                <a16:creationId xmlns:a16="http://schemas.microsoft.com/office/drawing/2014/main" id="{312A9B6A-B2A5-C9E9-FAA4-242992A02CF5}"/>
              </a:ext>
            </a:extLst>
          </p:cNvPr>
          <p:cNvGraphicFramePr>
            <a:graphicFrameLocks noGrp="1"/>
          </p:cNvGraphicFramePr>
          <p:nvPr/>
        </p:nvGraphicFramePr>
        <p:xfrm>
          <a:off x="3294330" y="3955704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7" name="Table 45">
            <a:extLst>
              <a:ext uri="{FF2B5EF4-FFF2-40B4-BE49-F238E27FC236}">
                <a16:creationId xmlns:a16="http://schemas.microsoft.com/office/drawing/2014/main" id="{3BCB934B-F12D-1672-F780-8BCCE233D193}"/>
              </a:ext>
            </a:extLst>
          </p:cNvPr>
          <p:cNvGraphicFramePr>
            <a:graphicFrameLocks noGrp="1"/>
          </p:cNvGraphicFramePr>
          <p:nvPr/>
        </p:nvGraphicFramePr>
        <p:xfrm>
          <a:off x="3232255" y="5006730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8" name="Table 45">
            <a:extLst>
              <a:ext uri="{FF2B5EF4-FFF2-40B4-BE49-F238E27FC236}">
                <a16:creationId xmlns:a16="http://schemas.microsoft.com/office/drawing/2014/main" id="{CD5906F3-56B3-3248-FA50-F6A68B3689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286131"/>
              </p:ext>
            </p:extLst>
          </p:nvPr>
        </p:nvGraphicFramePr>
        <p:xfrm>
          <a:off x="3233607" y="6166531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9" name="Table 45">
            <a:extLst>
              <a:ext uri="{FF2B5EF4-FFF2-40B4-BE49-F238E27FC236}">
                <a16:creationId xmlns:a16="http://schemas.microsoft.com/office/drawing/2014/main" id="{BA1E9AEE-5B1E-AD25-D59D-B65B4C82593B}"/>
              </a:ext>
            </a:extLst>
          </p:cNvPr>
          <p:cNvGraphicFramePr>
            <a:graphicFrameLocks noGrp="1"/>
          </p:cNvGraphicFramePr>
          <p:nvPr/>
        </p:nvGraphicFramePr>
        <p:xfrm>
          <a:off x="4605631" y="2591171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0" name="Table 45">
            <a:extLst>
              <a:ext uri="{FF2B5EF4-FFF2-40B4-BE49-F238E27FC236}">
                <a16:creationId xmlns:a16="http://schemas.microsoft.com/office/drawing/2014/main" id="{9437509F-B352-6BFA-9D0B-0399FD394093}"/>
              </a:ext>
            </a:extLst>
          </p:cNvPr>
          <p:cNvGraphicFramePr>
            <a:graphicFrameLocks noGrp="1"/>
          </p:cNvGraphicFramePr>
          <p:nvPr/>
        </p:nvGraphicFramePr>
        <p:xfrm>
          <a:off x="4615386" y="4230024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1" name="Table 45">
            <a:extLst>
              <a:ext uri="{FF2B5EF4-FFF2-40B4-BE49-F238E27FC236}">
                <a16:creationId xmlns:a16="http://schemas.microsoft.com/office/drawing/2014/main" id="{E42EB3A6-57DC-C7D9-301D-B208569CA328}"/>
              </a:ext>
            </a:extLst>
          </p:cNvPr>
          <p:cNvGraphicFramePr>
            <a:graphicFrameLocks noGrp="1"/>
          </p:cNvGraphicFramePr>
          <p:nvPr/>
        </p:nvGraphicFramePr>
        <p:xfrm>
          <a:off x="4615386" y="5614942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2" name="Table 45">
            <a:extLst>
              <a:ext uri="{FF2B5EF4-FFF2-40B4-BE49-F238E27FC236}">
                <a16:creationId xmlns:a16="http://schemas.microsoft.com/office/drawing/2014/main" id="{A7F7ED29-0F41-6579-E502-13E95508158D}"/>
              </a:ext>
            </a:extLst>
          </p:cNvPr>
          <p:cNvGraphicFramePr>
            <a:graphicFrameLocks noGrp="1"/>
          </p:cNvGraphicFramePr>
          <p:nvPr/>
        </p:nvGraphicFramePr>
        <p:xfrm>
          <a:off x="5996333" y="3080547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3" name="Table 45">
            <a:extLst>
              <a:ext uri="{FF2B5EF4-FFF2-40B4-BE49-F238E27FC236}">
                <a16:creationId xmlns:a16="http://schemas.microsoft.com/office/drawing/2014/main" id="{B6300783-6C74-158E-7E28-AE3DCFA1BF2C}"/>
              </a:ext>
            </a:extLst>
          </p:cNvPr>
          <p:cNvGraphicFramePr>
            <a:graphicFrameLocks noGrp="1"/>
          </p:cNvGraphicFramePr>
          <p:nvPr/>
        </p:nvGraphicFramePr>
        <p:xfrm>
          <a:off x="7194039" y="3080547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14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4" name="Table 45">
            <a:extLst>
              <a:ext uri="{FF2B5EF4-FFF2-40B4-BE49-F238E27FC236}">
                <a16:creationId xmlns:a16="http://schemas.microsoft.com/office/drawing/2014/main" id="{F84AC821-A500-DCAC-FB59-503322670643}"/>
              </a:ext>
            </a:extLst>
          </p:cNvPr>
          <p:cNvGraphicFramePr>
            <a:graphicFrameLocks noGrp="1"/>
          </p:cNvGraphicFramePr>
          <p:nvPr/>
        </p:nvGraphicFramePr>
        <p:xfrm>
          <a:off x="8550755" y="3081686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16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54669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5FBFF-8F86-42BC-8C28-7D9413125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: create a website</a:t>
            </a:r>
          </a:p>
        </p:txBody>
      </p: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9D7C1BCA-10D2-AB11-FC69-8AE819812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7779" y="4012070"/>
            <a:ext cx="4782708" cy="1937397"/>
          </a:xfrm>
        </p:spPr>
        <p:txBody>
          <a:bodyPr>
            <a:normAutofit/>
          </a:bodyPr>
          <a:lstStyle/>
          <a:p>
            <a:r>
              <a:rPr lang="en-US" dirty="0"/>
              <a:t>For a task t, its latest start time is set to the minimum of the latest start times of the succeeding tasks minus the duration of 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DFEE9C-5400-849A-8283-6615B3E58345}"/>
              </a:ext>
            </a:extLst>
          </p:cNvPr>
          <p:cNvSpPr/>
          <p:nvPr/>
        </p:nvSpPr>
        <p:spPr>
          <a:xfrm>
            <a:off x="2374232" y="4030877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9775068-76A0-1536-B7E8-66FD2DDB7505}"/>
              </a:ext>
            </a:extLst>
          </p:cNvPr>
          <p:cNvSpPr/>
          <p:nvPr/>
        </p:nvSpPr>
        <p:spPr>
          <a:xfrm>
            <a:off x="3590349" y="2542673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EB13075-2682-F353-AB4E-4BAC26BAE390}"/>
              </a:ext>
            </a:extLst>
          </p:cNvPr>
          <p:cNvSpPr/>
          <p:nvPr/>
        </p:nvSpPr>
        <p:spPr>
          <a:xfrm>
            <a:off x="3590349" y="3582593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1FFAD2D-5EE7-2950-D002-1AB0B200618E}"/>
              </a:ext>
            </a:extLst>
          </p:cNvPr>
          <p:cNvSpPr/>
          <p:nvPr/>
        </p:nvSpPr>
        <p:spPr>
          <a:xfrm>
            <a:off x="3573070" y="4612572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0FB859B-FAA6-935B-7356-4EF2BC4902D0}"/>
              </a:ext>
            </a:extLst>
          </p:cNvPr>
          <p:cNvSpPr/>
          <p:nvPr/>
        </p:nvSpPr>
        <p:spPr>
          <a:xfrm>
            <a:off x="3573070" y="5776871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D440C9F-8AF0-F711-0DEF-631500763E37}"/>
              </a:ext>
            </a:extLst>
          </p:cNvPr>
          <p:cNvCxnSpPr>
            <a:cxnSpLocks/>
            <a:stCxn id="22" idx="7"/>
            <a:endCxn id="46" idx="3"/>
          </p:cNvCxnSpPr>
          <p:nvPr/>
        </p:nvCxnSpPr>
        <p:spPr>
          <a:xfrm flipV="1">
            <a:off x="2709945" y="2842452"/>
            <a:ext cx="938003" cy="1239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D6A02C1-942D-0ECF-384C-73B67212AF47}"/>
              </a:ext>
            </a:extLst>
          </p:cNvPr>
          <p:cNvCxnSpPr>
            <a:cxnSpLocks/>
            <a:stCxn id="22" idx="6"/>
            <a:endCxn id="47" idx="2"/>
          </p:cNvCxnSpPr>
          <p:nvPr/>
        </p:nvCxnSpPr>
        <p:spPr>
          <a:xfrm flipV="1">
            <a:off x="2767543" y="3758200"/>
            <a:ext cx="822806" cy="448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2F61886-376E-B26B-BFFB-32B5EBE2D9F1}"/>
              </a:ext>
            </a:extLst>
          </p:cNvPr>
          <p:cNvCxnSpPr>
            <a:cxnSpLocks/>
            <a:stCxn id="22" idx="5"/>
            <a:endCxn id="48" idx="2"/>
          </p:cNvCxnSpPr>
          <p:nvPr/>
        </p:nvCxnSpPr>
        <p:spPr>
          <a:xfrm>
            <a:off x="2709945" y="4330655"/>
            <a:ext cx="863125" cy="457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C7ED898-61BB-A2C3-6598-35E832DCF9DA}"/>
              </a:ext>
            </a:extLst>
          </p:cNvPr>
          <p:cNvCxnSpPr>
            <a:cxnSpLocks/>
            <a:stCxn id="22" idx="4"/>
            <a:endCxn id="49" idx="2"/>
          </p:cNvCxnSpPr>
          <p:nvPr/>
        </p:nvCxnSpPr>
        <p:spPr>
          <a:xfrm>
            <a:off x="2570888" y="4382090"/>
            <a:ext cx="1002182" cy="1570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B5BEBF2A-08C1-D003-14AA-2E5990648D76}"/>
              </a:ext>
            </a:extLst>
          </p:cNvPr>
          <p:cNvSpPr/>
          <p:nvPr/>
        </p:nvSpPr>
        <p:spPr>
          <a:xfrm>
            <a:off x="4947065" y="2902098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8D773CE-FEBA-8997-A2A3-BC68CCA29DBF}"/>
              </a:ext>
            </a:extLst>
          </p:cNvPr>
          <p:cNvSpPr/>
          <p:nvPr/>
        </p:nvSpPr>
        <p:spPr>
          <a:xfrm>
            <a:off x="4947065" y="3855270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6A03A7B-7210-DC68-25C3-2234AA76B442}"/>
              </a:ext>
            </a:extLst>
          </p:cNvPr>
          <p:cNvSpPr/>
          <p:nvPr/>
        </p:nvSpPr>
        <p:spPr>
          <a:xfrm>
            <a:off x="4947065" y="5187935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F3B3A92-9F15-5E77-36C4-41ECE0E03811}"/>
              </a:ext>
            </a:extLst>
          </p:cNvPr>
          <p:cNvCxnSpPr>
            <a:cxnSpLocks/>
            <a:endCxn id="64" idx="2"/>
          </p:cNvCxnSpPr>
          <p:nvPr/>
        </p:nvCxnSpPr>
        <p:spPr>
          <a:xfrm>
            <a:off x="4041259" y="2768951"/>
            <a:ext cx="905806" cy="308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97ABD5B-F8B6-ED76-A19C-1B63BFAE0444}"/>
              </a:ext>
            </a:extLst>
          </p:cNvPr>
          <p:cNvCxnSpPr>
            <a:cxnSpLocks/>
            <a:stCxn id="47" idx="7"/>
            <a:endCxn id="64" idx="3"/>
          </p:cNvCxnSpPr>
          <p:nvPr/>
        </p:nvCxnSpPr>
        <p:spPr>
          <a:xfrm flipV="1">
            <a:off x="3926062" y="3201876"/>
            <a:ext cx="1078601" cy="43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72F271D-58F8-C1E9-A104-7AA53AD9987B}"/>
              </a:ext>
            </a:extLst>
          </p:cNvPr>
          <p:cNvCxnSpPr>
            <a:cxnSpLocks/>
            <a:stCxn id="47" idx="6"/>
            <a:endCxn id="65" idx="2"/>
          </p:cNvCxnSpPr>
          <p:nvPr/>
        </p:nvCxnSpPr>
        <p:spPr>
          <a:xfrm>
            <a:off x="3983661" y="3758200"/>
            <a:ext cx="963404" cy="272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FFFBC00-AC71-24F4-7A0D-4845CD30C09C}"/>
              </a:ext>
            </a:extLst>
          </p:cNvPr>
          <p:cNvCxnSpPr>
            <a:cxnSpLocks/>
            <a:stCxn id="48" idx="5"/>
            <a:endCxn id="66" idx="2"/>
          </p:cNvCxnSpPr>
          <p:nvPr/>
        </p:nvCxnSpPr>
        <p:spPr>
          <a:xfrm>
            <a:off x="3908783" y="4912351"/>
            <a:ext cx="1038282" cy="451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EEDD00C-69CC-B1A4-C32F-4CF3B9E77587}"/>
              </a:ext>
            </a:extLst>
          </p:cNvPr>
          <p:cNvCxnSpPr>
            <a:cxnSpLocks/>
            <a:stCxn id="49" idx="6"/>
            <a:endCxn id="66" idx="3"/>
          </p:cNvCxnSpPr>
          <p:nvPr/>
        </p:nvCxnSpPr>
        <p:spPr>
          <a:xfrm flipV="1">
            <a:off x="3966381" y="5487714"/>
            <a:ext cx="1038282" cy="464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8349391-ECA5-1E9D-CA3A-9A766F818D58}"/>
              </a:ext>
            </a:extLst>
          </p:cNvPr>
          <p:cNvSpPr/>
          <p:nvPr/>
        </p:nvSpPr>
        <p:spPr>
          <a:xfrm>
            <a:off x="6303780" y="3406987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3904B7A-7AB4-F21E-DA15-0DF2B9809A66}"/>
              </a:ext>
            </a:extLst>
          </p:cNvPr>
          <p:cNvCxnSpPr>
            <a:cxnSpLocks/>
            <a:stCxn id="64" idx="6"/>
            <a:endCxn id="72" idx="1"/>
          </p:cNvCxnSpPr>
          <p:nvPr/>
        </p:nvCxnSpPr>
        <p:spPr>
          <a:xfrm>
            <a:off x="5340376" y="3077704"/>
            <a:ext cx="1021003" cy="38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A0B7AEB-F1B7-B216-4E77-CC0AB119140E}"/>
              </a:ext>
            </a:extLst>
          </p:cNvPr>
          <p:cNvCxnSpPr>
            <a:cxnSpLocks/>
            <a:stCxn id="65" idx="6"/>
            <a:endCxn id="72" idx="3"/>
          </p:cNvCxnSpPr>
          <p:nvPr/>
        </p:nvCxnSpPr>
        <p:spPr>
          <a:xfrm flipV="1">
            <a:off x="5340376" y="3706765"/>
            <a:ext cx="1021003" cy="324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4EB01A0-F15F-5E6E-CFCE-96D14AF057D7}"/>
              </a:ext>
            </a:extLst>
          </p:cNvPr>
          <p:cNvCxnSpPr>
            <a:cxnSpLocks/>
            <a:stCxn id="66" idx="7"/>
            <a:endCxn id="72" idx="4"/>
          </p:cNvCxnSpPr>
          <p:nvPr/>
        </p:nvCxnSpPr>
        <p:spPr>
          <a:xfrm flipV="1">
            <a:off x="5282777" y="3758200"/>
            <a:ext cx="1217658" cy="1481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A5139E95-2EAD-F45A-4AF9-3D34998EA0C8}"/>
              </a:ext>
            </a:extLst>
          </p:cNvPr>
          <p:cNvSpPr/>
          <p:nvPr/>
        </p:nvSpPr>
        <p:spPr>
          <a:xfrm>
            <a:off x="7463839" y="3406987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AB8B6E1-1CA8-53C5-124A-27524AFC6938}"/>
              </a:ext>
            </a:extLst>
          </p:cNvPr>
          <p:cNvSpPr/>
          <p:nvPr/>
        </p:nvSpPr>
        <p:spPr>
          <a:xfrm>
            <a:off x="8670388" y="3406983"/>
            <a:ext cx="826538" cy="351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C08C276-12C8-262B-C720-CA5C964CD125}"/>
              </a:ext>
            </a:extLst>
          </p:cNvPr>
          <p:cNvCxnSpPr>
            <a:cxnSpLocks/>
            <a:stCxn id="72" idx="6"/>
            <a:endCxn id="76" idx="2"/>
          </p:cNvCxnSpPr>
          <p:nvPr/>
        </p:nvCxnSpPr>
        <p:spPr>
          <a:xfrm>
            <a:off x="6697091" y="3582593"/>
            <a:ext cx="766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2122E6F-7F4C-7E0F-5852-B4BECF89C9C9}"/>
              </a:ext>
            </a:extLst>
          </p:cNvPr>
          <p:cNvCxnSpPr>
            <a:cxnSpLocks/>
            <a:stCxn id="76" idx="6"/>
            <a:endCxn id="77" idx="2"/>
          </p:cNvCxnSpPr>
          <p:nvPr/>
        </p:nvCxnSpPr>
        <p:spPr>
          <a:xfrm flipV="1">
            <a:off x="7857150" y="3582591"/>
            <a:ext cx="81323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573D773-4645-ED47-B541-D3C7D8B4D57B}"/>
              </a:ext>
            </a:extLst>
          </p:cNvPr>
          <p:cNvSpPr txBox="1"/>
          <p:nvPr/>
        </p:nvSpPr>
        <p:spPr>
          <a:xfrm>
            <a:off x="2914767" y="3150693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17B4EDA-2551-EE76-D45D-7622330BDCF5}"/>
              </a:ext>
            </a:extLst>
          </p:cNvPr>
          <p:cNvSpPr txBox="1"/>
          <p:nvPr/>
        </p:nvSpPr>
        <p:spPr>
          <a:xfrm>
            <a:off x="3077460" y="3855270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E96B57E-7F29-AD04-8517-0A142F618CEF}"/>
              </a:ext>
            </a:extLst>
          </p:cNvPr>
          <p:cNvSpPr txBox="1"/>
          <p:nvPr/>
        </p:nvSpPr>
        <p:spPr>
          <a:xfrm>
            <a:off x="2985606" y="4454828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D56652A-AF0F-4187-04B8-610D9110A401}"/>
              </a:ext>
            </a:extLst>
          </p:cNvPr>
          <p:cNvSpPr txBox="1"/>
          <p:nvPr/>
        </p:nvSpPr>
        <p:spPr>
          <a:xfrm>
            <a:off x="2739435" y="4946391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2C46613-C7BB-00B5-17D1-513950140A7A}"/>
              </a:ext>
            </a:extLst>
          </p:cNvPr>
          <p:cNvSpPr txBox="1"/>
          <p:nvPr/>
        </p:nvSpPr>
        <p:spPr>
          <a:xfrm>
            <a:off x="4211381" y="2785809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4F008E6-A3B8-BF4B-7B30-9519BD4875C3}"/>
              </a:ext>
            </a:extLst>
          </p:cNvPr>
          <p:cNvSpPr txBox="1"/>
          <p:nvPr/>
        </p:nvSpPr>
        <p:spPr>
          <a:xfrm>
            <a:off x="4319373" y="3302865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ZA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BA065BE-E1C3-468B-442D-B71109C80EC4}"/>
              </a:ext>
            </a:extLst>
          </p:cNvPr>
          <p:cNvSpPr txBox="1"/>
          <p:nvPr/>
        </p:nvSpPr>
        <p:spPr>
          <a:xfrm>
            <a:off x="4332948" y="384159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ZA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B6430C-FDD5-E8FD-7D27-8F74745887BD}"/>
              </a:ext>
            </a:extLst>
          </p:cNvPr>
          <p:cNvSpPr txBox="1"/>
          <p:nvPr/>
        </p:nvSpPr>
        <p:spPr>
          <a:xfrm>
            <a:off x="4351006" y="4858998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E3632C3-88D4-AB94-1A7B-4DD130262735}"/>
              </a:ext>
            </a:extLst>
          </p:cNvPr>
          <p:cNvSpPr txBox="1"/>
          <p:nvPr/>
        </p:nvSpPr>
        <p:spPr>
          <a:xfrm>
            <a:off x="4211381" y="565858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ZA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7E73120-1BA3-76D2-5F3A-50A6B6349FAA}"/>
              </a:ext>
            </a:extLst>
          </p:cNvPr>
          <p:cNvSpPr txBox="1"/>
          <p:nvPr/>
        </p:nvSpPr>
        <p:spPr>
          <a:xfrm>
            <a:off x="5460387" y="311509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ZA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B072379-EDC3-14D3-D190-705815047B1B}"/>
              </a:ext>
            </a:extLst>
          </p:cNvPr>
          <p:cNvSpPr txBox="1"/>
          <p:nvPr/>
        </p:nvSpPr>
        <p:spPr>
          <a:xfrm>
            <a:off x="5536940" y="3801674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en-ZA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1A54DD-9C90-876B-CDAA-3A2A8F2FFEC9}"/>
              </a:ext>
            </a:extLst>
          </p:cNvPr>
          <p:cNvSpPr txBox="1"/>
          <p:nvPr/>
        </p:nvSpPr>
        <p:spPr>
          <a:xfrm>
            <a:off x="5585486" y="459467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499C4E6-792C-A204-E041-6D1C3297427B}"/>
              </a:ext>
            </a:extLst>
          </p:cNvPr>
          <p:cNvSpPr txBox="1"/>
          <p:nvPr/>
        </p:nvSpPr>
        <p:spPr>
          <a:xfrm>
            <a:off x="6796169" y="3485873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ZA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0F227BE-3406-9911-29E0-2DB0B10B2FD4}"/>
              </a:ext>
            </a:extLst>
          </p:cNvPr>
          <p:cNvSpPr txBox="1"/>
          <p:nvPr/>
        </p:nvSpPr>
        <p:spPr>
          <a:xfrm>
            <a:off x="7996207" y="3463088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ZA" dirty="0"/>
          </a:p>
        </p:txBody>
      </p:sp>
      <p:graphicFrame>
        <p:nvGraphicFramePr>
          <p:cNvPr id="94" name="Table 45">
            <a:extLst>
              <a:ext uri="{FF2B5EF4-FFF2-40B4-BE49-F238E27FC236}">
                <a16:creationId xmlns:a16="http://schemas.microsoft.com/office/drawing/2014/main" id="{D9EFE41D-7AEF-5442-A554-C7E52BE3AE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436547"/>
              </p:ext>
            </p:extLst>
          </p:nvPr>
        </p:nvGraphicFramePr>
        <p:xfrm>
          <a:off x="1624005" y="3706765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5" name="Table 45">
            <a:extLst>
              <a:ext uri="{FF2B5EF4-FFF2-40B4-BE49-F238E27FC236}">
                <a16:creationId xmlns:a16="http://schemas.microsoft.com/office/drawing/2014/main" id="{0A80B170-4771-1213-C44E-E4D782118BE7}"/>
              </a:ext>
            </a:extLst>
          </p:cNvPr>
          <p:cNvGraphicFramePr>
            <a:graphicFrameLocks noGrp="1"/>
          </p:cNvGraphicFramePr>
          <p:nvPr/>
        </p:nvGraphicFramePr>
        <p:xfrm>
          <a:off x="3236823" y="2238690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6" name="Table 45">
            <a:extLst>
              <a:ext uri="{FF2B5EF4-FFF2-40B4-BE49-F238E27FC236}">
                <a16:creationId xmlns:a16="http://schemas.microsoft.com/office/drawing/2014/main" id="{312A9B6A-B2A5-C9E9-FAA4-242992A02CF5}"/>
              </a:ext>
            </a:extLst>
          </p:cNvPr>
          <p:cNvGraphicFramePr>
            <a:graphicFrameLocks noGrp="1"/>
          </p:cNvGraphicFramePr>
          <p:nvPr/>
        </p:nvGraphicFramePr>
        <p:xfrm>
          <a:off x="3294330" y="3955704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7" name="Table 45">
            <a:extLst>
              <a:ext uri="{FF2B5EF4-FFF2-40B4-BE49-F238E27FC236}">
                <a16:creationId xmlns:a16="http://schemas.microsoft.com/office/drawing/2014/main" id="{3BCB934B-F12D-1672-F780-8BCCE233D193}"/>
              </a:ext>
            </a:extLst>
          </p:cNvPr>
          <p:cNvGraphicFramePr>
            <a:graphicFrameLocks noGrp="1"/>
          </p:cNvGraphicFramePr>
          <p:nvPr/>
        </p:nvGraphicFramePr>
        <p:xfrm>
          <a:off x="3232255" y="5006730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8" name="Table 45">
            <a:extLst>
              <a:ext uri="{FF2B5EF4-FFF2-40B4-BE49-F238E27FC236}">
                <a16:creationId xmlns:a16="http://schemas.microsoft.com/office/drawing/2014/main" id="{CD5906F3-56B3-3248-FA50-F6A68B3689D2}"/>
              </a:ext>
            </a:extLst>
          </p:cNvPr>
          <p:cNvGraphicFramePr>
            <a:graphicFrameLocks noGrp="1"/>
          </p:cNvGraphicFramePr>
          <p:nvPr/>
        </p:nvGraphicFramePr>
        <p:xfrm>
          <a:off x="3233607" y="6166531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9" name="Table 45">
            <a:extLst>
              <a:ext uri="{FF2B5EF4-FFF2-40B4-BE49-F238E27FC236}">
                <a16:creationId xmlns:a16="http://schemas.microsoft.com/office/drawing/2014/main" id="{BA1E9AEE-5B1E-AD25-D59D-B65B4C82593B}"/>
              </a:ext>
            </a:extLst>
          </p:cNvPr>
          <p:cNvGraphicFramePr>
            <a:graphicFrameLocks noGrp="1"/>
          </p:cNvGraphicFramePr>
          <p:nvPr/>
        </p:nvGraphicFramePr>
        <p:xfrm>
          <a:off x="4605631" y="2591171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0" name="Table 45">
            <a:extLst>
              <a:ext uri="{FF2B5EF4-FFF2-40B4-BE49-F238E27FC236}">
                <a16:creationId xmlns:a16="http://schemas.microsoft.com/office/drawing/2014/main" id="{9437509F-B352-6BFA-9D0B-0399FD394093}"/>
              </a:ext>
            </a:extLst>
          </p:cNvPr>
          <p:cNvGraphicFramePr>
            <a:graphicFrameLocks noGrp="1"/>
          </p:cNvGraphicFramePr>
          <p:nvPr/>
        </p:nvGraphicFramePr>
        <p:xfrm>
          <a:off x="4615386" y="4230024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1" name="Table 45">
            <a:extLst>
              <a:ext uri="{FF2B5EF4-FFF2-40B4-BE49-F238E27FC236}">
                <a16:creationId xmlns:a16="http://schemas.microsoft.com/office/drawing/2014/main" id="{E42EB3A6-57DC-C7D9-301D-B208569CA328}"/>
              </a:ext>
            </a:extLst>
          </p:cNvPr>
          <p:cNvGraphicFramePr>
            <a:graphicFrameLocks noGrp="1"/>
          </p:cNvGraphicFramePr>
          <p:nvPr/>
        </p:nvGraphicFramePr>
        <p:xfrm>
          <a:off x="4615386" y="5614942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2" name="Table 45">
            <a:extLst>
              <a:ext uri="{FF2B5EF4-FFF2-40B4-BE49-F238E27FC236}">
                <a16:creationId xmlns:a16="http://schemas.microsoft.com/office/drawing/2014/main" id="{A7F7ED29-0F41-6579-E502-13E95508158D}"/>
              </a:ext>
            </a:extLst>
          </p:cNvPr>
          <p:cNvGraphicFramePr>
            <a:graphicFrameLocks noGrp="1"/>
          </p:cNvGraphicFramePr>
          <p:nvPr/>
        </p:nvGraphicFramePr>
        <p:xfrm>
          <a:off x="5996333" y="3080547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3" name="Table 45">
            <a:extLst>
              <a:ext uri="{FF2B5EF4-FFF2-40B4-BE49-F238E27FC236}">
                <a16:creationId xmlns:a16="http://schemas.microsoft.com/office/drawing/2014/main" id="{B6300783-6C74-158E-7E28-AE3DCFA1BF2C}"/>
              </a:ext>
            </a:extLst>
          </p:cNvPr>
          <p:cNvGraphicFramePr>
            <a:graphicFrameLocks noGrp="1"/>
          </p:cNvGraphicFramePr>
          <p:nvPr/>
        </p:nvGraphicFramePr>
        <p:xfrm>
          <a:off x="7194039" y="3080547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14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4" name="Table 45">
            <a:extLst>
              <a:ext uri="{FF2B5EF4-FFF2-40B4-BE49-F238E27FC236}">
                <a16:creationId xmlns:a16="http://schemas.microsoft.com/office/drawing/2014/main" id="{F84AC821-A500-DCAC-FB59-503322670643}"/>
              </a:ext>
            </a:extLst>
          </p:cNvPr>
          <p:cNvGraphicFramePr>
            <a:graphicFrameLocks noGrp="1"/>
          </p:cNvGraphicFramePr>
          <p:nvPr/>
        </p:nvGraphicFramePr>
        <p:xfrm>
          <a:off x="8550755" y="3081686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16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23974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5FBFF-8F86-42BC-8C28-7D9413125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: create a website</a:t>
            </a:r>
          </a:p>
        </p:txBody>
      </p: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9D7C1BCA-10D2-AB11-FC69-8AE819812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7779" y="4012070"/>
            <a:ext cx="4782708" cy="1937397"/>
          </a:xfrm>
        </p:spPr>
        <p:txBody>
          <a:bodyPr>
            <a:normAutofit/>
          </a:bodyPr>
          <a:lstStyle/>
          <a:p>
            <a:r>
              <a:rPr lang="en-US" dirty="0"/>
              <a:t>For a task t, its slack is the difference between the latest start time and the early start time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DFEE9C-5400-849A-8283-6615B3E58345}"/>
              </a:ext>
            </a:extLst>
          </p:cNvPr>
          <p:cNvSpPr/>
          <p:nvPr/>
        </p:nvSpPr>
        <p:spPr>
          <a:xfrm>
            <a:off x="2374232" y="4030877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9775068-76A0-1536-B7E8-66FD2DDB7505}"/>
              </a:ext>
            </a:extLst>
          </p:cNvPr>
          <p:cNvSpPr/>
          <p:nvPr/>
        </p:nvSpPr>
        <p:spPr>
          <a:xfrm>
            <a:off x="3590349" y="2542673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EB13075-2682-F353-AB4E-4BAC26BAE390}"/>
              </a:ext>
            </a:extLst>
          </p:cNvPr>
          <p:cNvSpPr/>
          <p:nvPr/>
        </p:nvSpPr>
        <p:spPr>
          <a:xfrm>
            <a:off x="3590349" y="3582593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1FFAD2D-5EE7-2950-D002-1AB0B200618E}"/>
              </a:ext>
            </a:extLst>
          </p:cNvPr>
          <p:cNvSpPr/>
          <p:nvPr/>
        </p:nvSpPr>
        <p:spPr>
          <a:xfrm>
            <a:off x="3573070" y="4612572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0FB859B-FAA6-935B-7356-4EF2BC4902D0}"/>
              </a:ext>
            </a:extLst>
          </p:cNvPr>
          <p:cNvSpPr/>
          <p:nvPr/>
        </p:nvSpPr>
        <p:spPr>
          <a:xfrm>
            <a:off x="3573070" y="5776871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D440C9F-8AF0-F711-0DEF-631500763E37}"/>
              </a:ext>
            </a:extLst>
          </p:cNvPr>
          <p:cNvCxnSpPr>
            <a:cxnSpLocks/>
            <a:stCxn id="22" idx="7"/>
            <a:endCxn id="46" idx="3"/>
          </p:cNvCxnSpPr>
          <p:nvPr/>
        </p:nvCxnSpPr>
        <p:spPr>
          <a:xfrm flipV="1">
            <a:off x="2709945" y="2842452"/>
            <a:ext cx="938003" cy="1239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D6A02C1-942D-0ECF-384C-73B67212AF47}"/>
              </a:ext>
            </a:extLst>
          </p:cNvPr>
          <p:cNvCxnSpPr>
            <a:cxnSpLocks/>
            <a:stCxn id="22" idx="6"/>
            <a:endCxn id="47" idx="2"/>
          </p:cNvCxnSpPr>
          <p:nvPr/>
        </p:nvCxnSpPr>
        <p:spPr>
          <a:xfrm flipV="1">
            <a:off x="2767543" y="3758200"/>
            <a:ext cx="822806" cy="448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2F61886-376E-B26B-BFFB-32B5EBE2D9F1}"/>
              </a:ext>
            </a:extLst>
          </p:cNvPr>
          <p:cNvCxnSpPr>
            <a:cxnSpLocks/>
            <a:stCxn id="22" idx="5"/>
            <a:endCxn id="48" idx="2"/>
          </p:cNvCxnSpPr>
          <p:nvPr/>
        </p:nvCxnSpPr>
        <p:spPr>
          <a:xfrm>
            <a:off x="2709945" y="4330655"/>
            <a:ext cx="863125" cy="457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C7ED898-61BB-A2C3-6598-35E832DCF9DA}"/>
              </a:ext>
            </a:extLst>
          </p:cNvPr>
          <p:cNvCxnSpPr>
            <a:cxnSpLocks/>
            <a:stCxn id="22" idx="4"/>
            <a:endCxn id="49" idx="2"/>
          </p:cNvCxnSpPr>
          <p:nvPr/>
        </p:nvCxnSpPr>
        <p:spPr>
          <a:xfrm>
            <a:off x="2570888" y="4382090"/>
            <a:ext cx="1002182" cy="1570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B5BEBF2A-08C1-D003-14AA-2E5990648D76}"/>
              </a:ext>
            </a:extLst>
          </p:cNvPr>
          <p:cNvSpPr/>
          <p:nvPr/>
        </p:nvSpPr>
        <p:spPr>
          <a:xfrm>
            <a:off x="4947065" y="2902098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8D773CE-FEBA-8997-A2A3-BC68CCA29DBF}"/>
              </a:ext>
            </a:extLst>
          </p:cNvPr>
          <p:cNvSpPr/>
          <p:nvPr/>
        </p:nvSpPr>
        <p:spPr>
          <a:xfrm>
            <a:off x="4947065" y="3855270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6A03A7B-7210-DC68-25C3-2234AA76B442}"/>
              </a:ext>
            </a:extLst>
          </p:cNvPr>
          <p:cNvSpPr/>
          <p:nvPr/>
        </p:nvSpPr>
        <p:spPr>
          <a:xfrm>
            <a:off x="4947065" y="5187935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F3B3A92-9F15-5E77-36C4-41ECE0E03811}"/>
              </a:ext>
            </a:extLst>
          </p:cNvPr>
          <p:cNvCxnSpPr>
            <a:cxnSpLocks/>
            <a:endCxn id="64" idx="2"/>
          </p:cNvCxnSpPr>
          <p:nvPr/>
        </p:nvCxnSpPr>
        <p:spPr>
          <a:xfrm>
            <a:off x="4041259" y="2768951"/>
            <a:ext cx="905806" cy="308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97ABD5B-F8B6-ED76-A19C-1B63BFAE0444}"/>
              </a:ext>
            </a:extLst>
          </p:cNvPr>
          <p:cNvCxnSpPr>
            <a:cxnSpLocks/>
            <a:stCxn id="47" idx="7"/>
            <a:endCxn id="64" idx="3"/>
          </p:cNvCxnSpPr>
          <p:nvPr/>
        </p:nvCxnSpPr>
        <p:spPr>
          <a:xfrm flipV="1">
            <a:off x="3926062" y="3201876"/>
            <a:ext cx="1078601" cy="43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72F271D-58F8-C1E9-A104-7AA53AD9987B}"/>
              </a:ext>
            </a:extLst>
          </p:cNvPr>
          <p:cNvCxnSpPr>
            <a:cxnSpLocks/>
            <a:stCxn id="47" idx="6"/>
            <a:endCxn id="65" idx="2"/>
          </p:cNvCxnSpPr>
          <p:nvPr/>
        </p:nvCxnSpPr>
        <p:spPr>
          <a:xfrm>
            <a:off x="3983661" y="3758200"/>
            <a:ext cx="963404" cy="272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FFFBC00-AC71-24F4-7A0D-4845CD30C09C}"/>
              </a:ext>
            </a:extLst>
          </p:cNvPr>
          <p:cNvCxnSpPr>
            <a:cxnSpLocks/>
            <a:stCxn id="48" idx="5"/>
            <a:endCxn id="66" idx="2"/>
          </p:cNvCxnSpPr>
          <p:nvPr/>
        </p:nvCxnSpPr>
        <p:spPr>
          <a:xfrm>
            <a:off x="3908783" y="4912351"/>
            <a:ext cx="1038282" cy="451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EEDD00C-69CC-B1A4-C32F-4CF3B9E77587}"/>
              </a:ext>
            </a:extLst>
          </p:cNvPr>
          <p:cNvCxnSpPr>
            <a:cxnSpLocks/>
            <a:stCxn id="49" idx="6"/>
            <a:endCxn id="66" idx="3"/>
          </p:cNvCxnSpPr>
          <p:nvPr/>
        </p:nvCxnSpPr>
        <p:spPr>
          <a:xfrm flipV="1">
            <a:off x="3966381" y="5487714"/>
            <a:ext cx="1038282" cy="464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8349391-ECA5-1E9D-CA3A-9A766F818D58}"/>
              </a:ext>
            </a:extLst>
          </p:cNvPr>
          <p:cNvSpPr/>
          <p:nvPr/>
        </p:nvSpPr>
        <p:spPr>
          <a:xfrm>
            <a:off x="6303780" y="3406987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3904B7A-7AB4-F21E-DA15-0DF2B9809A66}"/>
              </a:ext>
            </a:extLst>
          </p:cNvPr>
          <p:cNvCxnSpPr>
            <a:cxnSpLocks/>
            <a:stCxn id="64" idx="6"/>
            <a:endCxn id="72" idx="1"/>
          </p:cNvCxnSpPr>
          <p:nvPr/>
        </p:nvCxnSpPr>
        <p:spPr>
          <a:xfrm>
            <a:off x="5340376" y="3077704"/>
            <a:ext cx="1021003" cy="38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A0B7AEB-F1B7-B216-4E77-CC0AB119140E}"/>
              </a:ext>
            </a:extLst>
          </p:cNvPr>
          <p:cNvCxnSpPr>
            <a:cxnSpLocks/>
            <a:stCxn id="65" idx="6"/>
            <a:endCxn id="72" idx="3"/>
          </p:cNvCxnSpPr>
          <p:nvPr/>
        </p:nvCxnSpPr>
        <p:spPr>
          <a:xfrm flipV="1">
            <a:off x="5340376" y="3706765"/>
            <a:ext cx="1021003" cy="324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4EB01A0-F15F-5E6E-CFCE-96D14AF057D7}"/>
              </a:ext>
            </a:extLst>
          </p:cNvPr>
          <p:cNvCxnSpPr>
            <a:cxnSpLocks/>
            <a:stCxn id="66" idx="7"/>
            <a:endCxn id="72" idx="4"/>
          </p:cNvCxnSpPr>
          <p:nvPr/>
        </p:nvCxnSpPr>
        <p:spPr>
          <a:xfrm flipV="1">
            <a:off x="5282777" y="3758200"/>
            <a:ext cx="1217658" cy="1481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A5139E95-2EAD-F45A-4AF9-3D34998EA0C8}"/>
              </a:ext>
            </a:extLst>
          </p:cNvPr>
          <p:cNvSpPr/>
          <p:nvPr/>
        </p:nvSpPr>
        <p:spPr>
          <a:xfrm>
            <a:off x="7463839" y="3406987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AB8B6E1-1CA8-53C5-124A-27524AFC6938}"/>
              </a:ext>
            </a:extLst>
          </p:cNvPr>
          <p:cNvSpPr/>
          <p:nvPr/>
        </p:nvSpPr>
        <p:spPr>
          <a:xfrm>
            <a:off x="8670388" y="3406983"/>
            <a:ext cx="826538" cy="351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C08C276-12C8-262B-C720-CA5C964CD125}"/>
              </a:ext>
            </a:extLst>
          </p:cNvPr>
          <p:cNvCxnSpPr>
            <a:cxnSpLocks/>
            <a:stCxn id="72" idx="6"/>
            <a:endCxn id="76" idx="2"/>
          </p:cNvCxnSpPr>
          <p:nvPr/>
        </p:nvCxnSpPr>
        <p:spPr>
          <a:xfrm>
            <a:off x="6697091" y="3582593"/>
            <a:ext cx="766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2122E6F-7F4C-7E0F-5852-B4BECF89C9C9}"/>
              </a:ext>
            </a:extLst>
          </p:cNvPr>
          <p:cNvCxnSpPr>
            <a:cxnSpLocks/>
            <a:stCxn id="76" idx="6"/>
            <a:endCxn id="77" idx="2"/>
          </p:cNvCxnSpPr>
          <p:nvPr/>
        </p:nvCxnSpPr>
        <p:spPr>
          <a:xfrm flipV="1">
            <a:off x="7857150" y="3582591"/>
            <a:ext cx="81323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573D773-4645-ED47-B541-D3C7D8B4D57B}"/>
              </a:ext>
            </a:extLst>
          </p:cNvPr>
          <p:cNvSpPr txBox="1"/>
          <p:nvPr/>
        </p:nvSpPr>
        <p:spPr>
          <a:xfrm>
            <a:off x="2914767" y="3150693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17B4EDA-2551-EE76-D45D-7622330BDCF5}"/>
              </a:ext>
            </a:extLst>
          </p:cNvPr>
          <p:cNvSpPr txBox="1"/>
          <p:nvPr/>
        </p:nvSpPr>
        <p:spPr>
          <a:xfrm>
            <a:off x="3077460" y="3855270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E96B57E-7F29-AD04-8517-0A142F618CEF}"/>
              </a:ext>
            </a:extLst>
          </p:cNvPr>
          <p:cNvSpPr txBox="1"/>
          <p:nvPr/>
        </p:nvSpPr>
        <p:spPr>
          <a:xfrm>
            <a:off x="2985606" y="4454828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D56652A-AF0F-4187-04B8-610D9110A401}"/>
              </a:ext>
            </a:extLst>
          </p:cNvPr>
          <p:cNvSpPr txBox="1"/>
          <p:nvPr/>
        </p:nvSpPr>
        <p:spPr>
          <a:xfrm>
            <a:off x="2739435" y="4946391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2C46613-C7BB-00B5-17D1-513950140A7A}"/>
              </a:ext>
            </a:extLst>
          </p:cNvPr>
          <p:cNvSpPr txBox="1"/>
          <p:nvPr/>
        </p:nvSpPr>
        <p:spPr>
          <a:xfrm>
            <a:off x="4211381" y="2785809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4F008E6-A3B8-BF4B-7B30-9519BD4875C3}"/>
              </a:ext>
            </a:extLst>
          </p:cNvPr>
          <p:cNvSpPr txBox="1"/>
          <p:nvPr/>
        </p:nvSpPr>
        <p:spPr>
          <a:xfrm>
            <a:off x="4319373" y="3302865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ZA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BA065BE-E1C3-468B-442D-B71109C80EC4}"/>
              </a:ext>
            </a:extLst>
          </p:cNvPr>
          <p:cNvSpPr txBox="1"/>
          <p:nvPr/>
        </p:nvSpPr>
        <p:spPr>
          <a:xfrm>
            <a:off x="4332948" y="384159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ZA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B6430C-FDD5-E8FD-7D27-8F74745887BD}"/>
              </a:ext>
            </a:extLst>
          </p:cNvPr>
          <p:cNvSpPr txBox="1"/>
          <p:nvPr/>
        </p:nvSpPr>
        <p:spPr>
          <a:xfrm>
            <a:off x="4351006" y="4858998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E3632C3-88D4-AB94-1A7B-4DD130262735}"/>
              </a:ext>
            </a:extLst>
          </p:cNvPr>
          <p:cNvSpPr txBox="1"/>
          <p:nvPr/>
        </p:nvSpPr>
        <p:spPr>
          <a:xfrm>
            <a:off x="4211381" y="565858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ZA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7E73120-1BA3-76D2-5F3A-50A6B6349FAA}"/>
              </a:ext>
            </a:extLst>
          </p:cNvPr>
          <p:cNvSpPr txBox="1"/>
          <p:nvPr/>
        </p:nvSpPr>
        <p:spPr>
          <a:xfrm>
            <a:off x="5460387" y="311509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ZA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B072379-EDC3-14D3-D190-705815047B1B}"/>
              </a:ext>
            </a:extLst>
          </p:cNvPr>
          <p:cNvSpPr txBox="1"/>
          <p:nvPr/>
        </p:nvSpPr>
        <p:spPr>
          <a:xfrm>
            <a:off x="5536940" y="3801674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en-ZA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1A54DD-9C90-876B-CDAA-3A2A8F2FFEC9}"/>
              </a:ext>
            </a:extLst>
          </p:cNvPr>
          <p:cNvSpPr txBox="1"/>
          <p:nvPr/>
        </p:nvSpPr>
        <p:spPr>
          <a:xfrm>
            <a:off x="5585486" y="459467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499C4E6-792C-A204-E041-6D1C3297427B}"/>
              </a:ext>
            </a:extLst>
          </p:cNvPr>
          <p:cNvSpPr txBox="1"/>
          <p:nvPr/>
        </p:nvSpPr>
        <p:spPr>
          <a:xfrm>
            <a:off x="6796169" y="3485873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ZA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0F227BE-3406-9911-29E0-2DB0B10B2FD4}"/>
              </a:ext>
            </a:extLst>
          </p:cNvPr>
          <p:cNvSpPr txBox="1"/>
          <p:nvPr/>
        </p:nvSpPr>
        <p:spPr>
          <a:xfrm>
            <a:off x="7996207" y="3463088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ZA" dirty="0"/>
          </a:p>
        </p:txBody>
      </p:sp>
      <p:graphicFrame>
        <p:nvGraphicFramePr>
          <p:cNvPr id="94" name="Table 45">
            <a:extLst>
              <a:ext uri="{FF2B5EF4-FFF2-40B4-BE49-F238E27FC236}">
                <a16:creationId xmlns:a16="http://schemas.microsoft.com/office/drawing/2014/main" id="{D9EFE41D-7AEF-5442-A554-C7E52BE3AE9D}"/>
              </a:ext>
            </a:extLst>
          </p:cNvPr>
          <p:cNvGraphicFramePr>
            <a:graphicFrameLocks noGrp="1"/>
          </p:cNvGraphicFramePr>
          <p:nvPr/>
        </p:nvGraphicFramePr>
        <p:xfrm>
          <a:off x="1624005" y="3706765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5" name="Table 45">
            <a:extLst>
              <a:ext uri="{FF2B5EF4-FFF2-40B4-BE49-F238E27FC236}">
                <a16:creationId xmlns:a16="http://schemas.microsoft.com/office/drawing/2014/main" id="{0A80B170-4771-1213-C44E-E4D782118BE7}"/>
              </a:ext>
            </a:extLst>
          </p:cNvPr>
          <p:cNvGraphicFramePr>
            <a:graphicFrameLocks noGrp="1"/>
          </p:cNvGraphicFramePr>
          <p:nvPr/>
        </p:nvGraphicFramePr>
        <p:xfrm>
          <a:off x="3236823" y="2238690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6" name="Table 45">
            <a:extLst>
              <a:ext uri="{FF2B5EF4-FFF2-40B4-BE49-F238E27FC236}">
                <a16:creationId xmlns:a16="http://schemas.microsoft.com/office/drawing/2014/main" id="{312A9B6A-B2A5-C9E9-FAA4-242992A02CF5}"/>
              </a:ext>
            </a:extLst>
          </p:cNvPr>
          <p:cNvGraphicFramePr>
            <a:graphicFrameLocks noGrp="1"/>
          </p:cNvGraphicFramePr>
          <p:nvPr/>
        </p:nvGraphicFramePr>
        <p:xfrm>
          <a:off x="3294330" y="3955704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7" name="Table 45">
            <a:extLst>
              <a:ext uri="{FF2B5EF4-FFF2-40B4-BE49-F238E27FC236}">
                <a16:creationId xmlns:a16="http://schemas.microsoft.com/office/drawing/2014/main" id="{3BCB934B-F12D-1672-F780-8BCCE233D193}"/>
              </a:ext>
            </a:extLst>
          </p:cNvPr>
          <p:cNvGraphicFramePr>
            <a:graphicFrameLocks noGrp="1"/>
          </p:cNvGraphicFramePr>
          <p:nvPr/>
        </p:nvGraphicFramePr>
        <p:xfrm>
          <a:off x="3232255" y="5006730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8" name="Table 45">
            <a:extLst>
              <a:ext uri="{FF2B5EF4-FFF2-40B4-BE49-F238E27FC236}">
                <a16:creationId xmlns:a16="http://schemas.microsoft.com/office/drawing/2014/main" id="{CD5906F3-56B3-3248-FA50-F6A68B3689D2}"/>
              </a:ext>
            </a:extLst>
          </p:cNvPr>
          <p:cNvGraphicFramePr>
            <a:graphicFrameLocks noGrp="1"/>
          </p:cNvGraphicFramePr>
          <p:nvPr/>
        </p:nvGraphicFramePr>
        <p:xfrm>
          <a:off x="3233607" y="6166531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9" name="Table 45">
            <a:extLst>
              <a:ext uri="{FF2B5EF4-FFF2-40B4-BE49-F238E27FC236}">
                <a16:creationId xmlns:a16="http://schemas.microsoft.com/office/drawing/2014/main" id="{BA1E9AEE-5B1E-AD25-D59D-B65B4C82593B}"/>
              </a:ext>
            </a:extLst>
          </p:cNvPr>
          <p:cNvGraphicFramePr>
            <a:graphicFrameLocks noGrp="1"/>
          </p:cNvGraphicFramePr>
          <p:nvPr/>
        </p:nvGraphicFramePr>
        <p:xfrm>
          <a:off x="4605631" y="2591171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0" name="Table 45">
            <a:extLst>
              <a:ext uri="{FF2B5EF4-FFF2-40B4-BE49-F238E27FC236}">
                <a16:creationId xmlns:a16="http://schemas.microsoft.com/office/drawing/2014/main" id="{9437509F-B352-6BFA-9D0B-0399FD394093}"/>
              </a:ext>
            </a:extLst>
          </p:cNvPr>
          <p:cNvGraphicFramePr>
            <a:graphicFrameLocks noGrp="1"/>
          </p:cNvGraphicFramePr>
          <p:nvPr/>
        </p:nvGraphicFramePr>
        <p:xfrm>
          <a:off x="4615386" y="4230024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1" name="Table 45">
            <a:extLst>
              <a:ext uri="{FF2B5EF4-FFF2-40B4-BE49-F238E27FC236}">
                <a16:creationId xmlns:a16="http://schemas.microsoft.com/office/drawing/2014/main" id="{E42EB3A6-57DC-C7D9-301D-B208569CA328}"/>
              </a:ext>
            </a:extLst>
          </p:cNvPr>
          <p:cNvGraphicFramePr>
            <a:graphicFrameLocks noGrp="1"/>
          </p:cNvGraphicFramePr>
          <p:nvPr/>
        </p:nvGraphicFramePr>
        <p:xfrm>
          <a:off x="4615386" y="5614942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2" name="Table 45">
            <a:extLst>
              <a:ext uri="{FF2B5EF4-FFF2-40B4-BE49-F238E27FC236}">
                <a16:creationId xmlns:a16="http://schemas.microsoft.com/office/drawing/2014/main" id="{A7F7ED29-0F41-6579-E502-13E95508158D}"/>
              </a:ext>
            </a:extLst>
          </p:cNvPr>
          <p:cNvGraphicFramePr>
            <a:graphicFrameLocks noGrp="1"/>
          </p:cNvGraphicFramePr>
          <p:nvPr/>
        </p:nvGraphicFramePr>
        <p:xfrm>
          <a:off x="5996333" y="3080547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3" name="Table 45">
            <a:extLst>
              <a:ext uri="{FF2B5EF4-FFF2-40B4-BE49-F238E27FC236}">
                <a16:creationId xmlns:a16="http://schemas.microsoft.com/office/drawing/2014/main" id="{B6300783-6C74-158E-7E28-AE3DCFA1BF2C}"/>
              </a:ext>
            </a:extLst>
          </p:cNvPr>
          <p:cNvGraphicFramePr>
            <a:graphicFrameLocks noGrp="1"/>
          </p:cNvGraphicFramePr>
          <p:nvPr/>
        </p:nvGraphicFramePr>
        <p:xfrm>
          <a:off x="7194039" y="3080547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14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4" name="Table 45">
            <a:extLst>
              <a:ext uri="{FF2B5EF4-FFF2-40B4-BE49-F238E27FC236}">
                <a16:creationId xmlns:a16="http://schemas.microsoft.com/office/drawing/2014/main" id="{F84AC821-A500-DCAC-FB59-503322670643}"/>
              </a:ext>
            </a:extLst>
          </p:cNvPr>
          <p:cNvGraphicFramePr>
            <a:graphicFrameLocks noGrp="1"/>
          </p:cNvGraphicFramePr>
          <p:nvPr/>
        </p:nvGraphicFramePr>
        <p:xfrm>
          <a:off x="8550755" y="3081686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16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90072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5FBFF-8F86-42BC-8C28-7D9413125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: create a website</a:t>
            </a:r>
          </a:p>
        </p:txBody>
      </p: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9D7C1BCA-10D2-AB11-FC69-8AE819812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7779" y="4012070"/>
            <a:ext cx="4782708" cy="1937397"/>
          </a:xfrm>
        </p:spPr>
        <p:txBody>
          <a:bodyPr>
            <a:normAutofit/>
          </a:bodyPr>
          <a:lstStyle/>
          <a:p>
            <a:r>
              <a:rPr lang="en-US" dirty="0"/>
              <a:t>For a task t, its slack is the difference between the latest start time and the early start time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DFEE9C-5400-849A-8283-6615B3E58345}"/>
              </a:ext>
            </a:extLst>
          </p:cNvPr>
          <p:cNvSpPr/>
          <p:nvPr/>
        </p:nvSpPr>
        <p:spPr>
          <a:xfrm>
            <a:off x="2374232" y="4030877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9775068-76A0-1536-B7E8-66FD2DDB7505}"/>
              </a:ext>
            </a:extLst>
          </p:cNvPr>
          <p:cNvSpPr/>
          <p:nvPr/>
        </p:nvSpPr>
        <p:spPr>
          <a:xfrm>
            <a:off x="3590349" y="2542673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EB13075-2682-F353-AB4E-4BAC26BAE390}"/>
              </a:ext>
            </a:extLst>
          </p:cNvPr>
          <p:cNvSpPr/>
          <p:nvPr/>
        </p:nvSpPr>
        <p:spPr>
          <a:xfrm>
            <a:off x="3590349" y="3582593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1FFAD2D-5EE7-2950-D002-1AB0B200618E}"/>
              </a:ext>
            </a:extLst>
          </p:cNvPr>
          <p:cNvSpPr/>
          <p:nvPr/>
        </p:nvSpPr>
        <p:spPr>
          <a:xfrm>
            <a:off x="3573070" y="4612572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0FB859B-FAA6-935B-7356-4EF2BC4902D0}"/>
              </a:ext>
            </a:extLst>
          </p:cNvPr>
          <p:cNvSpPr/>
          <p:nvPr/>
        </p:nvSpPr>
        <p:spPr>
          <a:xfrm>
            <a:off x="3573070" y="5776871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D440C9F-8AF0-F711-0DEF-631500763E37}"/>
              </a:ext>
            </a:extLst>
          </p:cNvPr>
          <p:cNvCxnSpPr>
            <a:cxnSpLocks/>
            <a:stCxn id="22" idx="7"/>
            <a:endCxn id="46" idx="3"/>
          </p:cNvCxnSpPr>
          <p:nvPr/>
        </p:nvCxnSpPr>
        <p:spPr>
          <a:xfrm flipV="1">
            <a:off x="2709945" y="2842452"/>
            <a:ext cx="938003" cy="1239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D6A02C1-942D-0ECF-384C-73B67212AF47}"/>
              </a:ext>
            </a:extLst>
          </p:cNvPr>
          <p:cNvCxnSpPr>
            <a:cxnSpLocks/>
            <a:stCxn id="22" idx="6"/>
            <a:endCxn id="47" idx="2"/>
          </p:cNvCxnSpPr>
          <p:nvPr/>
        </p:nvCxnSpPr>
        <p:spPr>
          <a:xfrm flipV="1">
            <a:off x="2767543" y="3758200"/>
            <a:ext cx="822806" cy="448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2F61886-376E-B26B-BFFB-32B5EBE2D9F1}"/>
              </a:ext>
            </a:extLst>
          </p:cNvPr>
          <p:cNvCxnSpPr>
            <a:cxnSpLocks/>
            <a:stCxn id="22" idx="5"/>
            <a:endCxn id="48" idx="2"/>
          </p:cNvCxnSpPr>
          <p:nvPr/>
        </p:nvCxnSpPr>
        <p:spPr>
          <a:xfrm>
            <a:off x="2709945" y="4330655"/>
            <a:ext cx="863125" cy="457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C7ED898-61BB-A2C3-6598-35E832DCF9DA}"/>
              </a:ext>
            </a:extLst>
          </p:cNvPr>
          <p:cNvCxnSpPr>
            <a:cxnSpLocks/>
            <a:stCxn id="22" idx="4"/>
            <a:endCxn id="49" idx="2"/>
          </p:cNvCxnSpPr>
          <p:nvPr/>
        </p:nvCxnSpPr>
        <p:spPr>
          <a:xfrm>
            <a:off x="2570888" y="4382090"/>
            <a:ext cx="1002182" cy="1570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B5BEBF2A-08C1-D003-14AA-2E5990648D76}"/>
              </a:ext>
            </a:extLst>
          </p:cNvPr>
          <p:cNvSpPr/>
          <p:nvPr/>
        </p:nvSpPr>
        <p:spPr>
          <a:xfrm>
            <a:off x="4947065" y="2902098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8D773CE-FEBA-8997-A2A3-BC68CCA29DBF}"/>
              </a:ext>
            </a:extLst>
          </p:cNvPr>
          <p:cNvSpPr/>
          <p:nvPr/>
        </p:nvSpPr>
        <p:spPr>
          <a:xfrm>
            <a:off x="4947065" y="3855270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6A03A7B-7210-DC68-25C3-2234AA76B442}"/>
              </a:ext>
            </a:extLst>
          </p:cNvPr>
          <p:cNvSpPr/>
          <p:nvPr/>
        </p:nvSpPr>
        <p:spPr>
          <a:xfrm>
            <a:off x="4947065" y="5187935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F3B3A92-9F15-5E77-36C4-41ECE0E03811}"/>
              </a:ext>
            </a:extLst>
          </p:cNvPr>
          <p:cNvCxnSpPr>
            <a:cxnSpLocks/>
            <a:endCxn id="64" idx="2"/>
          </p:cNvCxnSpPr>
          <p:nvPr/>
        </p:nvCxnSpPr>
        <p:spPr>
          <a:xfrm>
            <a:off x="4041259" y="2768951"/>
            <a:ext cx="905806" cy="308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97ABD5B-F8B6-ED76-A19C-1B63BFAE0444}"/>
              </a:ext>
            </a:extLst>
          </p:cNvPr>
          <p:cNvCxnSpPr>
            <a:cxnSpLocks/>
            <a:stCxn id="47" idx="7"/>
            <a:endCxn id="64" idx="3"/>
          </p:cNvCxnSpPr>
          <p:nvPr/>
        </p:nvCxnSpPr>
        <p:spPr>
          <a:xfrm flipV="1">
            <a:off x="3926062" y="3201876"/>
            <a:ext cx="1078601" cy="43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72F271D-58F8-C1E9-A104-7AA53AD9987B}"/>
              </a:ext>
            </a:extLst>
          </p:cNvPr>
          <p:cNvCxnSpPr>
            <a:cxnSpLocks/>
            <a:stCxn id="47" idx="6"/>
            <a:endCxn id="65" idx="2"/>
          </p:cNvCxnSpPr>
          <p:nvPr/>
        </p:nvCxnSpPr>
        <p:spPr>
          <a:xfrm>
            <a:off x="3983661" y="3758200"/>
            <a:ext cx="963404" cy="272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FFFBC00-AC71-24F4-7A0D-4845CD30C09C}"/>
              </a:ext>
            </a:extLst>
          </p:cNvPr>
          <p:cNvCxnSpPr>
            <a:cxnSpLocks/>
            <a:stCxn id="48" idx="5"/>
            <a:endCxn id="66" idx="2"/>
          </p:cNvCxnSpPr>
          <p:nvPr/>
        </p:nvCxnSpPr>
        <p:spPr>
          <a:xfrm>
            <a:off x="3908783" y="4912351"/>
            <a:ext cx="1038282" cy="451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EEDD00C-69CC-B1A4-C32F-4CF3B9E77587}"/>
              </a:ext>
            </a:extLst>
          </p:cNvPr>
          <p:cNvCxnSpPr>
            <a:cxnSpLocks/>
            <a:stCxn id="49" idx="6"/>
            <a:endCxn id="66" idx="3"/>
          </p:cNvCxnSpPr>
          <p:nvPr/>
        </p:nvCxnSpPr>
        <p:spPr>
          <a:xfrm flipV="1">
            <a:off x="3966381" y="5487714"/>
            <a:ext cx="1038282" cy="464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8349391-ECA5-1E9D-CA3A-9A766F818D58}"/>
              </a:ext>
            </a:extLst>
          </p:cNvPr>
          <p:cNvSpPr/>
          <p:nvPr/>
        </p:nvSpPr>
        <p:spPr>
          <a:xfrm>
            <a:off x="6303780" y="3406987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3904B7A-7AB4-F21E-DA15-0DF2B9809A66}"/>
              </a:ext>
            </a:extLst>
          </p:cNvPr>
          <p:cNvCxnSpPr>
            <a:cxnSpLocks/>
            <a:stCxn id="64" idx="6"/>
            <a:endCxn id="72" idx="1"/>
          </p:cNvCxnSpPr>
          <p:nvPr/>
        </p:nvCxnSpPr>
        <p:spPr>
          <a:xfrm>
            <a:off x="5340376" y="3077704"/>
            <a:ext cx="1021003" cy="38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A0B7AEB-F1B7-B216-4E77-CC0AB119140E}"/>
              </a:ext>
            </a:extLst>
          </p:cNvPr>
          <p:cNvCxnSpPr>
            <a:cxnSpLocks/>
            <a:stCxn id="65" idx="6"/>
            <a:endCxn id="72" idx="3"/>
          </p:cNvCxnSpPr>
          <p:nvPr/>
        </p:nvCxnSpPr>
        <p:spPr>
          <a:xfrm flipV="1">
            <a:off x="5340376" y="3706765"/>
            <a:ext cx="1021003" cy="324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4EB01A0-F15F-5E6E-CFCE-96D14AF057D7}"/>
              </a:ext>
            </a:extLst>
          </p:cNvPr>
          <p:cNvCxnSpPr>
            <a:cxnSpLocks/>
            <a:stCxn id="66" idx="7"/>
            <a:endCxn id="72" idx="4"/>
          </p:cNvCxnSpPr>
          <p:nvPr/>
        </p:nvCxnSpPr>
        <p:spPr>
          <a:xfrm flipV="1">
            <a:off x="5282777" y="3758200"/>
            <a:ext cx="1217658" cy="1481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A5139E95-2EAD-F45A-4AF9-3D34998EA0C8}"/>
              </a:ext>
            </a:extLst>
          </p:cNvPr>
          <p:cNvSpPr/>
          <p:nvPr/>
        </p:nvSpPr>
        <p:spPr>
          <a:xfrm>
            <a:off x="7463839" y="3406987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AB8B6E1-1CA8-53C5-124A-27524AFC6938}"/>
              </a:ext>
            </a:extLst>
          </p:cNvPr>
          <p:cNvSpPr/>
          <p:nvPr/>
        </p:nvSpPr>
        <p:spPr>
          <a:xfrm>
            <a:off x="8670388" y="3406983"/>
            <a:ext cx="826538" cy="351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C08C276-12C8-262B-C720-CA5C964CD125}"/>
              </a:ext>
            </a:extLst>
          </p:cNvPr>
          <p:cNvCxnSpPr>
            <a:cxnSpLocks/>
            <a:stCxn id="72" idx="6"/>
            <a:endCxn id="76" idx="2"/>
          </p:cNvCxnSpPr>
          <p:nvPr/>
        </p:nvCxnSpPr>
        <p:spPr>
          <a:xfrm>
            <a:off x="6697091" y="3582593"/>
            <a:ext cx="766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2122E6F-7F4C-7E0F-5852-B4BECF89C9C9}"/>
              </a:ext>
            </a:extLst>
          </p:cNvPr>
          <p:cNvCxnSpPr>
            <a:cxnSpLocks/>
            <a:stCxn id="76" idx="6"/>
            <a:endCxn id="77" idx="2"/>
          </p:cNvCxnSpPr>
          <p:nvPr/>
        </p:nvCxnSpPr>
        <p:spPr>
          <a:xfrm flipV="1">
            <a:off x="7857150" y="3582591"/>
            <a:ext cx="81323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573D773-4645-ED47-B541-D3C7D8B4D57B}"/>
              </a:ext>
            </a:extLst>
          </p:cNvPr>
          <p:cNvSpPr txBox="1"/>
          <p:nvPr/>
        </p:nvSpPr>
        <p:spPr>
          <a:xfrm>
            <a:off x="2914767" y="3150693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17B4EDA-2551-EE76-D45D-7622330BDCF5}"/>
              </a:ext>
            </a:extLst>
          </p:cNvPr>
          <p:cNvSpPr txBox="1"/>
          <p:nvPr/>
        </p:nvSpPr>
        <p:spPr>
          <a:xfrm>
            <a:off x="3077460" y="3855270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E96B57E-7F29-AD04-8517-0A142F618CEF}"/>
              </a:ext>
            </a:extLst>
          </p:cNvPr>
          <p:cNvSpPr txBox="1"/>
          <p:nvPr/>
        </p:nvSpPr>
        <p:spPr>
          <a:xfrm>
            <a:off x="2985606" y="4454828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D56652A-AF0F-4187-04B8-610D9110A401}"/>
              </a:ext>
            </a:extLst>
          </p:cNvPr>
          <p:cNvSpPr txBox="1"/>
          <p:nvPr/>
        </p:nvSpPr>
        <p:spPr>
          <a:xfrm>
            <a:off x="2739435" y="4946391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2C46613-C7BB-00B5-17D1-513950140A7A}"/>
              </a:ext>
            </a:extLst>
          </p:cNvPr>
          <p:cNvSpPr txBox="1"/>
          <p:nvPr/>
        </p:nvSpPr>
        <p:spPr>
          <a:xfrm>
            <a:off x="4211381" y="2785809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4F008E6-A3B8-BF4B-7B30-9519BD4875C3}"/>
              </a:ext>
            </a:extLst>
          </p:cNvPr>
          <p:cNvSpPr txBox="1"/>
          <p:nvPr/>
        </p:nvSpPr>
        <p:spPr>
          <a:xfrm>
            <a:off x="4319373" y="3302865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ZA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BA065BE-E1C3-468B-442D-B71109C80EC4}"/>
              </a:ext>
            </a:extLst>
          </p:cNvPr>
          <p:cNvSpPr txBox="1"/>
          <p:nvPr/>
        </p:nvSpPr>
        <p:spPr>
          <a:xfrm>
            <a:off x="4332948" y="384159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ZA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B6430C-FDD5-E8FD-7D27-8F74745887BD}"/>
              </a:ext>
            </a:extLst>
          </p:cNvPr>
          <p:cNvSpPr txBox="1"/>
          <p:nvPr/>
        </p:nvSpPr>
        <p:spPr>
          <a:xfrm>
            <a:off x="4351006" y="4858998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E3632C3-88D4-AB94-1A7B-4DD130262735}"/>
              </a:ext>
            </a:extLst>
          </p:cNvPr>
          <p:cNvSpPr txBox="1"/>
          <p:nvPr/>
        </p:nvSpPr>
        <p:spPr>
          <a:xfrm>
            <a:off x="4211381" y="565858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ZA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7E73120-1BA3-76D2-5F3A-50A6B6349FAA}"/>
              </a:ext>
            </a:extLst>
          </p:cNvPr>
          <p:cNvSpPr txBox="1"/>
          <p:nvPr/>
        </p:nvSpPr>
        <p:spPr>
          <a:xfrm>
            <a:off x="5460387" y="311509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ZA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B072379-EDC3-14D3-D190-705815047B1B}"/>
              </a:ext>
            </a:extLst>
          </p:cNvPr>
          <p:cNvSpPr txBox="1"/>
          <p:nvPr/>
        </p:nvSpPr>
        <p:spPr>
          <a:xfrm>
            <a:off x="5536940" y="3801674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en-ZA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1A54DD-9C90-876B-CDAA-3A2A8F2FFEC9}"/>
              </a:ext>
            </a:extLst>
          </p:cNvPr>
          <p:cNvSpPr txBox="1"/>
          <p:nvPr/>
        </p:nvSpPr>
        <p:spPr>
          <a:xfrm>
            <a:off x="5585486" y="459467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499C4E6-792C-A204-E041-6D1C3297427B}"/>
              </a:ext>
            </a:extLst>
          </p:cNvPr>
          <p:cNvSpPr txBox="1"/>
          <p:nvPr/>
        </p:nvSpPr>
        <p:spPr>
          <a:xfrm>
            <a:off x="6796169" y="3485873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ZA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0F227BE-3406-9911-29E0-2DB0B10B2FD4}"/>
              </a:ext>
            </a:extLst>
          </p:cNvPr>
          <p:cNvSpPr txBox="1"/>
          <p:nvPr/>
        </p:nvSpPr>
        <p:spPr>
          <a:xfrm>
            <a:off x="7996207" y="3463088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ZA" dirty="0"/>
          </a:p>
        </p:txBody>
      </p:sp>
      <p:graphicFrame>
        <p:nvGraphicFramePr>
          <p:cNvPr id="94" name="Table 45">
            <a:extLst>
              <a:ext uri="{FF2B5EF4-FFF2-40B4-BE49-F238E27FC236}">
                <a16:creationId xmlns:a16="http://schemas.microsoft.com/office/drawing/2014/main" id="{D9EFE41D-7AEF-5442-A554-C7E52BE3AE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498979"/>
              </p:ext>
            </p:extLst>
          </p:nvPr>
        </p:nvGraphicFramePr>
        <p:xfrm>
          <a:off x="1624005" y="3706765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5" name="Table 45">
            <a:extLst>
              <a:ext uri="{FF2B5EF4-FFF2-40B4-BE49-F238E27FC236}">
                <a16:creationId xmlns:a16="http://schemas.microsoft.com/office/drawing/2014/main" id="{0A80B170-4771-1213-C44E-E4D782118B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262178"/>
              </p:ext>
            </p:extLst>
          </p:nvPr>
        </p:nvGraphicFramePr>
        <p:xfrm>
          <a:off x="3236823" y="2238690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6" name="Table 45">
            <a:extLst>
              <a:ext uri="{FF2B5EF4-FFF2-40B4-BE49-F238E27FC236}">
                <a16:creationId xmlns:a16="http://schemas.microsoft.com/office/drawing/2014/main" id="{312A9B6A-B2A5-C9E9-FAA4-242992A02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875679"/>
              </p:ext>
            </p:extLst>
          </p:nvPr>
        </p:nvGraphicFramePr>
        <p:xfrm>
          <a:off x="3294330" y="3955704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7" name="Table 45">
            <a:extLst>
              <a:ext uri="{FF2B5EF4-FFF2-40B4-BE49-F238E27FC236}">
                <a16:creationId xmlns:a16="http://schemas.microsoft.com/office/drawing/2014/main" id="{3BCB934B-F12D-1672-F780-8BCCE233D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047291"/>
              </p:ext>
            </p:extLst>
          </p:nvPr>
        </p:nvGraphicFramePr>
        <p:xfrm>
          <a:off x="3232255" y="5006730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8" name="Table 45">
            <a:extLst>
              <a:ext uri="{FF2B5EF4-FFF2-40B4-BE49-F238E27FC236}">
                <a16:creationId xmlns:a16="http://schemas.microsoft.com/office/drawing/2014/main" id="{CD5906F3-56B3-3248-FA50-F6A68B3689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069735"/>
              </p:ext>
            </p:extLst>
          </p:nvPr>
        </p:nvGraphicFramePr>
        <p:xfrm>
          <a:off x="3233607" y="6166531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9" name="Table 45">
            <a:extLst>
              <a:ext uri="{FF2B5EF4-FFF2-40B4-BE49-F238E27FC236}">
                <a16:creationId xmlns:a16="http://schemas.microsoft.com/office/drawing/2014/main" id="{BA1E9AEE-5B1E-AD25-D59D-B65B4C825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26215"/>
              </p:ext>
            </p:extLst>
          </p:nvPr>
        </p:nvGraphicFramePr>
        <p:xfrm>
          <a:off x="4605631" y="2591171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0" name="Table 45">
            <a:extLst>
              <a:ext uri="{FF2B5EF4-FFF2-40B4-BE49-F238E27FC236}">
                <a16:creationId xmlns:a16="http://schemas.microsoft.com/office/drawing/2014/main" id="{9437509F-B352-6BFA-9D0B-0399FD394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429770"/>
              </p:ext>
            </p:extLst>
          </p:nvPr>
        </p:nvGraphicFramePr>
        <p:xfrm>
          <a:off x="4615386" y="4230024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1" name="Table 45">
            <a:extLst>
              <a:ext uri="{FF2B5EF4-FFF2-40B4-BE49-F238E27FC236}">
                <a16:creationId xmlns:a16="http://schemas.microsoft.com/office/drawing/2014/main" id="{E42EB3A6-57DC-C7D9-301D-B208569CA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065081"/>
              </p:ext>
            </p:extLst>
          </p:nvPr>
        </p:nvGraphicFramePr>
        <p:xfrm>
          <a:off x="4615386" y="5614942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2" name="Table 45">
            <a:extLst>
              <a:ext uri="{FF2B5EF4-FFF2-40B4-BE49-F238E27FC236}">
                <a16:creationId xmlns:a16="http://schemas.microsoft.com/office/drawing/2014/main" id="{A7F7ED29-0F41-6579-E502-13E955081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091521"/>
              </p:ext>
            </p:extLst>
          </p:nvPr>
        </p:nvGraphicFramePr>
        <p:xfrm>
          <a:off x="5996333" y="3080547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3" name="Table 45">
            <a:extLst>
              <a:ext uri="{FF2B5EF4-FFF2-40B4-BE49-F238E27FC236}">
                <a16:creationId xmlns:a16="http://schemas.microsoft.com/office/drawing/2014/main" id="{B6300783-6C74-158E-7E28-AE3DCFA1B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588775"/>
              </p:ext>
            </p:extLst>
          </p:nvPr>
        </p:nvGraphicFramePr>
        <p:xfrm>
          <a:off x="7194039" y="3080547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14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4" name="Table 45">
            <a:extLst>
              <a:ext uri="{FF2B5EF4-FFF2-40B4-BE49-F238E27FC236}">
                <a16:creationId xmlns:a16="http://schemas.microsoft.com/office/drawing/2014/main" id="{F84AC821-A500-DCAC-FB59-503322670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779688"/>
              </p:ext>
            </p:extLst>
          </p:nvPr>
        </p:nvGraphicFramePr>
        <p:xfrm>
          <a:off x="8550755" y="3081686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16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92564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5FBFF-8F86-42BC-8C28-7D9413125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: create a website</a:t>
            </a:r>
          </a:p>
        </p:txBody>
      </p: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9D7C1BCA-10D2-AB11-FC69-8AE819812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7779" y="4012070"/>
            <a:ext cx="4782708" cy="1937397"/>
          </a:xfrm>
        </p:spPr>
        <p:txBody>
          <a:bodyPr>
            <a:normAutofit/>
          </a:bodyPr>
          <a:lstStyle/>
          <a:p>
            <a:r>
              <a:rPr lang="en-US" dirty="0"/>
              <a:t>The critical path is the set of tasks that have a slack of 0. These cannot be allowed to have any delay if the project is to finish on time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DFEE9C-5400-849A-8283-6615B3E58345}"/>
              </a:ext>
            </a:extLst>
          </p:cNvPr>
          <p:cNvSpPr/>
          <p:nvPr/>
        </p:nvSpPr>
        <p:spPr>
          <a:xfrm>
            <a:off x="2374232" y="4030877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9775068-76A0-1536-B7E8-66FD2DDB7505}"/>
              </a:ext>
            </a:extLst>
          </p:cNvPr>
          <p:cNvSpPr/>
          <p:nvPr/>
        </p:nvSpPr>
        <p:spPr>
          <a:xfrm>
            <a:off x="3590349" y="2542673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EB13075-2682-F353-AB4E-4BAC26BAE390}"/>
              </a:ext>
            </a:extLst>
          </p:cNvPr>
          <p:cNvSpPr/>
          <p:nvPr/>
        </p:nvSpPr>
        <p:spPr>
          <a:xfrm>
            <a:off x="3590349" y="3582593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1FFAD2D-5EE7-2950-D002-1AB0B200618E}"/>
              </a:ext>
            </a:extLst>
          </p:cNvPr>
          <p:cNvSpPr/>
          <p:nvPr/>
        </p:nvSpPr>
        <p:spPr>
          <a:xfrm>
            <a:off x="3573070" y="4612572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0FB859B-FAA6-935B-7356-4EF2BC4902D0}"/>
              </a:ext>
            </a:extLst>
          </p:cNvPr>
          <p:cNvSpPr/>
          <p:nvPr/>
        </p:nvSpPr>
        <p:spPr>
          <a:xfrm>
            <a:off x="3573070" y="5776871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D440C9F-8AF0-F711-0DEF-631500763E37}"/>
              </a:ext>
            </a:extLst>
          </p:cNvPr>
          <p:cNvCxnSpPr>
            <a:cxnSpLocks/>
            <a:stCxn id="22" idx="7"/>
            <a:endCxn id="46" idx="3"/>
          </p:cNvCxnSpPr>
          <p:nvPr/>
        </p:nvCxnSpPr>
        <p:spPr>
          <a:xfrm flipV="1">
            <a:off x="2709945" y="2842452"/>
            <a:ext cx="938003" cy="1239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D6A02C1-942D-0ECF-384C-73B67212AF47}"/>
              </a:ext>
            </a:extLst>
          </p:cNvPr>
          <p:cNvCxnSpPr>
            <a:cxnSpLocks/>
            <a:stCxn id="22" idx="6"/>
            <a:endCxn id="47" idx="2"/>
          </p:cNvCxnSpPr>
          <p:nvPr/>
        </p:nvCxnSpPr>
        <p:spPr>
          <a:xfrm flipV="1">
            <a:off x="2767543" y="3758200"/>
            <a:ext cx="822806" cy="448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2F61886-376E-B26B-BFFB-32B5EBE2D9F1}"/>
              </a:ext>
            </a:extLst>
          </p:cNvPr>
          <p:cNvCxnSpPr>
            <a:cxnSpLocks/>
            <a:stCxn id="22" idx="5"/>
            <a:endCxn id="48" idx="2"/>
          </p:cNvCxnSpPr>
          <p:nvPr/>
        </p:nvCxnSpPr>
        <p:spPr>
          <a:xfrm>
            <a:off x="2709945" y="4330655"/>
            <a:ext cx="863125" cy="457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C7ED898-61BB-A2C3-6598-35E832DCF9DA}"/>
              </a:ext>
            </a:extLst>
          </p:cNvPr>
          <p:cNvCxnSpPr>
            <a:cxnSpLocks/>
            <a:stCxn id="22" idx="4"/>
            <a:endCxn id="49" idx="2"/>
          </p:cNvCxnSpPr>
          <p:nvPr/>
        </p:nvCxnSpPr>
        <p:spPr>
          <a:xfrm>
            <a:off x="2570888" y="4382090"/>
            <a:ext cx="1002182" cy="1570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B5BEBF2A-08C1-D003-14AA-2E5990648D76}"/>
              </a:ext>
            </a:extLst>
          </p:cNvPr>
          <p:cNvSpPr/>
          <p:nvPr/>
        </p:nvSpPr>
        <p:spPr>
          <a:xfrm>
            <a:off x="4947065" y="2902098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8D773CE-FEBA-8997-A2A3-BC68CCA29DBF}"/>
              </a:ext>
            </a:extLst>
          </p:cNvPr>
          <p:cNvSpPr/>
          <p:nvPr/>
        </p:nvSpPr>
        <p:spPr>
          <a:xfrm>
            <a:off x="4947065" y="3855270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6A03A7B-7210-DC68-25C3-2234AA76B442}"/>
              </a:ext>
            </a:extLst>
          </p:cNvPr>
          <p:cNvSpPr/>
          <p:nvPr/>
        </p:nvSpPr>
        <p:spPr>
          <a:xfrm>
            <a:off x="4947065" y="5187935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F3B3A92-9F15-5E77-36C4-41ECE0E03811}"/>
              </a:ext>
            </a:extLst>
          </p:cNvPr>
          <p:cNvCxnSpPr>
            <a:cxnSpLocks/>
            <a:endCxn id="64" idx="2"/>
          </p:cNvCxnSpPr>
          <p:nvPr/>
        </p:nvCxnSpPr>
        <p:spPr>
          <a:xfrm>
            <a:off x="4041259" y="2768951"/>
            <a:ext cx="905806" cy="308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97ABD5B-F8B6-ED76-A19C-1B63BFAE0444}"/>
              </a:ext>
            </a:extLst>
          </p:cNvPr>
          <p:cNvCxnSpPr>
            <a:cxnSpLocks/>
            <a:stCxn id="47" idx="7"/>
            <a:endCxn id="64" idx="3"/>
          </p:cNvCxnSpPr>
          <p:nvPr/>
        </p:nvCxnSpPr>
        <p:spPr>
          <a:xfrm flipV="1">
            <a:off x="3926062" y="3201876"/>
            <a:ext cx="1078601" cy="43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72F271D-58F8-C1E9-A104-7AA53AD9987B}"/>
              </a:ext>
            </a:extLst>
          </p:cNvPr>
          <p:cNvCxnSpPr>
            <a:cxnSpLocks/>
            <a:stCxn id="47" idx="6"/>
            <a:endCxn id="65" idx="2"/>
          </p:cNvCxnSpPr>
          <p:nvPr/>
        </p:nvCxnSpPr>
        <p:spPr>
          <a:xfrm>
            <a:off x="3983661" y="3758200"/>
            <a:ext cx="963404" cy="272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FFFBC00-AC71-24F4-7A0D-4845CD30C09C}"/>
              </a:ext>
            </a:extLst>
          </p:cNvPr>
          <p:cNvCxnSpPr>
            <a:cxnSpLocks/>
            <a:stCxn id="48" idx="5"/>
            <a:endCxn id="66" idx="2"/>
          </p:cNvCxnSpPr>
          <p:nvPr/>
        </p:nvCxnSpPr>
        <p:spPr>
          <a:xfrm>
            <a:off x="3908783" y="4912351"/>
            <a:ext cx="1038282" cy="451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EEDD00C-69CC-B1A4-C32F-4CF3B9E77587}"/>
              </a:ext>
            </a:extLst>
          </p:cNvPr>
          <p:cNvCxnSpPr>
            <a:cxnSpLocks/>
            <a:stCxn id="49" idx="6"/>
            <a:endCxn id="66" idx="3"/>
          </p:cNvCxnSpPr>
          <p:nvPr/>
        </p:nvCxnSpPr>
        <p:spPr>
          <a:xfrm flipV="1">
            <a:off x="3966381" y="5487714"/>
            <a:ext cx="1038282" cy="464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8349391-ECA5-1E9D-CA3A-9A766F818D58}"/>
              </a:ext>
            </a:extLst>
          </p:cNvPr>
          <p:cNvSpPr/>
          <p:nvPr/>
        </p:nvSpPr>
        <p:spPr>
          <a:xfrm>
            <a:off x="6303780" y="3406987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3904B7A-7AB4-F21E-DA15-0DF2B9809A66}"/>
              </a:ext>
            </a:extLst>
          </p:cNvPr>
          <p:cNvCxnSpPr>
            <a:cxnSpLocks/>
            <a:stCxn id="64" idx="6"/>
            <a:endCxn id="72" idx="1"/>
          </p:cNvCxnSpPr>
          <p:nvPr/>
        </p:nvCxnSpPr>
        <p:spPr>
          <a:xfrm>
            <a:off x="5340376" y="3077704"/>
            <a:ext cx="1021003" cy="38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A0B7AEB-F1B7-B216-4E77-CC0AB119140E}"/>
              </a:ext>
            </a:extLst>
          </p:cNvPr>
          <p:cNvCxnSpPr>
            <a:cxnSpLocks/>
            <a:stCxn id="65" idx="6"/>
            <a:endCxn id="72" idx="3"/>
          </p:cNvCxnSpPr>
          <p:nvPr/>
        </p:nvCxnSpPr>
        <p:spPr>
          <a:xfrm flipV="1">
            <a:off x="5340376" y="3706765"/>
            <a:ext cx="1021003" cy="324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4EB01A0-F15F-5E6E-CFCE-96D14AF057D7}"/>
              </a:ext>
            </a:extLst>
          </p:cNvPr>
          <p:cNvCxnSpPr>
            <a:cxnSpLocks/>
            <a:stCxn id="66" idx="7"/>
            <a:endCxn id="72" idx="4"/>
          </p:cNvCxnSpPr>
          <p:nvPr/>
        </p:nvCxnSpPr>
        <p:spPr>
          <a:xfrm flipV="1">
            <a:off x="5282777" y="3758200"/>
            <a:ext cx="1217658" cy="1481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A5139E95-2EAD-F45A-4AF9-3D34998EA0C8}"/>
              </a:ext>
            </a:extLst>
          </p:cNvPr>
          <p:cNvSpPr/>
          <p:nvPr/>
        </p:nvSpPr>
        <p:spPr>
          <a:xfrm>
            <a:off x="7463839" y="3406987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AB8B6E1-1CA8-53C5-124A-27524AFC6938}"/>
              </a:ext>
            </a:extLst>
          </p:cNvPr>
          <p:cNvSpPr/>
          <p:nvPr/>
        </p:nvSpPr>
        <p:spPr>
          <a:xfrm>
            <a:off x="8670388" y="3406983"/>
            <a:ext cx="826538" cy="3512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C08C276-12C8-262B-C720-CA5C964CD125}"/>
              </a:ext>
            </a:extLst>
          </p:cNvPr>
          <p:cNvCxnSpPr>
            <a:cxnSpLocks/>
            <a:stCxn id="72" idx="6"/>
            <a:endCxn id="76" idx="2"/>
          </p:cNvCxnSpPr>
          <p:nvPr/>
        </p:nvCxnSpPr>
        <p:spPr>
          <a:xfrm>
            <a:off x="6697091" y="3582593"/>
            <a:ext cx="766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2122E6F-7F4C-7E0F-5852-B4BECF89C9C9}"/>
              </a:ext>
            </a:extLst>
          </p:cNvPr>
          <p:cNvCxnSpPr>
            <a:cxnSpLocks/>
            <a:stCxn id="76" idx="6"/>
            <a:endCxn id="77" idx="2"/>
          </p:cNvCxnSpPr>
          <p:nvPr/>
        </p:nvCxnSpPr>
        <p:spPr>
          <a:xfrm flipV="1">
            <a:off x="7857150" y="3582591"/>
            <a:ext cx="81323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573D773-4645-ED47-B541-D3C7D8B4D57B}"/>
              </a:ext>
            </a:extLst>
          </p:cNvPr>
          <p:cNvSpPr txBox="1"/>
          <p:nvPr/>
        </p:nvSpPr>
        <p:spPr>
          <a:xfrm>
            <a:off x="2914767" y="3150693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17B4EDA-2551-EE76-D45D-7622330BDCF5}"/>
              </a:ext>
            </a:extLst>
          </p:cNvPr>
          <p:cNvSpPr txBox="1"/>
          <p:nvPr/>
        </p:nvSpPr>
        <p:spPr>
          <a:xfrm>
            <a:off x="3077460" y="3855270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E96B57E-7F29-AD04-8517-0A142F618CEF}"/>
              </a:ext>
            </a:extLst>
          </p:cNvPr>
          <p:cNvSpPr txBox="1"/>
          <p:nvPr/>
        </p:nvSpPr>
        <p:spPr>
          <a:xfrm>
            <a:off x="2985606" y="4454828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D56652A-AF0F-4187-04B8-610D9110A401}"/>
              </a:ext>
            </a:extLst>
          </p:cNvPr>
          <p:cNvSpPr txBox="1"/>
          <p:nvPr/>
        </p:nvSpPr>
        <p:spPr>
          <a:xfrm>
            <a:off x="2739435" y="4946391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2C46613-C7BB-00B5-17D1-513950140A7A}"/>
              </a:ext>
            </a:extLst>
          </p:cNvPr>
          <p:cNvSpPr txBox="1"/>
          <p:nvPr/>
        </p:nvSpPr>
        <p:spPr>
          <a:xfrm>
            <a:off x="4211381" y="2785809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4F008E6-A3B8-BF4B-7B30-9519BD4875C3}"/>
              </a:ext>
            </a:extLst>
          </p:cNvPr>
          <p:cNvSpPr txBox="1"/>
          <p:nvPr/>
        </p:nvSpPr>
        <p:spPr>
          <a:xfrm>
            <a:off x="4319373" y="3302865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ZA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BA065BE-E1C3-468B-442D-B71109C80EC4}"/>
              </a:ext>
            </a:extLst>
          </p:cNvPr>
          <p:cNvSpPr txBox="1"/>
          <p:nvPr/>
        </p:nvSpPr>
        <p:spPr>
          <a:xfrm>
            <a:off x="4332948" y="384159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ZA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B6430C-FDD5-E8FD-7D27-8F74745887BD}"/>
              </a:ext>
            </a:extLst>
          </p:cNvPr>
          <p:cNvSpPr txBox="1"/>
          <p:nvPr/>
        </p:nvSpPr>
        <p:spPr>
          <a:xfrm>
            <a:off x="4351006" y="4858998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E3632C3-88D4-AB94-1A7B-4DD130262735}"/>
              </a:ext>
            </a:extLst>
          </p:cNvPr>
          <p:cNvSpPr txBox="1"/>
          <p:nvPr/>
        </p:nvSpPr>
        <p:spPr>
          <a:xfrm>
            <a:off x="4211381" y="565858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ZA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7E73120-1BA3-76D2-5F3A-50A6B6349FAA}"/>
              </a:ext>
            </a:extLst>
          </p:cNvPr>
          <p:cNvSpPr txBox="1"/>
          <p:nvPr/>
        </p:nvSpPr>
        <p:spPr>
          <a:xfrm>
            <a:off x="5460387" y="311509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ZA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B072379-EDC3-14D3-D190-705815047B1B}"/>
              </a:ext>
            </a:extLst>
          </p:cNvPr>
          <p:cNvSpPr txBox="1"/>
          <p:nvPr/>
        </p:nvSpPr>
        <p:spPr>
          <a:xfrm>
            <a:off x="5536940" y="3801674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en-ZA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1A54DD-9C90-876B-CDAA-3A2A8F2FFEC9}"/>
              </a:ext>
            </a:extLst>
          </p:cNvPr>
          <p:cNvSpPr txBox="1"/>
          <p:nvPr/>
        </p:nvSpPr>
        <p:spPr>
          <a:xfrm>
            <a:off x="5585486" y="459467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499C4E6-792C-A204-E041-6D1C3297427B}"/>
              </a:ext>
            </a:extLst>
          </p:cNvPr>
          <p:cNvSpPr txBox="1"/>
          <p:nvPr/>
        </p:nvSpPr>
        <p:spPr>
          <a:xfrm>
            <a:off x="6796169" y="3485873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ZA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0F227BE-3406-9911-29E0-2DB0B10B2FD4}"/>
              </a:ext>
            </a:extLst>
          </p:cNvPr>
          <p:cNvSpPr txBox="1"/>
          <p:nvPr/>
        </p:nvSpPr>
        <p:spPr>
          <a:xfrm>
            <a:off x="7996207" y="3463088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ZA" dirty="0"/>
          </a:p>
        </p:txBody>
      </p:sp>
      <p:graphicFrame>
        <p:nvGraphicFramePr>
          <p:cNvPr id="94" name="Table 45">
            <a:extLst>
              <a:ext uri="{FF2B5EF4-FFF2-40B4-BE49-F238E27FC236}">
                <a16:creationId xmlns:a16="http://schemas.microsoft.com/office/drawing/2014/main" id="{D9EFE41D-7AEF-5442-A554-C7E52BE3AE9D}"/>
              </a:ext>
            </a:extLst>
          </p:cNvPr>
          <p:cNvGraphicFramePr>
            <a:graphicFrameLocks noGrp="1"/>
          </p:cNvGraphicFramePr>
          <p:nvPr/>
        </p:nvGraphicFramePr>
        <p:xfrm>
          <a:off x="1624005" y="3706765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5" name="Table 45">
            <a:extLst>
              <a:ext uri="{FF2B5EF4-FFF2-40B4-BE49-F238E27FC236}">
                <a16:creationId xmlns:a16="http://schemas.microsoft.com/office/drawing/2014/main" id="{0A80B170-4771-1213-C44E-E4D782118BE7}"/>
              </a:ext>
            </a:extLst>
          </p:cNvPr>
          <p:cNvGraphicFramePr>
            <a:graphicFrameLocks noGrp="1"/>
          </p:cNvGraphicFramePr>
          <p:nvPr/>
        </p:nvGraphicFramePr>
        <p:xfrm>
          <a:off x="3236823" y="2238690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6" name="Table 45">
            <a:extLst>
              <a:ext uri="{FF2B5EF4-FFF2-40B4-BE49-F238E27FC236}">
                <a16:creationId xmlns:a16="http://schemas.microsoft.com/office/drawing/2014/main" id="{312A9B6A-B2A5-C9E9-FAA4-242992A02CF5}"/>
              </a:ext>
            </a:extLst>
          </p:cNvPr>
          <p:cNvGraphicFramePr>
            <a:graphicFrameLocks noGrp="1"/>
          </p:cNvGraphicFramePr>
          <p:nvPr/>
        </p:nvGraphicFramePr>
        <p:xfrm>
          <a:off x="3294330" y="3955704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7" name="Table 45">
            <a:extLst>
              <a:ext uri="{FF2B5EF4-FFF2-40B4-BE49-F238E27FC236}">
                <a16:creationId xmlns:a16="http://schemas.microsoft.com/office/drawing/2014/main" id="{3BCB934B-F12D-1672-F780-8BCCE233D193}"/>
              </a:ext>
            </a:extLst>
          </p:cNvPr>
          <p:cNvGraphicFramePr>
            <a:graphicFrameLocks noGrp="1"/>
          </p:cNvGraphicFramePr>
          <p:nvPr/>
        </p:nvGraphicFramePr>
        <p:xfrm>
          <a:off x="3232255" y="5006730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8" name="Table 45">
            <a:extLst>
              <a:ext uri="{FF2B5EF4-FFF2-40B4-BE49-F238E27FC236}">
                <a16:creationId xmlns:a16="http://schemas.microsoft.com/office/drawing/2014/main" id="{CD5906F3-56B3-3248-FA50-F6A68B3689D2}"/>
              </a:ext>
            </a:extLst>
          </p:cNvPr>
          <p:cNvGraphicFramePr>
            <a:graphicFrameLocks noGrp="1"/>
          </p:cNvGraphicFramePr>
          <p:nvPr/>
        </p:nvGraphicFramePr>
        <p:xfrm>
          <a:off x="3233607" y="6166531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9" name="Table 45">
            <a:extLst>
              <a:ext uri="{FF2B5EF4-FFF2-40B4-BE49-F238E27FC236}">
                <a16:creationId xmlns:a16="http://schemas.microsoft.com/office/drawing/2014/main" id="{BA1E9AEE-5B1E-AD25-D59D-B65B4C82593B}"/>
              </a:ext>
            </a:extLst>
          </p:cNvPr>
          <p:cNvGraphicFramePr>
            <a:graphicFrameLocks noGrp="1"/>
          </p:cNvGraphicFramePr>
          <p:nvPr/>
        </p:nvGraphicFramePr>
        <p:xfrm>
          <a:off x="4605631" y="2591171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0" name="Table 45">
            <a:extLst>
              <a:ext uri="{FF2B5EF4-FFF2-40B4-BE49-F238E27FC236}">
                <a16:creationId xmlns:a16="http://schemas.microsoft.com/office/drawing/2014/main" id="{9437509F-B352-6BFA-9D0B-0399FD394093}"/>
              </a:ext>
            </a:extLst>
          </p:cNvPr>
          <p:cNvGraphicFramePr>
            <a:graphicFrameLocks noGrp="1"/>
          </p:cNvGraphicFramePr>
          <p:nvPr/>
        </p:nvGraphicFramePr>
        <p:xfrm>
          <a:off x="4615386" y="4230024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1" name="Table 45">
            <a:extLst>
              <a:ext uri="{FF2B5EF4-FFF2-40B4-BE49-F238E27FC236}">
                <a16:creationId xmlns:a16="http://schemas.microsoft.com/office/drawing/2014/main" id="{E42EB3A6-57DC-C7D9-301D-B208569CA328}"/>
              </a:ext>
            </a:extLst>
          </p:cNvPr>
          <p:cNvGraphicFramePr>
            <a:graphicFrameLocks noGrp="1"/>
          </p:cNvGraphicFramePr>
          <p:nvPr/>
        </p:nvGraphicFramePr>
        <p:xfrm>
          <a:off x="4615386" y="5614942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2" name="Table 45">
            <a:extLst>
              <a:ext uri="{FF2B5EF4-FFF2-40B4-BE49-F238E27FC236}">
                <a16:creationId xmlns:a16="http://schemas.microsoft.com/office/drawing/2014/main" id="{A7F7ED29-0F41-6579-E502-13E95508158D}"/>
              </a:ext>
            </a:extLst>
          </p:cNvPr>
          <p:cNvGraphicFramePr>
            <a:graphicFrameLocks noGrp="1"/>
          </p:cNvGraphicFramePr>
          <p:nvPr/>
        </p:nvGraphicFramePr>
        <p:xfrm>
          <a:off x="5996333" y="3080547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3" name="Table 45">
            <a:extLst>
              <a:ext uri="{FF2B5EF4-FFF2-40B4-BE49-F238E27FC236}">
                <a16:creationId xmlns:a16="http://schemas.microsoft.com/office/drawing/2014/main" id="{B6300783-6C74-158E-7E28-AE3DCFA1BF2C}"/>
              </a:ext>
            </a:extLst>
          </p:cNvPr>
          <p:cNvGraphicFramePr>
            <a:graphicFrameLocks noGrp="1"/>
          </p:cNvGraphicFramePr>
          <p:nvPr/>
        </p:nvGraphicFramePr>
        <p:xfrm>
          <a:off x="7194039" y="3080547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14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4" name="Table 45">
            <a:extLst>
              <a:ext uri="{FF2B5EF4-FFF2-40B4-BE49-F238E27FC236}">
                <a16:creationId xmlns:a16="http://schemas.microsoft.com/office/drawing/2014/main" id="{F84AC821-A500-DCAC-FB59-503322670643}"/>
              </a:ext>
            </a:extLst>
          </p:cNvPr>
          <p:cNvGraphicFramePr>
            <a:graphicFrameLocks noGrp="1"/>
          </p:cNvGraphicFramePr>
          <p:nvPr/>
        </p:nvGraphicFramePr>
        <p:xfrm>
          <a:off x="8550755" y="3081686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16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2518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5FBFF-8F86-42BC-8C28-7D9413125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: create a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4EE0D-90CC-4E28-850F-4B23208BE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56418"/>
          </a:xfrm>
        </p:spPr>
        <p:txBody>
          <a:bodyPr>
            <a:normAutofit/>
          </a:bodyPr>
          <a:lstStyle/>
          <a:p>
            <a:r>
              <a:rPr lang="en-US" dirty="0"/>
              <a:t>First, we must enumerate the subtasks involved and how much time they take</a:t>
            </a:r>
          </a:p>
          <a:p>
            <a:endParaRPr lang="en-US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5331F41F-E68E-8AEB-9C7D-89771EFB4A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33100"/>
              </p:ext>
            </p:extLst>
          </p:nvPr>
        </p:nvGraphicFramePr>
        <p:xfrm>
          <a:off x="1451579" y="2468880"/>
          <a:ext cx="508222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289">
                  <a:extLst>
                    <a:ext uri="{9D8B030D-6E8A-4147-A177-3AD203B41FA5}">
                      <a16:colId xmlns:a16="http://schemas.microsoft.com/office/drawing/2014/main" val="4246046827"/>
                    </a:ext>
                  </a:extLst>
                </a:gridCol>
                <a:gridCol w="2763277">
                  <a:extLst>
                    <a:ext uri="{9D8B030D-6E8A-4147-A177-3AD203B41FA5}">
                      <a16:colId xmlns:a16="http://schemas.microsoft.com/office/drawing/2014/main" val="3099899724"/>
                    </a:ext>
                  </a:extLst>
                </a:gridCol>
                <a:gridCol w="1213660">
                  <a:extLst>
                    <a:ext uri="{9D8B030D-6E8A-4147-A177-3AD203B41FA5}">
                      <a16:colId xmlns:a16="http://schemas.microsoft.com/office/drawing/2014/main" val="2762462627"/>
                    </a:ext>
                  </a:extLst>
                </a:gridCol>
              </a:tblGrid>
              <a:tr h="290831"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Duration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893667"/>
                  </a:ext>
                </a:extLst>
              </a:tr>
              <a:tr h="290831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Pick </a:t>
                      </a:r>
                      <a:r>
                        <a:rPr lang="en-US" dirty="0" err="1"/>
                        <a:t>Colours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873466"/>
                  </a:ext>
                </a:extLst>
              </a:tr>
              <a:tr h="290831"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Decide on sections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822413"/>
                  </a:ext>
                </a:extLst>
              </a:tr>
              <a:tr h="290831">
                <a:tc>
                  <a:txBody>
                    <a:bodyPr/>
                    <a:lstStyle/>
                    <a:p>
                      <a:r>
                        <a:rPr lang="en-US" dirty="0"/>
                        <a:t>T3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Produce section icons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267823"/>
                  </a:ext>
                </a:extLst>
              </a:tr>
              <a:tr h="290831">
                <a:tc>
                  <a:txBody>
                    <a:bodyPr/>
                    <a:lstStyle/>
                    <a:p>
                      <a:r>
                        <a:rPr lang="en-US" dirty="0"/>
                        <a:t>T4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 section content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36996"/>
                  </a:ext>
                </a:extLst>
              </a:tr>
              <a:tr h="290831">
                <a:tc>
                  <a:txBody>
                    <a:bodyPr/>
                    <a:lstStyle/>
                    <a:p>
                      <a:r>
                        <a:rPr lang="en-US" dirty="0"/>
                        <a:t>T5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Buy domain name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414551"/>
                  </a:ext>
                </a:extLst>
              </a:tr>
              <a:tr h="290831">
                <a:tc>
                  <a:txBody>
                    <a:bodyPr/>
                    <a:lstStyle/>
                    <a:p>
                      <a:r>
                        <a:rPr lang="en-US" dirty="0"/>
                        <a:t>T6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Decide on web host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373454"/>
                  </a:ext>
                </a:extLst>
              </a:tr>
              <a:tr h="290831">
                <a:tc>
                  <a:txBody>
                    <a:bodyPr/>
                    <a:lstStyle/>
                    <a:p>
                      <a:r>
                        <a:rPr lang="en-US" dirty="0"/>
                        <a:t>T7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Buy hosting package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613685"/>
                  </a:ext>
                </a:extLst>
              </a:tr>
              <a:tr h="290831">
                <a:tc>
                  <a:txBody>
                    <a:bodyPr/>
                    <a:lstStyle/>
                    <a:p>
                      <a:r>
                        <a:rPr lang="en-US" dirty="0"/>
                        <a:t>T8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Deploy site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479834"/>
                  </a:ext>
                </a:extLst>
              </a:tr>
              <a:tr h="290831">
                <a:tc>
                  <a:txBody>
                    <a:bodyPr/>
                    <a:lstStyle/>
                    <a:p>
                      <a:r>
                        <a:rPr lang="en-US" dirty="0"/>
                        <a:t>T9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 credentials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762616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566C9AE-32D5-0F96-B043-24CA907C6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878281"/>
              </p:ext>
            </p:extLst>
          </p:nvPr>
        </p:nvGraphicFramePr>
        <p:xfrm>
          <a:off x="6803505" y="2468880"/>
          <a:ext cx="322164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822">
                  <a:extLst>
                    <a:ext uri="{9D8B030D-6E8A-4147-A177-3AD203B41FA5}">
                      <a16:colId xmlns:a16="http://schemas.microsoft.com/office/drawing/2014/main" val="2145617966"/>
                    </a:ext>
                  </a:extLst>
                </a:gridCol>
                <a:gridCol w="1610822">
                  <a:extLst>
                    <a:ext uri="{9D8B030D-6E8A-4147-A177-3AD203B41FA5}">
                      <a16:colId xmlns:a16="http://schemas.microsoft.com/office/drawing/2014/main" val="1612779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Depends On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32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25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612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T3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T1,T2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799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T4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89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236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76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T6,T5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966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T8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T3,T4,T7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633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T8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435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5086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5FBFF-8F86-42BC-8C28-7D9413125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: create a website</a:t>
            </a:r>
          </a:p>
        </p:txBody>
      </p: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9D7C1BCA-10D2-AB11-FC69-8AE819812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7779" y="4012070"/>
            <a:ext cx="4782708" cy="1937397"/>
          </a:xfrm>
        </p:spPr>
        <p:txBody>
          <a:bodyPr>
            <a:normAutofit/>
          </a:bodyPr>
          <a:lstStyle/>
          <a:p>
            <a:r>
              <a:rPr lang="en-US" dirty="0"/>
              <a:t>The critical path is the set of tasks that have a slack of 0. These cannot be allowed to have any delay if the project is to finish on time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DFEE9C-5400-849A-8283-6615B3E58345}"/>
              </a:ext>
            </a:extLst>
          </p:cNvPr>
          <p:cNvSpPr/>
          <p:nvPr/>
        </p:nvSpPr>
        <p:spPr>
          <a:xfrm>
            <a:off x="2374232" y="4030877"/>
            <a:ext cx="393311" cy="35121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9775068-76A0-1536-B7E8-66FD2DDB7505}"/>
              </a:ext>
            </a:extLst>
          </p:cNvPr>
          <p:cNvSpPr/>
          <p:nvPr/>
        </p:nvSpPr>
        <p:spPr>
          <a:xfrm>
            <a:off x="3590349" y="2542673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EB13075-2682-F353-AB4E-4BAC26BAE390}"/>
              </a:ext>
            </a:extLst>
          </p:cNvPr>
          <p:cNvSpPr/>
          <p:nvPr/>
        </p:nvSpPr>
        <p:spPr>
          <a:xfrm>
            <a:off x="3590349" y="3582593"/>
            <a:ext cx="393311" cy="35121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1FFAD2D-5EE7-2950-D002-1AB0B200618E}"/>
              </a:ext>
            </a:extLst>
          </p:cNvPr>
          <p:cNvSpPr/>
          <p:nvPr/>
        </p:nvSpPr>
        <p:spPr>
          <a:xfrm>
            <a:off x="3573070" y="4612572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0FB859B-FAA6-935B-7356-4EF2BC4902D0}"/>
              </a:ext>
            </a:extLst>
          </p:cNvPr>
          <p:cNvSpPr/>
          <p:nvPr/>
        </p:nvSpPr>
        <p:spPr>
          <a:xfrm>
            <a:off x="3573070" y="5776871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D440C9F-8AF0-F711-0DEF-631500763E37}"/>
              </a:ext>
            </a:extLst>
          </p:cNvPr>
          <p:cNvCxnSpPr>
            <a:cxnSpLocks/>
            <a:stCxn id="22" idx="7"/>
            <a:endCxn id="46" idx="3"/>
          </p:cNvCxnSpPr>
          <p:nvPr/>
        </p:nvCxnSpPr>
        <p:spPr>
          <a:xfrm flipV="1">
            <a:off x="2709945" y="2842452"/>
            <a:ext cx="938003" cy="1239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D6A02C1-942D-0ECF-384C-73B67212AF47}"/>
              </a:ext>
            </a:extLst>
          </p:cNvPr>
          <p:cNvCxnSpPr>
            <a:cxnSpLocks/>
            <a:stCxn id="22" idx="6"/>
            <a:endCxn id="47" idx="2"/>
          </p:cNvCxnSpPr>
          <p:nvPr/>
        </p:nvCxnSpPr>
        <p:spPr>
          <a:xfrm flipV="1">
            <a:off x="2767543" y="3758200"/>
            <a:ext cx="822806" cy="448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2F61886-376E-B26B-BFFB-32B5EBE2D9F1}"/>
              </a:ext>
            </a:extLst>
          </p:cNvPr>
          <p:cNvCxnSpPr>
            <a:cxnSpLocks/>
            <a:stCxn id="22" idx="5"/>
            <a:endCxn id="48" idx="2"/>
          </p:cNvCxnSpPr>
          <p:nvPr/>
        </p:nvCxnSpPr>
        <p:spPr>
          <a:xfrm>
            <a:off x="2709945" y="4330655"/>
            <a:ext cx="863125" cy="457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C7ED898-61BB-A2C3-6598-35E832DCF9DA}"/>
              </a:ext>
            </a:extLst>
          </p:cNvPr>
          <p:cNvCxnSpPr>
            <a:cxnSpLocks/>
            <a:stCxn id="22" idx="4"/>
            <a:endCxn id="49" idx="2"/>
          </p:cNvCxnSpPr>
          <p:nvPr/>
        </p:nvCxnSpPr>
        <p:spPr>
          <a:xfrm>
            <a:off x="2570888" y="4382090"/>
            <a:ext cx="1002182" cy="1570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B5BEBF2A-08C1-D003-14AA-2E5990648D76}"/>
              </a:ext>
            </a:extLst>
          </p:cNvPr>
          <p:cNvSpPr/>
          <p:nvPr/>
        </p:nvSpPr>
        <p:spPr>
          <a:xfrm>
            <a:off x="4947065" y="2902098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8D773CE-FEBA-8997-A2A3-BC68CCA29DBF}"/>
              </a:ext>
            </a:extLst>
          </p:cNvPr>
          <p:cNvSpPr/>
          <p:nvPr/>
        </p:nvSpPr>
        <p:spPr>
          <a:xfrm>
            <a:off x="4947065" y="3855270"/>
            <a:ext cx="393311" cy="35121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6A03A7B-7210-DC68-25C3-2234AA76B442}"/>
              </a:ext>
            </a:extLst>
          </p:cNvPr>
          <p:cNvSpPr/>
          <p:nvPr/>
        </p:nvSpPr>
        <p:spPr>
          <a:xfrm>
            <a:off x="4947065" y="5187935"/>
            <a:ext cx="393311" cy="3512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F3B3A92-9F15-5E77-36C4-41ECE0E03811}"/>
              </a:ext>
            </a:extLst>
          </p:cNvPr>
          <p:cNvCxnSpPr>
            <a:cxnSpLocks/>
            <a:endCxn id="64" idx="2"/>
          </p:cNvCxnSpPr>
          <p:nvPr/>
        </p:nvCxnSpPr>
        <p:spPr>
          <a:xfrm>
            <a:off x="4041259" y="2768951"/>
            <a:ext cx="905806" cy="308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97ABD5B-F8B6-ED76-A19C-1B63BFAE0444}"/>
              </a:ext>
            </a:extLst>
          </p:cNvPr>
          <p:cNvCxnSpPr>
            <a:cxnSpLocks/>
            <a:stCxn id="47" idx="7"/>
            <a:endCxn id="64" idx="3"/>
          </p:cNvCxnSpPr>
          <p:nvPr/>
        </p:nvCxnSpPr>
        <p:spPr>
          <a:xfrm flipV="1">
            <a:off x="3926062" y="3201876"/>
            <a:ext cx="1078601" cy="432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72F271D-58F8-C1E9-A104-7AA53AD9987B}"/>
              </a:ext>
            </a:extLst>
          </p:cNvPr>
          <p:cNvCxnSpPr>
            <a:cxnSpLocks/>
            <a:stCxn id="47" idx="6"/>
            <a:endCxn id="65" idx="2"/>
          </p:cNvCxnSpPr>
          <p:nvPr/>
        </p:nvCxnSpPr>
        <p:spPr>
          <a:xfrm>
            <a:off x="3983661" y="3758200"/>
            <a:ext cx="963404" cy="272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FFFBC00-AC71-24F4-7A0D-4845CD30C09C}"/>
              </a:ext>
            </a:extLst>
          </p:cNvPr>
          <p:cNvCxnSpPr>
            <a:cxnSpLocks/>
            <a:stCxn id="48" idx="5"/>
            <a:endCxn id="66" idx="2"/>
          </p:cNvCxnSpPr>
          <p:nvPr/>
        </p:nvCxnSpPr>
        <p:spPr>
          <a:xfrm>
            <a:off x="3908783" y="4912351"/>
            <a:ext cx="1038282" cy="451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EEDD00C-69CC-B1A4-C32F-4CF3B9E77587}"/>
              </a:ext>
            </a:extLst>
          </p:cNvPr>
          <p:cNvCxnSpPr>
            <a:cxnSpLocks/>
            <a:stCxn id="49" idx="6"/>
            <a:endCxn id="66" idx="3"/>
          </p:cNvCxnSpPr>
          <p:nvPr/>
        </p:nvCxnSpPr>
        <p:spPr>
          <a:xfrm flipV="1">
            <a:off x="3966381" y="5487714"/>
            <a:ext cx="1038282" cy="464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8349391-ECA5-1E9D-CA3A-9A766F818D58}"/>
              </a:ext>
            </a:extLst>
          </p:cNvPr>
          <p:cNvSpPr/>
          <p:nvPr/>
        </p:nvSpPr>
        <p:spPr>
          <a:xfrm>
            <a:off x="6303780" y="3406987"/>
            <a:ext cx="393311" cy="35121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3904B7A-7AB4-F21E-DA15-0DF2B9809A66}"/>
              </a:ext>
            </a:extLst>
          </p:cNvPr>
          <p:cNvCxnSpPr>
            <a:cxnSpLocks/>
            <a:stCxn id="64" idx="6"/>
            <a:endCxn id="72" idx="1"/>
          </p:cNvCxnSpPr>
          <p:nvPr/>
        </p:nvCxnSpPr>
        <p:spPr>
          <a:xfrm>
            <a:off x="5340376" y="3077704"/>
            <a:ext cx="1021003" cy="38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A0B7AEB-F1B7-B216-4E77-CC0AB119140E}"/>
              </a:ext>
            </a:extLst>
          </p:cNvPr>
          <p:cNvCxnSpPr>
            <a:cxnSpLocks/>
            <a:stCxn id="65" idx="6"/>
            <a:endCxn id="72" idx="3"/>
          </p:cNvCxnSpPr>
          <p:nvPr/>
        </p:nvCxnSpPr>
        <p:spPr>
          <a:xfrm flipV="1">
            <a:off x="5340376" y="3706765"/>
            <a:ext cx="1021003" cy="324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4EB01A0-F15F-5E6E-CFCE-96D14AF057D7}"/>
              </a:ext>
            </a:extLst>
          </p:cNvPr>
          <p:cNvCxnSpPr>
            <a:cxnSpLocks/>
            <a:stCxn id="66" idx="7"/>
            <a:endCxn id="72" idx="4"/>
          </p:cNvCxnSpPr>
          <p:nvPr/>
        </p:nvCxnSpPr>
        <p:spPr>
          <a:xfrm flipV="1">
            <a:off x="5282777" y="3758200"/>
            <a:ext cx="1217658" cy="1481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A5139E95-2EAD-F45A-4AF9-3D34998EA0C8}"/>
              </a:ext>
            </a:extLst>
          </p:cNvPr>
          <p:cNvSpPr/>
          <p:nvPr/>
        </p:nvSpPr>
        <p:spPr>
          <a:xfrm>
            <a:off x="7463839" y="3406987"/>
            <a:ext cx="393311" cy="351213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AB8B6E1-1CA8-53C5-124A-27524AFC6938}"/>
              </a:ext>
            </a:extLst>
          </p:cNvPr>
          <p:cNvSpPr/>
          <p:nvPr/>
        </p:nvSpPr>
        <p:spPr>
          <a:xfrm>
            <a:off x="8670388" y="3406983"/>
            <a:ext cx="826538" cy="351214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C08C276-12C8-262B-C720-CA5C964CD125}"/>
              </a:ext>
            </a:extLst>
          </p:cNvPr>
          <p:cNvCxnSpPr>
            <a:cxnSpLocks/>
            <a:stCxn id="72" idx="6"/>
            <a:endCxn id="76" idx="2"/>
          </p:cNvCxnSpPr>
          <p:nvPr/>
        </p:nvCxnSpPr>
        <p:spPr>
          <a:xfrm>
            <a:off x="6697091" y="3582593"/>
            <a:ext cx="766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2122E6F-7F4C-7E0F-5852-B4BECF89C9C9}"/>
              </a:ext>
            </a:extLst>
          </p:cNvPr>
          <p:cNvCxnSpPr>
            <a:cxnSpLocks/>
            <a:stCxn id="76" idx="6"/>
            <a:endCxn id="77" idx="2"/>
          </p:cNvCxnSpPr>
          <p:nvPr/>
        </p:nvCxnSpPr>
        <p:spPr>
          <a:xfrm flipV="1">
            <a:off x="7857150" y="3582591"/>
            <a:ext cx="81323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573D773-4645-ED47-B541-D3C7D8B4D57B}"/>
              </a:ext>
            </a:extLst>
          </p:cNvPr>
          <p:cNvSpPr txBox="1"/>
          <p:nvPr/>
        </p:nvSpPr>
        <p:spPr>
          <a:xfrm>
            <a:off x="2914767" y="3150693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17B4EDA-2551-EE76-D45D-7622330BDCF5}"/>
              </a:ext>
            </a:extLst>
          </p:cNvPr>
          <p:cNvSpPr txBox="1"/>
          <p:nvPr/>
        </p:nvSpPr>
        <p:spPr>
          <a:xfrm>
            <a:off x="3077460" y="3855270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E96B57E-7F29-AD04-8517-0A142F618CEF}"/>
              </a:ext>
            </a:extLst>
          </p:cNvPr>
          <p:cNvSpPr txBox="1"/>
          <p:nvPr/>
        </p:nvSpPr>
        <p:spPr>
          <a:xfrm>
            <a:off x="2985606" y="4454828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D56652A-AF0F-4187-04B8-610D9110A401}"/>
              </a:ext>
            </a:extLst>
          </p:cNvPr>
          <p:cNvSpPr txBox="1"/>
          <p:nvPr/>
        </p:nvSpPr>
        <p:spPr>
          <a:xfrm>
            <a:off x="2739435" y="4946391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2C46613-C7BB-00B5-17D1-513950140A7A}"/>
              </a:ext>
            </a:extLst>
          </p:cNvPr>
          <p:cNvSpPr txBox="1"/>
          <p:nvPr/>
        </p:nvSpPr>
        <p:spPr>
          <a:xfrm>
            <a:off x="4211381" y="2785809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4F008E6-A3B8-BF4B-7B30-9519BD4875C3}"/>
              </a:ext>
            </a:extLst>
          </p:cNvPr>
          <p:cNvSpPr txBox="1"/>
          <p:nvPr/>
        </p:nvSpPr>
        <p:spPr>
          <a:xfrm>
            <a:off x="4319373" y="3302865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ZA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BA065BE-E1C3-468B-442D-B71109C80EC4}"/>
              </a:ext>
            </a:extLst>
          </p:cNvPr>
          <p:cNvSpPr txBox="1"/>
          <p:nvPr/>
        </p:nvSpPr>
        <p:spPr>
          <a:xfrm>
            <a:off x="4332948" y="384159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ZA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B6430C-FDD5-E8FD-7D27-8F74745887BD}"/>
              </a:ext>
            </a:extLst>
          </p:cNvPr>
          <p:cNvSpPr txBox="1"/>
          <p:nvPr/>
        </p:nvSpPr>
        <p:spPr>
          <a:xfrm>
            <a:off x="4351006" y="4858998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E3632C3-88D4-AB94-1A7B-4DD130262735}"/>
              </a:ext>
            </a:extLst>
          </p:cNvPr>
          <p:cNvSpPr txBox="1"/>
          <p:nvPr/>
        </p:nvSpPr>
        <p:spPr>
          <a:xfrm>
            <a:off x="4211381" y="565858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ZA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7E73120-1BA3-76D2-5F3A-50A6B6349FAA}"/>
              </a:ext>
            </a:extLst>
          </p:cNvPr>
          <p:cNvSpPr txBox="1"/>
          <p:nvPr/>
        </p:nvSpPr>
        <p:spPr>
          <a:xfrm>
            <a:off x="5460387" y="311509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ZA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B072379-EDC3-14D3-D190-705815047B1B}"/>
              </a:ext>
            </a:extLst>
          </p:cNvPr>
          <p:cNvSpPr txBox="1"/>
          <p:nvPr/>
        </p:nvSpPr>
        <p:spPr>
          <a:xfrm>
            <a:off x="5536940" y="3801674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en-ZA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1A54DD-9C90-876B-CDAA-3A2A8F2FFEC9}"/>
              </a:ext>
            </a:extLst>
          </p:cNvPr>
          <p:cNvSpPr txBox="1"/>
          <p:nvPr/>
        </p:nvSpPr>
        <p:spPr>
          <a:xfrm>
            <a:off x="5585486" y="4594672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499C4E6-792C-A204-E041-6D1C3297427B}"/>
              </a:ext>
            </a:extLst>
          </p:cNvPr>
          <p:cNvSpPr txBox="1"/>
          <p:nvPr/>
        </p:nvSpPr>
        <p:spPr>
          <a:xfrm>
            <a:off x="6796169" y="3485873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ZA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0F227BE-3406-9911-29E0-2DB0B10B2FD4}"/>
              </a:ext>
            </a:extLst>
          </p:cNvPr>
          <p:cNvSpPr txBox="1"/>
          <p:nvPr/>
        </p:nvSpPr>
        <p:spPr>
          <a:xfrm>
            <a:off x="7996207" y="3463088"/>
            <a:ext cx="390808" cy="44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ZA" dirty="0"/>
          </a:p>
        </p:txBody>
      </p:sp>
      <p:graphicFrame>
        <p:nvGraphicFramePr>
          <p:cNvPr id="94" name="Table 45">
            <a:extLst>
              <a:ext uri="{FF2B5EF4-FFF2-40B4-BE49-F238E27FC236}">
                <a16:creationId xmlns:a16="http://schemas.microsoft.com/office/drawing/2014/main" id="{D9EFE41D-7AEF-5442-A554-C7E52BE3AE9D}"/>
              </a:ext>
            </a:extLst>
          </p:cNvPr>
          <p:cNvGraphicFramePr>
            <a:graphicFrameLocks noGrp="1"/>
          </p:cNvGraphicFramePr>
          <p:nvPr/>
        </p:nvGraphicFramePr>
        <p:xfrm>
          <a:off x="1624005" y="3706765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5" name="Table 45">
            <a:extLst>
              <a:ext uri="{FF2B5EF4-FFF2-40B4-BE49-F238E27FC236}">
                <a16:creationId xmlns:a16="http://schemas.microsoft.com/office/drawing/2014/main" id="{0A80B170-4771-1213-C44E-E4D782118BE7}"/>
              </a:ext>
            </a:extLst>
          </p:cNvPr>
          <p:cNvGraphicFramePr>
            <a:graphicFrameLocks noGrp="1"/>
          </p:cNvGraphicFramePr>
          <p:nvPr/>
        </p:nvGraphicFramePr>
        <p:xfrm>
          <a:off x="3236823" y="2238690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6" name="Table 45">
            <a:extLst>
              <a:ext uri="{FF2B5EF4-FFF2-40B4-BE49-F238E27FC236}">
                <a16:creationId xmlns:a16="http://schemas.microsoft.com/office/drawing/2014/main" id="{312A9B6A-B2A5-C9E9-FAA4-242992A02CF5}"/>
              </a:ext>
            </a:extLst>
          </p:cNvPr>
          <p:cNvGraphicFramePr>
            <a:graphicFrameLocks noGrp="1"/>
          </p:cNvGraphicFramePr>
          <p:nvPr/>
        </p:nvGraphicFramePr>
        <p:xfrm>
          <a:off x="3294330" y="3955704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7" name="Table 45">
            <a:extLst>
              <a:ext uri="{FF2B5EF4-FFF2-40B4-BE49-F238E27FC236}">
                <a16:creationId xmlns:a16="http://schemas.microsoft.com/office/drawing/2014/main" id="{3BCB934B-F12D-1672-F780-8BCCE233D193}"/>
              </a:ext>
            </a:extLst>
          </p:cNvPr>
          <p:cNvGraphicFramePr>
            <a:graphicFrameLocks noGrp="1"/>
          </p:cNvGraphicFramePr>
          <p:nvPr/>
        </p:nvGraphicFramePr>
        <p:xfrm>
          <a:off x="3232255" y="5006730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8" name="Table 45">
            <a:extLst>
              <a:ext uri="{FF2B5EF4-FFF2-40B4-BE49-F238E27FC236}">
                <a16:creationId xmlns:a16="http://schemas.microsoft.com/office/drawing/2014/main" id="{CD5906F3-56B3-3248-FA50-F6A68B3689D2}"/>
              </a:ext>
            </a:extLst>
          </p:cNvPr>
          <p:cNvGraphicFramePr>
            <a:graphicFrameLocks noGrp="1"/>
          </p:cNvGraphicFramePr>
          <p:nvPr/>
        </p:nvGraphicFramePr>
        <p:xfrm>
          <a:off x="3233607" y="6166531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99" name="Table 45">
            <a:extLst>
              <a:ext uri="{FF2B5EF4-FFF2-40B4-BE49-F238E27FC236}">
                <a16:creationId xmlns:a16="http://schemas.microsoft.com/office/drawing/2014/main" id="{BA1E9AEE-5B1E-AD25-D59D-B65B4C82593B}"/>
              </a:ext>
            </a:extLst>
          </p:cNvPr>
          <p:cNvGraphicFramePr>
            <a:graphicFrameLocks noGrp="1"/>
          </p:cNvGraphicFramePr>
          <p:nvPr/>
        </p:nvGraphicFramePr>
        <p:xfrm>
          <a:off x="4605631" y="2591171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0" name="Table 45">
            <a:extLst>
              <a:ext uri="{FF2B5EF4-FFF2-40B4-BE49-F238E27FC236}">
                <a16:creationId xmlns:a16="http://schemas.microsoft.com/office/drawing/2014/main" id="{9437509F-B352-6BFA-9D0B-0399FD394093}"/>
              </a:ext>
            </a:extLst>
          </p:cNvPr>
          <p:cNvGraphicFramePr>
            <a:graphicFrameLocks noGrp="1"/>
          </p:cNvGraphicFramePr>
          <p:nvPr/>
        </p:nvGraphicFramePr>
        <p:xfrm>
          <a:off x="4615386" y="4230024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1" name="Table 45">
            <a:extLst>
              <a:ext uri="{FF2B5EF4-FFF2-40B4-BE49-F238E27FC236}">
                <a16:creationId xmlns:a16="http://schemas.microsoft.com/office/drawing/2014/main" id="{E42EB3A6-57DC-C7D9-301D-B208569CA328}"/>
              </a:ext>
            </a:extLst>
          </p:cNvPr>
          <p:cNvGraphicFramePr>
            <a:graphicFrameLocks noGrp="1"/>
          </p:cNvGraphicFramePr>
          <p:nvPr/>
        </p:nvGraphicFramePr>
        <p:xfrm>
          <a:off x="4615386" y="5614942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2" name="Table 45">
            <a:extLst>
              <a:ext uri="{FF2B5EF4-FFF2-40B4-BE49-F238E27FC236}">
                <a16:creationId xmlns:a16="http://schemas.microsoft.com/office/drawing/2014/main" id="{A7F7ED29-0F41-6579-E502-13E95508158D}"/>
              </a:ext>
            </a:extLst>
          </p:cNvPr>
          <p:cNvGraphicFramePr>
            <a:graphicFrameLocks noGrp="1"/>
          </p:cNvGraphicFramePr>
          <p:nvPr/>
        </p:nvGraphicFramePr>
        <p:xfrm>
          <a:off x="5996333" y="3080547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3" name="Table 45">
            <a:extLst>
              <a:ext uri="{FF2B5EF4-FFF2-40B4-BE49-F238E27FC236}">
                <a16:creationId xmlns:a16="http://schemas.microsoft.com/office/drawing/2014/main" id="{B6300783-6C74-158E-7E28-AE3DCFA1BF2C}"/>
              </a:ext>
            </a:extLst>
          </p:cNvPr>
          <p:cNvGraphicFramePr>
            <a:graphicFrameLocks noGrp="1"/>
          </p:cNvGraphicFramePr>
          <p:nvPr/>
        </p:nvGraphicFramePr>
        <p:xfrm>
          <a:off x="7194039" y="3080547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14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  <p:graphicFrame>
        <p:nvGraphicFramePr>
          <p:cNvPr id="104" name="Table 45">
            <a:extLst>
              <a:ext uri="{FF2B5EF4-FFF2-40B4-BE49-F238E27FC236}">
                <a16:creationId xmlns:a16="http://schemas.microsoft.com/office/drawing/2014/main" id="{F84AC821-A500-DCAC-FB59-503322670643}"/>
              </a:ext>
            </a:extLst>
          </p:cNvPr>
          <p:cNvGraphicFramePr>
            <a:graphicFrameLocks noGrp="1"/>
          </p:cNvGraphicFramePr>
          <p:nvPr/>
        </p:nvGraphicFramePr>
        <p:xfrm>
          <a:off x="8550755" y="3081686"/>
          <a:ext cx="1065804" cy="2743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5268">
                  <a:extLst>
                    <a:ext uri="{9D8B030D-6E8A-4147-A177-3AD203B41FA5}">
                      <a16:colId xmlns:a16="http://schemas.microsoft.com/office/drawing/2014/main" val="3986433170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841074337"/>
                    </a:ext>
                  </a:extLst>
                </a:gridCol>
                <a:gridCol w="355268">
                  <a:extLst>
                    <a:ext uri="{9D8B030D-6E8A-4147-A177-3AD203B41FA5}">
                      <a16:colId xmlns:a16="http://schemas.microsoft.com/office/drawing/2014/main" val="3524331709"/>
                    </a:ext>
                  </a:extLst>
                </a:gridCol>
              </a:tblGrid>
              <a:tr h="273636">
                <a:tc>
                  <a:txBody>
                    <a:bodyPr/>
                    <a:lstStyle/>
                    <a:p>
                      <a:r>
                        <a:rPr lang="en-US" sz="1200" dirty="0"/>
                        <a:t>16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186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160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5FBFF-8F86-42BC-8C28-7D9413125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: create a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4EE0D-90CC-4E28-850F-4B23208BE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756418"/>
          </a:xfrm>
        </p:spPr>
        <p:txBody>
          <a:bodyPr>
            <a:normAutofit/>
          </a:bodyPr>
          <a:lstStyle/>
          <a:p>
            <a:r>
              <a:rPr lang="en-US" dirty="0"/>
              <a:t>Next, we can draw the directed, acyclic graph representing this task set</a:t>
            </a:r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566C9AE-32D5-0F96-B043-24CA907C6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455044"/>
              </p:ext>
            </p:extLst>
          </p:nvPr>
        </p:nvGraphicFramePr>
        <p:xfrm>
          <a:off x="454052" y="2476269"/>
          <a:ext cx="305391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730">
                  <a:extLst>
                    <a:ext uri="{9D8B030D-6E8A-4147-A177-3AD203B41FA5}">
                      <a16:colId xmlns:a16="http://schemas.microsoft.com/office/drawing/2014/main" val="2145617966"/>
                    </a:ext>
                  </a:extLst>
                </a:gridCol>
                <a:gridCol w="1180407">
                  <a:extLst>
                    <a:ext uri="{9D8B030D-6E8A-4147-A177-3AD203B41FA5}">
                      <a16:colId xmlns:a16="http://schemas.microsoft.com/office/drawing/2014/main" val="1612779792"/>
                    </a:ext>
                  </a:extLst>
                </a:gridCol>
                <a:gridCol w="1163782">
                  <a:extLst>
                    <a:ext uri="{9D8B030D-6E8A-4147-A177-3AD203B41FA5}">
                      <a16:colId xmlns:a16="http://schemas.microsoft.com/office/drawing/2014/main" val="186028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Depends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Duration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32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25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612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T3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T1,T2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799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T4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89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236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76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T6,T5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966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T8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T3,T4,T7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633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T8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435495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C1441698-5330-F56A-7F76-59639FE71559}"/>
              </a:ext>
            </a:extLst>
          </p:cNvPr>
          <p:cNvSpPr/>
          <p:nvPr/>
        </p:nvSpPr>
        <p:spPr>
          <a:xfrm>
            <a:off x="3724713" y="3914723"/>
            <a:ext cx="302004" cy="293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009499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5FBFF-8F86-42BC-8C28-7D9413125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: create a website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566C9AE-32D5-0F96-B043-24CA907C6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724004"/>
              </p:ext>
            </p:extLst>
          </p:nvPr>
        </p:nvGraphicFramePr>
        <p:xfrm>
          <a:off x="454052" y="2476269"/>
          <a:ext cx="305391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730">
                  <a:extLst>
                    <a:ext uri="{9D8B030D-6E8A-4147-A177-3AD203B41FA5}">
                      <a16:colId xmlns:a16="http://schemas.microsoft.com/office/drawing/2014/main" val="2145617966"/>
                    </a:ext>
                  </a:extLst>
                </a:gridCol>
                <a:gridCol w="1180407">
                  <a:extLst>
                    <a:ext uri="{9D8B030D-6E8A-4147-A177-3AD203B41FA5}">
                      <a16:colId xmlns:a16="http://schemas.microsoft.com/office/drawing/2014/main" val="1612779792"/>
                    </a:ext>
                  </a:extLst>
                </a:gridCol>
                <a:gridCol w="1163782">
                  <a:extLst>
                    <a:ext uri="{9D8B030D-6E8A-4147-A177-3AD203B41FA5}">
                      <a16:colId xmlns:a16="http://schemas.microsoft.com/office/drawing/2014/main" val="186028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Depends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Duration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32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25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612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T3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T1,T2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799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T4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89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236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76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T6,T5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966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T8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T3,T4,T7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633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T8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435495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C1441698-5330-F56A-7F76-59639FE71559}"/>
              </a:ext>
            </a:extLst>
          </p:cNvPr>
          <p:cNvSpPr/>
          <p:nvPr/>
        </p:nvSpPr>
        <p:spPr>
          <a:xfrm>
            <a:off x="3724713" y="3914723"/>
            <a:ext cx="302004" cy="293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E1BB88C-AD42-3436-17AE-84072569EEFE}"/>
              </a:ext>
            </a:extLst>
          </p:cNvPr>
          <p:cNvSpPr/>
          <p:nvPr/>
        </p:nvSpPr>
        <p:spPr>
          <a:xfrm>
            <a:off x="4658509" y="2670585"/>
            <a:ext cx="302004" cy="293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855D313-644E-CB79-D843-774C4FE21A24}"/>
              </a:ext>
            </a:extLst>
          </p:cNvPr>
          <p:cNvSpPr/>
          <p:nvPr/>
        </p:nvSpPr>
        <p:spPr>
          <a:xfrm>
            <a:off x="4658509" y="3539958"/>
            <a:ext cx="302004" cy="293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B562BA8-A446-FCD8-D95F-BA1A7A5BF1C0}"/>
              </a:ext>
            </a:extLst>
          </p:cNvPr>
          <p:cNvSpPr/>
          <p:nvPr/>
        </p:nvSpPr>
        <p:spPr>
          <a:xfrm>
            <a:off x="4645241" y="4401020"/>
            <a:ext cx="302004" cy="293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4C65A00-0F75-D805-F71E-6C9BC984D056}"/>
              </a:ext>
            </a:extLst>
          </p:cNvPr>
          <p:cNvSpPr/>
          <p:nvPr/>
        </p:nvSpPr>
        <p:spPr>
          <a:xfrm>
            <a:off x="4645241" y="5374374"/>
            <a:ext cx="302004" cy="293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85EC823-912E-4436-5787-2697EA719F78}"/>
              </a:ext>
            </a:extLst>
          </p:cNvPr>
          <p:cNvCxnSpPr>
            <a:cxnSpLocks/>
            <a:stCxn id="6" idx="7"/>
            <a:endCxn id="4" idx="3"/>
          </p:cNvCxnSpPr>
          <p:nvPr/>
        </p:nvCxnSpPr>
        <p:spPr>
          <a:xfrm flipV="1">
            <a:off x="3982490" y="2921200"/>
            <a:ext cx="720246" cy="1036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E2EFE00-9DA5-4D70-E146-FD1D897741C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4026717" y="3686765"/>
            <a:ext cx="631792" cy="374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29EB7B-6FC5-0366-EA69-E204F15423C4}"/>
              </a:ext>
            </a:extLst>
          </p:cNvPr>
          <p:cNvCxnSpPr>
            <a:cxnSpLocks/>
            <a:stCxn id="6" idx="5"/>
            <a:endCxn id="8" idx="2"/>
          </p:cNvCxnSpPr>
          <p:nvPr/>
        </p:nvCxnSpPr>
        <p:spPr>
          <a:xfrm>
            <a:off x="3982490" y="4165338"/>
            <a:ext cx="662751" cy="382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968EC44-26BC-18E2-24F8-E78D0B0CC44A}"/>
              </a:ext>
            </a:extLst>
          </p:cNvPr>
          <p:cNvCxnSpPr>
            <a:cxnSpLocks/>
            <a:stCxn id="6" idx="4"/>
            <a:endCxn id="9" idx="2"/>
          </p:cNvCxnSpPr>
          <p:nvPr/>
        </p:nvCxnSpPr>
        <p:spPr>
          <a:xfrm>
            <a:off x="3875715" y="4208337"/>
            <a:ext cx="769526" cy="1312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951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5FBFF-8F86-42BC-8C28-7D9413125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: create a website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566C9AE-32D5-0F96-B043-24CA907C6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524820"/>
              </p:ext>
            </p:extLst>
          </p:nvPr>
        </p:nvGraphicFramePr>
        <p:xfrm>
          <a:off x="454052" y="2476269"/>
          <a:ext cx="305391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730">
                  <a:extLst>
                    <a:ext uri="{9D8B030D-6E8A-4147-A177-3AD203B41FA5}">
                      <a16:colId xmlns:a16="http://schemas.microsoft.com/office/drawing/2014/main" val="2145617966"/>
                    </a:ext>
                  </a:extLst>
                </a:gridCol>
                <a:gridCol w="1180407">
                  <a:extLst>
                    <a:ext uri="{9D8B030D-6E8A-4147-A177-3AD203B41FA5}">
                      <a16:colId xmlns:a16="http://schemas.microsoft.com/office/drawing/2014/main" val="1612779792"/>
                    </a:ext>
                  </a:extLst>
                </a:gridCol>
                <a:gridCol w="1163782">
                  <a:extLst>
                    <a:ext uri="{9D8B030D-6E8A-4147-A177-3AD203B41FA5}">
                      <a16:colId xmlns:a16="http://schemas.microsoft.com/office/drawing/2014/main" val="186028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Depends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Duration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32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25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612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T3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T1,T2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799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T4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89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236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76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T6,T5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966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T8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T3,T4,T7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633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T8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435495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C1441698-5330-F56A-7F76-59639FE71559}"/>
              </a:ext>
            </a:extLst>
          </p:cNvPr>
          <p:cNvSpPr/>
          <p:nvPr/>
        </p:nvSpPr>
        <p:spPr>
          <a:xfrm>
            <a:off x="3724713" y="3914723"/>
            <a:ext cx="302004" cy="293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E1BB88C-AD42-3436-17AE-84072569EEFE}"/>
              </a:ext>
            </a:extLst>
          </p:cNvPr>
          <p:cNvSpPr/>
          <p:nvPr/>
        </p:nvSpPr>
        <p:spPr>
          <a:xfrm>
            <a:off x="4658509" y="2670585"/>
            <a:ext cx="302004" cy="293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855D313-644E-CB79-D843-774C4FE21A24}"/>
              </a:ext>
            </a:extLst>
          </p:cNvPr>
          <p:cNvSpPr/>
          <p:nvPr/>
        </p:nvSpPr>
        <p:spPr>
          <a:xfrm>
            <a:off x="4658509" y="3539958"/>
            <a:ext cx="302004" cy="293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B562BA8-A446-FCD8-D95F-BA1A7A5BF1C0}"/>
              </a:ext>
            </a:extLst>
          </p:cNvPr>
          <p:cNvSpPr/>
          <p:nvPr/>
        </p:nvSpPr>
        <p:spPr>
          <a:xfrm>
            <a:off x="4645241" y="4401020"/>
            <a:ext cx="302004" cy="293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4C65A00-0F75-D805-F71E-6C9BC984D056}"/>
              </a:ext>
            </a:extLst>
          </p:cNvPr>
          <p:cNvSpPr/>
          <p:nvPr/>
        </p:nvSpPr>
        <p:spPr>
          <a:xfrm>
            <a:off x="4645241" y="5374374"/>
            <a:ext cx="302004" cy="293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85EC823-912E-4436-5787-2697EA719F78}"/>
              </a:ext>
            </a:extLst>
          </p:cNvPr>
          <p:cNvCxnSpPr>
            <a:cxnSpLocks/>
            <a:stCxn id="6" idx="7"/>
            <a:endCxn id="4" idx="3"/>
          </p:cNvCxnSpPr>
          <p:nvPr/>
        </p:nvCxnSpPr>
        <p:spPr>
          <a:xfrm flipV="1">
            <a:off x="3982490" y="2921200"/>
            <a:ext cx="720246" cy="1036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E2EFE00-9DA5-4D70-E146-FD1D897741C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4026717" y="3686765"/>
            <a:ext cx="631792" cy="374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29EB7B-6FC5-0366-EA69-E204F15423C4}"/>
              </a:ext>
            </a:extLst>
          </p:cNvPr>
          <p:cNvCxnSpPr>
            <a:cxnSpLocks/>
            <a:stCxn id="6" idx="5"/>
            <a:endCxn id="8" idx="2"/>
          </p:cNvCxnSpPr>
          <p:nvPr/>
        </p:nvCxnSpPr>
        <p:spPr>
          <a:xfrm>
            <a:off x="3982490" y="4165338"/>
            <a:ext cx="662751" cy="382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968EC44-26BC-18E2-24F8-E78D0B0CC44A}"/>
              </a:ext>
            </a:extLst>
          </p:cNvPr>
          <p:cNvCxnSpPr>
            <a:cxnSpLocks/>
            <a:stCxn id="6" idx="4"/>
            <a:endCxn id="9" idx="2"/>
          </p:cNvCxnSpPr>
          <p:nvPr/>
        </p:nvCxnSpPr>
        <p:spPr>
          <a:xfrm>
            <a:off x="3875715" y="4208337"/>
            <a:ext cx="769526" cy="1312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D0B663E-48C3-26B6-7799-F97731C238D2}"/>
              </a:ext>
            </a:extLst>
          </p:cNvPr>
          <p:cNvSpPr/>
          <p:nvPr/>
        </p:nvSpPr>
        <p:spPr>
          <a:xfrm>
            <a:off x="5700263" y="2971064"/>
            <a:ext cx="302004" cy="293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43500C-4398-6F9F-7C20-70F50ECF2B28}"/>
              </a:ext>
            </a:extLst>
          </p:cNvPr>
          <p:cNvSpPr/>
          <p:nvPr/>
        </p:nvSpPr>
        <p:spPr>
          <a:xfrm>
            <a:off x="5700263" y="3767916"/>
            <a:ext cx="302004" cy="293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DC243B-DB9F-0087-9630-A5715095A2B8}"/>
              </a:ext>
            </a:extLst>
          </p:cNvPr>
          <p:cNvSpPr/>
          <p:nvPr/>
        </p:nvSpPr>
        <p:spPr>
          <a:xfrm>
            <a:off x="5700263" y="4882024"/>
            <a:ext cx="302004" cy="293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90581B-91A9-F9DD-0EC9-48FBBD0CE4DF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5004740" y="2859753"/>
            <a:ext cx="695523" cy="258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1752690-3955-6457-7FAC-23B1BDA82C4E}"/>
              </a:ext>
            </a:extLst>
          </p:cNvPr>
          <p:cNvCxnSpPr>
            <a:cxnSpLocks/>
            <a:stCxn id="7" idx="7"/>
            <a:endCxn id="11" idx="3"/>
          </p:cNvCxnSpPr>
          <p:nvPr/>
        </p:nvCxnSpPr>
        <p:spPr>
          <a:xfrm flipV="1">
            <a:off x="4916286" y="3221679"/>
            <a:ext cx="828204" cy="36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CE5C433-D272-7EB3-5835-D57FE4C131BE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>
            <a:off x="4960513" y="3686765"/>
            <a:ext cx="739750" cy="227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19798D0-660D-4DC7-751E-E0DFAEFF8F7C}"/>
              </a:ext>
            </a:extLst>
          </p:cNvPr>
          <p:cNvCxnSpPr>
            <a:cxnSpLocks/>
            <a:stCxn id="8" idx="5"/>
            <a:endCxn id="14" idx="2"/>
          </p:cNvCxnSpPr>
          <p:nvPr/>
        </p:nvCxnSpPr>
        <p:spPr>
          <a:xfrm>
            <a:off x="4903018" y="4651635"/>
            <a:ext cx="797245" cy="377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A89EE8E-33EB-04E9-81A3-7149E3BD8485}"/>
              </a:ext>
            </a:extLst>
          </p:cNvPr>
          <p:cNvCxnSpPr>
            <a:cxnSpLocks/>
            <a:stCxn id="9" idx="6"/>
            <a:endCxn id="14" idx="3"/>
          </p:cNvCxnSpPr>
          <p:nvPr/>
        </p:nvCxnSpPr>
        <p:spPr>
          <a:xfrm flipV="1">
            <a:off x="4947245" y="5132639"/>
            <a:ext cx="797245" cy="388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2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5FBFF-8F86-42BC-8C28-7D9413125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: create a website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566C9AE-32D5-0F96-B043-24CA907C67CD}"/>
              </a:ext>
            </a:extLst>
          </p:cNvPr>
          <p:cNvGraphicFramePr>
            <a:graphicFrameLocks noGrp="1"/>
          </p:cNvGraphicFramePr>
          <p:nvPr/>
        </p:nvGraphicFramePr>
        <p:xfrm>
          <a:off x="454052" y="2476269"/>
          <a:ext cx="305391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730">
                  <a:extLst>
                    <a:ext uri="{9D8B030D-6E8A-4147-A177-3AD203B41FA5}">
                      <a16:colId xmlns:a16="http://schemas.microsoft.com/office/drawing/2014/main" val="2145617966"/>
                    </a:ext>
                  </a:extLst>
                </a:gridCol>
                <a:gridCol w="1180407">
                  <a:extLst>
                    <a:ext uri="{9D8B030D-6E8A-4147-A177-3AD203B41FA5}">
                      <a16:colId xmlns:a16="http://schemas.microsoft.com/office/drawing/2014/main" val="1612779792"/>
                    </a:ext>
                  </a:extLst>
                </a:gridCol>
                <a:gridCol w="1163782">
                  <a:extLst>
                    <a:ext uri="{9D8B030D-6E8A-4147-A177-3AD203B41FA5}">
                      <a16:colId xmlns:a16="http://schemas.microsoft.com/office/drawing/2014/main" val="186028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Depends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Duration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32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25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612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T3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T1,T2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799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T4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89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236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76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T6,T5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966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T8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T3,T4,T7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633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T8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435495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C1441698-5330-F56A-7F76-59639FE71559}"/>
              </a:ext>
            </a:extLst>
          </p:cNvPr>
          <p:cNvSpPr/>
          <p:nvPr/>
        </p:nvSpPr>
        <p:spPr>
          <a:xfrm>
            <a:off x="3724713" y="3914723"/>
            <a:ext cx="302004" cy="293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E1BB88C-AD42-3436-17AE-84072569EEFE}"/>
              </a:ext>
            </a:extLst>
          </p:cNvPr>
          <p:cNvSpPr/>
          <p:nvPr/>
        </p:nvSpPr>
        <p:spPr>
          <a:xfrm>
            <a:off x="4658509" y="2670585"/>
            <a:ext cx="302004" cy="293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855D313-644E-CB79-D843-774C4FE21A24}"/>
              </a:ext>
            </a:extLst>
          </p:cNvPr>
          <p:cNvSpPr/>
          <p:nvPr/>
        </p:nvSpPr>
        <p:spPr>
          <a:xfrm>
            <a:off x="4658509" y="3539958"/>
            <a:ext cx="302004" cy="293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B562BA8-A446-FCD8-D95F-BA1A7A5BF1C0}"/>
              </a:ext>
            </a:extLst>
          </p:cNvPr>
          <p:cNvSpPr/>
          <p:nvPr/>
        </p:nvSpPr>
        <p:spPr>
          <a:xfrm>
            <a:off x="4645241" y="4401020"/>
            <a:ext cx="302004" cy="293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4C65A00-0F75-D805-F71E-6C9BC984D056}"/>
              </a:ext>
            </a:extLst>
          </p:cNvPr>
          <p:cNvSpPr/>
          <p:nvPr/>
        </p:nvSpPr>
        <p:spPr>
          <a:xfrm>
            <a:off x="4645241" y="5374374"/>
            <a:ext cx="302004" cy="293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85EC823-912E-4436-5787-2697EA719F78}"/>
              </a:ext>
            </a:extLst>
          </p:cNvPr>
          <p:cNvCxnSpPr>
            <a:cxnSpLocks/>
            <a:stCxn id="6" idx="7"/>
            <a:endCxn id="4" idx="3"/>
          </p:cNvCxnSpPr>
          <p:nvPr/>
        </p:nvCxnSpPr>
        <p:spPr>
          <a:xfrm flipV="1">
            <a:off x="3982490" y="2921200"/>
            <a:ext cx="720246" cy="1036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E2EFE00-9DA5-4D70-E146-FD1D897741C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4026717" y="3686765"/>
            <a:ext cx="631792" cy="374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29EB7B-6FC5-0366-EA69-E204F15423C4}"/>
              </a:ext>
            </a:extLst>
          </p:cNvPr>
          <p:cNvCxnSpPr>
            <a:cxnSpLocks/>
            <a:stCxn id="6" idx="5"/>
            <a:endCxn id="8" idx="2"/>
          </p:cNvCxnSpPr>
          <p:nvPr/>
        </p:nvCxnSpPr>
        <p:spPr>
          <a:xfrm>
            <a:off x="3982490" y="4165338"/>
            <a:ext cx="662751" cy="382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968EC44-26BC-18E2-24F8-E78D0B0CC44A}"/>
              </a:ext>
            </a:extLst>
          </p:cNvPr>
          <p:cNvCxnSpPr>
            <a:cxnSpLocks/>
            <a:stCxn id="6" idx="4"/>
            <a:endCxn id="9" idx="2"/>
          </p:cNvCxnSpPr>
          <p:nvPr/>
        </p:nvCxnSpPr>
        <p:spPr>
          <a:xfrm>
            <a:off x="3875715" y="4208337"/>
            <a:ext cx="769526" cy="1312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D0B663E-48C3-26B6-7799-F97731C238D2}"/>
              </a:ext>
            </a:extLst>
          </p:cNvPr>
          <p:cNvSpPr/>
          <p:nvPr/>
        </p:nvSpPr>
        <p:spPr>
          <a:xfrm>
            <a:off x="5700263" y="2971064"/>
            <a:ext cx="302004" cy="293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43500C-4398-6F9F-7C20-70F50ECF2B28}"/>
              </a:ext>
            </a:extLst>
          </p:cNvPr>
          <p:cNvSpPr/>
          <p:nvPr/>
        </p:nvSpPr>
        <p:spPr>
          <a:xfrm>
            <a:off x="5700263" y="3767916"/>
            <a:ext cx="302004" cy="293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DC243B-DB9F-0087-9630-A5715095A2B8}"/>
              </a:ext>
            </a:extLst>
          </p:cNvPr>
          <p:cNvSpPr/>
          <p:nvPr/>
        </p:nvSpPr>
        <p:spPr>
          <a:xfrm>
            <a:off x="5700263" y="4882024"/>
            <a:ext cx="302004" cy="293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90581B-91A9-F9DD-0EC9-48FBBD0CE4DF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5004740" y="2859753"/>
            <a:ext cx="695523" cy="258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1752690-3955-6457-7FAC-23B1BDA82C4E}"/>
              </a:ext>
            </a:extLst>
          </p:cNvPr>
          <p:cNvCxnSpPr>
            <a:cxnSpLocks/>
            <a:stCxn id="7" idx="7"/>
            <a:endCxn id="11" idx="3"/>
          </p:cNvCxnSpPr>
          <p:nvPr/>
        </p:nvCxnSpPr>
        <p:spPr>
          <a:xfrm flipV="1">
            <a:off x="4916286" y="3221679"/>
            <a:ext cx="828204" cy="36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CE5C433-D272-7EB3-5835-D57FE4C131BE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>
            <a:off x="4960513" y="3686765"/>
            <a:ext cx="739750" cy="227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19798D0-660D-4DC7-751E-E0DFAEFF8F7C}"/>
              </a:ext>
            </a:extLst>
          </p:cNvPr>
          <p:cNvCxnSpPr>
            <a:cxnSpLocks/>
            <a:stCxn id="8" idx="5"/>
            <a:endCxn id="14" idx="2"/>
          </p:cNvCxnSpPr>
          <p:nvPr/>
        </p:nvCxnSpPr>
        <p:spPr>
          <a:xfrm>
            <a:off x="4903018" y="4651635"/>
            <a:ext cx="797245" cy="377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A89EE8E-33EB-04E9-81A3-7149E3BD8485}"/>
              </a:ext>
            </a:extLst>
          </p:cNvPr>
          <p:cNvCxnSpPr>
            <a:cxnSpLocks/>
            <a:stCxn id="9" idx="6"/>
            <a:endCxn id="14" idx="3"/>
          </p:cNvCxnSpPr>
          <p:nvPr/>
        </p:nvCxnSpPr>
        <p:spPr>
          <a:xfrm flipV="1">
            <a:off x="4947245" y="5132639"/>
            <a:ext cx="797245" cy="388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4280FEF6-F994-12E2-514D-82BB068C2E9E}"/>
              </a:ext>
            </a:extLst>
          </p:cNvPr>
          <p:cNvSpPr/>
          <p:nvPr/>
        </p:nvSpPr>
        <p:spPr>
          <a:xfrm>
            <a:off x="6742017" y="3393151"/>
            <a:ext cx="302004" cy="293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4FF560D-03E0-30ED-4839-90FCFA020106}"/>
              </a:ext>
            </a:extLst>
          </p:cNvPr>
          <p:cNvCxnSpPr>
            <a:cxnSpLocks/>
            <a:stCxn id="11" idx="6"/>
            <a:endCxn id="32" idx="1"/>
          </p:cNvCxnSpPr>
          <p:nvPr/>
        </p:nvCxnSpPr>
        <p:spPr>
          <a:xfrm>
            <a:off x="6002267" y="3117871"/>
            <a:ext cx="783977" cy="318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0E4E770-814A-77FA-61E7-0E9B09FE4626}"/>
              </a:ext>
            </a:extLst>
          </p:cNvPr>
          <p:cNvCxnSpPr>
            <a:cxnSpLocks/>
            <a:stCxn id="12" idx="6"/>
            <a:endCxn id="32" idx="3"/>
          </p:cNvCxnSpPr>
          <p:nvPr/>
        </p:nvCxnSpPr>
        <p:spPr>
          <a:xfrm flipV="1">
            <a:off x="6002267" y="3643766"/>
            <a:ext cx="783977" cy="270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4D94E25-7719-00C2-FEE8-61330019E2E2}"/>
              </a:ext>
            </a:extLst>
          </p:cNvPr>
          <p:cNvCxnSpPr>
            <a:cxnSpLocks/>
            <a:stCxn id="14" idx="7"/>
            <a:endCxn id="32" idx="4"/>
          </p:cNvCxnSpPr>
          <p:nvPr/>
        </p:nvCxnSpPr>
        <p:spPr>
          <a:xfrm flipV="1">
            <a:off x="5958040" y="3686765"/>
            <a:ext cx="934979" cy="1238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878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5FBFF-8F86-42BC-8C28-7D9413125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: create a website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566C9AE-32D5-0F96-B043-24CA907C67CD}"/>
              </a:ext>
            </a:extLst>
          </p:cNvPr>
          <p:cNvGraphicFramePr>
            <a:graphicFrameLocks noGrp="1"/>
          </p:cNvGraphicFramePr>
          <p:nvPr/>
        </p:nvGraphicFramePr>
        <p:xfrm>
          <a:off x="454052" y="2476269"/>
          <a:ext cx="3053919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730">
                  <a:extLst>
                    <a:ext uri="{9D8B030D-6E8A-4147-A177-3AD203B41FA5}">
                      <a16:colId xmlns:a16="http://schemas.microsoft.com/office/drawing/2014/main" val="2145617966"/>
                    </a:ext>
                  </a:extLst>
                </a:gridCol>
                <a:gridCol w="1180407">
                  <a:extLst>
                    <a:ext uri="{9D8B030D-6E8A-4147-A177-3AD203B41FA5}">
                      <a16:colId xmlns:a16="http://schemas.microsoft.com/office/drawing/2014/main" val="1612779792"/>
                    </a:ext>
                  </a:extLst>
                </a:gridCol>
                <a:gridCol w="1163782">
                  <a:extLst>
                    <a:ext uri="{9D8B030D-6E8A-4147-A177-3AD203B41FA5}">
                      <a16:colId xmlns:a16="http://schemas.microsoft.com/office/drawing/2014/main" val="186028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Depends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Duration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32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25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612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T3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T1,T2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799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T4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89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236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76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T6,T5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966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T8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T3,T4,T7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633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T8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435495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C1441698-5330-F56A-7F76-59639FE71559}"/>
              </a:ext>
            </a:extLst>
          </p:cNvPr>
          <p:cNvSpPr/>
          <p:nvPr/>
        </p:nvSpPr>
        <p:spPr>
          <a:xfrm>
            <a:off x="3724713" y="3914723"/>
            <a:ext cx="302004" cy="293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E1BB88C-AD42-3436-17AE-84072569EEFE}"/>
              </a:ext>
            </a:extLst>
          </p:cNvPr>
          <p:cNvSpPr/>
          <p:nvPr/>
        </p:nvSpPr>
        <p:spPr>
          <a:xfrm>
            <a:off x="4658509" y="2670585"/>
            <a:ext cx="302004" cy="293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855D313-644E-CB79-D843-774C4FE21A24}"/>
              </a:ext>
            </a:extLst>
          </p:cNvPr>
          <p:cNvSpPr/>
          <p:nvPr/>
        </p:nvSpPr>
        <p:spPr>
          <a:xfrm>
            <a:off x="4658509" y="3539958"/>
            <a:ext cx="302004" cy="293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B562BA8-A446-FCD8-D95F-BA1A7A5BF1C0}"/>
              </a:ext>
            </a:extLst>
          </p:cNvPr>
          <p:cNvSpPr/>
          <p:nvPr/>
        </p:nvSpPr>
        <p:spPr>
          <a:xfrm>
            <a:off x="4645241" y="4401020"/>
            <a:ext cx="302004" cy="293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4C65A00-0F75-D805-F71E-6C9BC984D056}"/>
              </a:ext>
            </a:extLst>
          </p:cNvPr>
          <p:cNvSpPr/>
          <p:nvPr/>
        </p:nvSpPr>
        <p:spPr>
          <a:xfrm>
            <a:off x="4645241" y="5374374"/>
            <a:ext cx="302004" cy="293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85EC823-912E-4436-5787-2697EA719F78}"/>
              </a:ext>
            </a:extLst>
          </p:cNvPr>
          <p:cNvCxnSpPr>
            <a:cxnSpLocks/>
            <a:stCxn id="6" idx="7"/>
            <a:endCxn id="4" idx="3"/>
          </p:cNvCxnSpPr>
          <p:nvPr/>
        </p:nvCxnSpPr>
        <p:spPr>
          <a:xfrm flipV="1">
            <a:off x="3982490" y="2921200"/>
            <a:ext cx="720246" cy="1036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E2EFE00-9DA5-4D70-E146-FD1D897741C0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4026717" y="3686765"/>
            <a:ext cx="631792" cy="374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29EB7B-6FC5-0366-EA69-E204F15423C4}"/>
              </a:ext>
            </a:extLst>
          </p:cNvPr>
          <p:cNvCxnSpPr>
            <a:cxnSpLocks/>
            <a:stCxn id="6" idx="5"/>
            <a:endCxn id="8" idx="2"/>
          </p:cNvCxnSpPr>
          <p:nvPr/>
        </p:nvCxnSpPr>
        <p:spPr>
          <a:xfrm>
            <a:off x="3982490" y="4165338"/>
            <a:ext cx="662751" cy="382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968EC44-26BC-18E2-24F8-E78D0B0CC44A}"/>
              </a:ext>
            </a:extLst>
          </p:cNvPr>
          <p:cNvCxnSpPr>
            <a:cxnSpLocks/>
            <a:stCxn id="6" idx="4"/>
            <a:endCxn id="9" idx="2"/>
          </p:cNvCxnSpPr>
          <p:nvPr/>
        </p:nvCxnSpPr>
        <p:spPr>
          <a:xfrm>
            <a:off x="3875715" y="4208337"/>
            <a:ext cx="769526" cy="1312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D0B663E-48C3-26B6-7799-F97731C238D2}"/>
              </a:ext>
            </a:extLst>
          </p:cNvPr>
          <p:cNvSpPr/>
          <p:nvPr/>
        </p:nvSpPr>
        <p:spPr>
          <a:xfrm>
            <a:off x="5700263" y="2971064"/>
            <a:ext cx="302004" cy="293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43500C-4398-6F9F-7C20-70F50ECF2B28}"/>
              </a:ext>
            </a:extLst>
          </p:cNvPr>
          <p:cNvSpPr/>
          <p:nvPr/>
        </p:nvSpPr>
        <p:spPr>
          <a:xfrm>
            <a:off x="5700263" y="3767916"/>
            <a:ext cx="302004" cy="293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DC243B-DB9F-0087-9630-A5715095A2B8}"/>
              </a:ext>
            </a:extLst>
          </p:cNvPr>
          <p:cNvSpPr/>
          <p:nvPr/>
        </p:nvSpPr>
        <p:spPr>
          <a:xfrm>
            <a:off x="5700263" y="4882024"/>
            <a:ext cx="302004" cy="293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90581B-91A9-F9DD-0EC9-48FBBD0CE4DF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5004740" y="2859753"/>
            <a:ext cx="695523" cy="258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1752690-3955-6457-7FAC-23B1BDA82C4E}"/>
              </a:ext>
            </a:extLst>
          </p:cNvPr>
          <p:cNvCxnSpPr>
            <a:cxnSpLocks/>
            <a:stCxn id="7" idx="7"/>
            <a:endCxn id="11" idx="3"/>
          </p:cNvCxnSpPr>
          <p:nvPr/>
        </p:nvCxnSpPr>
        <p:spPr>
          <a:xfrm flipV="1">
            <a:off x="4916286" y="3221679"/>
            <a:ext cx="828204" cy="36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CE5C433-D272-7EB3-5835-D57FE4C131BE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>
            <a:off x="4960513" y="3686765"/>
            <a:ext cx="739750" cy="227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19798D0-660D-4DC7-751E-E0DFAEFF8F7C}"/>
              </a:ext>
            </a:extLst>
          </p:cNvPr>
          <p:cNvCxnSpPr>
            <a:cxnSpLocks/>
            <a:stCxn id="8" idx="5"/>
            <a:endCxn id="14" idx="2"/>
          </p:cNvCxnSpPr>
          <p:nvPr/>
        </p:nvCxnSpPr>
        <p:spPr>
          <a:xfrm>
            <a:off x="4903018" y="4651635"/>
            <a:ext cx="797245" cy="377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A89EE8E-33EB-04E9-81A3-7149E3BD8485}"/>
              </a:ext>
            </a:extLst>
          </p:cNvPr>
          <p:cNvCxnSpPr>
            <a:cxnSpLocks/>
            <a:stCxn id="9" idx="6"/>
            <a:endCxn id="14" idx="3"/>
          </p:cNvCxnSpPr>
          <p:nvPr/>
        </p:nvCxnSpPr>
        <p:spPr>
          <a:xfrm flipV="1">
            <a:off x="4947245" y="5132639"/>
            <a:ext cx="797245" cy="388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4280FEF6-F994-12E2-514D-82BB068C2E9E}"/>
              </a:ext>
            </a:extLst>
          </p:cNvPr>
          <p:cNvSpPr/>
          <p:nvPr/>
        </p:nvSpPr>
        <p:spPr>
          <a:xfrm>
            <a:off x="6742017" y="3393151"/>
            <a:ext cx="302004" cy="293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4FF560D-03E0-30ED-4839-90FCFA020106}"/>
              </a:ext>
            </a:extLst>
          </p:cNvPr>
          <p:cNvCxnSpPr>
            <a:cxnSpLocks/>
            <a:stCxn id="11" idx="6"/>
            <a:endCxn id="32" idx="1"/>
          </p:cNvCxnSpPr>
          <p:nvPr/>
        </p:nvCxnSpPr>
        <p:spPr>
          <a:xfrm>
            <a:off x="6002267" y="3117871"/>
            <a:ext cx="783977" cy="318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0E4E770-814A-77FA-61E7-0E9B09FE4626}"/>
              </a:ext>
            </a:extLst>
          </p:cNvPr>
          <p:cNvCxnSpPr>
            <a:cxnSpLocks/>
            <a:stCxn id="12" idx="6"/>
            <a:endCxn id="32" idx="3"/>
          </p:cNvCxnSpPr>
          <p:nvPr/>
        </p:nvCxnSpPr>
        <p:spPr>
          <a:xfrm flipV="1">
            <a:off x="6002267" y="3643766"/>
            <a:ext cx="783977" cy="270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4D94E25-7719-00C2-FEE8-61330019E2E2}"/>
              </a:ext>
            </a:extLst>
          </p:cNvPr>
          <p:cNvCxnSpPr>
            <a:cxnSpLocks/>
            <a:stCxn id="14" idx="7"/>
            <a:endCxn id="32" idx="4"/>
          </p:cNvCxnSpPr>
          <p:nvPr/>
        </p:nvCxnSpPr>
        <p:spPr>
          <a:xfrm flipV="1">
            <a:off x="5958040" y="3686765"/>
            <a:ext cx="934979" cy="1238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82CCF85-47FC-4463-CA6D-477EE3F867E1}"/>
              </a:ext>
            </a:extLst>
          </p:cNvPr>
          <p:cNvSpPr/>
          <p:nvPr/>
        </p:nvSpPr>
        <p:spPr>
          <a:xfrm>
            <a:off x="7632769" y="3393151"/>
            <a:ext cx="302004" cy="293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C1B800F-6793-0B76-F705-7245145EC30D}"/>
              </a:ext>
            </a:extLst>
          </p:cNvPr>
          <p:cNvCxnSpPr>
            <a:cxnSpLocks/>
            <a:stCxn id="32" idx="6"/>
            <a:endCxn id="17" idx="2"/>
          </p:cNvCxnSpPr>
          <p:nvPr/>
        </p:nvCxnSpPr>
        <p:spPr>
          <a:xfrm>
            <a:off x="7044021" y="3539958"/>
            <a:ext cx="5887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92035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38DCBE3618A24CB8486CCFF30B2DA6" ma:contentTypeVersion="14" ma:contentTypeDescription="Create a new document." ma:contentTypeScope="" ma:versionID="ef20029831e685edcbeea699c20e436d">
  <xsd:schema xmlns:xsd="http://www.w3.org/2001/XMLSchema" xmlns:xs="http://www.w3.org/2001/XMLSchema" xmlns:p="http://schemas.microsoft.com/office/2006/metadata/properties" xmlns:ns3="161be54e-16ab-4cf9-8d3d-88454912a350" xmlns:ns4="fbb814cc-4de4-4122-8f81-3a6924d3fadd" targetNamespace="http://schemas.microsoft.com/office/2006/metadata/properties" ma:root="true" ma:fieldsID="da356d6bb31131ff6f86d3a1d7a654ca" ns3:_="" ns4:_="">
    <xsd:import namespace="161be54e-16ab-4cf9-8d3d-88454912a350"/>
    <xsd:import namespace="fbb814cc-4de4-4122-8f81-3a6924d3fad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1be54e-16ab-4cf9-8d3d-88454912a3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2" nillable="true" ma:displayName="Length (seconds)" ma:internalName="MediaLengthInSeconds" ma:readOnly="true">
      <xsd:simpleType>
        <xsd:restriction base="dms:Unknown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b814cc-4de4-4122-8f81-3a6924d3fadd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ABF574D-61B5-4175-9B95-E5A9E9C930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61be54e-16ab-4cf9-8d3d-88454912a350"/>
    <ds:schemaRef ds:uri="fbb814cc-4de4-4122-8f81-3a6924d3fa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6C19871-B2D9-4842-BAA5-270DE9ECC19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8FCA16-D2E6-424E-A446-F3415FE2C093}">
  <ds:schemaRefs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fbb814cc-4de4-4122-8f81-3a6924d3fadd"/>
    <ds:schemaRef ds:uri="161be54e-16ab-4cf9-8d3d-88454912a35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789</TotalTime>
  <Words>2667</Words>
  <Application>Microsoft Office PowerPoint</Application>
  <PresentationFormat>Widescreen</PresentationFormat>
  <Paragraphs>1603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Gill Sans MT</vt:lpstr>
      <vt:lpstr>Gallery</vt:lpstr>
      <vt:lpstr>Analysis of algorithms</vt:lpstr>
      <vt:lpstr>What is a PERT chart?</vt:lpstr>
      <vt:lpstr>Example : create a website</vt:lpstr>
      <vt:lpstr>Example : create a website</vt:lpstr>
      <vt:lpstr>Example : create a website</vt:lpstr>
      <vt:lpstr>Example : create a website</vt:lpstr>
      <vt:lpstr>Example : create a website</vt:lpstr>
      <vt:lpstr>Example : create a website</vt:lpstr>
      <vt:lpstr>Example : create a website</vt:lpstr>
      <vt:lpstr>Example : create a website</vt:lpstr>
      <vt:lpstr>Example : create a website</vt:lpstr>
      <vt:lpstr>Example : create a website</vt:lpstr>
      <vt:lpstr>Example : create a website</vt:lpstr>
      <vt:lpstr>Example : create a website</vt:lpstr>
      <vt:lpstr>Example : create a website</vt:lpstr>
      <vt:lpstr>Example : create a website</vt:lpstr>
      <vt:lpstr>Example : create a website</vt:lpstr>
      <vt:lpstr>Example : create a website</vt:lpstr>
      <vt:lpstr>Example : create a website</vt:lpstr>
      <vt:lpstr>Example : create a website</vt:lpstr>
      <vt:lpstr>Example : create a website</vt:lpstr>
      <vt:lpstr>Example : create a website</vt:lpstr>
      <vt:lpstr>Example : create a website</vt:lpstr>
      <vt:lpstr>Example : create a website</vt:lpstr>
      <vt:lpstr>Example : create a website</vt:lpstr>
      <vt:lpstr>Example : create a website</vt:lpstr>
      <vt:lpstr>Example : create a website</vt:lpstr>
      <vt:lpstr>Example : create a website</vt:lpstr>
      <vt:lpstr>Example : create a website</vt:lpstr>
      <vt:lpstr>Example : create a website</vt:lpstr>
      <vt:lpstr>Example : create a website</vt:lpstr>
      <vt:lpstr>Example : create a website</vt:lpstr>
      <vt:lpstr>Example : create a website</vt:lpstr>
      <vt:lpstr>Example : create a website</vt:lpstr>
      <vt:lpstr>Example : create a website</vt:lpstr>
      <vt:lpstr>Example : create a website</vt:lpstr>
      <vt:lpstr>Example : create a website</vt:lpstr>
      <vt:lpstr>Example : create a website</vt:lpstr>
      <vt:lpstr>Example : create a website</vt:lpstr>
      <vt:lpstr>Example : create a website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Pravesh Ranchod</dc:creator>
  <cp:lastModifiedBy>Pravesh Ranchod</cp:lastModifiedBy>
  <cp:revision>208</cp:revision>
  <dcterms:created xsi:type="dcterms:W3CDTF">2020-04-17T10:21:51Z</dcterms:created>
  <dcterms:modified xsi:type="dcterms:W3CDTF">2022-10-17T22:46:33Z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0x0101009038DCBE3618A24CB8486CCFF30B2DA6</vt:lpwstr>
  </property>
</Properties>
</file>