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87" r:id="rId8"/>
    <p:sldId id="271" r:id="rId9"/>
    <p:sldId id="272" r:id="rId10"/>
    <p:sldId id="288" r:id="rId11"/>
    <p:sldId id="289" r:id="rId12"/>
    <p:sldId id="273" r:id="rId13"/>
    <p:sldId id="274" r:id="rId14"/>
    <p:sldId id="291" r:id="rId15"/>
    <p:sldId id="275" r:id="rId16"/>
    <p:sldId id="292" r:id="rId17"/>
    <p:sldId id="295" r:id="rId18"/>
    <p:sldId id="296" r:id="rId19"/>
    <p:sldId id="297" r:id="rId20"/>
    <p:sldId id="298" r:id="rId21"/>
    <p:sldId id="279" r:id="rId22"/>
    <p:sldId id="280" r:id="rId23"/>
    <p:sldId id="299" r:id="rId24"/>
    <p:sldId id="301" r:id="rId25"/>
    <p:sldId id="281" r:id="rId26"/>
    <p:sldId id="282" r:id="rId27"/>
    <p:sldId id="283" r:id="rId28"/>
    <p:sldId id="284" r:id="rId29"/>
    <p:sldId id="302" r:id="rId30"/>
    <p:sldId id="303" r:id="rId31"/>
    <p:sldId id="304" r:id="rId32"/>
    <p:sldId id="286" r:id="rId33"/>
    <p:sldId id="3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Nkosi" userId="008af36d-a788-476c-8ee6-ff6803a4e6a6" providerId="ADAL" clId="{7A886E09-84B3-1C43-9059-0C154E72330C}"/>
    <pc:docChg chg="undo custSel modSld">
      <pc:chgData name="Lucky Nkosi" userId="008af36d-a788-476c-8ee6-ff6803a4e6a6" providerId="ADAL" clId="{7A886E09-84B3-1C43-9059-0C154E72330C}" dt="2024-04-15T16:39:41.186" v="42" actId="14100"/>
      <pc:docMkLst>
        <pc:docMk/>
      </pc:docMkLst>
      <pc:sldChg chg="addSp delSp modSp mod">
        <pc:chgData name="Lucky Nkosi" userId="008af36d-a788-476c-8ee6-ff6803a4e6a6" providerId="ADAL" clId="{7A886E09-84B3-1C43-9059-0C154E72330C}" dt="2024-04-15T15:42:07.797" v="6" actId="26606"/>
        <pc:sldMkLst>
          <pc:docMk/>
          <pc:sldMk cId="1409849704" sldId="270"/>
        </pc:sldMkLst>
        <pc:spChg chg="mod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3" creationId="{00000000-0000-0000-0000-000000000000}"/>
          </ac:spMkLst>
        </pc:spChg>
        <pc:spChg chg="del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10" creationId="{1B15ED52-F352-441B-82BF-E0EA34836D08}"/>
          </ac:spMkLst>
        </pc:spChg>
        <pc:spChg chg="del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12" creationId="{61707E60-CEC9-4661-AA82-69242EB4BDC3}"/>
          </ac:spMkLst>
        </pc:spChg>
        <pc:spChg chg="del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14" creationId="{8F035CD8-AE30-4146-96F2-036B0CE5E4F3}"/>
          </ac:spMkLst>
        </pc:spChg>
        <pc:spChg chg="add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20" creationId="{1B15ED52-F352-441B-82BF-E0EA34836D08}"/>
          </ac:spMkLst>
        </pc:spChg>
        <pc:spChg chg="add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22" creationId="{61707E60-CEC9-4661-AA82-69242EB4BDC3}"/>
          </ac:spMkLst>
        </pc:spChg>
        <pc:spChg chg="add">
          <ac:chgData name="Lucky Nkosi" userId="008af36d-a788-476c-8ee6-ff6803a4e6a6" providerId="ADAL" clId="{7A886E09-84B3-1C43-9059-0C154E72330C}" dt="2024-04-15T15:42:07.797" v="6" actId="26606"/>
          <ac:spMkLst>
            <pc:docMk/>
            <pc:sldMk cId="1409849704" sldId="270"/>
            <ac:spMk id="24" creationId="{8F035CD8-AE30-4146-96F2-036B0CE5E4F3}"/>
          </ac:spMkLst>
        </pc:spChg>
        <pc:picChg chg="del mod">
          <ac:chgData name="Lucky Nkosi" userId="008af36d-a788-476c-8ee6-ff6803a4e6a6" providerId="ADAL" clId="{7A886E09-84B3-1C43-9059-0C154E72330C}" dt="2024-04-15T15:42:02.322" v="5" actId="478"/>
          <ac:picMkLst>
            <pc:docMk/>
            <pc:sldMk cId="1409849704" sldId="270"/>
            <ac:picMk id="6" creationId="{2955D916-691D-F961-0609-B78AC70B892A}"/>
          </ac:picMkLst>
        </pc:picChg>
        <pc:picChg chg="add">
          <ac:chgData name="Lucky Nkosi" userId="008af36d-a788-476c-8ee6-ff6803a4e6a6" providerId="ADAL" clId="{7A886E09-84B3-1C43-9059-0C154E72330C}" dt="2024-04-15T15:42:07.797" v="6" actId="26606"/>
          <ac:picMkLst>
            <pc:docMk/>
            <pc:sldMk cId="1409849704" sldId="270"/>
            <ac:picMk id="16" creationId="{65200200-3DC1-C468-79EB-3F2A7B0B19BE}"/>
          </ac:picMkLst>
        </pc:picChg>
      </pc:sldChg>
      <pc:sldChg chg="addSp delSp modSp mod">
        <pc:chgData name="Lucky Nkosi" userId="008af36d-a788-476c-8ee6-ff6803a4e6a6" providerId="ADAL" clId="{7A886E09-84B3-1C43-9059-0C154E72330C}" dt="2024-04-15T16:39:23.108" v="41" actId="1076"/>
        <pc:sldMkLst>
          <pc:docMk/>
          <pc:sldMk cId="947634678" sldId="281"/>
        </pc:sldMkLst>
        <pc:spChg chg="mod">
          <ac:chgData name="Lucky Nkosi" userId="008af36d-a788-476c-8ee6-ff6803a4e6a6" providerId="ADAL" clId="{7A886E09-84B3-1C43-9059-0C154E72330C}" dt="2024-04-15T16:39:23.108" v="41" actId="1076"/>
          <ac:spMkLst>
            <pc:docMk/>
            <pc:sldMk cId="947634678" sldId="281"/>
            <ac:spMk id="2" creationId="{00000000-0000-0000-0000-000000000000}"/>
          </ac:spMkLst>
        </pc:spChg>
        <pc:spChg chg="mod">
          <ac:chgData name="Lucky Nkosi" userId="008af36d-a788-476c-8ee6-ff6803a4e6a6" providerId="ADAL" clId="{7A886E09-84B3-1C43-9059-0C154E72330C}" dt="2024-04-15T16:39:14.556" v="40" actId="27636"/>
          <ac:spMkLst>
            <pc:docMk/>
            <pc:sldMk cId="947634678" sldId="281"/>
            <ac:spMk id="3" creationId="{00000000-0000-0000-0000-000000000000}"/>
          </ac:spMkLst>
        </pc:spChg>
        <pc:spChg chg="add del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10" creationId="{1B15ED52-F352-441B-82BF-E0EA34836D08}"/>
          </ac:spMkLst>
        </pc:spChg>
        <pc:spChg chg="add del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12" creationId="{61707E60-CEC9-4661-AA82-69242EB4BDC3}"/>
          </ac:spMkLst>
        </pc:spChg>
        <pc:spChg chg="add del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14" creationId="{8F035CD8-AE30-4146-96F2-036B0CE5E4F3}"/>
          </ac:spMkLst>
        </pc:spChg>
        <pc:spChg chg="add del">
          <ac:chgData name="Lucky Nkosi" userId="008af36d-a788-476c-8ee6-ff6803a4e6a6" providerId="ADAL" clId="{7A886E09-84B3-1C43-9059-0C154E72330C}" dt="2024-04-15T16:39:06.081" v="33" actId="26606"/>
          <ac:spMkLst>
            <pc:docMk/>
            <pc:sldMk cId="947634678" sldId="281"/>
            <ac:spMk id="19" creationId="{1B15ED52-F352-441B-82BF-E0EA34836D08}"/>
          </ac:spMkLst>
        </pc:spChg>
        <pc:spChg chg="add del">
          <ac:chgData name="Lucky Nkosi" userId="008af36d-a788-476c-8ee6-ff6803a4e6a6" providerId="ADAL" clId="{7A886E09-84B3-1C43-9059-0C154E72330C}" dt="2024-04-15T16:39:06.081" v="33" actId="26606"/>
          <ac:spMkLst>
            <pc:docMk/>
            <pc:sldMk cId="947634678" sldId="281"/>
            <ac:spMk id="21" creationId="{61707E60-CEC9-4661-AA82-69242EB4BDC3}"/>
          </ac:spMkLst>
        </pc:spChg>
        <pc:spChg chg="add del">
          <ac:chgData name="Lucky Nkosi" userId="008af36d-a788-476c-8ee6-ff6803a4e6a6" providerId="ADAL" clId="{7A886E09-84B3-1C43-9059-0C154E72330C}" dt="2024-04-15T16:39:06.081" v="33" actId="26606"/>
          <ac:spMkLst>
            <pc:docMk/>
            <pc:sldMk cId="947634678" sldId="281"/>
            <ac:spMk id="23" creationId="{8F035CD8-AE30-4146-96F2-036B0CE5E4F3}"/>
          </ac:spMkLst>
        </pc:spChg>
        <pc:spChg chg="add del">
          <ac:chgData name="Lucky Nkosi" userId="008af36d-a788-476c-8ee6-ff6803a4e6a6" providerId="ADAL" clId="{7A886E09-84B3-1C43-9059-0C154E72330C}" dt="2024-04-15T16:39:07.116" v="35" actId="26606"/>
          <ac:spMkLst>
            <pc:docMk/>
            <pc:sldMk cId="947634678" sldId="281"/>
            <ac:spMk id="25" creationId="{979E27D9-03C7-44E2-9FF8-15D0C8506AF7}"/>
          </ac:spMkLst>
        </pc:spChg>
        <pc:spChg chg="add del">
          <ac:chgData name="Lucky Nkosi" userId="008af36d-a788-476c-8ee6-ff6803a4e6a6" providerId="ADAL" clId="{7A886E09-84B3-1C43-9059-0C154E72330C}" dt="2024-04-15T16:39:07.116" v="35" actId="26606"/>
          <ac:spMkLst>
            <pc:docMk/>
            <pc:sldMk cId="947634678" sldId="281"/>
            <ac:spMk id="26" creationId="{EEBF1590-3B36-48EE-A89D-3B6F3CB256AB}"/>
          </ac:spMkLst>
        </pc:spChg>
        <pc:spChg chg="add del">
          <ac:chgData name="Lucky Nkosi" userId="008af36d-a788-476c-8ee6-ff6803a4e6a6" providerId="ADAL" clId="{7A886E09-84B3-1C43-9059-0C154E72330C}" dt="2024-04-15T16:39:07.116" v="35" actId="26606"/>
          <ac:spMkLst>
            <pc:docMk/>
            <pc:sldMk cId="947634678" sldId="281"/>
            <ac:spMk id="27" creationId="{AC8F6C8C-AB5A-4548-942D-E3FD40ACBC49}"/>
          </ac:spMkLst>
        </pc:spChg>
        <pc:spChg chg="add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29" creationId="{1B15ED52-F352-441B-82BF-E0EA34836D08}"/>
          </ac:spMkLst>
        </pc:spChg>
        <pc:spChg chg="add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30" creationId="{61707E60-CEC9-4661-AA82-69242EB4BDC3}"/>
          </ac:spMkLst>
        </pc:spChg>
        <pc:spChg chg="add">
          <ac:chgData name="Lucky Nkosi" userId="008af36d-a788-476c-8ee6-ff6803a4e6a6" providerId="ADAL" clId="{7A886E09-84B3-1C43-9059-0C154E72330C}" dt="2024-04-15T16:39:07.124" v="36" actId="26606"/>
          <ac:spMkLst>
            <pc:docMk/>
            <pc:sldMk cId="947634678" sldId="281"/>
            <ac:spMk id="31" creationId="{8F035CD8-AE30-4146-96F2-036B0CE5E4F3}"/>
          </ac:spMkLst>
        </pc:spChg>
        <pc:picChg chg="mod">
          <ac:chgData name="Lucky Nkosi" userId="008af36d-a788-476c-8ee6-ff6803a4e6a6" providerId="ADAL" clId="{7A886E09-84B3-1C43-9059-0C154E72330C}" dt="2024-04-15T16:39:07.124" v="36" actId="26606"/>
          <ac:picMkLst>
            <pc:docMk/>
            <pc:sldMk cId="947634678" sldId="281"/>
            <ac:picMk id="6" creationId="{9DE01BCA-A101-4C98-365E-D6A226A89142}"/>
          </ac:picMkLst>
        </pc:picChg>
      </pc:sldChg>
      <pc:sldChg chg="modSp mod">
        <pc:chgData name="Lucky Nkosi" userId="008af36d-a788-476c-8ee6-ff6803a4e6a6" providerId="ADAL" clId="{7A886E09-84B3-1C43-9059-0C154E72330C}" dt="2024-04-15T16:39:41.186" v="42" actId="14100"/>
        <pc:sldMkLst>
          <pc:docMk/>
          <pc:sldMk cId="2789651321" sldId="282"/>
        </pc:sldMkLst>
        <pc:spChg chg="mod">
          <ac:chgData name="Lucky Nkosi" userId="008af36d-a788-476c-8ee6-ff6803a4e6a6" providerId="ADAL" clId="{7A886E09-84B3-1C43-9059-0C154E72330C}" dt="2024-04-15T16:39:41.186" v="42" actId="14100"/>
          <ac:spMkLst>
            <pc:docMk/>
            <pc:sldMk cId="2789651321" sldId="282"/>
            <ac:spMk id="3" creationId="{00000000-0000-0000-0000-000000000000}"/>
          </ac:spMkLst>
        </pc:spChg>
      </pc:sldChg>
      <pc:sldChg chg="addSp delSp modSp mod">
        <pc:chgData name="Lucky Nkosi" userId="008af36d-a788-476c-8ee6-ff6803a4e6a6" providerId="ADAL" clId="{7A886E09-84B3-1C43-9059-0C154E72330C}" dt="2024-04-15T15:44:43.188" v="18" actId="26606"/>
        <pc:sldMkLst>
          <pc:docMk/>
          <pc:sldMk cId="3601196354" sldId="283"/>
        </pc:sldMkLst>
        <pc:spChg chg="mod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3" creationId="{00000000-0000-0000-0000-000000000000}"/>
          </ac:spMkLst>
        </pc:spChg>
        <pc:spChg chg="del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10" creationId="{1B15ED52-F352-441B-82BF-E0EA34836D08}"/>
          </ac:spMkLst>
        </pc:spChg>
        <pc:spChg chg="del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12" creationId="{61707E60-CEC9-4661-AA82-69242EB4BDC3}"/>
          </ac:spMkLst>
        </pc:spChg>
        <pc:spChg chg="del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14" creationId="{8F035CD8-AE30-4146-96F2-036B0CE5E4F3}"/>
          </ac:spMkLst>
        </pc:spChg>
        <pc:spChg chg="add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19" creationId="{1B15ED52-F352-441B-82BF-E0EA34836D08}"/>
          </ac:spMkLst>
        </pc:spChg>
        <pc:spChg chg="add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21" creationId="{61707E60-CEC9-4661-AA82-69242EB4BDC3}"/>
          </ac:spMkLst>
        </pc:spChg>
        <pc:spChg chg="add">
          <ac:chgData name="Lucky Nkosi" userId="008af36d-a788-476c-8ee6-ff6803a4e6a6" providerId="ADAL" clId="{7A886E09-84B3-1C43-9059-0C154E72330C}" dt="2024-04-15T15:44:43.188" v="18" actId="26606"/>
          <ac:spMkLst>
            <pc:docMk/>
            <pc:sldMk cId="3601196354" sldId="283"/>
            <ac:spMk id="23" creationId="{8F035CD8-AE30-4146-96F2-036B0CE5E4F3}"/>
          </ac:spMkLst>
        </pc:spChg>
        <pc:picChg chg="mod">
          <ac:chgData name="Lucky Nkosi" userId="008af36d-a788-476c-8ee6-ff6803a4e6a6" providerId="ADAL" clId="{7A886E09-84B3-1C43-9059-0C154E72330C}" dt="2024-04-15T15:44:43.188" v="18" actId="26606"/>
          <ac:picMkLst>
            <pc:docMk/>
            <pc:sldMk cId="3601196354" sldId="283"/>
            <ac:picMk id="6" creationId="{45D05AB9-8878-E94E-3AB9-2203D97D9581}"/>
          </ac:picMkLst>
        </pc:picChg>
      </pc:sldChg>
      <pc:sldChg chg="addSp delSp modSp mod">
        <pc:chgData name="Lucky Nkosi" userId="008af36d-a788-476c-8ee6-ff6803a4e6a6" providerId="ADAL" clId="{7A886E09-84B3-1C43-9059-0C154E72330C}" dt="2024-04-15T15:44:51.804" v="19" actId="26606"/>
        <pc:sldMkLst>
          <pc:docMk/>
          <pc:sldMk cId="3826867928" sldId="284"/>
        </pc:sldMkLst>
        <pc:spChg chg="mod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2" creationId="{00000000-0000-0000-0000-000000000000}"/>
          </ac:spMkLst>
        </pc:spChg>
        <pc:spChg chg="mod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3" creationId="{00000000-0000-0000-0000-000000000000}"/>
          </ac:spMkLst>
        </pc:spChg>
        <pc:spChg chg="del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10" creationId="{1B15ED52-F352-441B-82BF-E0EA34836D08}"/>
          </ac:spMkLst>
        </pc:spChg>
        <pc:spChg chg="del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12" creationId="{61707E60-CEC9-4661-AA82-69242EB4BDC3}"/>
          </ac:spMkLst>
        </pc:spChg>
        <pc:spChg chg="del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14" creationId="{8F035CD8-AE30-4146-96F2-036B0CE5E4F3}"/>
          </ac:spMkLst>
        </pc:spChg>
        <pc:spChg chg="add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19" creationId="{D4605347-2613-41EB-8B87-A7791206526B}"/>
          </ac:spMkLst>
        </pc:spChg>
        <pc:spChg chg="add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21" creationId="{5B03C481-2433-4417-965E-BECB9D12A114}"/>
          </ac:spMkLst>
        </pc:spChg>
        <pc:spChg chg="add">
          <ac:chgData name="Lucky Nkosi" userId="008af36d-a788-476c-8ee6-ff6803a4e6a6" providerId="ADAL" clId="{7A886E09-84B3-1C43-9059-0C154E72330C}" dt="2024-04-15T15:44:51.804" v="19" actId="26606"/>
          <ac:spMkLst>
            <pc:docMk/>
            <pc:sldMk cId="3826867928" sldId="284"/>
            <ac:spMk id="23" creationId="{A4786A78-84CD-4AC4-B2E4-2BFDC38D7A47}"/>
          </ac:spMkLst>
        </pc:spChg>
        <pc:picChg chg="mod">
          <ac:chgData name="Lucky Nkosi" userId="008af36d-a788-476c-8ee6-ff6803a4e6a6" providerId="ADAL" clId="{7A886E09-84B3-1C43-9059-0C154E72330C}" dt="2024-04-15T15:44:51.804" v="19" actId="26606"/>
          <ac:picMkLst>
            <pc:docMk/>
            <pc:sldMk cId="3826867928" sldId="284"/>
            <ac:picMk id="6" creationId="{1FC8AB36-6C85-79EA-991C-32D4B438350E}"/>
          </ac:picMkLst>
        </pc:picChg>
      </pc:sldChg>
      <pc:sldChg chg="addSp delSp modSp mod">
        <pc:chgData name="Lucky Nkosi" userId="008af36d-a788-476c-8ee6-ff6803a4e6a6" providerId="ADAL" clId="{7A886E09-84B3-1C43-9059-0C154E72330C}" dt="2024-04-15T15:43:07.729" v="11" actId="26606"/>
        <pc:sldMkLst>
          <pc:docMk/>
          <pc:sldMk cId="152416249" sldId="291"/>
        </pc:sldMkLst>
        <pc:spChg chg="mod">
          <ac:chgData name="Lucky Nkosi" userId="008af36d-a788-476c-8ee6-ff6803a4e6a6" providerId="ADAL" clId="{7A886E09-84B3-1C43-9059-0C154E72330C}" dt="2024-04-15T15:43:07.721" v="10" actId="26606"/>
          <ac:spMkLst>
            <pc:docMk/>
            <pc:sldMk cId="152416249" sldId="291"/>
            <ac:spMk id="2" creationId="{00000000-0000-0000-0000-000000000000}"/>
          </ac:spMkLst>
        </pc:spChg>
        <pc:spChg chg="mod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3" creationId="{00000000-0000-0000-0000-000000000000}"/>
          </ac:spMkLst>
        </pc:spChg>
        <pc:spChg chg="add del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19" creationId="{11D6A2A3-F101-46F7-8B6F-1C699CAFE9AD}"/>
          </ac:spMkLst>
        </pc:spChg>
        <pc:spChg chg="add del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21" creationId="{529E760E-527D-4053-A309-F2BDE12501CD}"/>
          </ac:spMkLst>
        </pc:spChg>
        <pc:spChg chg="add del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23" creationId="{4153D448-4ED1-429A-A28C-8316DE7CAF7E}"/>
          </ac:spMkLst>
        </pc:spChg>
        <pc:spChg chg="add del">
          <ac:chgData name="Lucky Nkosi" userId="008af36d-a788-476c-8ee6-ff6803a4e6a6" providerId="ADAL" clId="{7A886E09-84B3-1C43-9059-0C154E72330C}" dt="2024-04-15T15:43:06.823" v="8" actId="26606"/>
          <ac:spMkLst>
            <pc:docMk/>
            <pc:sldMk cId="152416249" sldId="291"/>
            <ac:spMk id="28" creationId="{11D6A2A3-F101-46F7-8B6F-1C699CAFE9AD}"/>
          </ac:spMkLst>
        </pc:spChg>
        <pc:spChg chg="add del">
          <ac:chgData name="Lucky Nkosi" userId="008af36d-a788-476c-8ee6-ff6803a4e6a6" providerId="ADAL" clId="{7A886E09-84B3-1C43-9059-0C154E72330C}" dt="2024-04-15T15:43:06.823" v="8" actId="26606"/>
          <ac:spMkLst>
            <pc:docMk/>
            <pc:sldMk cId="152416249" sldId="291"/>
            <ac:spMk id="30" creationId="{529E760E-527D-4053-A309-F2BDE12501CD}"/>
          </ac:spMkLst>
        </pc:spChg>
        <pc:spChg chg="add del">
          <ac:chgData name="Lucky Nkosi" userId="008af36d-a788-476c-8ee6-ff6803a4e6a6" providerId="ADAL" clId="{7A886E09-84B3-1C43-9059-0C154E72330C}" dt="2024-04-15T15:43:06.823" v="8" actId="26606"/>
          <ac:spMkLst>
            <pc:docMk/>
            <pc:sldMk cId="152416249" sldId="291"/>
            <ac:spMk id="32" creationId="{4153D448-4ED1-429A-A28C-8316DE7CAF7E}"/>
          </ac:spMkLst>
        </pc:spChg>
        <pc:spChg chg="add del">
          <ac:chgData name="Lucky Nkosi" userId="008af36d-a788-476c-8ee6-ff6803a4e6a6" providerId="ADAL" clId="{7A886E09-84B3-1C43-9059-0C154E72330C}" dt="2024-04-15T15:43:07.721" v="10" actId="26606"/>
          <ac:spMkLst>
            <pc:docMk/>
            <pc:sldMk cId="152416249" sldId="291"/>
            <ac:spMk id="34" creationId="{A5F6A003-4671-4F7B-A12E-2946D61E435F}"/>
          </ac:spMkLst>
        </pc:spChg>
        <pc:spChg chg="add del">
          <ac:chgData name="Lucky Nkosi" userId="008af36d-a788-476c-8ee6-ff6803a4e6a6" providerId="ADAL" clId="{7A886E09-84B3-1C43-9059-0C154E72330C}" dt="2024-04-15T15:43:07.721" v="10" actId="26606"/>
          <ac:spMkLst>
            <pc:docMk/>
            <pc:sldMk cId="152416249" sldId="291"/>
            <ac:spMk id="35" creationId="{93DAF4AA-9270-40B5-B73C-B11B9A92F0BC}"/>
          </ac:spMkLst>
        </pc:spChg>
        <pc:spChg chg="add del">
          <ac:chgData name="Lucky Nkosi" userId="008af36d-a788-476c-8ee6-ff6803a4e6a6" providerId="ADAL" clId="{7A886E09-84B3-1C43-9059-0C154E72330C}" dt="2024-04-15T15:43:07.721" v="10" actId="26606"/>
          <ac:spMkLst>
            <pc:docMk/>
            <pc:sldMk cId="152416249" sldId="291"/>
            <ac:spMk id="36" creationId="{31D5E60A-D6B1-4F21-A993-313958AF0C00}"/>
          </ac:spMkLst>
        </pc:spChg>
        <pc:spChg chg="add del">
          <ac:chgData name="Lucky Nkosi" userId="008af36d-a788-476c-8ee6-ff6803a4e6a6" providerId="ADAL" clId="{7A886E09-84B3-1C43-9059-0C154E72330C}" dt="2024-04-15T15:43:07.721" v="10" actId="26606"/>
          <ac:spMkLst>
            <pc:docMk/>
            <pc:sldMk cId="152416249" sldId="291"/>
            <ac:spMk id="37" creationId="{5B7BB16B-E108-4C64-97D5-7AC67CC5E2C7}"/>
          </ac:spMkLst>
        </pc:spChg>
        <pc:spChg chg="add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39" creationId="{11D6A2A3-F101-46F7-8B6F-1C699CAFE9AD}"/>
          </ac:spMkLst>
        </pc:spChg>
        <pc:spChg chg="add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40" creationId="{529E760E-527D-4053-A309-F2BDE12501CD}"/>
          </ac:spMkLst>
        </pc:spChg>
        <pc:spChg chg="add">
          <ac:chgData name="Lucky Nkosi" userId="008af36d-a788-476c-8ee6-ff6803a4e6a6" providerId="ADAL" clId="{7A886E09-84B3-1C43-9059-0C154E72330C}" dt="2024-04-15T15:43:07.729" v="11" actId="26606"/>
          <ac:spMkLst>
            <pc:docMk/>
            <pc:sldMk cId="152416249" sldId="291"/>
            <ac:spMk id="41" creationId="{4153D448-4ED1-429A-A28C-8316DE7CAF7E}"/>
          </ac:spMkLst>
        </pc:spChg>
        <pc:picChg chg="mod">
          <ac:chgData name="Lucky Nkosi" userId="008af36d-a788-476c-8ee6-ff6803a4e6a6" providerId="ADAL" clId="{7A886E09-84B3-1C43-9059-0C154E72330C}" dt="2024-04-15T15:43:07.721" v="10" actId="26606"/>
          <ac:picMkLst>
            <pc:docMk/>
            <pc:sldMk cId="152416249" sldId="291"/>
            <ac:picMk id="4" creationId="{93906C35-0153-0E85-1EA7-311689F137D4}"/>
          </ac:picMkLst>
        </pc:picChg>
      </pc:sldChg>
      <pc:sldChg chg="addSp delSp modSp mod">
        <pc:chgData name="Lucky Nkosi" userId="008af36d-a788-476c-8ee6-ff6803a4e6a6" providerId="ADAL" clId="{7A886E09-84B3-1C43-9059-0C154E72330C}" dt="2024-04-15T15:44:14.880" v="17" actId="26606"/>
        <pc:sldMkLst>
          <pc:docMk/>
          <pc:sldMk cId="907307627" sldId="299"/>
        </pc:sldMkLst>
        <pc:spChg chg="mod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2" creationId="{63E91E52-B883-1433-6CF2-CD04C36B0B8F}"/>
          </ac:spMkLst>
        </pc:spChg>
        <pc:spChg chg="mod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3" creationId="{9E93C0A6-EC3B-29EE-48E8-6F2888252374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46" creationId="{11D6A2A3-F101-46F7-8B6F-1C699CAFE9AD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48" creationId="{529E760E-527D-4053-A309-F2BDE12501CD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49" creationId="{4153D448-4ED1-429A-A28C-8316DE7CAF7E}"/>
          </ac:spMkLst>
        </pc:spChg>
        <pc:spChg chg="add del">
          <ac:chgData name="Lucky Nkosi" userId="008af36d-a788-476c-8ee6-ff6803a4e6a6" providerId="ADAL" clId="{7A886E09-84B3-1C43-9059-0C154E72330C}" dt="2024-04-15T15:44:10.553" v="13" actId="26606"/>
          <ac:spMkLst>
            <pc:docMk/>
            <pc:sldMk cId="907307627" sldId="299"/>
            <ac:spMk id="54" creationId="{93DAF4AA-9270-40B5-B73C-B11B9A92F0BC}"/>
          </ac:spMkLst>
        </pc:spChg>
        <pc:spChg chg="add del">
          <ac:chgData name="Lucky Nkosi" userId="008af36d-a788-476c-8ee6-ff6803a4e6a6" providerId="ADAL" clId="{7A886E09-84B3-1C43-9059-0C154E72330C}" dt="2024-04-15T15:44:10.553" v="13" actId="26606"/>
          <ac:spMkLst>
            <pc:docMk/>
            <pc:sldMk cId="907307627" sldId="299"/>
            <ac:spMk id="56" creationId="{31D5E60A-D6B1-4F21-A993-313958AF0C00}"/>
          </ac:spMkLst>
        </pc:spChg>
        <pc:spChg chg="add del">
          <ac:chgData name="Lucky Nkosi" userId="008af36d-a788-476c-8ee6-ff6803a4e6a6" providerId="ADAL" clId="{7A886E09-84B3-1C43-9059-0C154E72330C}" dt="2024-04-15T15:44:10.553" v="13" actId="26606"/>
          <ac:spMkLst>
            <pc:docMk/>
            <pc:sldMk cId="907307627" sldId="299"/>
            <ac:spMk id="58" creationId="{5B7BB16B-E108-4C64-97D5-7AC67CC5E2C7}"/>
          </ac:spMkLst>
        </pc:spChg>
        <pc:spChg chg="add del">
          <ac:chgData name="Lucky Nkosi" userId="008af36d-a788-476c-8ee6-ff6803a4e6a6" providerId="ADAL" clId="{7A886E09-84B3-1C43-9059-0C154E72330C}" dt="2024-04-15T15:44:10.553" v="13" actId="26606"/>
          <ac:spMkLst>
            <pc:docMk/>
            <pc:sldMk cId="907307627" sldId="299"/>
            <ac:spMk id="60" creationId="{A5F6A003-4671-4F7B-A12E-2946D61E435F}"/>
          </ac:spMkLst>
        </pc:spChg>
        <pc:spChg chg="add del">
          <ac:chgData name="Lucky Nkosi" userId="008af36d-a788-476c-8ee6-ff6803a4e6a6" providerId="ADAL" clId="{7A886E09-84B3-1C43-9059-0C154E72330C}" dt="2024-04-15T15:44:11.256" v="15" actId="26606"/>
          <ac:spMkLst>
            <pc:docMk/>
            <pc:sldMk cId="907307627" sldId="299"/>
            <ac:spMk id="62" creationId="{11D6A2A3-F101-46F7-8B6F-1C699CAFE9AD}"/>
          </ac:spMkLst>
        </pc:spChg>
        <pc:spChg chg="add del">
          <ac:chgData name="Lucky Nkosi" userId="008af36d-a788-476c-8ee6-ff6803a4e6a6" providerId="ADAL" clId="{7A886E09-84B3-1C43-9059-0C154E72330C}" dt="2024-04-15T15:44:11.256" v="15" actId="26606"/>
          <ac:spMkLst>
            <pc:docMk/>
            <pc:sldMk cId="907307627" sldId="299"/>
            <ac:spMk id="63" creationId="{529E760E-527D-4053-A309-F2BDE12501CD}"/>
          </ac:spMkLst>
        </pc:spChg>
        <pc:spChg chg="add del">
          <ac:chgData name="Lucky Nkosi" userId="008af36d-a788-476c-8ee6-ff6803a4e6a6" providerId="ADAL" clId="{7A886E09-84B3-1C43-9059-0C154E72330C}" dt="2024-04-15T15:44:11.256" v="15" actId="26606"/>
          <ac:spMkLst>
            <pc:docMk/>
            <pc:sldMk cId="907307627" sldId="299"/>
            <ac:spMk id="64" creationId="{4153D448-4ED1-429A-A28C-8316DE7CAF7E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66" creationId="{93DAF4AA-9270-40B5-B73C-B11B9A92F0BC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67" creationId="{31D5E60A-D6B1-4F21-A993-313958AF0C00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68" creationId="{5B7BB16B-E108-4C64-97D5-7AC67CC5E2C7}"/>
          </ac:spMkLst>
        </pc:spChg>
        <pc:spChg chg="add del">
          <ac:chgData name="Lucky Nkosi" userId="008af36d-a788-476c-8ee6-ff6803a4e6a6" providerId="ADAL" clId="{7A886E09-84B3-1C43-9059-0C154E72330C}" dt="2024-04-15T15:44:14.880" v="17" actId="26606"/>
          <ac:spMkLst>
            <pc:docMk/>
            <pc:sldMk cId="907307627" sldId="299"/>
            <ac:spMk id="69" creationId="{A5F6A003-4671-4F7B-A12E-2946D61E435F}"/>
          </ac:spMkLst>
        </pc:spChg>
        <pc:picChg chg="mod">
          <ac:chgData name="Lucky Nkosi" userId="008af36d-a788-476c-8ee6-ff6803a4e6a6" providerId="ADAL" clId="{7A886E09-84B3-1C43-9059-0C154E72330C}" dt="2024-04-15T15:44:14.880" v="17" actId="26606"/>
          <ac:picMkLst>
            <pc:docMk/>
            <pc:sldMk cId="907307627" sldId="299"/>
            <ac:picMk id="47" creationId="{E6340FF5-A8BC-506F-6698-4778B105D374}"/>
          </ac:picMkLst>
        </pc:picChg>
      </pc:sldChg>
      <pc:sldChg chg="modSp mod">
        <pc:chgData name="Lucky Nkosi" userId="008af36d-a788-476c-8ee6-ff6803a4e6a6" providerId="ADAL" clId="{7A886E09-84B3-1C43-9059-0C154E72330C}" dt="2024-04-15T15:44:58.458" v="31" actId="20577"/>
        <pc:sldMkLst>
          <pc:docMk/>
          <pc:sldMk cId="1476855551" sldId="302"/>
        </pc:sldMkLst>
        <pc:spChg chg="mod">
          <ac:chgData name="Lucky Nkosi" userId="008af36d-a788-476c-8ee6-ff6803a4e6a6" providerId="ADAL" clId="{7A886E09-84B3-1C43-9059-0C154E72330C}" dt="2024-04-15T15:44:58.458" v="31" actId="20577"/>
          <ac:spMkLst>
            <pc:docMk/>
            <pc:sldMk cId="1476855551" sldId="302"/>
            <ac:spMk id="2" creationId="{EA9769DC-3D52-17D2-FAAD-F3CB71BEEB4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44B8B-4723-4D1C-B794-A188D39367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E8EE2F-5255-4DC0-8D7C-62DAC5C06AB6}">
      <dgm:prSet/>
      <dgm:spPr/>
      <dgm:t>
        <a:bodyPr/>
        <a:lstStyle/>
        <a:p>
          <a:r>
            <a:rPr lang="en-US"/>
            <a:t>How do we decompose a system into components?</a:t>
          </a:r>
        </a:p>
      </dgm:t>
    </dgm:pt>
    <dgm:pt modelId="{BC4D44ED-3879-4195-B2C2-918BAD3260D8}" type="parTrans" cxnId="{CA0A99BE-13DD-4435-BE8B-1A00ED69023C}">
      <dgm:prSet/>
      <dgm:spPr/>
      <dgm:t>
        <a:bodyPr/>
        <a:lstStyle/>
        <a:p>
          <a:endParaRPr lang="en-US"/>
        </a:p>
      </dgm:t>
    </dgm:pt>
    <dgm:pt modelId="{E23C6B81-F362-4EF3-B185-9F5FFB4EC2B0}" type="sibTrans" cxnId="{CA0A99BE-13DD-4435-BE8B-1A00ED69023C}">
      <dgm:prSet/>
      <dgm:spPr/>
      <dgm:t>
        <a:bodyPr/>
        <a:lstStyle/>
        <a:p>
          <a:endParaRPr lang="en-US"/>
        </a:p>
      </dgm:t>
    </dgm:pt>
    <dgm:pt modelId="{182EB702-45D0-42A9-84A7-9980D9C9B933}">
      <dgm:prSet/>
      <dgm:spPr/>
      <dgm:t>
        <a:bodyPr/>
        <a:lstStyle/>
        <a:p>
          <a:r>
            <a:rPr lang="en-US"/>
            <a:t>How are components classified?</a:t>
          </a:r>
        </a:p>
      </dgm:t>
    </dgm:pt>
    <dgm:pt modelId="{395123DA-3524-457F-BE4D-C76E89B1239D}" type="parTrans" cxnId="{4E573E2D-AF04-4A6C-9BFD-DA905A25F968}">
      <dgm:prSet/>
      <dgm:spPr/>
      <dgm:t>
        <a:bodyPr/>
        <a:lstStyle/>
        <a:p>
          <a:endParaRPr lang="en-US"/>
        </a:p>
      </dgm:t>
    </dgm:pt>
    <dgm:pt modelId="{876C5A4F-315A-4481-9232-E7E329286A16}" type="sibTrans" cxnId="{4E573E2D-AF04-4A6C-9BFD-DA905A25F968}">
      <dgm:prSet/>
      <dgm:spPr/>
      <dgm:t>
        <a:bodyPr/>
        <a:lstStyle/>
        <a:p>
          <a:endParaRPr lang="en-US"/>
        </a:p>
      </dgm:t>
    </dgm:pt>
    <dgm:pt modelId="{D194433D-D1AB-41B9-BCAF-891075DCE54E}">
      <dgm:prSet/>
      <dgm:spPr/>
      <dgm:t>
        <a:bodyPr/>
        <a:lstStyle/>
        <a:p>
          <a:r>
            <a:rPr lang="en-US"/>
            <a:t>Is there a logical flow to the components?</a:t>
          </a:r>
        </a:p>
      </dgm:t>
    </dgm:pt>
    <dgm:pt modelId="{7F33B582-F370-4982-BDE7-A0DD1E0D99E4}" type="parTrans" cxnId="{7F78A170-8667-4E35-9113-1E478C8377EB}">
      <dgm:prSet/>
      <dgm:spPr/>
      <dgm:t>
        <a:bodyPr/>
        <a:lstStyle/>
        <a:p>
          <a:endParaRPr lang="en-US"/>
        </a:p>
      </dgm:t>
    </dgm:pt>
    <dgm:pt modelId="{0ED86BCB-000E-43B2-9AE6-AB89CFE1E666}" type="sibTrans" cxnId="{7F78A170-8667-4E35-9113-1E478C8377EB}">
      <dgm:prSet/>
      <dgm:spPr/>
      <dgm:t>
        <a:bodyPr/>
        <a:lstStyle/>
        <a:p>
          <a:endParaRPr lang="en-US"/>
        </a:p>
      </dgm:t>
    </dgm:pt>
    <dgm:pt modelId="{F8874359-9EEF-43B6-961B-A55150AA8503}">
      <dgm:prSet/>
      <dgm:spPr/>
      <dgm:t>
        <a:bodyPr/>
        <a:lstStyle/>
        <a:p>
          <a:r>
            <a:rPr lang="en-US"/>
            <a:t>How is the architecture deployed?</a:t>
          </a:r>
        </a:p>
      </dgm:t>
    </dgm:pt>
    <dgm:pt modelId="{135591E6-482A-49F4-A8EE-3CC2D41FA9C9}" type="parTrans" cxnId="{78D1EFD3-C27A-479D-A0E4-FB9D48272082}">
      <dgm:prSet/>
      <dgm:spPr/>
      <dgm:t>
        <a:bodyPr/>
        <a:lstStyle/>
        <a:p>
          <a:endParaRPr lang="en-US"/>
        </a:p>
      </dgm:t>
    </dgm:pt>
    <dgm:pt modelId="{FD4F48F5-7AD3-488E-A635-4C38AA639C5F}" type="sibTrans" cxnId="{78D1EFD3-C27A-479D-A0E4-FB9D48272082}">
      <dgm:prSet/>
      <dgm:spPr/>
      <dgm:t>
        <a:bodyPr/>
        <a:lstStyle/>
        <a:p>
          <a:endParaRPr lang="en-US"/>
        </a:p>
      </dgm:t>
    </dgm:pt>
    <dgm:pt modelId="{41C55A82-3923-4BC8-9486-8AE50AEB2672}">
      <dgm:prSet/>
      <dgm:spPr/>
      <dgm:t>
        <a:bodyPr/>
        <a:lstStyle/>
        <a:p>
          <a:r>
            <a:rPr lang="en-US"/>
            <a:t>How does the architecture respond to change?</a:t>
          </a:r>
        </a:p>
      </dgm:t>
    </dgm:pt>
    <dgm:pt modelId="{B085BD31-CBCD-4079-AF5A-84E177C2A5B6}" type="parTrans" cxnId="{EE8BF593-5723-4337-B824-BB55F53F57D5}">
      <dgm:prSet/>
      <dgm:spPr/>
      <dgm:t>
        <a:bodyPr/>
        <a:lstStyle/>
        <a:p>
          <a:endParaRPr lang="en-US"/>
        </a:p>
      </dgm:t>
    </dgm:pt>
    <dgm:pt modelId="{82F3DDDD-5EF9-49FA-8569-BF6110726E7B}" type="sibTrans" cxnId="{EE8BF593-5723-4337-B824-BB55F53F57D5}">
      <dgm:prSet/>
      <dgm:spPr/>
      <dgm:t>
        <a:bodyPr/>
        <a:lstStyle/>
        <a:p>
          <a:endParaRPr lang="en-US"/>
        </a:p>
      </dgm:t>
    </dgm:pt>
    <dgm:pt modelId="{12B175DD-F93F-4CA9-B608-2C201A86F67D}">
      <dgm:prSet/>
      <dgm:spPr/>
      <dgm:t>
        <a:bodyPr/>
        <a:lstStyle/>
        <a:p>
          <a:r>
            <a:rPr lang="en-US"/>
            <a:t>Is the architecture extensible?</a:t>
          </a:r>
        </a:p>
      </dgm:t>
    </dgm:pt>
    <dgm:pt modelId="{BCE36DAA-BB95-49A4-89AD-6FC9DD7AF2BE}" type="parTrans" cxnId="{29BF0355-2DD8-454E-A5B3-D37F0834BA69}">
      <dgm:prSet/>
      <dgm:spPr/>
      <dgm:t>
        <a:bodyPr/>
        <a:lstStyle/>
        <a:p>
          <a:endParaRPr lang="en-US"/>
        </a:p>
      </dgm:t>
    </dgm:pt>
    <dgm:pt modelId="{1844895D-3D1E-45E7-AACB-96876CB16DC1}" type="sibTrans" cxnId="{29BF0355-2DD8-454E-A5B3-D37F0834BA69}">
      <dgm:prSet/>
      <dgm:spPr/>
      <dgm:t>
        <a:bodyPr/>
        <a:lstStyle/>
        <a:p>
          <a:endParaRPr lang="en-US"/>
        </a:p>
      </dgm:t>
    </dgm:pt>
    <dgm:pt modelId="{A34EE331-4EA7-4A1C-870A-C441CEDA2394}">
      <dgm:prSet/>
      <dgm:spPr/>
      <dgm:t>
        <a:bodyPr/>
        <a:lstStyle/>
        <a:p>
          <a:r>
            <a:rPr lang="en-US"/>
            <a:t>How maintainable is the architecture?</a:t>
          </a:r>
        </a:p>
      </dgm:t>
    </dgm:pt>
    <dgm:pt modelId="{C2549B08-77DA-4F4F-8088-C9862A0822AD}" type="parTrans" cxnId="{676C77A7-4038-469F-9FD4-9457FB782C17}">
      <dgm:prSet/>
      <dgm:spPr/>
      <dgm:t>
        <a:bodyPr/>
        <a:lstStyle/>
        <a:p>
          <a:endParaRPr lang="en-US"/>
        </a:p>
      </dgm:t>
    </dgm:pt>
    <dgm:pt modelId="{C826F393-BC21-45A4-8E90-FAD74C19B510}" type="sibTrans" cxnId="{676C77A7-4038-469F-9FD4-9457FB782C17}">
      <dgm:prSet/>
      <dgm:spPr/>
      <dgm:t>
        <a:bodyPr/>
        <a:lstStyle/>
        <a:p>
          <a:endParaRPr lang="en-US"/>
        </a:p>
      </dgm:t>
    </dgm:pt>
    <dgm:pt modelId="{C103BCEE-594F-4980-ADF6-07D0C0CD005D}" type="pres">
      <dgm:prSet presAssocID="{0E744B8B-4723-4D1C-B794-A188D39367BF}" presName="root" presStyleCnt="0">
        <dgm:presLayoutVars>
          <dgm:dir/>
          <dgm:resizeHandles val="exact"/>
        </dgm:presLayoutVars>
      </dgm:prSet>
      <dgm:spPr/>
    </dgm:pt>
    <dgm:pt modelId="{BCD06868-9FE8-4F15-A25D-8F12899BA424}" type="pres">
      <dgm:prSet presAssocID="{8BE8EE2F-5255-4DC0-8D7C-62DAC5C06AB6}" presName="compNode" presStyleCnt="0"/>
      <dgm:spPr/>
    </dgm:pt>
    <dgm:pt modelId="{1F583FB1-E247-4E07-93D5-6402B197858F}" type="pres">
      <dgm:prSet presAssocID="{8BE8EE2F-5255-4DC0-8D7C-62DAC5C06AB6}" presName="bgRect" presStyleLbl="bgShp" presStyleIdx="0" presStyleCnt="7"/>
      <dgm:spPr/>
    </dgm:pt>
    <dgm:pt modelId="{BD0D6145-20BE-4A0B-903B-AF559A9D89A6}" type="pres">
      <dgm:prSet presAssocID="{8BE8EE2F-5255-4DC0-8D7C-62DAC5C06A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017F6E-B597-4C2B-9B69-09D7F7E9E9A0}" type="pres">
      <dgm:prSet presAssocID="{8BE8EE2F-5255-4DC0-8D7C-62DAC5C06AB6}" presName="spaceRect" presStyleCnt="0"/>
      <dgm:spPr/>
    </dgm:pt>
    <dgm:pt modelId="{059FFB3C-014B-400B-AF2E-934F149FC456}" type="pres">
      <dgm:prSet presAssocID="{8BE8EE2F-5255-4DC0-8D7C-62DAC5C06AB6}" presName="parTx" presStyleLbl="revTx" presStyleIdx="0" presStyleCnt="7">
        <dgm:presLayoutVars>
          <dgm:chMax val="0"/>
          <dgm:chPref val="0"/>
        </dgm:presLayoutVars>
      </dgm:prSet>
      <dgm:spPr/>
    </dgm:pt>
    <dgm:pt modelId="{30A9EB4E-33CC-49A1-8065-9E126C4618CB}" type="pres">
      <dgm:prSet presAssocID="{E23C6B81-F362-4EF3-B185-9F5FFB4EC2B0}" presName="sibTrans" presStyleCnt="0"/>
      <dgm:spPr/>
    </dgm:pt>
    <dgm:pt modelId="{C30683AC-3340-4452-969E-ECA74AB0CDBB}" type="pres">
      <dgm:prSet presAssocID="{182EB702-45D0-42A9-84A7-9980D9C9B933}" presName="compNode" presStyleCnt="0"/>
      <dgm:spPr/>
    </dgm:pt>
    <dgm:pt modelId="{E66B2889-AEDE-4A8D-ABA1-7CAD398E761C}" type="pres">
      <dgm:prSet presAssocID="{182EB702-45D0-42A9-84A7-9980D9C9B933}" presName="bgRect" presStyleLbl="bgShp" presStyleIdx="1" presStyleCnt="7"/>
      <dgm:spPr/>
    </dgm:pt>
    <dgm:pt modelId="{5280AC32-1A4D-46DF-9979-D3E84EE9E7FB}" type="pres">
      <dgm:prSet presAssocID="{182EB702-45D0-42A9-84A7-9980D9C9B93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162A8547-6E1F-498B-B395-58E1D76588D7}" type="pres">
      <dgm:prSet presAssocID="{182EB702-45D0-42A9-84A7-9980D9C9B933}" presName="spaceRect" presStyleCnt="0"/>
      <dgm:spPr/>
    </dgm:pt>
    <dgm:pt modelId="{04A869E9-0D28-4A87-8F96-2CE513FCD475}" type="pres">
      <dgm:prSet presAssocID="{182EB702-45D0-42A9-84A7-9980D9C9B933}" presName="parTx" presStyleLbl="revTx" presStyleIdx="1" presStyleCnt="7">
        <dgm:presLayoutVars>
          <dgm:chMax val="0"/>
          <dgm:chPref val="0"/>
        </dgm:presLayoutVars>
      </dgm:prSet>
      <dgm:spPr/>
    </dgm:pt>
    <dgm:pt modelId="{C378D55A-1C93-403B-82CF-5F151F6539D5}" type="pres">
      <dgm:prSet presAssocID="{876C5A4F-315A-4481-9232-E7E329286A16}" presName="sibTrans" presStyleCnt="0"/>
      <dgm:spPr/>
    </dgm:pt>
    <dgm:pt modelId="{467F95BE-9EDA-4089-ADDF-9D04D60E25E8}" type="pres">
      <dgm:prSet presAssocID="{D194433D-D1AB-41B9-BCAF-891075DCE54E}" presName="compNode" presStyleCnt="0"/>
      <dgm:spPr/>
    </dgm:pt>
    <dgm:pt modelId="{079718B3-F31F-44FF-B2F2-F498DD429BA6}" type="pres">
      <dgm:prSet presAssocID="{D194433D-D1AB-41B9-BCAF-891075DCE54E}" presName="bgRect" presStyleLbl="bgShp" presStyleIdx="2" presStyleCnt="7"/>
      <dgm:spPr/>
    </dgm:pt>
    <dgm:pt modelId="{14592F95-5C04-4798-9047-7A2887B47EC4}" type="pres">
      <dgm:prSet presAssocID="{D194433D-D1AB-41B9-BCAF-891075DCE54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0408821A-9F71-4865-9F4E-5F3F80B3B118}" type="pres">
      <dgm:prSet presAssocID="{D194433D-D1AB-41B9-BCAF-891075DCE54E}" presName="spaceRect" presStyleCnt="0"/>
      <dgm:spPr/>
    </dgm:pt>
    <dgm:pt modelId="{31930CF7-190D-4DE1-8A3A-0A63C432F875}" type="pres">
      <dgm:prSet presAssocID="{D194433D-D1AB-41B9-BCAF-891075DCE54E}" presName="parTx" presStyleLbl="revTx" presStyleIdx="2" presStyleCnt="7">
        <dgm:presLayoutVars>
          <dgm:chMax val="0"/>
          <dgm:chPref val="0"/>
        </dgm:presLayoutVars>
      </dgm:prSet>
      <dgm:spPr/>
    </dgm:pt>
    <dgm:pt modelId="{8A0752A1-7732-4E47-8D65-D5B7E627C97D}" type="pres">
      <dgm:prSet presAssocID="{0ED86BCB-000E-43B2-9AE6-AB89CFE1E666}" presName="sibTrans" presStyleCnt="0"/>
      <dgm:spPr/>
    </dgm:pt>
    <dgm:pt modelId="{F6BCB42A-7CF5-417F-99D0-DDFFC87F7DE6}" type="pres">
      <dgm:prSet presAssocID="{F8874359-9EEF-43B6-961B-A55150AA8503}" presName="compNode" presStyleCnt="0"/>
      <dgm:spPr/>
    </dgm:pt>
    <dgm:pt modelId="{AFBE40F8-7068-414F-845C-BBA213F48B44}" type="pres">
      <dgm:prSet presAssocID="{F8874359-9EEF-43B6-961B-A55150AA8503}" presName="bgRect" presStyleLbl="bgShp" presStyleIdx="3" presStyleCnt="7"/>
      <dgm:spPr/>
    </dgm:pt>
    <dgm:pt modelId="{C252E724-D95F-4E44-9E1F-3EB70549319D}" type="pres">
      <dgm:prSet presAssocID="{F8874359-9EEF-43B6-961B-A55150AA85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achute"/>
        </a:ext>
      </dgm:extLst>
    </dgm:pt>
    <dgm:pt modelId="{B1B24573-8D25-4C29-AB46-36157CC18F8B}" type="pres">
      <dgm:prSet presAssocID="{F8874359-9EEF-43B6-961B-A55150AA8503}" presName="spaceRect" presStyleCnt="0"/>
      <dgm:spPr/>
    </dgm:pt>
    <dgm:pt modelId="{E80CE0F4-34D4-492C-9B13-A858F27FCA20}" type="pres">
      <dgm:prSet presAssocID="{F8874359-9EEF-43B6-961B-A55150AA8503}" presName="parTx" presStyleLbl="revTx" presStyleIdx="3" presStyleCnt="7">
        <dgm:presLayoutVars>
          <dgm:chMax val="0"/>
          <dgm:chPref val="0"/>
        </dgm:presLayoutVars>
      </dgm:prSet>
      <dgm:spPr/>
    </dgm:pt>
    <dgm:pt modelId="{F1BA592C-CB7E-4835-A05A-927818F7D93D}" type="pres">
      <dgm:prSet presAssocID="{FD4F48F5-7AD3-488E-A635-4C38AA639C5F}" presName="sibTrans" presStyleCnt="0"/>
      <dgm:spPr/>
    </dgm:pt>
    <dgm:pt modelId="{45ACE920-5B60-4571-A673-880F5DFCB076}" type="pres">
      <dgm:prSet presAssocID="{41C55A82-3923-4BC8-9486-8AE50AEB2672}" presName="compNode" presStyleCnt="0"/>
      <dgm:spPr/>
    </dgm:pt>
    <dgm:pt modelId="{98D04ADF-DBA1-42CC-97EC-0F7990CED66F}" type="pres">
      <dgm:prSet presAssocID="{41C55A82-3923-4BC8-9486-8AE50AEB2672}" presName="bgRect" presStyleLbl="bgShp" presStyleIdx="4" presStyleCnt="7"/>
      <dgm:spPr/>
    </dgm:pt>
    <dgm:pt modelId="{D44E58A3-B5E4-4BFE-BAF1-E8452C7AB21A}" type="pres">
      <dgm:prSet presAssocID="{41C55A82-3923-4BC8-9486-8AE50AEB267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board"/>
        </a:ext>
      </dgm:extLst>
    </dgm:pt>
    <dgm:pt modelId="{DCBDCF89-3E80-41C2-AEEF-0A722DA35623}" type="pres">
      <dgm:prSet presAssocID="{41C55A82-3923-4BC8-9486-8AE50AEB2672}" presName="spaceRect" presStyleCnt="0"/>
      <dgm:spPr/>
    </dgm:pt>
    <dgm:pt modelId="{197FF616-69D7-4785-B7E7-5D1EEB193614}" type="pres">
      <dgm:prSet presAssocID="{41C55A82-3923-4BC8-9486-8AE50AEB2672}" presName="parTx" presStyleLbl="revTx" presStyleIdx="4" presStyleCnt="7">
        <dgm:presLayoutVars>
          <dgm:chMax val="0"/>
          <dgm:chPref val="0"/>
        </dgm:presLayoutVars>
      </dgm:prSet>
      <dgm:spPr/>
    </dgm:pt>
    <dgm:pt modelId="{3CAD4CF8-FEF2-497E-B651-4BE96B135391}" type="pres">
      <dgm:prSet presAssocID="{82F3DDDD-5EF9-49FA-8569-BF6110726E7B}" presName="sibTrans" presStyleCnt="0"/>
      <dgm:spPr/>
    </dgm:pt>
    <dgm:pt modelId="{30AF6C6E-2D37-4868-BB82-D714CC08862B}" type="pres">
      <dgm:prSet presAssocID="{12B175DD-F93F-4CA9-B608-2C201A86F67D}" presName="compNode" presStyleCnt="0"/>
      <dgm:spPr/>
    </dgm:pt>
    <dgm:pt modelId="{9B494FDF-7700-4795-A51B-108B695BAC1E}" type="pres">
      <dgm:prSet presAssocID="{12B175DD-F93F-4CA9-B608-2C201A86F67D}" presName="bgRect" presStyleLbl="bgShp" presStyleIdx="5" presStyleCnt="7"/>
      <dgm:spPr/>
    </dgm:pt>
    <dgm:pt modelId="{E646B97A-EDC9-4B8C-B446-0E61CD96704F}" type="pres">
      <dgm:prSet presAssocID="{12B175DD-F93F-4CA9-B608-2C201A86F6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10C81D7C-5561-4CE2-B7F5-01A8EA25A97A}" type="pres">
      <dgm:prSet presAssocID="{12B175DD-F93F-4CA9-B608-2C201A86F67D}" presName="spaceRect" presStyleCnt="0"/>
      <dgm:spPr/>
    </dgm:pt>
    <dgm:pt modelId="{46ECAD09-1CDB-4D88-A8B8-14A78FA3E6E2}" type="pres">
      <dgm:prSet presAssocID="{12B175DD-F93F-4CA9-B608-2C201A86F67D}" presName="parTx" presStyleLbl="revTx" presStyleIdx="5" presStyleCnt="7">
        <dgm:presLayoutVars>
          <dgm:chMax val="0"/>
          <dgm:chPref val="0"/>
        </dgm:presLayoutVars>
      </dgm:prSet>
      <dgm:spPr/>
    </dgm:pt>
    <dgm:pt modelId="{A445CF3F-072F-4181-B0E2-4D96B38C531A}" type="pres">
      <dgm:prSet presAssocID="{1844895D-3D1E-45E7-AACB-96876CB16DC1}" presName="sibTrans" presStyleCnt="0"/>
      <dgm:spPr/>
    </dgm:pt>
    <dgm:pt modelId="{2B446484-EDB0-4EE0-8C80-4E03025015E2}" type="pres">
      <dgm:prSet presAssocID="{A34EE331-4EA7-4A1C-870A-C441CEDA2394}" presName="compNode" presStyleCnt="0"/>
      <dgm:spPr/>
    </dgm:pt>
    <dgm:pt modelId="{CB94D5B8-51DC-4F23-9CC9-E6DB78388E76}" type="pres">
      <dgm:prSet presAssocID="{A34EE331-4EA7-4A1C-870A-C441CEDA2394}" presName="bgRect" presStyleLbl="bgShp" presStyleIdx="6" presStyleCnt="7"/>
      <dgm:spPr/>
    </dgm:pt>
    <dgm:pt modelId="{E1379CBC-1ABC-4641-8A1A-6CF92DD1E2B4}" type="pres">
      <dgm:prSet presAssocID="{A34EE331-4EA7-4A1C-870A-C441CEDA239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009C5FE0-9EE2-4688-AC03-FAD0E8169DC8}" type="pres">
      <dgm:prSet presAssocID="{A34EE331-4EA7-4A1C-870A-C441CEDA2394}" presName="spaceRect" presStyleCnt="0"/>
      <dgm:spPr/>
    </dgm:pt>
    <dgm:pt modelId="{3B56AEB9-5077-4EBF-8C53-8966A163FF42}" type="pres">
      <dgm:prSet presAssocID="{A34EE331-4EA7-4A1C-870A-C441CEDA239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D5F4A24-FBEC-4452-8D1D-21D53B42090B}" type="presOf" srcId="{12B175DD-F93F-4CA9-B608-2C201A86F67D}" destId="{46ECAD09-1CDB-4D88-A8B8-14A78FA3E6E2}" srcOrd="0" destOrd="0" presId="urn:microsoft.com/office/officeart/2018/2/layout/IconVerticalSolidList"/>
    <dgm:cxn modelId="{4E573E2D-AF04-4A6C-9BFD-DA905A25F968}" srcId="{0E744B8B-4723-4D1C-B794-A188D39367BF}" destId="{182EB702-45D0-42A9-84A7-9980D9C9B933}" srcOrd="1" destOrd="0" parTransId="{395123DA-3524-457F-BE4D-C76E89B1239D}" sibTransId="{876C5A4F-315A-4481-9232-E7E329286A16}"/>
    <dgm:cxn modelId="{E759D62F-78B4-4897-8D4F-BC7D386AA5F8}" type="presOf" srcId="{182EB702-45D0-42A9-84A7-9980D9C9B933}" destId="{04A869E9-0D28-4A87-8F96-2CE513FCD475}" srcOrd="0" destOrd="0" presId="urn:microsoft.com/office/officeart/2018/2/layout/IconVerticalSolidList"/>
    <dgm:cxn modelId="{CD3AF637-AB8C-41A3-A1A8-2E35613FAB5C}" type="presOf" srcId="{F8874359-9EEF-43B6-961B-A55150AA8503}" destId="{E80CE0F4-34D4-492C-9B13-A858F27FCA20}" srcOrd="0" destOrd="0" presId="urn:microsoft.com/office/officeart/2018/2/layout/IconVerticalSolidList"/>
    <dgm:cxn modelId="{D579C14F-E847-4C31-82B4-C3E61B757A03}" type="presOf" srcId="{8BE8EE2F-5255-4DC0-8D7C-62DAC5C06AB6}" destId="{059FFB3C-014B-400B-AF2E-934F149FC456}" srcOrd="0" destOrd="0" presId="urn:microsoft.com/office/officeart/2018/2/layout/IconVerticalSolidList"/>
    <dgm:cxn modelId="{29BF0355-2DD8-454E-A5B3-D37F0834BA69}" srcId="{0E744B8B-4723-4D1C-B794-A188D39367BF}" destId="{12B175DD-F93F-4CA9-B608-2C201A86F67D}" srcOrd="5" destOrd="0" parTransId="{BCE36DAA-BB95-49A4-89AD-6FC9DD7AF2BE}" sibTransId="{1844895D-3D1E-45E7-AACB-96876CB16DC1}"/>
    <dgm:cxn modelId="{7F78A170-8667-4E35-9113-1E478C8377EB}" srcId="{0E744B8B-4723-4D1C-B794-A188D39367BF}" destId="{D194433D-D1AB-41B9-BCAF-891075DCE54E}" srcOrd="2" destOrd="0" parTransId="{7F33B582-F370-4982-BDE7-A0DD1E0D99E4}" sibTransId="{0ED86BCB-000E-43B2-9AE6-AB89CFE1E666}"/>
    <dgm:cxn modelId="{4C22BC8A-CE22-42A3-99A6-76E51289AE6B}" type="presOf" srcId="{0E744B8B-4723-4D1C-B794-A188D39367BF}" destId="{C103BCEE-594F-4980-ADF6-07D0C0CD005D}" srcOrd="0" destOrd="0" presId="urn:microsoft.com/office/officeart/2018/2/layout/IconVerticalSolidList"/>
    <dgm:cxn modelId="{EE8BF593-5723-4337-B824-BB55F53F57D5}" srcId="{0E744B8B-4723-4D1C-B794-A188D39367BF}" destId="{41C55A82-3923-4BC8-9486-8AE50AEB2672}" srcOrd="4" destOrd="0" parTransId="{B085BD31-CBCD-4079-AF5A-84E177C2A5B6}" sibTransId="{82F3DDDD-5EF9-49FA-8569-BF6110726E7B}"/>
    <dgm:cxn modelId="{676C77A7-4038-469F-9FD4-9457FB782C17}" srcId="{0E744B8B-4723-4D1C-B794-A188D39367BF}" destId="{A34EE331-4EA7-4A1C-870A-C441CEDA2394}" srcOrd="6" destOrd="0" parTransId="{C2549B08-77DA-4F4F-8088-C9862A0822AD}" sibTransId="{C826F393-BC21-45A4-8E90-FAD74C19B510}"/>
    <dgm:cxn modelId="{B0E32FAD-6402-4F3F-82F3-CA76770DEE76}" type="presOf" srcId="{A34EE331-4EA7-4A1C-870A-C441CEDA2394}" destId="{3B56AEB9-5077-4EBF-8C53-8966A163FF42}" srcOrd="0" destOrd="0" presId="urn:microsoft.com/office/officeart/2018/2/layout/IconVerticalSolidList"/>
    <dgm:cxn modelId="{CA0A99BE-13DD-4435-BE8B-1A00ED69023C}" srcId="{0E744B8B-4723-4D1C-B794-A188D39367BF}" destId="{8BE8EE2F-5255-4DC0-8D7C-62DAC5C06AB6}" srcOrd="0" destOrd="0" parTransId="{BC4D44ED-3879-4195-B2C2-918BAD3260D8}" sibTransId="{E23C6B81-F362-4EF3-B185-9F5FFB4EC2B0}"/>
    <dgm:cxn modelId="{A2E629CA-4F41-4500-B3E8-640020FD49E0}" type="presOf" srcId="{D194433D-D1AB-41B9-BCAF-891075DCE54E}" destId="{31930CF7-190D-4DE1-8A3A-0A63C432F875}" srcOrd="0" destOrd="0" presId="urn:microsoft.com/office/officeart/2018/2/layout/IconVerticalSolidList"/>
    <dgm:cxn modelId="{78D1EFD3-C27A-479D-A0E4-FB9D48272082}" srcId="{0E744B8B-4723-4D1C-B794-A188D39367BF}" destId="{F8874359-9EEF-43B6-961B-A55150AA8503}" srcOrd="3" destOrd="0" parTransId="{135591E6-482A-49F4-A8EE-3CC2D41FA9C9}" sibTransId="{FD4F48F5-7AD3-488E-A635-4C38AA639C5F}"/>
    <dgm:cxn modelId="{9A42FDF1-D448-427A-ACDF-A4443718CD73}" type="presOf" srcId="{41C55A82-3923-4BC8-9486-8AE50AEB2672}" destId="{197FF616-69D7-4785-B7E7-5D1EEB193614}" srcOrd="0" destOrd="0" presId="urn:microsoft.com/office/officeart/2018/2/layout/IconVerticalSolidList"/>
    <dgm:cxn modelId="{928EB561-315E-49DF-95EC-9BB0054A3F9B}" type="presParOf" srcId="{C103BCEE-594F-4980-ADF6-07D0C0CD005D}" destId="{BCD06868-9FE8-4F15-A25D-8F12899BA424}" srcOrd="0" destOrd="0" presId="urn:microsoft.com/office/officeart/2018/2/layout/IconVerticalSolidList"/>
    <dgm:cxn modelId="{9E24AC64-BB0B-4FE3-9F56-39C5B598F4FA}" type="presParOf" srcId="{BCD06868-9FE8-4F15-A25D-8F12899BA424}" destId="{1F583FB1-E247-4E07-93D5-6402B197858F}" srcOrd="0" destOrd="0" presId="urn:microsoft.com/office/officeart/2018/2/layout/IconVerticalSolidList"/>
    <dgm:cxn modelId="{C25587C7-5651-40B0-A3C7-7C519D42BECD}" type="presParOf" srcId="{BCD06868-9FE8-4F15-A25D-8F12899BA424}" destId="{BD0D6145-20BE-4A0B-903B-AF559A9D89A6}" srcOrd="1" destOrd="0" presId="urn:microsoft.com/office/officeart/2018/2/layout/IconVerticalSolidList"/>
    <dgm:cxn modelId="{67BD226E-8752-4690-BED5-39E006101111}" type="presParOf" srcId="{BCD06868-9FE8-4F15-A25D-8F12899BA424}" destId="{9A017F6E-B597-4C2B-9B69-09D7F7E9E9A0}" srcOrd="2" destOrd="0" presId="urn:microsoft.com/office/officeart/2018/2/layout/IconVerticalSolidList"/>
    <dgm:cxn modelId="{610788DA-B36E-48ED-BCB2-E9D6CF52ECE2}" type="presParOf" srcId="{BCD06868-9FE8-4F15-A25D-8F12899BA424}" destId="{059FFB3C-014B-400B-AF2E-934F149FC456}" srcOrd="3" destOrd="0" presId="urn:microsoft.com/office/officeart/2018/2/layout/IconVerticalSolidList"/>
    <dgm:cxn modelId="{BA61480C-F539-4EA0-9FEF-ABCC6357B496}" type="presParOf" srcId="{C103BCEE-594F-4980-ADF6-07D0C0CD005D}" destId="{30A9EB4E-33CC-49A1-8065-9E126C4618CB}" srcOrd="1" destOrd="0" presId="urn:microsoft.com/office/officeart/2018/2/layout/IconVerticalSolidList"/>
    <dgm:cxn modelId="{FC5A3837-357A-4281-B1DE-9AD0B26C3ADF}" type="presParOf" srcId="{C103BCEE-594F-4980-ADF6-07D0C0CD005D}" destId="{C30683AC-3340-4452-969E-ECA74AB0CDBB}" srcOrd="2" destOrd="0" presId="urn:microsoft.com/office/officeart/2018/2/layout/IconVerticalSolidList"/>
    <dgm:cxn modelId="{9CC79736-B363-4354-AE49-F8C570C0835F}" type="presParOf" srcId="{C30683AC-3340-4452-969E-ECA74AB0CDBB}" destId="{E66B2889-AEDE-4A8D-ABA1-7CAD398E761C}" srcOrd="0" destOrd="0" presId="urn:microsoft.com/office/officeart/2018/2/layout/IconVerticalSolidList"/>
    <dgm:cxn modelId="{7291E044-954D-4503-AD1E-747928E7A944}" type="presParOf" srcId="{C30683AC-3340-4452-969E-ECA74AB0CDBB}" destId="{5280AC32-1A4D-46DF-9979-D3E84EE9E7FB}" srcOrd="1" destOrd="0" presId="urn:microsoft.com/office/officeart/2018/2/layout/IconVerticalSolidList"/>
    <dgm:cxn modelId="{5EE6A4B1-0DFC-4EB8-B8F7-DB46E58EE28A}" type="presParOf" srcId="{C30683AC-3340-4452-969E-ECA74AB0CDBB}" destId="{162A8547-6E1F-498B-B395-58E1D76588D7}" srcOrd="2" destOrd="0" presId="urn:microsoft.com/office/officeart/2018/2/layout/IconVerticalSolidList"/>
    <dgm:cxn modelId="{B9EA60ED-8385-4108-90F8-D61F1D65BC89}" type="presParOf" srcId="{C30683AC-3340-4452-969E-ECA74AB0CDBB}" destId="{04A869E9-0D28-4A87-8F96-2CE513FCD475}" srcOrd="3" destOrd="0" presId="urn:microsoft.com/office/officeart/2018/2/layout/IconVerticalSolidList"/>
    <dgm:cxn modelId="{FC8138A0-9D39-4EBA-B117-DD61FCA03C1B}" type="presParOf" srcId="{C103BCEE-594F-4980-ADF6-07D0C0CD005D}" destId="{C378D55A-1C93-403B-82CF-5F151F6539D5}" srcOrd="3" destOrd="0" presId="urn:microsoft.com/office/officeart/2018/2/layout/IconVerticalSolidList"/>
    <dgm:cxn modelId="{BE90D7F5-1BBF-4D68-BD96-A1E4F49F23F1}" type="presParOf" srcId="{C103BCEE-594F-4980-ADF6-07D0C0CD005D}" destId="{467F95BE-9EDA-4089-ADDF-9D04D60E25E8}" srcOrd="4" destOrd="0" presId="urn:microsoft.com/office/officeart/2018/2/layout/IconVerticalSolidList"/>
    <dgm:cxn modelId="{754A9A88-63F5-40E7-AD20-15876EA1431A}" type="presParOf" srcId="{467F95BE-9EDA-4089-ADDF-9D04D60E25E8}" destId="{079718B3-F31F-44FF-B2F2-F498DD429BA6}" srcOrd="0" destOrd="0" presId="urn:microsoft.com/office/officeart/2018/2/layout/IconVerticalSolidList"/>
    <dgm:cxn modelId="{57B31E2D-54B2-4BF9-B771-FCE2F4CBAFB9}" type="presParOf" srcId="{467F95BE-9EDA-4089-ADDF-9D04D60E25E8}" destId="{14592F95-5C04-4798-9047-7A2887B47EC4}" srcOrd="1" destOrd="0" presId="urn:microsoft.com/office/officeart/2018/2/layout/IconVerticalSolidList"/>
    <dgm:cxn modelId="{7D681257-BCD7-4CA8-A8B5-8B8C15D3F81B}" type="presParOf" srcId="{467F95BE-9EDA-4089-ADDF-9D04D60E25E8}" destId="{0408821A-9F71-4865-9F4E-5F3F80B3B118}" srcOrd="2" destOrd="0" presId="urn:microsoft.com/office/officeart/2018/2/layout/IconVerticalSolidList"/>
    <dgm:cxn modelId="{771454CB-41CF-473D-9103-8D4097315120}" type="presParOf" srcId="{467F95BE-9EDA-4089-ADDF-9D04D60E25E8}" destId="{31930CF7-190D-4DE1-8A3A-0A63C432F875}" srcOrd="3" destOrd="0" presId="urn:microsoft.com/office/officeart/2018/2/layout/IconVerticalSolidList"/>
    <dgm:cxn modelId="{FF428FB1-A3F4-41FD-888E-EADA3EBD3376}" type="presParOf" srcId="{C103BCEE-594F-4980-ADF6-07D0C0CD005D}" destId="{8A0752A1-7732-4E47-8D65-D5B7E627C97D}" srcOrd="5" destOrd="0" presId="urn:microsoft.com/office/officeart/2018/2/layout/IconVerticalSolidList"/>
    <dgm:cxn modelId="{4C31F315-2D94-4F0C-BFBC-5951B288D0F2}" type="presParOf" srcId="{C103BCEE-594F-4980-ADF6-07D0C0CD005D}" destId="{F6BCB42A-7CF5-417F-99D0-DDFFC87F7DE6}" srcOrd="6" destOrd="0" presId="urn:microsoft.com/office/officeart/2018/2/layout/IconVerticalSolidList"/>
    <dgm:cxn modelId="{E8303CB6-8A07-4726-8B88-34939FE27AFA}" type="presParOf" srcId="{F6BCB42A-7CF5-417F-99D0-DDFFC87F7DE6}" destId="{AFBE40F8-7068-414F-845C-BBA213F48B44}" srcOrd="0" destOrd="0" presId="urn:microsoft.com/office/officeart/2018/2/layout/IconVerticalSolidList"/>
    <dgm:cxn modelId="{C1ED3E7E-E434-4B23-98B0-E563354F2CC4}" type="presParOf" srcId="{F6BCB42A-7CF5-417F-99D0-DDFFC87F7DE6}" destId="{C252E724-D95F-4E44-9E1F-3EB70549319D}" srcOrd="1" destOrd="0" presId="urn:microsoft.com/office/officeart/2018/2/layout/IconVerticalSolidList"/>
    <dgm:cxn modelId="{2DBD6784-8491-4CF7-9B98-F4CB5E574C38}" type="presParOf" srcId="{F6BCB42A-7CF5-417F-99D0-DDFFC87F7DE6}" destId="{B1B24573-8D25-4C29-AB46-36157CC18F8B}" srcOrd="2" destOrd="0" presId="urn:microsoft.com/office/officeart/2018/2/layout/IconVerticalSolidList"/>
    <dgm:cxn modelId="{294A9217-37D0-495A-BDAF-68CCD65538DC}" type="presParOf" srcId="{F6BCB42A-7CF5-417F-99D0-DDFFC87F7DE6}" destId="{E80CE0F4-34D4-492C-9B13-A858F27FCA20}" srcOrd="3" destOrd="0" presId="urn:microsoft.com/office/officeart/2018/2/layout/IconVerticalSolidList"/>
    <dgm:cxn modelId="{E8907E09-7B68-4161-820E-92B492993940}" type="presParOf" srcId="{C103BCEE-594F-4980-ADF6-07D0C0CD005D}" destId="{F1BA592C-CB7E-4835-A05A-927818F7D93D}" srcOrd="7" destOrd="0" presId="urn:microsoft.com/office/officeart/2018/2/layout/IconVerticalSolidList"/>
    <dgm:cxn modelId="{731B4FA3-74E6-45A7-8106-D78A565A6CE2}" type="presParOf" srcId="{C103BCEE-594F-4980-ADF6-07D0C0CD005D}" destId="{45ACE920-5B60-4571-A673-880F5DFCB076}" srcOrd="8" destOrd="0" presId="urn:microsoft.com/office/officeart/2018/2/layout/IconVerticalSolidList"/>
    <dgm:cxn modelId="{FDDF9A91-0D92-4338-A61D-A9D83C8C6885}" type="presParOf" srcId="{45ACE920-5B60-4571-A673-880F5DFCB076}" destId="{98D04ADF-DBA1-42CC-97EC-0F7990CED66F}" srcOrd="0" destOrd="0" presId="urn:microsoft.com/office/officeart/2018/2/layout/IconVerticalSolidList"/>
    <dgm:cxn modelId="{E65DD127-94B4-4D95-A0D4-8342A985A446}" type="presParOf" srcId="{45ACE920-5B60-4571-A673-880F5DFCB076}" destId="{D44E58A3-B5E4-4BFE-BAF1-E8452C7AB21A}" srcOrd="1" destOrd="0" presId="urn:microsoft.com/office/officeart/2018/2/layout/IconVerticalSolidList"/>
    <dgm:cxn modelId="{0ED293FE-90BB-4ABE-8E9B-94FC542762AD}" type="presParOf" srcId="{45ACE920-5B60-4571-A673-880F5DFCB076}" destId="{DCBDCF89-3E80-41C2-AEEF-0A722DA35623}" srcOrd="2" destOrd="0" presId="urn:microsoft.com/office/officeart/2018/2/layout/IconVerticalSolidList"/>
    <dgm:cxn modelId="{C58E55E2-D5E2-4378-B8C9-557BEEDE3243}" type="presParOf" srcId="{45ACE920-5B60-4571-A673-880F5DFCB076}" destId="{197FF616-69D7-4785-B7E7-5D1EEB193614}" srcOrd="3" destOrd="0" presId="urn:microsoft.com/office/officeart/2018/2/layout/IconVerticalSolidList"/>
    <dgm:cxn modelId="{4C9F7A04-DB89-441D-868D-0B2E9EDA907F}" type="presParOf" srcId="{C103BCEE-594F-4980-ADF6-07D0C0CD005D}" destId="{3CAD4CF8-FEF2-497E-B651-4BE96B135391}" srcOrd="9" destOrd="0" presId="urn:microsoft.com/office/officeart/2018/2/layout/IconVerticalSolidList"/>
    <dgm:cxn modelId="{5C2BBD86-8070-4438-918B-43BD8440A1E4}" type="presParOf" srcId="{C103BCEE-594F-4980-ADF6-07D0C0CD005D}" destId="{30AF6C6E-2D37-4868-BB82-D714CC08862B}" srcOrd="10" destOrd="0" presId="urn:microsoft.com/office/officeart/2018/2/layout/IconVerticalSolidList"/>
    <dgm:cxn modelId="{1C0EC76E-DE00-41C8-BC23-60FF3C2A180F}" type="presParOf" srcId="{30AF6C6E-2D37-4868-BB82-D714CC08862B}" destId="{9B494FDF-7700-4795-A51B-108B695BAC1E}" srcOrd="0" destOrd="0" presId="urn:microsoft.com/office/officeart/2018/2/layout/IconVerticalSolidList"/>
    <dgm:cxn modelId="{00DDCDB6-A8B7-4059-ACD4-D6C06CFB99E7}" type="presParOf" srcId="{30AF6C6E-2D37-4868-BB82-D714CC08862B}" destId="{E646B97A-EDC9-4B8C-B446-0E61CD96704F}" srcOrd="1" destOrd="0" presId="urn:microsoft.com/office/officeart/2018/2/layout/IconVerticalSolidList"/>
    <dgm:cxn modelId="{51331F38-03FD-4AA1-86C8-D77449F77DD0}" type="presParOf" srcId="{30AF6C6E-2D37-4868-BB82-D714CC08862B}" destId="{10C81D7C-5561-4CE2-B7F5-01A8EA25A97A}" srcOrd="2" destOrd="0" presId="urn:microsoft.com/office/officeart/2018/2/layout/IconVerticalSolidList"/>
    <dgm:cxn modelId="{36E3AF21-9149-4C7A-9AF0-05DFC3D83757}" type="presParOf" srcId="{30AF6C6E-2D37-4868-BB82-D714CC08862B}" destId="{46ECAD09-1CDB-4D88-A8B8-14A78FA3E6E2}" srcOrd="3" destOrd="0" presId="urn:microsoft.com/office/officeart/2018/2/layout/IconVerticalSolidList"/>
    <dgm:cxn modelId="{64D88B7E-75B1-491B-9033-4C82A3DCF10F}" type="presParOf" srcId="{C103BCEE-594F-4980-ADF6-07D0C0CD005D}" destId="{A445CF3F-072F-4181-B0E2-4D96B38C531A}" srcOrd="11" destOrd="0" presId="urn:microsoft.com/office/officeart/2018/2/layout/IconVerticalSolidList"/>
    <dgm:cxn modelId="{40F8B32A-30B9-457F-8C5D-E23578DA61B9}" type="presParOf" srcId="{C103BCEE-594F-4980-ADF6-07D0C0CD005D}" destId="{2B446484-EDB0-4EE0-8C80-4E03025015E2}" srcOrd="12" destOrd="0" presId="urn:microsoft.com/office/officeart/2018/2/layout/IconVerticalSolidList"/>
    <dgm:cxn modelId="{A5536920-70FF-4B68-8440-9947082BC3D3}" type="presParOf" srcId="{2B446484-EDB0-4EE0-8C80-4E03025015E2}" destId="{CB94D5B8-51DC-4F23-9CC9-E6DB78388E76}" srcOrd="0" destOrd="0" presId="urn:microsoft.com/office/officeart/2018/2/layout/IconVerticalSolidList"/>
    <dgm:cxn modelId="{28DB5CD2-6883-4BE0-81C8-7A38D04551C6}" type="presParOf" srcId="{2B446484-EDB0-4EE0-8C80-4E03025015E2}" destId="{E1379CBC-1ABC-4641-8A1A-6CF92DD1E2B4}" srcOrd="1" destOrd="0" presId="urn:microsoft.com/office/officeart/2018/2/layout/IconVerticalSolidList"/>
    <dgm:cxn modelId="{2ED58CE3-37E1-45DF-8145-64F2B5524DA6}" type="presParOf" srcId="{2B446484-EDB0-4EE0-8C80-4E03025015E2}" destId="{009C5FE0-9EE2-4688-AC03-FAD0E8169DC8}" srcOrd="2" destOrd="0" presId="urn:microsoft.com/office/officeart/2018/2/layout/IconVerticalSolidList"/>
    <dgm:cxn modelId="{AA004823-AF55-44C0-B94D-BECFBC74C5AF}" type="presParOf" srcId="{2B446484-EDB0-4EE0-8C80-4E03025015E2}" destId="{3B56AEB9-5077-4EBF-8C53-8966A163FF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83FB1-E247-4E07-93D5-6402B197858F}">
      <dsp:nvSpPr>
        <dsp:cNvPr id="0" name=""/>
        <dsp:cNvSpPr/>
      </dsp:nvSpPr>
      <dsp:spPr>
        <a:xfrm>
          <a:off x="0" y="416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D6145-20BE-4A0B-903B-AF559A9D89A6}">
      <dsp:nvSpPr>
        <dsp:cNvPr id="0" name=""/>
        <dsp:cNvSpPr/>
      </dsp:nvSpPr>
      <dsp:spPr>
        <a:xfrm>
          <a:off x="173274" y="129298"/>
          <a:ext cx="315045" cy="315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FFB3C-014B-400B-AF2E-934F149FC456}">
      <dsp:nvSpPr>
        <dsp:cNvPr id="0" name=""/>
        <dsp:cNvSpPr/>
      </dsp:nvSpPr>
      <dsp:spPr>
        <a:xfrm>
          <a:off x="661594" y="416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 we decompose a system into components?</a:t>
          </a:r>
        </a:p>
      </dsp:txBody>
      <dsp:txXfrm>
        <a:off x="661594" y="416"/>
        <a:ext cx="5515921" cy="572809"/>
      </dsp:txXfrm>
    </dsp:sp>
    <dsp:sp modelId="{E66B2889-AEDE-4A8D-ABA1-7CAD398E761C}">
      <dsp:nvSpPr>
        <dsp:cNvPr id="0" name=""/>
        <dsp:cNvSpPr/>
      </dsp:nvSpPr>
      <dsp:spPr>
        <a:xfrm>
          <a:off x="0" y="716427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0AC32-1A4D-46DF-9979-D3E84EE9E7FB}">
      <dsp:nvSpPr>
        <dsp:cNvPr id="0" name=""/>
        <dsp:cNvSpPr/>
      </dsp:nvSpPr>
      <dsp:spPr>
        <a:xfrm>
          <a:off x="173274" y="845309"/>
          <a:ext cx="315045" cy="315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869E9-0D28-4A87-8F96-2CE513FCD475}">
      <dsp:nvSpPr>
        <dsp:cNvPr id="0" name=""/>
        <dsp:cNvSpPr/>
      </dsp:nvSpPr>
      <dsp:spPr>
        <a:xfrm>
          <a:off x="661594" y="716427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are components classified?</a:t>
          </a:r>
        </a:p>
      </dsp:txBody>
      <dsp:txXfrm>
        <a:off x="661594" y="716427"/>
        <a:ext cx="5515921" cy="572809"/>
      </dsp:txXfrm>
    </dsp:sp>
    <dsp:sp modelId="{079718B3-F31F-44FF-B2F2-F498DD429BA6}">
      <dsp:nvSpPr>
        <dsp:cNvPr id="0" name=""/>
        <dsp:cNvSpPr/>
      </dsp:nvSpPr>
      <dsp:spPr>
        <a:xfrm>
          <a:off x="0" y="1432439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92F95-5C04-4798-9047-7A2887B47EC4}">
      <dsp:nvSpPr>
        <dsp:cNvPr id="0" name=""/>
        <dsp:cNvSpPr/>
      </dsp:nvSpPr>
      <dsp:spPr>
        <a:xfrm>
          <a:off x="173274" y="1561321"/>
          <a:ext cx="315045" cy="315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30CF7-190D-4DE1-8A3A-0A63C432F875}">
      <dsp:nvSpPr>
        <dsp:cNvPr id="0" name=""/>
        <dsp:cNvSpPr/>
      </dsp:nvSpPr>
      <dsp:spPr>
        <a:xfrm>
          <a:off x="661594" y="1432439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 there a logical flow to the components?</a:t>
          </a:r>
        </a:p>
      </dsp:txBody>
      <dsp:txXfrm>
        <a:off x="661594" y="1432439"/>
        <a:ext cx="5515921" cy="572809"/>
      </dsp:txXfrm>
    </dsp:sp>
    <dsp:sp modelId="{AFBE40F8-7068-414F-845C-BBA213F48B44}">
      <dsp:nvSpPr>
        <dsp:cNvPr id="0" name=""/>
        <dsp:cNvSpPr/>
      </dsp:nvSpPr>
      <dsp:spPr>
        <a:xfrm>
          <a:off x="0" y="2148450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2E724-D95F-4E44-9E1F-3EB70549319D}">
      <dsp:nvSpPr>
        <dsp:cNvPr id="0" name=""/>
        <dsp:cNvSpPr/>
      </dsp:nvSpPr>
      <dsp:spPr>
        <a:xfrm>
          <a:off x="173274" y="2277332"/>
          <a:ext cx="315045" cy="315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CE0F4-34D4-492C-9B13-A858F27FCA20}">
      <dsp:nvSpPr>
        <dsp:cNvPr id="0" name=""/>
        <dsp:cNvSpPr/>
      </dsp:nvSpPr>
      <dsp:spPr>
        <a:xfrm>
          <a:off x="661594" y="2148450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is the architecture deployed?</a:t>
          </a:r>
        </a:p>
      </dsp:txBody>
      <dsp:txXfrm>
        <a:off x="661594" y="2148450"/>
        <a:ext cx="5515921" cy="572809"/>
      </dsp:txXfrm>
    </dsp:sp>
    <dsp:sp modelId="{98D04ADF-DBA1-42CC-97EC-0F7990CED66F}">
      <dsp:nvSpPr>
        <dsp:cNvPr id="0" name=""/>
        <dsp:cNvSpPr/>
      </dsp:nvSpPr>
      <dsp:spPr>
        <a:xfrm>
          <a:off x="0" y="2864462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E58A3-B5E4-4BFE-BAF1-E8452C7AB21A}">
      <dsp:nvSpPr>
        <dsp:cNvPr id="0" name=""/>
        <dsp:cNvSpPr/>
      </dsp:nvSpPr>
      <dsp:spPr>
        <a:xfrm>
          <a:off x="173274" y="2993344"/>
          <a:ext cx="315045" cy="315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FF616-69D7-4785-B7E7-5D1EEB193614}">
      <dsp:nvSpPr>
        <dsp:cNvPr id="0" name=""/>
        <dsp:cNvSpPr/>
      </dsp:nvSpPr>
      <dsp:spPr>
        <a:xfrm>
          <a:off x="661594" y="2864462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does the architecture respond to change?</a:t>
          </a:r>
        </a:p>
      </dsp:txBody>
      <dsp:txXfrm>
        <a:off x="661594" y="2864462"/>
        <a:ext cx="5515921" cy="572809"/>
      </dsp:txXfrm>
    </dsp:sp>
    <dsp:sp modelId="{9B494FDF-7700-4795-A51B-108B695BAC1E}">
      <dsp:nvSpPr>
        <dsp:cNvPr id="0" name=""/>
        <dsp:cNvSpPr/>
      </dsp:nvSpPr>
      <dsp:spPr>
        <a:xfrm>
          <a:off x="0" y="3580474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6B97A-EDC9-4B8C-B446-0E61CD96704F}">
      <dsp:nvSpPr>
        <dsp:cNvPr id="0" name=""/>
        <dsp:cNvSpPr/>
      </dsp:nvSpPr>
      <dsp:spPr>
        <a:xfrm>
          <a:off x="173274" y="3709356"/>
          <a:ext cx="315045" cy="3150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CAD09-1CDB-4D88-A8B8-14A78FA3E6E2}">
      <dsp:nvSpPr>
        <dsp:cNvPr id="0" name=""/>
        <dsp:cNvSpPr/>
      </dsp:nvSpPr>
      <dsp:spPr>
        <a:xfrm>
          <a:off x="661594" y="3580474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 the architecture extensible?</a:t>
          </a:r>
        </a:p>
      </dsp:txBody>
      <dsp:txXfrm>
        <a:off x="661594" y="3580474"/>
        <a:ext cx="5515921" cy="572809"/>
      </dsp:txXfrm>
    </dsp:sp>
    <dsp:sp modelId="{CB94D5B8-51DC-4F23-9CC9-E6DB78388E76}">
      <dsp:nvSpPr>
        <dsp:cNvPr id="0" name=""/>
        <dsp:cNvSpPr/>
      </dsp:nvSpPr>
      <dsp:spPr>
        <a:xfrm>
          <a:off x="0" y="4296485"/>
          <a:ext cx="6177516" cy="572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79CBC-1ABC-4641-8A1A-6CF92DD1E2B4}">
      <dsp:nvSpPr>
        <dsp:cNvPr id="0" name=""/>
        <dsp:cNvSpPr/>
      </dsp:nvSpPr>
      <dsp:spPr>
        <a:xfrm>
          <a:off x="173274" y="4425367"/>
          <a:ext cx="315045" cy="3150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6AEB9-5077-4EBF-8C53-8966A163FF42}">
      <dsp:nvSpPr>
        <dsp:cNvPr id="0" name=""/>
        <dsp:cNvSpPr/>
      </dsp:nvSpPr>
      <dsp:spPr>
        <a:xfrm>
          <a:off x="661594" y="4296485"/>
          <a:ext cx="5515921" cy="572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22" tIns="60622" rIns="60622" bIns="606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maintainable is the architecture?</a:t>
          </a:r>
        </a:p>
      </dsp:txBody>
      <dsp:txXfrm>
        <a:off x="661594" y="4296485"/>
        <a:ext cx="5515921" cy="572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April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April 15,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631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8CF90-F777-3D75-B389-B40945EF1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98" b="-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Lecture 6 - Architecture Styles Part 1</a:t>
            </a:r>
          </a:p>
        </p:txBody>
      </p:sp>
    </p:spTree>
    <p:extLst>
      <p:ext uri="{BB962C8B-B14F-4D97-AF65-F5344CB8AC3E}">
        <p14:creationId xmlns:p14="http://schemas.microsoft.com/office/powerpoint/2010/main" val="163606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DF2D4-EEAA-724F-FA02-60E65AFC2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868785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Client-server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4392-2F9A-8ADB-E4C2-9101243C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44189"/>
            <a:ext cx="5868785" cy="3327336"/>
          </a:xfrm>
        </p:spPr>
        <p:txBody>
          <a:bodyPr anchor="t">
            <a:normAutofit/>
          </a:bodyPr>
          <a:lstStyle/>
          <a:p>
            <a:pPr lvl="0"/>
            <a:r>
              <a:rPr lang="en-US" sz="1600"/>
              <a:t>Servers may implement an </a:t>
            </a:r>
            <a:r>
              <a:rPr lang="en-US" sz="1600" b="1"/>
              <a:t>application programming interface (API) </a:t>
            </a:r>
            <a:r>
              <a:rPr lang="en-US" sz="1600"/>
              <a:t>to restrict the format of messages passed between client and server</a:t>
            </a:r>
          </a:p>
          <a:p>
            <a:pPr lvl="0"/>
            <a:r>
              <a:rPr lang="en-US" sz="1600"/>
              <a:t>One server may typically accommodate multiple clients, requiring some kind of scheduling system</a:t>
            </a:r>
          </a:p>
          <a:p>
            <a:pPr lvl="0"/>
            <a:r>
              <a:rPr lang="en-US" sz="1600"/>
              <a:t>Client-Server architecture actually describes a family of architectural styles, all focused on dividing a software system into multiple layers or tiers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2C6CD48-3E25-423E-982B-9E392923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7585" y="1028700"/>
            <a:ext cx="4037215" cy="40372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E0A6C7C-0AE6-48BC-951D-9663738EE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7DC0D-FB41-40DE-9A2A-1621F2F26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57371"/>
            <a:ext cx="12203207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EE6E3-70B6-4693-8985-3413141EE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3356" y="5256871"/>
            <a:ext cx="8118644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>
                  <a:alpha val="5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56B1E5-8C40-4B38-9E01-086401F40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477235" y="4347947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3BF372-AF59-4E6A-B507-99714F0DD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51495" y="5254192"/>
            <a:ext cx="10451711" cy="114660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51228A-E070-4CBB-B003-E1F8EB0AF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7" y="5260786"/>
            <a:ext cx="7199156" cy="1596786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1AB5B3-299F-402C-A990-BCBB37FE0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982543" y="2273948"/>
            <a:ext cx="1594272" cy="7581771"/>
          </a:xfrm>
          <a:prstGeom prst="rect">
            <a:avLst/>
          </a:prstGeom>
          <a:gradFill>
            <a:gsLst>
              <a:gs pos="16000">
                <a:schemeClr val="accent4">
                  <a:alpha val="0"/>
                </a:schemeClr>
              </a:gs>
              <a:gs pos="99000">
                <a:schemeClr val="accent4">
                  <a:alpha val="39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49FA5-76AC-44B3-CDAE-D36B2114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52" y="5605670"/>
            <a:ext cx="9906807" cy="80204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Client-Server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7C90E-9A8F-DD76-6521-91B50E573F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0256" y="1093934"/>
            <a:ext cx="8311487" cy="21194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8067-9C6B-F17B-B5E0-FAB33F8B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428999"/>
            <a:ext cx="8311487" cy="1518859"/>
          </a:xfrm>
        </p:spPr>
        <p:txBody>
          <a:bodyPr>
            <a:normAutofit/>
          </a:bodyPr>
          <a:lstStyle/>
          <a:p>
            <a:pPr lvl="0"/>
            <a:r>
              <a:rPr lang="en-US" sz="1600"/>
              <a:t>Example: A simple website</a:t>
            </a:r>
          </a:p>
          <a:p>
            <a:pPr lvl="1"/>
            <a:r>
              <a:rPr lang="en-US" sz="1600"/>
              <a:t>The user’s web browser is a client</a:t>
            </a:r>
          </a:p>
          <a:p>
            <a:pPr lvl="1"/>
            <a:r>
              <a:rPr lang="en-US" sz="1600"/>
              <a:t>The web server that hosts the site is the server</a:t>
            </a:r>
          </a:p>
          <a:p>
            <a:pPr lvl="1"/>
            <a:r>
              <a:rPr lang="en-US" sz="1600"/>
              <a:t>Requests and responses happen via HTTP/HTTPS</a:t>
            </a:r>
          </a:p>
          <a:p>
            <a:pPr lvl="1"/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3604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7985" y="353212"/>
            <a:ext cx="5929422" cy="699361"/>
          </a:xfrm>
        </p:spPr>
        <p:txBody>
          <a:bodyPr anchor="t">
            <a:normAutofit/>
          </a:bodyPr>
          <a:lstStyle/>
          <a:p>
            <a:r>
              <a:rPr lang="en-US" sz="4000" dirty="0"/>
              <a:t>Important Note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7984" y="1079395"/>
            <a:ext cx="6960683" cy="497949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2400" dirty="0"/>
              <a:t>Pros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Separation of concerns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Scalability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New clients and servers can be added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Servers can be upgraded to improve performance, storage size, </a:t>
            </a:r>
            <a:r>
              <a:rPr lang="en-US" sz="1600" dirty="0" err="1"/>
              <a:t>etc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2400" dirty="0" err="1"/>
              <a:t>Centralised</a:t>
            </a:r>
            <a:r>
              <a:rPr lang="en-US" sz="2400" dirty="0"/>
              <a:t> control allows for tighter security and easier development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Clients and servers can be deployed anywhere</a:t>
            </a:r>
          </a:p>
          <a:p>
            <a:pPr lvl="0">
              <a:lnSpc>
                <a:spcPct val="110000"/>
              </a:lnSpc>
            </a:pPr>
            <a:r>
              <a:rPr lang="en-US" sz="2400" dirty="0"/>
              <a:t>Cons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Can be difficult to manage traffic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Server failure can result in the entire system failing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Maintaining servers can be costly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vintage weighing scales">
            <a:extLst>
              <a:ext uri="{FF2B5EF4-FFF2-40B4-BE49-F238E27FC236}">
                <a16:creationId xmlns:a16="http://schemas.microsoft.com/office/drawing/2014/main" id="{C237EEF3-CB4A-32B4-6D1E-5AE46410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r="232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8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Multi-Tier Architecture </a:t>
            </a:r>
            <a:br>
              <a:rPr lang="en-US"/>
            </a:b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lvl="0"/>
            <a:r>
              <a:rPr lang="en-US" sz="1600" b="1"/>
              <a:t>Client-Server architecture </a:t>
            </a:r>
            <a:r>
              <a:rPr lang="en-US" sz="1600"/>
              <a:t>actually describes a family of architectural styles, all focused on dividing a software system into multiple </a:t>
            </a:r>
            <a:r>
              <a:rPr lang="en-US" sz="1600" b="1"/>
              <a:t>layers</a:t>
            </a:r>
            <a:r>
              <a:rPr lang="en-US" sz="1600"/>
              <a:t> or </a:t>
            </a:r>
            <a:r>
              <a:rPr lang="en-US" sz="1600" b="1"/>
              <a:t>tiers</a:t>
            </a:r>
          </a:p>
          <a:p>
            <a:pPr lvl="0"/>
            <a:r>
              <a:rPr lang="en-US" sz="1600"/>
              <a:t>The prototypical client-server model is a 2-tier model</a:t>
            </a:r>
          </a:p>
          <a:p>
            <a:pPr lvl="1"/>
            <a:r>
              <a:rPr lang="en-US" sz="1600"/>
              <a:t>Client handles presentation</a:t>
            </a:r>
          </a:p>
          <a:p>
            <a:pPr lvl="1"/>
            <a:r>
              <a:rPr lang="en-US" sz="1600"/>
              <a:t>Server handles logic and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C7108-271F-3ED1-CEE4-79A940AFE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4639" y="1711252"/>
            <a:ext cx="5090161" cy="2964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6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Multi-Tier Architecture </a:t>
            </a:r>
            <a:br>
              <a:rPr lang="en-US"/>
            </a:b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400"/>
              <a:t>The client-server model can be extended to a </a:t>
            </a:r>
            <a:r>
              <a:rPr lang="en-US" sz="1400" b="1"/>
              <a:t>3-tier model</a:t>
            </a:r>
            <a:r>
              <a:rPr lang="en-US" sz="1400"/>
              <a:t>, divided into three layers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Presentation tier: handles user interface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Application tier: handles the logic of the system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Data tier: handles the storage and retrieval of data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3-Tier Example: Web applications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Presentation tier: content presented to the user, typically rendered by the client’s browser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Application tier: middle-layer software that processes content and handles client requests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Data tier: back-end database and database management system</a:t>
            </a:r>
          </a:p>
          <a:p>
            <a:pPr lvl="0">
              <a:lnSpc>
                <a:spcPct val="110000"/>
              </a:lnSpc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06C35-0153-0E85-1EA7-311689F137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44639" y="2366819"/>
            <a:ext cx="5090161" cy="16531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Multi-Tier Architecture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200" dirty="0"/>
              <a:t>The 3-tier model can be </a:t>
            </a:r>
            <a:r>
              <a:rPr lang="en-US" sz="1200" dirty="0" err="1"/>
              <a:t>generalised</a:t>
            </a:r>
            <a:r>
              <a:rPr lang="en-US" sz="1200" dirty="0"/>
              <a:t> to an n-tier model, consisting of n distinct layers</a:t>
            </a:r>
          </a:p>
          <a:p>
            <a:pPr lvl="0">
              <a:lnSpc>
                <a:spcPct val="110000"/>
              </a:lnSpc>
            </a:pPr>
            <a:r>
              <a:rPr lang="en-US" sz="1200" dirty="0"/>
              <a:t>In n-tier systems, the naming conventions for layers vary more than in the 3-tier model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Presentation layer</a:t>
            </a:r>
            <a:r>
              <a:rPr lang="en-US" sz="1200" dirty="0"/>
              <a:t>: handles user interface, </a:t>
            </a:r>
            <a:r>
              <a:rPr lang="en-US" sz="1200" dirty="0" err="1"/>
              <a:t>etc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200" b="1" dirty="0"/>
              <a:t>Business layer: </a:t>
            </a:r>
            <a:r>
              <a:rPr lang="en-US" sz="1200" dirty="0"/>
              <a:t>handles business rules and middle-layer services</a:t>
            </a:r>
          </a:p>
          <a:p>
            <a:pPr lvl="2">
              <a:lnSpc>
                <a:spcPct val="110000"/>
              </a:lnSpc>
            </a:pPr>
            <a:r>
              <a:rPr lang="en-US" sz="1000" dirty="0"/>
              <a:t>Sometimes split into the business layer and application (aka services) layer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Persistence layer</a:t>
            </a:r>
            <a:r>
              <a:rPr lang="en-US" sz="1200" dirty="0"/>
              <a:t>: handles access to data, logging, etc.</a:t>
            </a:r>
          </a:p>
          <a:p>
            <a:pPr lvl="1">
              <a:lnSpc>
                <a:spcPct val="110000"/>
              </a:lnSpc>
            </a:pPr>
            <a:r>
              <a:rPr lang="en-US" sz="1200" b="1" dirty="0"/>
              <a:t>Database layer</a:t>
            </a:r>
            <a:r>
              <a:rPr lang="en-US" sz="1200" dirty="0"/>
              <a:t>: handles data</a:t>
            </a:r>
          </a:p>
          <a:p>
            <a:pPr lvl="0">
              <a:lnSpc>
                <a:spcPct val="110000"/>
              </a:lnSpc>
            </a:pPr>
            <a:r>
              <a:rPr lang="en-US" sz="1200" dirty="0"/>
              <a:t>Layers are </a:t>
            </a:r>
            <a:r>
              <a:rPr lang="en-US" sz="1200" b="1" dirty="0"/>
              <a:t>isolated</a:t>
            </a:r>
            <a:r>
              <a:rPr lang="en-US" sz="1200" dirty="0"/>
              <a:t>, meaning changes in one layer generally don’t impact or affect components in other layers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E919E3-8BAD-7002-ED0A-FB88562FAC90}"/>
              </a:ext>
            </a:extLst>
          </p:cNvPr>
          <p:cNvGrpSpPr/>
          <p:nvPr/>
        </p:nvGrpSpPr>
        <p:grpSpPr>
          <a:xfrm>
            <a:off x="6756758" y="1319331"/>
            <a:ext cx="5090161" cy="2002327"/>
            <a:chOff x="0" y="0"/>
            <a:chExt cx="8853119" cy="34826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C603D-1C9F-B705-8821-DE04692EAFD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853119" cy="34826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95228B-C9E2-2F04-AE77-8B1511B58790}"/>
                </a:ext>
              </a:extLst>
            </p:cNvPr>
            <p:cNvSpPr/>
            <p:nvPr/>
          </p:nvSpPr>
          <p:spPr>
            <a:xfrm>
              <a:off x="862203" y="37860"/>
              <a:ext cx="1837302" cy="33966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41684" indent="-123266" defTabSz="519013">
                <a:lnSpc>
                  <a:spcPct val="107000"/>
                </a:lnSpc>
                <a:spcAft>
                  <a:spcPts val="454"/>
                </a:spcAft>
              </a:pPr>
              <a:r>
                <a:rPr lang="en-ZA" sz="1022" kern="1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+mn-cs"/>
                </a:rPr>
                <a:t>distinct layers</a:t>
              </a:r>
              <a:endParaRPr lang="en-ZA" sz="1800" kern="1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07A4CCB-7FA1-BF4F-5731-C4B716E6F4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68586" y="3089355"/>
            <a:ext cx="5537820" cy="28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B8A-E470-A65F-8F25-EA0B652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Principles of Multi-Tier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CE18-0F4A-4EB6-84BA-9B4EE97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Layers are isolated:</a:t>
            </a:r>
            <a:r>
              <a:rPr lang="en-US" dirty="0"/>
              <a:t> meaning changes in one layer generally don’t impact or affect components in other layers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D7C82-F277-6F31-BE71-D87C24390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4803" y="2941983"/>
            <a:ext cx="7442421" cy="341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0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B8A-E470-A65F-8F25-EA0B652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Principles of Multi-Tier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CE18-0F4A-4EB6-84BA-9B4EE973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Separation of concerns: </a:t>
            </a:r>
            <a:r>
              <a:rPr lang="en-US" dirty="0"/>
              <a:t>components within a specific layer deal only with logic that pertains to that layer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D7C82-F277-6F31-BE71-D87C243905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8927" y="3148717"/>
            <a:ext cx="6834146" cy="28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B8A-E470-A65F-8F25-EA0B652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Principles of Multi-Tier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CE18-0F4A-4EB6-84BA-9B4EE973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31" y="2112264"/>
            <a:ext cx="10507649" cy="39593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Layers are closed, </a:t>
            </a:r>
            <a:r>
              <a:rPr lang="en-US" dirty="0"/>
              <a:t>meaning layers can only interact with the layer above or below them </a:t>
            </a:r>
          </a:p>
          <a:p>
            <a:pPr marL="0" indent="0">
              <a:buNone/>
            </a:pPr>
            <a:r>
              <a:rPr lang="en-US" dirty="0"/>
              <a:t>i.e. Requests move from layer to layer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D7C82-F277-6F31-BE71-D87C243905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9789" y="3148717"/>
            <a:ext cx="6352421" cy="281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B8A-E470-A65F-8F25-EA0B652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Principles of Multi-Tier Architecture (Variants)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CE18-0F4A-4EB6-84BA-9B4EE973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31" y="2112264"/>
            <a:ext cx="10507649" cy="3959352"/>
          </a:xfrm>
        </p:spPr>
        <p:txBody>
          <a:bodyPr/>
          <a:lstStyle/>
          <a:p>
            <a:pPr marL="0" indent="0" algn="ctr">
              <a:buNone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Variant: </a:t>
            </a:r>
            <a:r>
              <a:rPr lang="en-ZA" sz="1800" b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open </a:t>
            </a: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layers allow communications to skip that layer </a:t>
            </a:r>
            <a:endParaRPr lang="en-ZA" sz="16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D7C82-F277-6F31-BE71-D87C243905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763" y="2894274"/>
            <a:ext cx="6616474" cy="30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FB3-F01C-B370-A8DD-11A09A594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03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2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B8A-E470-A65F-8F25-EA0B652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dirty="0"/>
              <a:t>Principles of Multi-Tier Architecture (Variants)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CE18-0F4A-4EB6-84BA-9B4EE973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31" y="2112264"/>
            <a:ext cx="10507649" cy="3959352"/>
          </a:xfrm>
        </p:spPr>
        <p:txBody>
          <a:bodyPr/>
          <a:lstStyle/>
          <a:p>
            <a:pPr marL="0" indent="0" algn="ctr">
              <a:buNone/>
            </a:pPr>
            <a:r>
              <a:rPr lang="en-ZA" sz="1800" dirty="0">
                <a:effectLst/>
                <a:highlight>
                  <a:srgbClr val="FFFFFF"/>
                </a:highlight>
                <a:latin typeface="ArialMT"/>
              </a:rPr>
              <a:t>Variant: </a:t>
            </a:r>
            <a:r>
              <a:rPr lang="en-ZA" sz="18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specific components can interact with components in multiple layers, forming their own layer </a:t>
            </a:r>
            <a:endParaRPr lang="en-ZA" sz="16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ZA" dirty="0">
              <a:effectLst/>
              <a:highlight>
                <a:srgbClr val="FFFFFF"/>
              </a:highlight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D7C82-F277-6F31-BE71-D87C243905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648" y="2581974"/>
            <a:ext cx="7368703" cy="34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2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 anchor="t">
            <a:normAutofit/>
          </a:bodyPr>
          <a:lstStyle/>
          <a:p>
            <a:r>
              <a:rPr lang="en-US" sz="4000" dirty="0"/>
              <a:t>Multi-Tier Architecture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58742" y="1598213"/>
            <a:ext cx="7148222" cy="469127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Pros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for greater scalability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Separation of data tier/layer improves security and data integrity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Easier to maintain and upgrade due to isolation and separation of concerns  Easy to test due to isolation  Dummy layers can be used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Cons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Dividing system into layers can be difficult to design and implement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Adding too many layers can increase complexity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The architecture sinkhole: requests flow through multiple layers with little or no processing occurring between layers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Without careful management of layers, layered systems can drift into monolithic architectures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3D box skeletons">
            <a:extLst>
              <a:ext uri="{FF2B5EF4-FFF2-40B4-BE49-F238E27FC236}">
                <a16:creationId xmlns:a16="http://schemas.microsoft.com/office/drawing/2014/main" id="{4C4F503E-8AAE-FFA1-A9B3-4430F298C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08" r="25758" b="-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6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REST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79228" y="2139696"/>
            <a:ext cx="5503765" cy="3513681"/>
          </a:xfrm>
        </p:spPr>
        <p:txBody>
          <a:bodyPr anchor="t">
            <a:normAutofit/>
          </a:bodyPr>
          <a:lstStyle/>
          <a:p>
            <a:pPr lvl="0"/>
            <a:r>
              <a:rPr lang="en-US" sz="2400" b="1" dirty="0"/>
              <a:t>Representational State Transfer </a:t>
            </a:r>
            <a:r>
              <a:rPr lang="en-US" sz="2400" dirty="0"/>
              <a:t>is an architectural style that </a:t>
            </a:r>
            <a:r>
              <a:rPr lang="en-US" sz="2400" dirty="0" err="1"/>
              <a:t>standardises</a:t>
            </a:r>
            <a:r>
              <a:rPr lang="en-US" sz="2400" dirty="0"/>
              <a:t> web systems</a:t>
            </a:r>
          </a:p>
          <a:p>
            <a:pPr lvl="0"/>
            <a:r>
              <a:rPr lang="en-US" sz="2400" dirty="0"/>
              <a:t>Web services that conform to REST are </a:t>
            </a:r>
            <a:r>
              <a:rPr lang="en-US" sz="2400" b="1" dirty="0"/>
              <a:t>RESTful</a:t>
            </a:r>
          </a:p>
          <a:p>
            <a:pPr lvl="0"/>
            <a:r>
              <a:rPr lang="en-US" sz="2400" dirty="0"/>
              <a:t>REST builds on the Client-Server architecture</a:t>
            </a:r>
          </a:p>
        </p:txBody>
      </p:sp>
      <p:pic>
        <p:nvPicPr>
          <p:cNvPr id="2050" name="Picture 2" descr="What is REST specification?. First time when I took up the topic of… | by  Uneet Patel | Medium">
            <a:extLst>
              <a:ext uri="{FF2B5EF4-FFF2-40B4-BE49-F238E27FC236}">
                <a16:creationId xmlns:a16="http://schemas.microsoft.com/office/drawing/2014/main" id="{251FCC34-EAC1-4BBB-A437-38C6734D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4639" y="1564536"/>
            <a:ext cx="5090161" cy="325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1E52-B883-1433-6CF2-CD04C36B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t">
            <a:norm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C0A6-EC3B-29EE-48E8-6F2888252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47" y="1765190"/>
            <a:ext cx="5450756" cy="390409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/>
              <a:t>The six constraints of REST:</a:t>
            </a: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1)Client-Server architecture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enforces separation of concerns, allows for clients (e.g. browsers) and servers to evolve separately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2)Statelessness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session information is not retained by the server. Every request can be understood in isolation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3)Cacheability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clients and intermediaries (e.g. proxy servers) can cache responses. Servers need to define whether or not responses are cacheable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4)Layered system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clients cannot tell if they are connected to the end server or an intermediary (e.g. proxy servers or load balancers)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5)Code on demand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(optional) – servers can extend the functionality of clients by transferring executable code (e.g. JavaScript)</a:t>
            </a: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6)</a:t>
            </a:r>
            <a:r>
              <a:rPr lang="en-ZA" sz="1400" b="1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Uniform interface </a:t>
            </a:r>
            <a:r>
              <a:rPr lang="en-ZA" sz="1400" kern="1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– standardised interface for requests and responses</a:t>
            </a:r>
            <a:endParaRPr lang="en-ZA" sz="1400" kern="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7" name="Graphic 46" descr="Table">
            <a:extLst>
              <a:ext uri="{FF2B5EF4-FFF2-40B4-BE49-F238E27FC236}">
                <a16:creationId xmlns:a16="http://schemas.microsoft.com/office/drawing/2014/main" id="{E6340FF5-A8BC-506F-6698-4778B105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0B6-CF25-3DA6-E7E2-161AA22C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3777-04CC-EAD1-0F55-12427524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 marL="384810" indent="0">
              <a:lnSpc>
                <a:spcPct val="110000"/>
              </a:lnSpc>
              <a:spcAft>
                <a:spcPts val="625"/>
              </a:spcAft>
              <a:buNone/>
            </a:pP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The uniform interface constraint is made up of four key requirements: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1) Resource identification in requests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individual resources are identified in requests (e.g. using URIs). A representation of a resource may be returned to the client (e.g. JSON, HTML, etc.) rather than the resource itself.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2) Resource manipulation through representations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the representation of the resource returned to the client has enough information for the client to manipulate that resource (e.g. modify, delete)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26085" indent="-217170">
              <a:lnSpc>
                <a:spcPct val="110000"/>
              </a:lnSpc>
              <a:spcAft>
                <a:spcPts val="345"/>
              </a:spcAft>
            </a:pPr>
            <a:r>
              <a:rPr lang="en-ZA" sz="1400" b="1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3) Self-descriptive messages</a:t>
            </a:r>
            <a:r>
              <a:rPr lang="en-ZA" sz="1400" kern="100">
                <a:effectLst/>
                <a:latin typeface="Aptos" panose="020B0004020202020204" pitchFamily="34" charset="0"/>
                <a:ea typeface="Arial" panose="020B0604020202020204" pitchFamily="34" charset="0"/>
              </a:rPr>
              <a:t> – messages contain the information required to process them (e.g. the type of file)</a:t>
            </a:r>
            <a:endParaRPr lang="en-ZA" sz="1400" kern="1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sz="1400"/>
          </a:p>
        </p:txBody>
      </p:sp>
      <p:pic>
        <p:nvPicPr>
          <p:cNvPr id="7" name="Graphic 6" descr="Circles with Lines">
            <a:extLst>
              <a:ext uri="{FF2B5EF4-FFF2-40B4-BE49-F238E27FC236}">
                <a16:creationId xmlns:a16="http://schemas.microsoft.com/office/drawing/2014/main" id="{616D61A6-0E46-773B-50FC-236C39BC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5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3583" y="-250112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REST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215" y="2139577"/>
            <a:ext cx="6641444" cy="380402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Example: An HTTP-based RESTful web application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Resources identified using URIs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e.g. http://</a:t>
            </a:r>
            <a:r>
              <a:rPr lang="en-US" sz="1600" dirty="0" err="1"/>
              <a:t>example.webapplication.com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Responses defined by media types 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e.g. application/</a:t>
            </a:r>
            <a:r>
              <a:rPr lang="en-US" sz="1600" dirty="0" err="1"/>
              <a:t>json</a:t>
            </a:r>
            <a:r>
              <a:rPr lang="en-US" sz="1600" dirty="0"/>
              <a:t>, image/</a:t>
            </a:r>
            <a:r>
              <a:rPr lang="en-US" sz="1600" dirty="0" err="1"/>
              <a:t>png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endParaRPr lang="en-US" sz="1600" dirty="0"/>
          </a:p>
          <a:p>
            <a:pPr lvl="0">
              <a:lnSpc>
                <a:spcPct val="110000"/>
              </a:lnSpc>
            </a:pPr>
            <a:r>
              <a:rPr lang="en-US" sz="1600" dirty="0"/>
              <a:t>Requests use HTTP protocol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GET requests fetch a representation of a resource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POST requests attach a representation that the resource can process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PUT requests replace the target resource with the attached representation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DELETE requests delete the target 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9DE01BCA-A101-4C98-365E-D6A226A89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7" r="2625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4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/>
              <a:t>Multi-Tier Architecture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04461" y="2345635"/>
            <a:ext cx="5378532" cy="3583940"/>
          </a:xfrm>
        </p:spPr>
        <p:txBody>
          <a:bodyPr anchor="t">
            <a:normAutofit/>
          </a:bodyPr>
          <a:lstStyle/>
          <a:p>
            <a:pPr lvl="0"/>
            <a:r>
              <a:rPr lang="en-US" sz="1600" dirty="0"/>
              <a:t>Example: An HTTP-based RESTful web application</a:t>
            </a:r>
          </a:p>
          <a:p>
            <a:pPr lvl="1"/>
            <a:r>
              <a:rPr lang="en-US" sz="1600" dirty="0"/>
              <a:t>Safe – method does not change the server’s state</a:t>
            </a:r>
          </a:p>
          <a:p>
            <a:pPr lvl="1"/>
            <a:r>
              <a:rPr lang="en-US" sz="1600" dirty="0"/>
              <a:t>Idempotent – using the method multiple times on a resource is equivalent to using the method once</a:t>
            </a:r>
          </a:p>
          <a:p>
            <a:pPr lvl="1"/>
            <a:r>
              <a:rPr lang="en-US" sz="1600" dirty="0"/>
              <a:t>Cacheable – responses can be cached for future reuse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5C0886-EF31-B609-FA48-2DFE1A69F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180537"/>
              </p:ext>
            </p:extLst>
          </p:nvPr>
        </p:nvGraphicFramePr>
        <p:xfrm>
          <a:off x="6282993" y="2599613"/>
          <a:ext cx="5640781" cy="1658774"/>
        </p:xfrm>
        <a:graphic>
          <a:graphicData uri="http://schemas.openxmlformats.org/drawingml/2006/table">
            <a:tbl>
              <a:tblPr firstRow="1" firstCol="1" bandRow="1"/>
              <a:tblGrid>
                <a:gridCol w="1922753">
                  <a:extLst>
                    <a:ext uri="{9D8B030D-6E8A-4147-A177-3AD203B41FA5}">
                      <a16:colId xmlns:a16="http://schemas.microsoft.com/office/drawing/2014/main" val="2691877936"/>
                    </a:ext>
                  </a:extLst>
                </a:gridCol>
                <a:gridCol w="604299">
                  <a:extLst>
                    <a:ext uri="{9D8B030D-6E8A-4147-A177-3AD203B41FA5}">
                      <a16:colId xmlns:a16="http://schemas.microsoft.com/office/drawing/2014/main" val="121104270"/>
                    </a:ext>
                  </a:extLst>
                </a:gridCol>
                <a:gridCol w="1739839">
                  <a:extLst>
                    <a:ext uri="{9D8B030D-6E8A-4147-A177-3AD203B41FA5}">
                      <a16:colId xmlns:a16="http://schemas.microsoft.com/office/drawing/2014/main" val="3655290587"/>
                    </a:ext>
                  </a:extLst>
                </a:gridCol>
                <a:gridCol w="1373890">
                  <a:extLst>
                    <a:ext uri="{9D8B030D-6E8A-4147-A177-3AD203B41FA5}">
                      <a16:colId xmlns:a16="http://schemas.microsoft.com/office/drawing/2014/main" val="2547696814"/>
                    </a:ext>
                  </a:extLst>
                </a:gridCol>
              </a:tblGrid>
              <a:tr h="451654">
                <a:tc>
                  <a:txBody>
                    <a:bodyPr/>
                    <a:lstStyle/>
                    <a:p>
                      <a:pPr marL="601980" indent="-217170" algn="l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 Request</a:t>
                      </a: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217170" algn="l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Idempotent</a:t>
                      </a: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Cacheable</a:t>
                      </a: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59363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marL="601980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GET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71844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marL="601980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POST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921712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marL="601980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PUT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E6E6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E6E6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6504"/>
                  </a:ext>
                </a:extLst>
              </a:tr>
              <a:tr h="301780">
                <a:tc>
                  <a:txBody>
                    <a:bodyPr/>
                    <a:lstStyle/>
                    <a:p>
                      <a:pPr marL="601980" indent="-217170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DELETE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345"/>
                        </a:spcAft>
                      </a:pPr>
                      <a:r>
                        <a:rPr lang="en-ZA" sz="1600" kern="1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✓</a:t>
                      </a:r>
                      <a:endParaRPr lang="en-ZA" sz="1600" kern="10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01980" indent="-21717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ZA" sz="16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" panose="020B00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ZA" sz="1600" kern="10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8162" marR="63749" marT="40467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29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65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Quick Recap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/>
              <a:t>The client-server model describes a system where one part requests a resource or service and another part listens for and responds to requests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The client-server model is the basis for a number of multi-tiered models , where each layer acts as a client for the layer below it and as a server for the layer above it</a:t>
            </a:r>
          </a:p>
          <a:p>
            <a:pPr lvl="0">
              <a:lnSpc>
                <a:spcPct val="110000"/>
              </a:lnSpc>
            </a:pPr>
            <a:r>
              <a:rPr lang="en-US" sz="1800"/>
              <a:t>REST describes a particular type of client-server model designed for the web, defined by a number of architectural constraints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45D05AB9-8878-E94E-3AB9-2203D97D9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7" r="20797" b="-2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605347-2613-41EB-8B87-A77912065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1"/>
            <a:ext cx="5274860" cy="1685750"/>
          </a:xfrm>
        </p:spPr>
        <p:txBody>
          <a:bodyPr anchor="b">
            <a:normAutofit/>
          </a:bodyPr>
          <a:lstStyle/>
          <a:p>
            <a:r>
              <a:rPr lang="en-US" sz="4000" dirty="0"/>
              <a:t>Peer-to-peer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71600" y="2600152"/>
            <a:ext cx="5155660" cy="3145555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800"/>
              <a:t>Peer-to-peer architecture distributes tasks between equal participants, known as peers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Contrast with Client-Server, which distributes tasks unequally between clients and servers</a:t>
            </a:r>
          </a:p>
          <a:p>
            <a:pPr>
              <a:lnSpc>
                <a:spcPct val="110000"/>
              </a:lnSpc>
            </a:pPr>
            <a:r>
              <a:rPr lang="en-US" sz="1800"/>
              <a:t>Peers make their resources available to other peers in the network without any central coordination. Peers in the network are both suppliers and consumers. </a:t>
            </a:r>
          </a:p>
          <a:p>
            <a:pPr lvl="0">
              <a:lnSpc>
                <a:spcPct val="110000"/>
              </a:lnSpc>
            </a:pPr>
            <a:endParaRPr lang="en-US" sz="1800"/>
          </a:p>
        </p:txBody>
      </p:sp>
      <p:pic>
        <p:nvPicPr>
          <p:cNvPr id="6" name="Picture 5" descr="3D cube art in black and white.">
            <a:extLst>
              <a:ext uri="{FF2B5EF4-FFF2-40B4-BE49-F238E27FC236}">
                <a16:creationId xmlns:a16="http://schemas.microsoft.com/office/drawing/2014/main" id="{1FC8AB36-6C85-79EA-991C-32D4B438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1" r="23998" b="-2"/>
          <a:stretch/>
        </p:blipFill>
        <p:spPr>
          <a:xfrm>
            <a:off x="7103660" y="1"/>
            <a:ext cx="4631140" cy="5745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B03C481-2433-4417-965E-BECB9D12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86A78-84CD-4AC4-B2E4-2BFDC38D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7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69DC-3D52-17D2-FAAD-F3CB71BE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E7FEE-F6E9-F115-AA9F-E281DB1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pure P2P </a:t>
            </a:r>
            <a:r>
              <a:rPr lang="en-US" dirty="0"/>
              <a:t>architectures, also known as </a:t>
            </a:r>
            <a:r>
              <a:rPr lang="en-US" b="1" dirty="0"/>
              <a:t>unstructured P2P</a:t>
            </a:r>
            <a:r>
              <a:rPr lang="en-US" dirty="0"/>
              <a:t>, no structure is imposed on the network. Instead, peers randomly form connections with each other. </a:t>
            </a:r>
          </a:p>
          <a:p>
            <a:pPr lvl="0"/>
            <a:r>
              <a:rPr lang="en-US" dirty="0"/>
              <a:t>Peer contacts all available peers to find the resource it wants, with each of those peers passing on the request if they cannot fulfill it</a:t>
            </a:r>
          </a:p>
          <a:p>
            <a:pPr lvl="0"/>
            <a:r>
              <a:rPr lang="en-US" dirty="0"/>
              <a:t>Examples: Gnutella</a:t>
            </a:r>
          </a:p>
          <a:p>
            <a:pPr lvl="1"/>
            <a:r>
              <a:rPr lang="en-US" dirty="0"/>
              <a:t>With Gnutella, each peer needs to know of another peer to join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4768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Today’s Topics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lvl="0"/>
            <a:r>
              <a:rPr lang="en-US" sz="2800" dirty="0"/>
              <a:t>Architectural Styles</a:t>
            </a:r>
          </a:p>
          <a:p>
            <a:pPr lvl="0"/>
            <a:r>
              <a:rPr lang="en-US" sz="2800" dirty="0"/>
              <a:t>Monolithic</a:t>
            </a:r>
          </a:p>
          <a:p>
            <a:pPr lvl="0"/>
            <a:r>
              <a:rPr lang="en-US" sz="2800" dirty="0"/>
              <a:t>Client-Server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Multi-Tier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Representational State Transfer</a:t>
            </a:r>
          </a:p>
          <a:p>
            <a:pPr lvl="0"/>
            <a:r>
              <a:rPr lang="en-US" sz="2800" dirty="0"/>
              <a:t>Peer-to-Peer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5D3B5162-5C53-3B0B-E2FC-173EBF40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34" r="21033" b="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5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4A6E-CD01-A43B-063E-03E16E9A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535B-86FA-8912-6293-DBD938AD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Pure P2P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Easy and cheap to set up and maintain</a:t>
            </a:r>
          </a:p>
          <a:p>
            <a:pPr lvl="2"/>
            <a:r>
              <a:rPr lang="en-US" dirty="0"/>
              <a:t>No central point of failure  System performance scales with users</a:t>
            </a:r>
          </a:p>
          <a:p>
            <a:pPr lvl="0"/>
            <a:r>
              <a:rPr lang="en-US" dirty="0"/>
              <a:t>Cons</a:t>
            </a:r>
          </a:p>
          <a:p>
            <a:pPr lvl="1"/>
            <a:r>
              <a:rPr lang="en-US" dirty="0"/>
              <a:t>Flooding ((peers sending out queries to everyone in the network)  increases network traffic and load on each peer</a:t>
            </a:r>
          </a:p>
          <a:p>
            <a:pPr lvl="1"/>
            <a:r>
              <a:rPr lang="en-US" dirty="0"/>
              <a:t>Security is much harder to manage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centralisation</a:t>
            </a:r>
            <a:r>
              <a:rPr lang="en-US" dirty="0"/>
              <a:t> makes content availability and keeping backups harder</a:t>
            </a:r>
          </a:p>
          <a:p>
            <a:pPr lvl="1"/>
            <a:r>
              <a:rPr lang="en-US" dirty="0"/>
              <a:t>Harder to control (</a:t>
            </a:r>
            <a:r>
              <a:rPr lang="en-US" dirty="0" err="1"/>
              <a:t>eg</a:t>
            </a:r>
            <a:r>
              <a:rPr lang="en-US" dirty="0"/>
              <a:t>: illegal content)</a:t>
            </a:r>
          </a:p>
        </p:txBody>
      </p:sp>
    </p:spTree>
    <p:extLst>
      <p:ext uri="{BB962C8B-B14F-4D97-AF65-F5344CB8AC3E}">
        <p14:creationId xmlns:p14="http://schemas.microsoft.com/office/powerpoint/2010/main" val="1254711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398E-36D7-CF8D-90DA-12C0EC1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2502-559D-3A33-06D1-77834B0A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Hybrid P2P </a:t>
            </a:r>
            <a:r>
              <a:rPr lang="en-US" dirty="0"/>
              <a:t>architectures combine P2P and Client-Server architectures</a:t>
            </a:r>
          </a:p>
          <a:p>
            <a:pPr lvl="1"/>
            <a:r>
              <a:rPr lang="en-US" dirty="0"/>
              <a:t>e.g. using a central server to help peers find each other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bittorrent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certain functionality uses P2P, other functionality uses Client-Server (</a:t>
            </a:r>
            <a:r>
              <a:rPr lang="en-US" dirty="0" err="1"/>
              <a:t>eg</a:t>
            </a:r>
            <a:r>
              <a:rPr lang="en-US" dirty="0"/>
              <a:t>: Skype and some multiplayer games)</a:t>
            </a:r>
          </a:p>
          <a:p>
            <a:r>
              <a:rPr lang="en-US" dirty="0"/>
              <a:t>Hybrid P2P reduces the impact of flooding</a:t>
            </a:r>
          </a:p>
        </p:txBody>
      </p:sp>
    </p:spTree>
    <p:extLst>
      <p:ext uri="{BB962C8B-B14F-4D97-AF65-F5344CB8AC3E}">
        <p14:creationId xmlns:p14="http://schemas.microsoft.com/office/powerpoint/2010/main" val="120459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Peer-to-peer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100" dirty="0"/>
              <a:t>Case study: </a:t>
            </a:r>
            <a:r>
              <a:rPr lang="en-US" sz="1100" dirty="0" err="1"/>
              <a:t>Bittorrent</a:t>
            </a:r>
            <a:endParaRPr lang="en-US" sz="1100" dirty="0"/>
          </a:p>
          <a:p>
            <a:pPr lvl="1">
              <a:lnSpc>
                <a:spcPct val="110000"/>
              </a:lnSpc>
            </a:pPr>
            <a:r>
              <a:rPr lang="en-US" sz="1100" dirty="0"/>
              <a:t>Peer A wants to download a resource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Peer A contacts the tracker and declares what it’s looking for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Tracker helps the peer A find other peers with the resource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Using a piece selection algorithm, peer A requests a small piece of the resource from each available peer</a:t>
            </a:r>
          </a:p>
          <a:p>
            <a:pPr lvl="1">
              <a:lnSpc>
                <a:spcPct val="110000"/>
              </a:lnSpc>
            </a:pPr>
            <a:r>
              <a:rPr lang="en-US" sz="1100" dirty="0" err="1"/>
              <a:t>Maximises</a:t>
            </a:r>
            <a:r>
              <a:rPr lang="en-US" sz="1100" dirty="0"/>
              <a:t> typically low upload speed</a:t>
            </a:r>
          </a:p>
          <a:p>
            <a:pPr lvl="0">
              <a:lnSpc>
                <a:spcPct val="110000"/>
              </a:lnSpc>
            </a:pPr>
            <a:r>
              <a:rPr lang="en-US" sz="1100" dirty="0"/>
              <a:t>Meanwhile, peer A can now share any of the pieces it has with other peers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een dialogue boxes">
            <a:extLst>
              <a:ext uri="{FF2B5EF4-FFF2-40B4-BE49-F238E27FC236}">
                <a16:creationId xmlns:a16="http://schemas.microsoft.com/office/drawing/2014/main" id="{61906127-EA88-7CDF-839D-FDF6D46AC7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3" r="26536" b="-5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605347-2613-41EB-8B87-A77912065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AE790-47AD-D93D-3DED-09447FF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1"/>
            <a:ext cx="5274860" cy="1685750"/>
          </a:xfrm>
        </p:spPr>
        <p:txBody>
          <a:bodyPr anchor="b">
            <a:normAutofit/>
          </a:bodyPr>
          <a:lstStyle/>
          <a:p>
            <a:r>
              <a:rPr lang="en-US" sz="4000"/>
              <a:t>Peer-to-peer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061C-8CFF-F539-A735-C80EF748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00152"/>
            <a:ext cx="5155660" cy="3145555"/>
          </a:xfrm>
        </p:spPr>
        <p:txBody>
          <a:bodyPr anchor="t">
            <a:normAutofit/>
          </a:bodyPr>
          <a:lstStyle/>
          <a:p>
            <a:pPr lvl="0"/>
            <a:r>
              <a:rPr lang="en-US" sz="1800"/>
              <a:t>Much more to P2P…</a:t>
            </a:r>
          </a:p>
          <a:p>
            <a:pPr lvl="1"/>
            <a:r>
              <a:rPr lang="en-US" sz="1800"/>
              <a:t>Structured P2P using distributed hash tables</a:t>
            </a:r>
          </a:p>
          <a:p>
            <a:pPr lvl="1"/>
            <a:r>
              <a:rPr lang="en-US" sz="1800"/>
              <a:t>Cooperative networking</a:t>
            </a:r>
          </a:p>
          <a:p>
            <a:pPr lvl="1"/>
            <a:r>
              <a:rPr lang="en-US" sz="1800"/>
              <a:t>Strategies to prevent choking </a:t>
            </a:r>
          </a:p>
          <a:p>
            <a:pPr lvl="1"/>
            <a:r>
              <a:rPr lang="en-US" sz="1800"/>
              <a:t>etc</a:t>
            </a:r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446B9-25CC-E707-FDE1-95DD4B9A1865}"/>
              </a:ext>
            </a:extLst>
          </p:cNvPr>
          <p:cNvPicPr/>
          <p:nvPr/>
        </p:nvPicPr>
        <p:blipFill rotWithShape="1">
          <a:blip r:embed="rId2"/>
          <a:srcRect r="-2" b="744"/>
          <a:stretch/>
        </p:blipFill>
        <p:spPr>
          <a:xfrm>
            <a:off x="7103660" y="1"/>
            <a:ext cx="4631140" cy="57457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03C481-2433-4417-965E-BECB9D12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86A78-84CD-4AC4-B2E4-2BFDC38D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en-US" sz="3200"/>
              <a:t>Key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E4DDA09-879B-B40A-DED4-EE4E86A61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976295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4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/>
              <a:t>Important Note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1800" dirty="0"/>
              <a:t>Real systems, especially large ones, rarely use one particular architectural style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Often a hybrid approach</a:t>
            </a:r>
          </a:p>
          <a:p>
            <a:pPr lvl="0">
              <a:lnSpc>
                <a:spcPct val="110000"/>
              </a:lnSpc>
            </a:pPr>
            <a:r>
              <a:rPr lang="en-US" sz="1800" dirty="0"/>
              <a:t>When looking at real software, you can identify several architectural styles mixed together</a:t>
            </a:r>
          </a:p>
          <a:p>
            <a:pPr lvl="1">
              <a:lnSpc>
                <a:spcPct val="110000"/>
              </a:lnSpc>
            </a:pPr>
            <a:r>
              <a:rPr lang="en-US" sz="1800" dirty="0" err="1"/>
              <a:t>e.g</a:t>
            </a:r>
            <a:r>
              <a:rPr lang="en-US" sz="1800" dirty="0"/>
              <a:t> Skype combines Client-Server with Peer-to-Peer </a:t>
            </a:r>
          </a:p>
          <a:p>
            <a:pPr lvl="0">
              <a:lnSpc>
                <a:spcPct val="110000"/>
              </a:lnSpc>
            </a:pPr>
            <a:r>
              <a:rPr lang="en-US" sz="1800" dirty="0"/>
              <a:t>In this course, we are only covering each architectural style with broad strokes</a:t>
            </a:r>
          </a:p>
          <a:p>
            <a:pPr lvl="0">
              <a:lnSpc>
                <a:spcPct val="110000"/>
              </a:lnSpc>
            </a:pPr>
            <a:r>
              <a:rPr lang="en-US" sz="1800" dirty="0"/>
              <a:t>Each individual style could probably have an entire course about 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ox design on a wall">
            <a:extLst>
              <a:ext uri="{FF2B5EF4-FFF2-40B4-BE49-F238E27FC236}">
                <a16:creationId xmlns:a16="http://schemas.microsoft.com/office/drawing/2014/main" id="{5EB79EF3-01ED-3DFF-5C15-7EAC504C4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77" r="20219" b="6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7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80236" y="286601"/>
            <a:ext cx="5929422" cy="1852976"/>
          </a:xfrm>
        </p:spPr>
        <p:txBody>
          <a:bodyPr>
            <a:normAutofit/>
          </a:bodyPr>
          <a:lstStyle/>
          <a:p>
            <a:r>
              <a:rPr lang="en-US" sz="4000" dirty="0"/>
              <a:t>Monolithic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80237" y="2621381"/>
            <a:ext cx="5929422" cy="3322219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 b="1"/>
              <a:t>Monolithic architecture </a:t>
            </a:r>
            <a:r>
              <a:rPr lang="en-US" sz="1500"/>
              <a:t>describes a single-tiered software system that combines all the software’s requirements into a single platform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Monolithic software is self-contained, where a single application oversees the entire functionality of the Software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User interface, business rules and data access are all combined</a:t>
            </a:r>
          </a:p>
          <a:p>
            <a:pPr>
              <a:lnSpc>
                <a:spcPct val="110000"/>
              </a:lnSpc>
            </a:pPr>
            <a:r>
              <a:rPr lang="en-US" sz="1500"/>
              <a:t>Note: monolithic applications can still be decomposed into smaller parts but these are all still rolled into a single application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No conceptual decomposition into multiple independent 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200200-3DC1-C468-79EB-3F2A7B0B1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2" r="48701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F4CA-FC94-00A2-C19E-E98AD670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B1E1-18D4-07A9-5ED0-2408748D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Example: Microsoft Word</a:t>
            </a:r>
          </a:p>
          <a:p>
            <a:pPr lvl="1"/>
            <a:r>
              <a:rPr lang="en-US" dirty="0"/>
              <a:t>User interface (typing, inserting images, etc.), business rules (when to break lines, how text should wrap around images, etc.), and data access all combined into a single application</a:t>
            </a:r>
          </a:p>
          <a:p>
            <a:pPr lvl="1"/>
            <a:r>
              <a:rPr lang="en-US" dirty="0"/>
              <a:t>All deployed to a single device</a:t>
            </a:r>
          </a:p>
          <a:p>
            <a:pPr lvl="1"/>
            <a:r>
              <a:rPr lang="en-US" dirty="0"/>
              <a:t>Code isn’t conceptually separated into multiple independent components</a:t>
            </a:r>
          </a:p>
          <a:p>
            <a:r>
              <a:rPr lang="en-US" dirty="0"/>
              <a:t>Other examples</a:t>
            </a:r>
          </a:p>
          <a:p>
            <a:pPr lvl="1"/>
            <a:r>
              <a:rPr lang="en-US" dirty="0"/>
              <a:t>Old financial systems</a:t>
            </a:r>
          </a:p>
          <a:p>
            <a:pPr lvl="1"/>
            <a:r>
              <a:rPr lang="en-US" dirty="0"/>
              <a:t>Many simple video games</a:t>
            </a:r>
          </a:p>
        </p:txBody>
      </p:sp>
    </p:spTree>
    <p:extLst>
      <p:ext uri="{BB962C8B-B14F-4D97-AF65-F5344CB8AC3E}">
        <p14:creationId xmlns:p14="http://schemas.microsoft.com/office/powerpoint/2010/main" val="20225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89739" y="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 dirty="0"/>
              <a:t>Monolithic example</a:t>
            </a:r>
            <a:endParaRPr lang="en-US" b="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89738" y="2277304"/>
            <a:ext cx="5940830" cy="3867463"/>
          </a:xfrm>
        </p:spPr>
        <p:txBody>
          <a:bodyPr anchor="t"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Pros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Easy to develop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Easy to deploy </a:t>
            </a:r>
          </a:p>
          <a:p>
            <a:pPr lvl="0">
              <a:lnSpc>
                <a:spcPct val="110000"/>
              </a:lnSpc>
            </a:pPr>
            <a:r>
              <a:rPr lang="en-US" sz="1600" dirty="0"/>
              <a:t>Cons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Codebase is harder to understand as time passes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Large size can decrease performance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Difficult to maintain and change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Can improve modularity by using multiple files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Difficult to scale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Can only scale one dimensionally via running multiple copies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Forces developers to commit to certain technology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Hard to swap out components at a later point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5E3486EE-0271-D852-9890-552DE9806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r="1" b="1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71601" y="457201"/>
            <a:ext cx="10068975" cy="1066800"/>
          </a:xfrm>
        </p:spPr>
        <p:txBody>
          <a:bodyPr anchor="b">
            <a:normAutofit/>
          </a:bodyPr>
          <a:lstStyle/>
          <a:p>
            <a:r>
              <a:rPr lang="en-US" sz="4000"/>
              <a:t>Client-Server</a:t>
            </a:r>
            <a:endParaRPr lang="en-US" sz="40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83204" y="1713304"/>
            <a:ext cx="6325575" cy="3979830"/>
          </a:xfrm>
        </p:spPr>
        <p:txBody>
          <a:bodyPr anchor="t">
            <a:normAutofit fontScale="925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2400" b="1" dirty="0"/>
              <a:t>Client-Server architecture </a:t>
            </a:r>
            <a:r>
              <a:rPr lang="en-US" sz="2400" dirty="0"/>
              <a:t>divides the functionality of a software system into two conceptual parts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server provides resources or services and listens for requests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client requests resources of services</a:t>
            </a:r>
          </a:p>
          <a:p>
            <a:pPr lvl="0">
              <a:lnSpc>
                <a:spcPct val="110000"/>
              </a:lnSpc>
            </a:pPr>
            <a:r>
              <a:rPr lang="en-US" sz="2400" dirty="0"/>
              <a:t>By separating the client and server, we introduce a layer of abstraction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The client does not know/care how the server does something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For the client, server is a black box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63404-8DA1-408B-B56C-EF5733DAA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1CC731-E2EC-4834-B848-101CC275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tx2">
                  <a:lumMod val="50000"/>
                  <a:lumOff val="50000"/>
                  <a:alpha val="3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page8image29251888">
            <a:extLst>
              <a:ext uri="{FF2B5EF4-FFF2-40B4-BE49-F238E27FC236}">
                <a16:creationId xmlns:a16="http://schemas.microsoft.com/office/drawing/2014/main" id="{69DDEE7B-C748-85C2-A034-443926C7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779" y="1439185"/>
            <a:ext cx="4707509" cy="40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50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1B242F"/>
      </a:dk2>
      <a:lt2>
        <a:srgbClr val="F2F3F0"/>
      </a:lt2>
      <a:accent1>
        <a:srgbClr val="6E29E7"/>
      </a:accent1>
      <a:accent2>
        <a:srgbClr val="2F38D9"/>
      </a:accent2>
      <a:accent3>
        <a:srgbClr val="2982E7"/>
      </a:accent3>
      <a:accent4>
        <a:srgbClr val="17BDD2"/>
      </a:accent4>
      <a:accent5>
        <a:srgbClr val="23C392"/>
      </a:accent5>
      <a:accent6>
        <a:srgbClr val="16C847"/>
      </a:accent6>
      <a:hlink>
        <a:srgbClr val="71963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Metadata/LabelInfo.xml><?xml version="1.0" encoding="utf-8"?>
<clbl:labelList xmlns:clbl="http://schemas.microsoft.com/office/2020/mipLabelMetadata">
  <clbl:label id="{cccbf502-6b91-40d6-be02-5ffa0eb711d6}" enabled="0" method="" siteId="{cccbf502-6b91-40d6-be02-5ffa0eb711d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1851</Words>
  <Application>Microsoft Macintosh PowerPoint</Application>
  <PresentationFormat>Widescreen</PresentationFormat>
  <Paragraphs>221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ArialMT</vt:lpstr>
      <vt:lpstr>Avenir Next LT Pro</vt:lpstr>
      <vt:lpstr>Courier New</vt:lpstr>
      <vt:lpstr>GradientRiseVTI</vt:lpstr>
      <vt:lpstr>Lecture 6 - Architecture Styles Part 1</vt:lpstr>
      <vt:lpstr>Architecture</vt:lpstr>
      <vt:lpstr>Today’s Topics</vt:lpstr>
      <vt:lpstr>Key questions</vt:lpstr>
      <vt:lpstr>Important Note</vt:lpstr>
      <vt:lpstr>Monolithic</vt:lpstr>
      <vt:lpstr>Monolithic example</vt:lpstr>
      <vt:lpstr>Monolithic example</vt:lpstr>
      <vt:lpstr>Client-Server</vt:lpstr>
      <vt:lpstr>Client-server</vt:lpstr>
      <vt:lpstr>Client-Server</vt:lpstr>
      <vt:lpstr>Important Note</vt:lpstr>
      <vt:lpstr>Multi-Tier Architecture  </vt:lpstr>
      <vt:lpstr>Multi-Tier Architecture  </vt:lpstr>
      <vt:lpstr>Multi-Tier Architecture </vt:lpstr>
      <vt:lpstr>Principles of Multi-Tier Architecture</vt:lpstr>
      <vt:lpstr>Principles of Multi-Tier Architecture</vt:lpstr>
      <vt:lpstr>Principles of Multi-Tier Architecture</vt:lpstr>
      <vt:lpstr>Principles of Multi-Tier Architecture (Variants)</vt:lpstr>
      <vt:lpstr>Principles of Multi-Tier Architecture (Variants)</vt:lpstr>
      <vt:lpstr>Multi-Tier Architecture</vt:lpstr>
      <vt:lpstr>REST</vt:lpstr>
      <vt:lpstr>REST</vt:lpstr>
      <vt:lpstr>REST</vt:lpstr>
      <vt:lpstr>REST</vt:lpstr>
      <vt:lpstr>Multi-Tier Architecture</vt:lpstr>
      <vt:lpstr>Quick Recap</vt:lpstr>
      <vt:lpstr>Peer-to-peer</vt:lpstr>
      <vt:lpstr>Peer-to-peer</vt:lpstr>
      <vt:lpstr>Peer-to-peer</vt:lpstr>
      <vt:lpstr>Peer-to-Peer</vt:lpstr>
      <vt:lpstr>Peer-to-peer</vt:lpstr>
      <vt:lpstr>Peer-to-peer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Lucky Nkosi</cp:lastModifiedBy>
  <cp:revision>5</cp:revision>
  <dcterms:created xsi:type="dcterms:W3CDTF">2024-04-06T17:44:47Z</dcterms:created>
  <dcterms:modified xsi:type="dcterms:W3CDTF">2024-04-15T16:39:51Z</dcterms:modified>
</cp:coreProperties>
</file>