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2" r:id="rId5"/>
    <p:sldId id="259" r:id="rId6"/>
    <p:sldId id="266" r:id="rId7"/>
    <p:sldId id="260" r:id="rId8"/>
    <p:sldId id="263" r:id="rId9"/>
    <p:sldId id="267" r:id="rId10"/>
    <p:sldId id="261" r:id="rId11"/>
    <p:sldId id="26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9D4"/>
    <a:srgbClr val="D55CA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2022/10/21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47625" y="1840230"/>
            <a:ext cx="12286615" cy="344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Reverse ISP with Soft Supervision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 Zou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Yue Zhang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1.School of Computer Science and Engineering, Central South University,Changsha 410083, China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2.Hunan Engineering Research Center of Machine Vision and Intelligent Medicine,Changsha 410083, China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Yue Zhang</a:t>
            </a:r>
          </a:p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23rd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 , 2022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" y="201295"/>
            <a:ext cx="1189355" cy="1138555"/>
          </a:xfrm>
          <a:prstGeom prst="rect">
            <a:avLst/>
          </a:prstGeom>
        </p:spPr>
      </p:pic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4200" y="111125"/>
            <a:ext cx="1300480" cy="1228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31665" y="6002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0115" y="6370955"/>
            <a:ext cx="8547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https://github.com/yuezhang98/Learned-Reverse-ISP-with-Soft-Supervision</a:t>
            </a:r>
            <a:endParaRPr lang="zh-CN" altLang="en-US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2709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61035" y="1529080"/>
            <a:ext cx="1045146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learning target for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RGB-to-RAW mapping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novel network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SSDNet, that effectively fuses convolution and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achieves state-of-the-art RAW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restoration from RGB image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61035" y="3845560"/>
            <a:ext cx="97155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can be a valid tool for RAW image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20447" y="2679983"/>
            <a:ext cx="7349836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 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27095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" y="1742440"/>
            <a:ext cx="11791315" cy="260223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267710" y="1236980"/>
            <a:ext cx="6345555" cy="645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Classical Image Signal Processor (ISP)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[1]</a:t>
            </a: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23"/>
          <p:cNvSpPr txBox="1"/>
          <p:nvPr/>
        </p:nvSpPr>
        <p:spPr>
          <a:xfrm>
            <a:off x="407670" y="6435725"/>
            <a:ext cx="124072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 Delbracio, M., Kelly, D., Brown, M.S., Milanfar, P.: Mobile computational photography: A tour. arXiv preprint arXiv:2102.09000 (2021)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79270" y="4850130"/>
            <a:ext cx="9096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image usually has a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dynamic range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more information and helpful for image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-to-RAW mapping: high dynamic range is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ignored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80193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soft supervision</a:t>
            </a:r>
          </a:p>
          <a:p>
            <a:endParaRPr lang="en-US" altLang="zh-CN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90830" y="782955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3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157" y="1068731"/>
            <a:ext cx="7553739" cy="377169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16092" y="5251033"/>
            <a:ext cx="477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the learning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Implicit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307" y="1890068"/>
            <a:ext cx="4857329" cy="574189"/>
          </a:xfrm>
          <a:prstGeom prst="rect">
            <a:avLst/>
          </a:prstGeom>
        </p:spPr>
      </p:pic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110032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paradigms for soft supervision</a:t>
            </a:r>
          </a:p>
          <a:p>
            <a:endParaRPr lang="en-US" altLang="zh-CN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767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4150" y="1131945"/>
            <a:ext cx="547342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Supervision：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,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1224" y="4925426"/>
            <a:ext cx="7048653" cy="19325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19486" y="1652977"/>
            <a:ext cx="675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them sampling in testing time: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178851" y="3754060"/>
            <a:ext cx="5613400" cy="1071245"/>
            <a:chOff x="3178851" y="3409099"/>
            <a:chExt cx="5613400" cy="1071245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78851" y="3842804"/>
              <a:ext cx="5613400" cy="63754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78851" y="3409099"/>
              <a:ext cx="4629785" cy="433705"/>
            </a:xfrm>
            <a:prstGeom prst="rect">
              <a:avLst/>
            </a:prstGeom>
          </p:spPr>
        </p:pic>
      </p:grpSp>
      <p:sp>
        <p:nvSpPr>
          <p:cNvPr id="3" name="文本框 9"/>
          <p:cNvSpPr txBox="1"/>
          <p:nvPr/>
        </p:nvSpPr>
        <p:spPr>
          <a:xfrm>
            <a:off x="1419486" y="3410436"/>
            <a:ext cx="675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in the training phrase: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1419486" y="4612298"/>
            <a:ext cx="6757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details: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07" y="1072854"/>
            <a:ext cx="2633970" cy="52075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84" y="1141460"/>
            <a:ext cx="2814903" cy="481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47612" y="2430306"/>
                <a:ext cx="3301417" cy="10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12" y="2430306"/>
                <a:ext cx="3301417" cy="1006238"/>
              </a:xfrm>
              <a:prstGeom prst="rect">
                <a:avLst/>
              </a:prstGeom>
              <a:blipFill rotWithShape="1">
                <a:blip r:embed="rId10"/>
                <a:stretch>
                  <a:fillRect l="-17" t="-16" r="-155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464975" y="2726609"/>
            <a:ext cx="5382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test-resampling, then averaging multiple times.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59322" y="3761015"/>
            <a:ext cx="4132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training-resampling, only one time!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516677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work:  SSDNet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10" y="861695"/>
            <a:ext cx="6096635" cy="5927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0655" y="2532132"/>
            <a:ext cx="621411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Encoder-Decoder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Fusion Module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Transformer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559498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Ablation Studies</a:t>
            </a:r>
            <a:endParaRPr lang="zh-CN" altLang="en-US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1850" y="1238250"/>
            <a:ext cx="7690485" cy="3004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850" y="4572635"/>
            <a:ext cx="8044180" cy="174180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91681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Experiments: 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AIM Reversed ISP Challenge</a:t>
            </a:r>
            <a:endParaRPr lang="en-US" altLang="zh-CN" sz="32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1433195"/>
            <a:ext cx="8896350" cy="50958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668210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-US" altLang="zh-CN" sz="3200" b="1" dirty="0">
                <a:solidFill>
                  <a:srgbClr val="D55CA0"/>
                </a:solidFill>
              </a:rPr>
              <a:t>: 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RAW Reconstruction</a:t>
            </a:r>
            <a:endParaRPr lang="zh-CN" altLang="en-US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>
              <a:solidFill>
                <a:srgbClr val="D55CA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35" y="1454150"/>
            <a:ext cx="9351010" cy="41059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AIM2020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8255"/>
            <a:ext cx="1300480" cy="12287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58165" y="206375"/>
            <a:ext cx="9290050" cy="711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</a:t>
            </a:r>
            <a:r>
              <a:rPr lang="zh-CN" altLang="en-US" sz="3200" b="1" dirty="0">
                <a:solidFill>
                  <a:srgbClr val="D55C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 to Image Denoising</a:t>
            </a:r>
            <a:endParaRPr lang="zh-CN" altLang="en-US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3200" b="1" dirty="0">
              <a:solidFill>
                <a:srgbClr val="D55C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08940" y="775970"/>
            <a:ext cx="10212705" cy="0"/>
          </a:xfrm>
          <a:prstGeom prst="line">
            <a:avLst/>
          </a:prstGeom>
          <a:ln w="28575">
            <a:solidFill>
              <a:srgbClr val="D55CA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90830" y="328930"/>
            <a:ext cx="116840" cy="908050"/>
          </a:xfrm>
          <a:prstGeom prst="rect">
            <a:avLst/>
          </a:prstGeom>
          <a:solidFill>
            <a:srgbClr val="D55CA0"/>
          </a:solidFill>
          <a:ln>
            <a:solidFill>
              <a:srgbClr val="D55C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55CA0"/>
              </a:solidFill>
            </a:endParaRPr>
          </a:p>
        </p:txBody>
      </p:sp>
      <p:sp>
        <p:nvSpPr>
          <p:cNvPr id="38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877300" y="6314440"/>
            <a:ext cx="2684145" cy="316865"/>
          </a:xfrm>
        </p:spPr>
        <p:txBody>
          <a:bodyPr/>
          <a:lstStyle/>
          <a:p>
            <a:fld id="{B50F4A6A-F5B5-4656-8761-FEA38695FD59}" type="slidenum">
              <a:rPr lang="en-US" smtClean="0"/>
              <a:t>9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460" y="1236980"/>
            <a:ext cx="7366635" cy="5104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cyZTFjZTgyMjllMGM3NDVmMTE1MzQ3YzllMDJkYjQifQ=="/>
  <p:tag name="KSO_WPP_MARK_KEY" val="f34ba5a3-f97d-477a-9c99-bcdb4c0f186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321</Words>
  <Application>Microsoft Office PowerPoint</Application>
  <PresentationFormat>宽屏</PresentationFormat>
  <Paragraphs>54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自嗨宝</cp:lastModifiedBy>
  <cp:revision>219</cp:revision>
  <dcterms:created xsi:type="dcterms:W3CDTF">2019-06-19T02:08:00Z</dcterms:created>
  <dcterms:modified xsi:type="dcterms:W3CDTF">2022-10-21T01:44:16Z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F0AD81EE76BA410A8797BF8299F5F4F9</vt:lpwstr>
  </property>
</Properties>
</file>