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75" r:id="rId10"/>
    <p:sldId id="269" r:id="rId11"/>
    <p:sldId id="270" r:id="rId12"/>
    <p:sldId id="265" r:id="rId13"/>
    <p:sldId id="276" r:id="rId14"/>
    <p:sldId id="272" r:id="rId15"/>
    <p:sldId id="273" r:id="rId16"/>
    <p:sldId id="264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9900"/>
    <a:srgbClr val="0066FF"/>
    <a:srgbClr val="7BFCFF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1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51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68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0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73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72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21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73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5826-94FB-40E1-951B-AD08EF0C6EA9}" type="datetimeFigureOut">
              <a:rPr lang="de-DE" smtClean="0"/>
              <a:t>05/12/2015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2B0C-8356-462F-A670-DC677C1C6F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1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0943" y="62816"/>
              <a:ext cx="2987207" cy="876984"/>
            </a:xfrm>
            <a:prstGeom prst="roundRect">
              <a:avLst/>
            </a:prstGeom>
            <a:solidFill>
              <a:srgbClr val="0066FF"/>
            </a:solidFill>
            <a:effectLst>
              <a:innerShdw blurRad="508000" dist="63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62050" y="860150"/>
              <a:ext cx="5472000" cy="5472000"/>
            </a:xfrm>
            <a:prstGeom prst="ellipse">
              <a:avLst/>
            </a:prstGeom>
            <a:solidFill>
              <a:srgbClr val="0066FF"/>
            </a:solidFill>
            <a:effectLst>
              <a:innerShdw blurRad="508000" dist="63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72475" y="100916"/>
              <a:ext cx="11950074" cy="6548218"/>
              <a:chOff x="72475" y="100916"/>
              <a:chExt cx="11950074" cy="654821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41700" y="939800"/>
                <a:ext cx="5321300" cy="5321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72475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3167512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6155030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9142549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126234" y="1041400"/>
                <a:ext cx="4397272" cy="4381500"/>
              </a:xfrm>
              <a:custGeom>
                <a:avLst/>
                <a:gdLst>
                  <a:gd name="connsiteX0" fmla="*/ 209567 w 4397272"/>
                  <a:gd name="connsiteY0" fmla="*/ 0 h 4381500"/>
                  <a:gd name="connsiteX1" fmla="*/ 4397272 w 4397272"/>
                  <a:gd name="connsiteY1" fmla="*/ 0 h 4381500"/>
                  <a:gd name="connsiteX2" fmla="*/ 4293253 w 4397272"/>
                  <a:gd name="connsiteY2" fmla="*/ 63194 h 4381500"/>
                  <a:gd name="connsiteX3" fmla="*/ 2966216 w 4397272"/>
                  <a:gd name="connsiteY3" fmla="*/ 2559050 h 4381500"/>
                  <a:gd name="connsiteX4" fmla="*/ 3480260 w 4397272"/>
                  <a:gd name="connsiteY4" fmla="*/ 4241914 h 4381500"/>
                  <a:gd name="connsiteX5" fmla="*/ 3584641 w 4397272"/>
                  <a:gd name="connsiteY5" fmla="*/ 4381500 h 4381500"/>
                  <a:gd name="connsiteX6" fmla="*/ 209567 w 4397272"/>
                  <a:gd name="connsiteY6" fmla="*/ 4381500 h 4381500"/>
                  <a:gd name="connsiteX7" fmla="*/ 0 w 4397272"/>
                  <a:gd name="connsiteY7" fmla="*/ 4171933 h 4381500"/>
                  <a:gd name="connsiteX8" fmla="*/ 0 w 4397272"/>
                  <a:gd name="connsiteY8" fmla="*/ 209567 h 4381500"/>
                  <a:gd name="connsiteX9" fmla="*/ 209567 w 4397272"/>
                  <a:gd name="connsiteY9" fmla="*/ 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7272" h="4381500">
                    <a:moveTo>
                      <a:pt x="209567" y="0"/>
                    </a:moveTo>
                    <a:lnTo>
                      <a:pt x="4397272" y="0"/>
                    </a:lnTo>
                    <a:lnTo>
                      <a:pt x="4293253" y="63194"/>
                    </a:lnTo>
                    <a:cubicBezTo>
                      <a:pt x="3492614" y="604095"/>
                      <a:pt x="2966216" y="1520099"/>
                      <a:pt x="2966216" y="2559050"/>
                    </a:cubicBezTo>
                    <a:cubicBezTo>
                      <a:pt x="2966216" y="3182421"/>
                      <a:pt x="3155719" y="3761531"/>
                      <a:pt x="3480260" y="4241914"/>
                    </a:cubicBezTo>
                    <a:lnTo>
                      <a:pt x="3584641" y="4381500"/>
                    </a:lnTo>
                    <a:lnTo>
                      <a:pt x="209567" y="4381500"/>
                    </a:lnTo>
                    <a:cubicBezTo>
                      <a:pt x="93826" y="4381500"/>
                      <a:pt x="0" y="4287674"/>
                      <a:pt x="0" y="4171933"/>
                    </a:cubicBezTo>
                    <a:lnTo>
                      <a:pt x="0" y="209567"/>
                    </a:lnTo>
                    <a:cubicBezTo>
                      <a:pt x="0" y="93826"/>
                      <a:pt x="93826" y="0"/>
                      <a:pt x="2095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 flipH="1">
                <a:off x="7625277" y="1066800"/>
                <a:ext cx="4397272" cy="4381500"/>
              </a:xfrm>
              <a:custGeom>
                <a:avLst/>
                <a:gdLst>
                  <a:gd name="connsiteX0" fmla="*/ 209567 w 4397272"/>
                  <a:gd name="connsiteY0" fmla="*/ 0 h 4381500"/>
                  <a:gd name="connsiteX1" fmla="*/ 4397272 w 4397272"/>
                  <a:gd name="connsiteY1" fmla="*/ 0 h 4381500"/>
                  <a:gd name="connsiteX2" fmla="*/ 4293253 w 4397272"/>
                  <a:gd name="connsiteY2" fmla="*/ 63194 h 4381500"/>
                  <a:gd name="connsiteX3" fmla="*/ 2966216 w 4397272"/>
                  <a:gd name="connsiteY3" fmla="*/ 2559050 h 4381500"/>
                  <a:gd name="connsiteX4" fmla="*/ 3480260 w 4397272"/>
                  <a:gd name="connsiteY4" fmla="*/ 4241914 h 4381500"/>
                  <a:gd name="connsiteX5" fmla="*/ 3584641 w 4397272"/>
                  <a:gd name="connsiteY5" fmla="*/ 4381500 h 4381500"/>
                  <a:gd name="connsiteX6" fmla="*/ 209567 w 4397272"/>
                  <a:gd name="connsiteY6" fmla="*/ 4381500 h 4381500"/>
                  <a:gd name="connsiteX7" fmla="*/ 0 w 4397272"/>
                  <a:gd name="connsiteY7" fmla="*/ 4171933 h 4381500"/>
                  <a:gd name="connsiteX8" fmla="*/ 0 w 4397272"/>
                  <a:gd name="connsiteY8" fmla="*/ 209567 h 4381500"/>
                  <a:gd name="connsiteX9" fmla="*/ 209567 w 4397272"/>
                  <a:gd name="connsiteY9" fmla="*/ 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7272" h="4381500">
                    <a:moveTo>
                      <a:pt x="209567" y="0"/>
                    </a:moveTo>
                    <a:lnTo>
                      <a:pt x="4397272" y="0"/>
                    </a:lnTo>
                    <a:lnTo>
                      <a:pt x="4293253" y="63194"/>
                    </a:lnTo>
                    <a:cubicBezTo>
                      <a:pt x="3492614" y="604095"/>
                      <a:pt x="2966216" y="1520099"/>
                      <a:pt x="2966216" y="2559050"/>
                    </a:cubicBezTo>
                    <a:cubicBezTo>
                      <a:pt x="2966216" y="3182421"/>
                      <a:pt x="3155719" y="3761531"/>
                      <a:pt x="3480260" y="4241914"/>
                    </a:cubicBezTo>
                    <a:lnTo>
                      <a:pt x="3584641" y="4381500"/>
                    </a:lnTo>
                    <a:lnTo>
                      <a:pt x="209567" y="4381500"/>
                    </a:lnTo>
                    <a:cubicBezTo>
                      <a:pt x="93826" y="4381500"/>
                      <a:pt x="0" y="4287674"/>
                      <a:pt x="0" y="4171933"/>
                    </a:cubicBezTo>
                    <a:lnTo>
                      <a:pt x="0" y="209567"/>
                    </a:lnTo>
                    <a:cubicBezTo>
                      <a:pt x="0" y="93826"/>
                      <a:pt x="93826" y="0"/>
                      <a:pt x="2095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126235" y="5575300"/>
                <a:ext cx="5335413" cy="1035050"/>
              </a:xfrm>
              <a:custGeom>
                <a:avLst/>
                <a:gdLst>
                  <a:gd name="connsiteX0" fmla="*/ 172512 w 5335413"/>
                  <a:gd name="connsiteY0" fmla="*/ 0 h 1035050"/>
                  <a:gd name="connsiteX1" fmla="*/ 3708312 w 5335413"/>
                  <a:gd name="connsiteY1" fmla="*/ 0 h 1035050"/>
                  <a:gd name="connsiteX2" fmla="*/ 3847796 w 5335413"/>
                  <a:gd name="connsiteY2" fmla="*/ 153471 h 1035050"/>
                  <a:gd name="connsiteX3" fmla="*/ 5081064 w 5335413"/>
                  <a:gd name="connsiteY3" fmla="*/ 899731 h 1035050"/>
                  <a:gd name="connsiteX4" fmla="*/ 5335413 w 5335413"/>
                  <a:gd name="connsiteY4" fmla="*/ 965131 h 1035050"/>
                  <a:gd name="connsiteX5" fmla="*/ 5322339 w 5335413"/>
                  <a:gd name="connsiteY5" fmla="*/ 984523 h 1035050"/>
                  <a:gd name="connsiteX6" fmla="*/ 5200354 w 5335413"/>
                  <a:gd name="connsiteY6" fmla="*/ 1035050 h 1035050"/>
                  <a:gd name="connsiteX7" fmla="*/ 172512 w 5335413"/>
                  <a:gd name="connsiteY7" fmla="*/ 1035050 h 1035050"/>
                  <a:gd name="connsiteX8" fmla="*/ 0 w 5335413"/>
                  <a:gd name="connsiteY8" fmla="*/ 862538 h 1035050"/>
                  <a:gd name="connsiteX9" fmla="*/ 0 w 5335413"/>
                  <a:gd name="connsiteY9" fmla="*/ 172512 h 1035050"/>
                  <a:gd name="connsiteX10" fmla="*/ 172512 w 5335413"/>
                  <a:gd name="connsiteY10" fmla="*/ 0 h 103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35413" h="1035050">
                    <a:moveTo>
                      <a:pt x="172512" y="0"/>
                    </a:moveTo>
                    <a:lnTo>
                      <a:pt x="3708312" y="0"/>
                    </a:lnTo>
                    <a:lnTo>
                      <a:pt x="3847796" y="153471"/>
                    </a:lnTo>
                    <a:cubicBezTo>
                      <a:pt x="4188224" y="493899"/>
                      <a:pt x="4609820" y="753159"/>
                      <a:pt x="5081064" y="899731"/>
                    </a:cubicBezTo>
                    <a:lnTo>
                      <a:pt x="5335413" y="965131"/>
                    </a:lnTo>
                    <a:lnTo>
                      <a:pt x="5322339" y="984523"/>
                    </a:lnTo>
                    <a:cubicBezTo>
                      <a:pt x="5291120" y="1015741"/>
                      <a:pt x="5247992" y="1035050"/>
                      <a:pt x="5200354" y="1035050"/>
                    </a:cubicBezTo>
                    <a:lnTo>
                      <a:pt x="172512" y="1035050"/>
                    </a:lnTo>
                    <a:cubicBezTo>
                      <a:pt x="77236" y="1035050"/>
                      <a:pt x="0" y="957814"/>
                      <a:pt x="0" y="862538"/>
                    </a:cubicBezTo>
                    <a:lnTo>
                      <a:pt x="0" y="172512"/>
                    </a:lnTo>
                    <a:cubicBezTo>
                      <a:pt x="0" y="77236"/>
                      <a:pt x="77236" y="0"/>
                      <a:pt x="17251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 flipH="1">
                <a:off x="6687136" y="5614084"/>
                <a:ext cx="5335413" cy="1035050"/>
              </a:xfrm>
              <a:custGeom>
                <a:avLst/>
                <a:gdLst>
                  <a:gd name="connsiteX0" fmla="*/ 172512 w 5335413"/>
                  <a:gd name="connsiteY0" fmla="*/ 0 h 1035050"/>
                  <a:gd name="connsiteX1" fmla="*/ 3708312 w 5335413"/>
                  <a:gd name="connsiteY1" fmla="*/ 0 h 1035050"/>
                  <a:gd name="connsiteX2" fmla="*/ 3847796 w 5335413"/>
                  <a:gd name="connsiteY2" fmla="*/ 153471 h 1035050"/>
                  <a:gd name="connsiteX3" fmla="*/ 5081064 w 5335413"/>
                  <a:gd name="connsiteY3" fmla="*/ 899731 h 1035050"/>
                  <a:gd name="connsiteX4" fmla="*/ 5335413 w 5335413"/>
                  <a:gd name="connsiteY4" fmla="*/ 965131 h 1035050"/>
                  <a:gd name="connsiteX5" fmla="*/ 5322339 w 5335413"/>
                  <a:gd name="connsiteY5" fmla="*/ 984523 h 1035050"/>
                  <a:gd name="connsiteX6" fmla="*/ 5200354 w 5335413"/>
                  <a:gd name="connsiteY6" fmla="*/ 1035050 h 1035050"/>
                  <a:gd name="connsiteX7" fmla="*/ 172512 w 5335413"/>
                  <a:gd name="connsiteY7" fmla="*/ 1035050 h 1035050"/>
                  <a:gd name="connsiteX8" fmla="*/ 0 w 5335413"/>
                  <a:gd name="connsiteY8" fmla="*/ 862538 h 1035050"/>
                  <a:gd name="connsiteX9" fmla="*/ 0 w 5335413"/>
                  <a:gd name="connsiteY9" fmla="*/ 172512 h 1035050"/>
                  <a:gd name="connsiteX10" fmla="*/ 172512 w 5335413"/>
                  <a:gd name="connsiteY10" fmla="*/ 0 h 103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35413" h="1035050">
                    <a:moveTo>
                      <a:pt x="172512" y="0"/>
                    </a:moveTo>
                    <a:lnTo>
                      <a:pt x="3708312" y="0"/>
                    </a:lnTo>
                    <a:lnTo>
                      <a:pt x="3847796" y="153471"/>
                    </a:lnTo>
                    <a:cubicBezTo>
                      <a:pt x="4188224" y="493899"/>
                      <a:pt x="4609820" y="753159"/>
                      <a:pt x="5081064" y="899731"/>
                    </a:cubicBezTo>
                    <a:lnTo>
                      <a:pt x="5335413" y="965131"/>
                    </a:lnTo>
                    <a:lnTo>
                      <a:pt x="5322339" y="984523"/>
                    </a:lnTo>
                    <a:cubicBezTo>
                      <a:pt x="5291120" y="1015741"/>
                      <a:pt x="5247992" y="1035050"/>
                      <a:pt x="5200354" y="1035050"/>
                    </a:cubicBezTo>
                    <a:lnTo>
                      <a:pt x="172512" y="1035050"/>
                    </a:lnTo>
                    <a:cubicBezTo>
                      <a:pt x="77236" y="1035050"/>
                      <a:pt x="0" y="957814"/>
                      <a:pt x="0" y="862538"/>
                    </a:cubicBezTo>
                    <a:lnTo>
                      <a:pt x="0" y="172512"/>
                    </a:lnTo>
                    <a:cubicBezTo>
                      <a:pt x="0" y="77236"/>
                      <a:pt x="77236" y="0"/>
                      <a:pt x="17251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" name="Textfeld 17"/>
          <p:cNvSpPr txBox="1"/>
          <p:nvPr/>
        </p:nvSpPr>
        <p:spPr>
          <a:xfrm>
            <a:off x="652012" y="5633303"/>
            <a:ext cx="330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Wartung</a:t>
            </a:r>
            <a:endParaRPr lang="de-DE" sz="4800" dirty="0"/>
          </a:p>
        </p:txBody>
      </p:sp>
      <p:sp>
        <p:nvSpPr>
          <p:cNvPr id="19" name="Textfeld 18"/>
          <p:cNvSpPr txBox="1"/>
          <p:nvPr/>
        </p:nvSpPr>
        <p:spPr>
          <a:xfrm>
            <a:off x="173551" y="85809"/>
            <a:ext cx="330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Baggern</a:t>
            </a:r>
            <a:endParaRPr lang="de-DE" sz="4800" dirty="0"/>
          </a:p>
        </p:txBody>
      </p:sp>
      <p:sp>
        <p:nvSpPr>
          <p:cNvPr id="35" name="Textfeld 34"/>
          <p:cNvSpPr txBox="1"/>
          <p:nvPr/>
        </p:nvSpPr>
        <p:spPr>
          <a:xfrm>
            <a:off x="3362050" y="42511"/>
            <a:ext cx="330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Schreiten</a:t>
            </a:r>
          </a:p>
          <a:p>
            <a:r>
              <a:rPr lang="de-DE" sz="2800" dirty="0" smtClean="0"/>
              <a:t>vorne</a:t>
            </a:r>
            <a:endParaRPr lang="de-DE" sz="2800" dirty="0"/>
          </a:p>
        </p:txBody>
      </p:sp>
      <p:sp>
        <p:nvSpPr>
          <p:cNvPr id="36" name="Textfeld 35"/>
          <p:cNvSpPr txBox="1"/>
          <p:nvPr/>
        </p:nvSpPr>
        <p:spPr>
          <a:xfrm>
            <a:off x="6452534" y="27997"/>
            <a:ext cx="3309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Schreiten</a:t>
            </a:r>
          </a:p>
          <a:p>
            <a:r>
              <a:rPr lang="de-DE" sz="2800" dirty="0" smtClean="0"/>
              <a:t>hinten</a:t>
            </a:r>
            <a:endParaRPr lang="de-DE" sz="2800" dirty="0"/>
          </a:p>
        </p:txBody>
      </p:sp>
      <p:sp>
        <p:nvSpPr>
          <p:cNvPr id="37" name="Textfeld 36"/>
          <p:cNvSpPr txBox="1"/>
          <p:nvPr/>
        </p:nvSpPr>
        <p:spPr>
          <a:xfrm>
            <a:off x="9414972" y="85809"/>
            <a:ext cx="330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Fahren</a:t>
            </a:r>
            <a:endParaRPr lang="de-DE" sz="4800" dirty="0"/>
          </a:p>
        </p:txBody>
      </p:sp>
      <p:sp>
        <p:nvSpPr>
          <p:cNvPr id="21" name="Textfeld 20"/>
          <p:cNvSpPr txBox="1"/>
          <p:nvPr/>
        </p:nvSpPr>
        <p:spPr>
          <a:xfrm>
            <a:off x="8404909" y="5741162"/>
            <a:ext cx="330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Gamepad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60817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57300"/>
            <a:ext cx="6616700" cy="4343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02255" y="2769855"/>
            <a:ext cx="1717098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Steuergruppen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549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57300"/>
            <a:ext cx="6616700" cy="4343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02255" y="2769855"/>
            <a:ext cx="1717098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Steuergruppen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146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17" y="1462947"/>
            <a:ext cx="3793188" cy="5390541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384470" y="999249"/>
            <a:ext cx="1251838" cy="3625746"/>
            <a:chOff x="7652708" y="542936"/>
            <a:chExt cx="1034720" cy="3073372"/>
          </a:xfrm>
        </p:grpSpPr>
        <p:sp>
          <p:nvSpPr>
            <p:cNvPr id="6" name="Pfeil nach unten 5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unten 6"/>
            <p:cNvSpPr/>
            <p:nvPr/>
          </p:nvSpPr>
          <p:spPr>
            <a:xfrm rot="10800000">
              <a:off x="8034336" y="54293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nach unten 7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nach unten 8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10800000">
            <a:off x="4710294" y="5728374"/>
            <a:ext cx="2630232" cy="579526"/>
            <a:chOff x="7296150" y="638176"/>
            <a:chExt cx="2318315" cy="781049"/>
          </a:xfrm>
        </p:grpSpPr>
        <p:sp>
          <p:nvSpPr>
            <p:cNvPr id="11" name="Freihandform 10"/>
            <p:cNvSpPr/>
            <p:nvPr/>
          </p:nvSpPr>
          <p:spPr>
            <a:xfrm>
              <a:off x="7498950" y="638176"/>
              <a:ext cx="1872745" cy="609289"/>
            </a:xfrm>
            <a:custGeom>
              <a:avLst/>
              <a:gdLst>
                <a:gd name="connsiteX0" fmla="*/ 930676 w 1872745"/>
                <a:gd name="connsiteY0" fmla="*/ 0 h 609289"/>
                <a:gd name="connsiteX1" fmla="*/ 1856770 w 1872745"/>
                <a:gd name="connsiteY1" fmla="*/ 436743 h 609289"/>
                <a:gd name="connsiteX2" fmla="*/ 1872745 w 1872745"/>
                <a:gd name="connsiteY2" fmla="*/ 458107 h 609289"/>
                <a:gd name="connsiteX3" fmla="*/ 1721563 w 1872745"/>
                <a:gd name="connsiteY3" fmla="*/ 609289 h 609289"/>
                <a:gd name="connsiteX4" fmla="*/ 1631136 w 1872745"/>
                <a:gd name="connsiteY4" fmla="*/ 499690 h 609289"/>
                <a:gd name="connsiteX5" fmla="*/ 930676 w 1872745"/>
                <a:gd name="connsiteY5" fmla="*/ 209550 h 609289"/>
                <a:gd name="connsiteX6" fmla="*/ 230216 w 1872745"/>
                <a:gd name="connsiteY6" fmla="*/ 499690 h 609289"/>
                <a:gd name="connsiteX7" fmla="*/ 151827 w 1872745"/>
                <a:gd name="connsiteY7" fmla="*/ 594699 h 609289"/>
                <a:gd name="connsiteX8" fmla="*/ 0 w 1872745"/>
                <a:gd name="connsiteY8" fmla="*/ 442871 h 609289"/>
                <a:gd name="connsiteX9" fmla="*/ 4582 w 1872745"/>
                <a:gd name="connsiteY9" fmla="*/ 436743 h 609289"/>
                <a:gd name="connsiteX10" fmla="*/ 930676 w 1872745"/>
                <a:gd name="connsiteY10" fmla="*/ 0 h 6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45" h="609289">
                  <a:moveTo>
                    <a:pt x="930676" y="0"/>
                  </a:moveTo>
                  <a:cubicBezTo>
                    <a:pt x="1303515" y="0"/>
                    <a:pt x="1636645" y="170013"/>
                    <a:pt x="1856770" y="436743"/>
                  </a:cubicBezTo>
                  <a:lnTo>
                    <a:pt x="1872745" y="458107"/>
                  </a:lnTo>
                  <a:lnTo>
                    <a:pt x="1721563" y="609289"/>
                  </a:lnTo>
                  <a:lnTo>
                    <a:pt x="1631136" y="499690"/>
                  </a:lnTo>
                  <a:cubicBezTo>
                    <a:pt x="1451873" y="320427"/>
                    <a:pt x="1204223" y="209550"/>
                    <a:pt x="930676" y="209550"/>
                  </a:cubicBezTo>
                  <a:cubicBezTo>
                    <a:pt x="657130" y="209550"/>
                    <a:pt x="409480" y="320427"/>
                    <a:pt x="230216" y="499690"/>
                  </a:cubicBezTo>
                  <a:lnTo>
                    <a:pt x="151827" y="594699"/>
                  </a:lnTo>
                  <a:lnTo>
                    <a:pt x="0" y="442871"/>
                  </a:lnTo>
                  <a:lnTo>
                    <a:pt x="4582" y="436743"/>
                  </a:lnTo>
                  <a:cubicBezTo>
                    <a:pt x="224707" y="170013"/>
                    <a:pt x="557837" y="0"/>
                    <a:pt x="9306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winkliges Dreieck 11"/>
            <p:cNvSpPr/>
            <p:nvPr/>
          </p:nvSpPr>
          <p:spPr>
            <a:xfrm>
              <a:off x="7296150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winkliges Dreieck 12"/>
            <p:cNvSpPr/>
            <p:nvPr/>
          </p:nvSpPr>
          <p:spPr>
            <a:xfrm rot="16200000">
              <a:off x="9042965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/>
          <p:cNvSpPr/>
          <p:nvPr/>
        </p:nvSpPr>
        <p:spPr>
          <a:xfrm>
            <a:off x="5581203" y="1517945"/>
            <a:ext cx="867222" cy="86565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36308" y="176610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20" name="Gerader Verbinder 19"/>
          <p:cNvCxnSpPr>
            <a:stCxn id="19" idx="1"/>
            <a:endCxn id="18" idx="6"/>
          </p:cNvCxnSpPr>
          <p:nvPr/>
        </p:nvCxnSpPr>
        <p:spPr>
          <a:xfrm flipH="1">
            <a:off x="6448425" y="1950771"/>
            <a:ext cx="18788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237451" y="6340368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pic>
        <p:nvPicPr>
          <p:cNvPr id="32" name="Grafik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9" t="2010" r="27300" b="67991"/>
          <a:stretch>
            <a:fillRect/>
          </a:stretch>
        </p:blipFill>
        <p:spPr>
          <a:xfrm>
            <a:off x="5237451" y="-18266"/>
            <a:ext cx="1269282" cy="1337425"/>
          </a:xfrm>
          <a:custGeom>
            <a:avLst/>
            <a:gdLst>
              <a:gd name="connsiteX0" fmla="*/ 0 w 1269282"/>
              <a:gd name="connsiteY0" fmla="*/ 0 h 1337425"/>
              <a:gd name="connsiteX1" fmla="*/ 1269282 w 1269282"/>
              <a:gd name="connsiteY1" fmla="*/ 0 h 1337425"/>
              <a:gd name="connsiteX2" fmla="*/ 1269282 w 1269282"/>
              <a:gd name="connsiteY2" fmla="*/ 1042767 h 1337425"/>
              <a:gd name="connsiteX3" fmla="*/ 576543 w 1269282"/>
              <a:gd name="connsiteY3" fmla="*/ 1042767 h 1337425"/>
              <a:gd name="connsiteX4" fmla="*/ 576543 w 1269282"/>
              <a:gd name="connsiteY4" fmla="*/ 1337425 h 1337425"/>
              <a:gd name="connsiteX5" fmla="*/ 0 w 1269282"/>
              <a:gd name="connsiteY5" fmla="*/ 1337425 h 1337425"/>
              <a:gd name="connsiteX6" fmla="*/ 0 w 1269282"/>
              <a:gd name="connsiteY6" fmla="*/ 0 h 133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282" h="1337425">
                <a:moveTo>
                  <a:pt x="0" y="0"/>
                </a:moveTo>
                <a:lnTo>
                  <a:pt x="1269282" y="0"/>
                </a:lnTo>
                <a:lnTo>
                  <a:pt x="1269282" y="1042767"/>
                </a:lnTo>
                <a:lnTo>
                  <a:pt x="576543" y="1042767"/>
                </a:lnTo>
                <a:lnTo>
                  <a:pt x="576543" y="1337425"/>
                </a:lnTo>
                <a:lnTo>
                  <a:pt x="0" y="13374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t="39447" r="60820" b="36926"/>
          <a:stretch>
            <a:fillRect/>
          </a:stretch>
        </p:blipFill>
        <p:spPr>
          <a:xfrm>
            <a:off x="4464724" y="3544021"/>
            <a:ext cx="804820" cy="1053340"/>
          </a:xfrm>
          <a:custGeom>
            <a:avLst/>
            <a:gdLst>
              <a:gd name="connsiteX0" fmla="*/ 0 w 804820"/>
              <a:gd name="connsiteY0" fmla="*/ 0 h 1053340"/>
              <a:gd name="connsiteX1" fmla="*/ 804820 w 804820"/>
              <a:gd name="connsiteY1" fmla="*/ 0 h 1053340"/>
              <a:gd name="connsiteX2" fmla="*/ 804820 w 804820"/>
              <a:gd name="connsiteY2" fmla="*/ 1053340 h 1053340"/>
              <a:gd name="connsiteX3" fmla="*/ 0 w 804820"/>
              <a:gd name="connsiteY3" fmla="*/ 1053340 h 1053340"/>
              <a:gd name="connsiteX4" fmla="*/ 0 w 804820"/>
              <a:gd name="connsiteY4" fmla="*/ 0 h 10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20" h="1053340">
                <a:moveTo>
                  <a:pt x="0" y="0"/>
                </a:moveTo>
                <a:lnTo>
                  <a:pt x="804820" y="0"/>
                </a:lnTo>
                <a:lnTo>
                  <a:pt x="804820" y="1053340"/>
                </a:lnTo>
                <a:lnTo>
                  <a:pt x="0" y="10533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9" t="39447" r="7158" b="36926"/>
          <a:stretch>
            <a:fillRect/>
          </a:stretch>
        </p:blipFill>
        <p:spPr>
          <a:xfrm>
            <a:off x="6819894" y="3532953"/>
            <a:ext cx="804820" cy="1053340"/>
          </a:xfrm>
          <a:custGeom>
            <a:avLst/>
            <a:gdLst>
              <a:gd name="connsiteX0" fmla="*/ 0 w 804820"/>
              <a:gd name="connsiteY0" fmla="*/ 0 h 1053340"/>
              <a:gd name="connsiteX1" fmla="*/ 804820 w 804820"/>
              <a:gd name="connsiteY1" fmla="*/ 0 h 1053340"/>
              <a:gd name="connsiteX2" fmla="*/ 804820 w 804820"/>
              <a:gd name="connsiteY2" fmla="*/ 1053340 h 1053340"/>
              <a:gd name="connsiteX3" fmla="*/ 0 w 804820"/>
              <a:gd name="connsiteY3" fmla="*/ 1053340 h 1053340"/>
              <a:gd name="connsiteX4" fmla="*/ 0 w 804820"/>
              <a:gd name="connsiteY4" fmla="*/ 0 h 10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20" h="1053340">
                <a:moveTo>
                  <a:pt x="0" y="0"/>
                </a:moveTo>
                <a:lnTo>
                  <a:pt x="804820" y="0"/>
                </a:lnTo>
                <a:lnTo>
                  <a:pt x="804820" y="1053340"/>
                </a:lnTo>
                <a:lnTo>
                  <a:pt x="0" y="10533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7" t="72717" r="33080" b="9048"/>
          <a:stretch>
            <a:fillRect/>
          </a:stretch>
        </p:blipFill>
        <p:spPr>
          <a:xfrm>
            <a:off x="5336578" y="5119371"/>
            <a:ext cx="1248608" cy="812960"/>
          </a:xfrm>
          <a:custGeom>
            <a:avLst/>
            <a:gdLst>
              <a:gd name="connsiteX0" fmla="*/ 0 w 1248608"/>
              <a:gd name="connsiteY0" fmla="*/ 0 h 812960"/>
              <a:gd name="connsiteX1" fmla="*/ 201042 w 1248608"/>
              <a:gd name="connsiteY1" fmla="*/ 0 h 812960"/>
              <a:gd name="connsiteX2" fmla="*/ 201042 w 1248608"/>
              <a:gd name="connsiteY2" fmla="*/ 40603 h 812960"/>
              <a:gd name="connsiteX3" fmla="*/ 1248608 w 1248608"/>
              <a:gd name="connsiteY3" fmla="*/ 40603 h 812960"/>
              <a:gd name="connsiteX4" fmla="*/ 1248608 w 1248608"/>
              <a:gd name="connsiteY4" fmla="*/ 812960 h 812960"/>
              <a:gd name="connsiteX5" fmla="*/ 0 w 1248608"/>
              <a:gd name="connsiteY5" fmla="*/ 812960 h 812960"/>
              <a:gd name="connsiteX6" fmla="*/ 0 w 1248608"/>
              <a:gd name="connsiteY6" fmla="*/ 0 h 8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8608" h="812960">
                <a:moveTo>
                  <a:pt x="0" y="0"/>
                </a:moveTo>
                <a:lnTo>
                  <a:pt x="201042" y="0"/>
                </a:lnTo>
                <a:lnTo>
                  <a:pt x="201042" y="40603"/>
                </a:lnTo>
                <a:lnTo>
                  <a:pt x="1248608" y="40603"/>
                </a:lnTo>
                <a:lnTo>
                  <a:pt x="1248608" y="812960"/>
                </a:lnTo>
                <a:lnTo>
                  <a:pt x="0" y="81296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098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17" y="1462947"/>
            <a:ext cx="3793188" cy="5390541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384470" y="999249"/>
            <a:ext cx="1251838" cy="3625746"/>
            <a:chOff x="7652708" y="542936"/>
            <a:chExt cx="1034720" cy="3073372"/>
          </a:xfrm>
        </p:grpSpPr>
        <p:sp>
          <p:nvSpPr>
            <p:cNvPr id="6" name="Pfeil nach unten 5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unten 6"/>
            <p:cNvSpPr/>
            <p:nvPr/>
          </p:nvSpPr>
          <p:spPr>
            <a:xfrm rot="10800000">
              <a:off x="8034336" y="54293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nach unten 7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nach unten 8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10800000">
            <a:off x="4710294" y="5728374"/>
            <a:ext cx="2630232" cy="579526"/>
            <a:chOff x="7296150" y="638176"/>
            <a:chExt cx="2318315" cy="781049"/>
          </a:xfrm>
        </p:grpSpPr>
        <p:sp>
          <p:nvSpPr>
            <p:cNvPr id="11" name="Freihandform 10"/>
            <p:cNvSpPr/>
            <p:nvPr/>
          </p:nvSpPr>
          <p:spPr>
            <a:xfrm>
              <a:off x="7498950" y="638176"/>
              <a:ext cx="1872745" cy="609289"/>
            </a:xfrm>
            <a:custGeom>
              <a:avLst/>
              <a:gdLst>
                <a:gd name="connsiteX0" fmla="*/ 930676 w 1872745"/>
                <a:gd name="connsiteY0" fmla="*/ 0 h 609289"/>
                <a:gd name="connsiteX1" fmla="*/ 1856770 w 1872745"/>
                <a:gd name="connsiteY1" fmla="*/ 436743 h 609289"/>
                <a:gd name="connsiteX2" fmla="*/ 1872745 w 1872745"/>
                <a:gd name="connsiteY2" fmla="*/ 458107 h 609289"/>
                <a:gd name="connsiteX3" fmla="*/ 1721563 w 1872745"/>
                <a:gd name="connsiteY3" fmla="*/ 609289 h 609289"/>
                <a:gd name="connsiteX4" fmla="*/ 1631136 w 1872745"/>
                <a:gd name="connsiteY4" fmla="*/ 499690 h 609289"/>
                <a:gd name="connsiteX5" fmla="*/ 930676 w 1872745"/>
                <a:gd name="connsiteY5" fmla="*/ 209550 h 609289"/>
                <a:gd name="connsiteX6" fmla="*/ 230216 w 1872745"/>
                <a:gd name="connsiteY6" fmla="*/ 499690 h 609289"/>
                <a:gd name="connsiteX7" fmla="*/ 151827 w 1872745"/>
                <a:gd name="connsiteY7" fmla="*/ 594699 h 609289"/>
                <a:gd name="connsiteX8" fmla="*/ 0 w 1872745"/>
                <a:gd name="connsiteY8" fmla="*/ 442871 h 609289"/>
                <a:gd name="connsiteX9" fmla="*/ 4582 w 1872745"/>
                <a:gd name="connsiteY9" fmla="*/ 436743 h 609289"/>
                <a:gd name="connsiteX10" fmla="*/ 930676 w 1872745"/>
                <a:gd name="connsiteY10" fmla="*/ 0 h 6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45" h="609289">
                  <a:moveTo>
                    <a:pt x="930676" y="0"/>
                  </a:moveTo>
                  <a:cubicBezTo>
                    <a:pt x="1303515" y="0"/>
                    <a:pt x="1636645" y="170013"/>
                    <a:pt x="1856770" y="436743"/>
                  </a:cubicBezTo>
                  <a:lnTo>
                    <a:pt x="1872745" y="458107"/>
                  </a:lnTo>
                  <a:lnTo>
                    <a:pt x="1721563" y="609289"/>
                  </a:lnTo>
                  <a:lnTo>
                    <a:pt x="1631136" y="499690"/>
                  </a:lnTo>
                  <a:cubicBezTo>
                    <a:pt x="1451873" y="320427"/>
                    <a:pt x="1204223" y="209550"/>
                    <a:pt x="930676" y="209550"/>
                  </a:cubicBezTo>
                  <a:cubicBezTo>
                    <a:pt x="657130" y="209550"/>
                    <a:pt x="409480" y="320427"/>
                    <a:pt x="230216" y="499690"/>
                  </a:cubicBezTo>
                  <a:lnTo>
                    <a:pt x="151827" y="594699"/>
                  </a:lnTo>
                  <a:lnTo>
                    <a:pt x="0" y="442871"/>
                  </a:lnTo>
                  <a:lnTo>
                    <a:pt x="4582" y="436743"/>
                  </a:lnTo>
                  <a:cubicBezTo>
                    <a:pt x="224707" y="170013"/>
                    <a:pt x="557837" y="0"/>
                    <a:pt x="9306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winkliges Dreieck 11"/>
            <p:cNvSpPr/>
            <p:nvPr/>
          </p:nvSpPr>
          <p:spPr>
            <a:xfrm>
              <a:off x="7296150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winkliges Dreieck 12"/>
            <p:cNvSpPr/>
            <p:nvPr/>
          </p:nvSpPr>
          <p:spPr>
            <a:xfrm rot="16200000">
              <a:off x="9042965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/>
          <p:cNvSpPr/>
          <p:nvPr/>
        </p:nvSpPr>
        <p:spPr>
          <a:xfrm>
            <a:off x="5581203" y="1517945"/>
            <a:ext cx="867222" cy="86565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636308" y="176610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20" name="Gerader Verbinder 19"/>
          <p:cNvCxnSpPr>
            <a:stCxn id="19" idx="1"/>
            <a:endCxn id="18" idx="6"/>
          </p:cNvCxnSpPr>
          <p:nvPr/>
        </p:nvCxnSpPr>
        <p:spPr>
          <a:xfrm flipH="1">
            <a:off x="6448425" y="1950771"/>
            <a:ext cx="18788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237451" y="6340368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6754314" y="382717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599861" y="3786994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154720" y="4852360"/>
            <a:ext cx="1717098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Rückwerts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5154720" y="56619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Vorwärts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08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17" y="1462947"/>
            <a:ext cx="3793188" cy="539054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17" y="1462947"/>
            <a:ext cx="3793188" cy="539054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19820" r="22026" b="20961"/>
          <a:stretch/>
        </p:blipFill>
        <p:spPr>
          <a:xfrm rot="16200000">
            <a:off x="4875680" y="8322"/>
            <a:ext cx="2537254" cy="4061254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6379301" y="2528874"/>
            <a:ext cx="711448" cy="7101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147268" y="2528874"/>
            <a:ext cx="711448" cy="71016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408234" y="1779066"/>
            <a:ext cx="848780" cy="84724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7090749" y="770321"/>
            <a:ext cx="639646" cy="59109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512801" y="752703"/>
            <a:ext cx="639646" cy="59109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6861556" y="1668242"/>
            <a:ext cx="1059532" cy="10576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6554116" y="278828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R2 Teleskop aus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974075" y="267299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</a:t>
            </a:r>
            <a:r>
              <a:rPr lang="de-DE" dirty="0" smtClean="0"/>
              <a:t>2 Teleskop ein</a:t>
            </a:r>
            <a:endParaRPr lang="de-DE" dirty="0"/>
          </a:p>
        </p:txBody>
      </p:sp>
      <p:cxnSp>
        <p:nvCxnSpPr>
          <p:cNvPr id="3" name="Gerader Verbinder 2"/>
          <p:cNvCxnSpPr>
            <a:stCxn id="17" idx="2"/>
            <a:endCxn id="13" idx="0"/>
          </p:cNvCxnSpPr>
          <p:nvPr/>
        </p:nvCxnSpPr>
        <p:spPr>
          <a:xfrm flipH="1">
            <a:off x="7410572" y="648160"/>
            <a:ext cx="2093" cy="12216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12" idx="2"/>
            <a:endCxn id="15" idx="0"/>
          </p:cNvCxnSpPr>
          <p:nvPr/>
        </p:nvCxnSpPr>
        <p:spPr>
          <a:xfrm>
            <a:off x="4832624" y="636631"/>
            <a:ext cx="0" cy="116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 r="58921"/>
          <a:stretch/>
        </p:blipFill>
        <p:spPr>
          <a:xfrm>
            <a:off x="2705710" y="149895"/>
            <a:ext cx="1268365" cy="74522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9" t="22976"/>
          <a:stretch/>
        </p:blipFill>
        <p:spPr>
          <a:xfrm>
            <a:off x="8269120" y="203105"/>
            <a:ext cx="855913" cy="692010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8152181" y="2013711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Steuergruppen</a:t>
            </a:r>
            <a:endParaRPr lang="de-DE" dirty="0"/>
          </a:p>
        </p:txBody>
      </p:sp>
      <p:cxnSp>
        <p:nvCxnSpPr>
          <p:cNvPr id="21" name="Gerader Verbinder 20"/>
          <p:cNvCxnSpPr>
            <a:stCxn id="20" idx="1"/>
            <a:endCxn id="16" idx="6"/>
          </p:cNvCxnSpPr>
          <p:nvPr/>
        </p:nvCxnSpPr>
        <p:spPr>
          <a:xfrm flipH="1" flipV="1">
            <a:off x="7921088" y="2197049"/>
            <a:ext cx="231093" cy="132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396581" y="2013711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25" name="Gerader Verbinder 24"/>
          <p:cNvCxnSpPr>
            <a:stCxn id="11" idx="2"/>
            <a:endCxn id="24" idx="3"/>
          </p:cNvCxnSpPr>
          <p:nvPr/>
        </p:nvCxnSpPr>
        <p:spPr>
          <a:xfrm flipH="1" flipV="1">
            <a:off x="4113679" y="2198377"/>
            <a:ext cx="294555" cy="43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33430" r="65014" b="53338"/>
          <a:stretch/>
        </p:blipFill>
        <p:spPr>
          <a:xfrm rot="16200000">
            <a:off x="3733922" y="3870042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51170" r="65014" b="35597"/>
          <a:stretch/>
        </p:blipFill>
        <p:spPr>
          <a:xfrm rot="16200000">
            <a:off x="7019050" y="3919690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sp>
        <p:nvSpPr>
          <p:cNvPr id="34" name="Ellipse 33"/>
          <p:cNvSpPr/>
          <p:nvPr/>
        </p:nvSpPr>
        <p:spPr>
          <a:xfrm>
            <a:off x="3723130" y="3869197"/>
            <a:ext cx="1533884" cy="160440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041057" y="3876812"/>
            <a:ext cx="1533884" cy="160440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mit Pfeil 38"/>
          <p:cNvCxnSpPr>
            <a:stCxn id="9" idx="5"/>
          </p:cNvCxnSpPr>
          <p:nvPr/>
        </p:nvCxnSpPr>
        <p:spPr>
          <a:xfrm>
            <a:off x="6986560" y="3135033"/>
            <a:ext cx="528056" cy="81032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3"/>
          </p:cNvCxnSpPr>
          <p:nvPr/>
        </p:nvCxnSpPr>
        <p:spPr>
          <a:xfrm flipH="1">
            <a:off x="4730872" y="3135033"/>
            <a:ext cx="520585" cy="7606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fik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9" t="2010" r="27300" b="67991"/>
          <a:stretch>
            <a:fillRect/>
          </a:stretch>
        </p:blipFill>
        <p:spPr>
          <a:xfrm>
            <a:off x="3498193" y="2771853"/>
            <a:ext cx="1269282" cy="1337425"/>
          </a:xfrm>
          <a:custGeom>
            <a:avLst/>
            <a:gdLst>
              <a:gd name="connsiteX0" fmla="*/ 0 w 1269282"/>
              <a:gd name="connsiteY0" fmla="*/ 0 h 1337425"/>
              <a:gd name="connsiteX1" fmla="*/ 1269282 w 1269282"/>
              <a:gd name="connsiteY1" fmla="*/ 0 h 1337425"/>
              <a:gd name="connsiteX2" fmla="*/ 1269282 w 1269282"/>
              <a:gd name="connsiteY2" fmla="*/ 1042767 h 1337425"/>
              <a:gd name="connsiteX3" fmla="*/ 576543 w 1269282"/>
              <a:gd name="connsiteY3" fmla="*/ 1042767 h 1337425"/>
              <a:gd name="connsiteX4" fmla="*/ 576543 w 1269282"/>
              <a:gd name="connsiteY4" fmla="*/ 1337425 h 1337425"/>
              <a:gd name="connsiteX5" fmla="*/ 0 w 1269282"/>
              <a:gd name="connsiteY5" fmla="*/ 1337425 h 1337425"/>
              <a:gd name="connsiteX6" fmla="*/ 0 w 1269282"/>
              <a:gd name="connsiteY6" fmla="*/ 0 h 133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282" h="1337425">
                <a:moveTo>
                  <a:pt x="0" y="0"/>
                </a:moveTo>
                <a:lnTo>
                  <a:pt x="1269282" y="0"/>
                </a:lnTo>
                <a:lnTo>
                  <a:pt x="1269282" y="1042767"/>
                </a:lnTo>
                <a:lnTo>
                  <a:pt x="576543" y="1042767"/>
                </a:lnTo>
                <a:lnTo>
                  <a:pt x="576543" y="1337425"/>
                </a:lnTo>
                <a:lnTo>
                  <a:pt x="0" y="133742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t="39447" r="60820" b="36926"/>
          <a:stretch>
            <a:fillRect/>
          </a:stretch>
        </p:blipFill>
        <p:spPr>
          <a:xfrm>
            <a:off x="2772165" y="4254821"/>
            <a:ext cx="804820" cy="1053340"/>
          </a:xfrm>
          <a:custGeom>
            <a:avLst/>
            <a:gdLst>
              <a:gd name="connsiteX0" fmla="*/ 0 w 804820"/>
              <a:gd name="connsiteY0" fmla="*/ 0 h 1053340"/>
              <a:gd name="connsiteX1" fmla="*/ 804820 w 804820"/>
              <a:gd name="connsiteY1" fmla="*/ 0 h 1053340"/>
              <a:gd name="connsiteX2" fmla="*/ 804820 w 804820"/>
              <a:gd name="connsiteY2" fmla="*/ 1053340 h 1053340"/>
              <a:gd name="connsiteX3" fmla="*/ 0 w 804820"/>
              <a:gd name="connsiteY3" fmla="*/ 1053340 h 1053340"/>
              <a:gd name="connsiteX4" fmla="*/ 0 w 804820"/>
              <a:gd name="connsiteY4" fmla="*/ 0 h 10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20" h="1053340">
                <a:moveTo>
                  <a:pt x="0" y="0"/>
                </a:moveTo>
                <a:lnTo>
                  <a:pt x="804820" y="0"/>
                </a:lnTo>
                <a:lnTo>
                  <a:pt x="804820" y="1053340"/>
                </a:lnTo>
                <a:lnTo>
                  <a:pt x="0" y="10533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9" t="39447" r="7158" b="36926"/>
          <a:stretch>
            <a:fillRect/>
          </a:stretch>
        </p:blipFill>
        <p:spPr>
          <a:xfrm>
            <a:off x="5344310" y="4207633"/>
            <a:ext cx="804820" cy="1053340"/>
          </a:xfrm>
          <a:custGeom>
            <a:avLst/>
            <a:gdLst>
              <a:gd name="connsiteX0" fmla="*/ 0 w 804820"/>
              <a:gd name="connsiteY0" fmla="*/ 0 h 1053340"/>
              <a:gd name="connsiteX1" fmla="*/ 804820 w 804820"/>
              <a:gd name="connsiteY1" fmla="*/ 0 h 1053340"/>
              <a:gd name="connsiteX2" fmla="*/ 804820 w 804820"/>
              <a:gd name="connsiteY2" fmla="*/ 1053340 h 1053340"/>
              <a:gd name="connsiteX3" fmla="*/ 0 w 804820"/>
              <a:gd name="connsiteY3" fmla="*/ 1053340 h 1053340"/>
              <a:gd name="connsiteX4" fmla="*/ 0 w 804820"/>
              <a:gd name="connsiteY4" fmla="*/ 0 h 10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820" h="1053340">
                <a:moveTo>
                  <a:pt x="0" y="0"/>
                </a:moveTo>
                <a:lnTo>
                  <a:pt x="804820" y="0"/>
                </a:lnTo>
                <a:lnTo>
                  <a:pt x="804820" y="1053340"/>
                </a:lnTo>
                <a:lnTo>
                  <a:pt x="0" y="105334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7" t="72717" r="33080" b="9048"/>
          <a:stretch>
            <a:fillRect/>
          </a:stretch>
        </p:blipFill>
        <p:spPr>
          <a:xfrm>
            <a:off x="3636652" y="5523253"/>
            <a:ext cx="1248608" cy="812960"/>
          </a:xfrm>
          <a:custGeom>
            <a:avLst/>
            <a:gdLst>
              <a:gd name="connsiteX0" fmla="*/ 0 w 1248608"/>
              <a:gd name="connsiteY0" fmla="*/ 0 h 812960"/>
              <a:gd name="connsiteX1" fmla="*/ 201042 w 1248608"/>
              <a:gd name="connsiteY1" fmla="*/ 0 h 812960"/>
              <a:gd name="connsiteX2" fmla="*/ 201042 w 1248608"/>
              <a:gd name="connsiteY2" fmla="*/ 40603 h 812960"/>
              <a:gd name="connsiteX3" fmla="*/ 1248608 w 1248608"/>
              <a:gd name="connsiteY3" fmla="*/ 40603 h 812960"/>
              <a:gd name="connsiteX4" fmla="*/ 1248608 w 1248608"/>
              <a:gd name="connsiteY4" fmla="*/ 812960 h 812960"/>
              <a:gd name="connsiteX5" fmla="*/ 0 w 1248608"/>
              <a:gd name="connsiteY5" fmla="*/ 812960 h 812960"/>
              <a:gd name="connsiteX6" fmla="*/ 0 w 1248608"/>
              <a:gd name="connsiteY6" fmla="*/ 0 h 81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8608" h="812960">
                <a:moveTo>
                  <a:pt x="0" y="0"/>
                </a:moveTo>
                <a:lnTo>
                  <a:pt x="201042" y="0"/>
                </a:lnTo>
                <a:lnTo>
                  <a:pt x="201042" y="40603"/>
                </a:lnTo>
                <a:lnTo>
                  <a:pt x="1248608" y="40603"/>
                </a:lnTo>
                <a:lnTo>
                  <a:pt x="1248608" y="812960"/>
                </a:lnTo>
                <a:lnTo>
                  <a:pt x="0" y="81296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8" r="31179" b="70015"/>
          <a:stretch>
            <a:fillRect/>
          </a:stretch>
        </p:blipFill>
        <p:spPr>
          <a:xfrm>
            <a:off x="7337271" y="2902587"/>
            <a:ext cx="1056442" cy="1143340"/>
          </a:xfrm>
          <a:custGeom>
            <a:avLst/>
            <a:gdLst>
              <a:gd name="connsiteX0" fmla="*/ 0 w 1056442"/>
              <a:gd name="connsiteY0" fmla="*/ 0 h 1143340"/>
              <a:gd name="connsiteX1" fmla="*/ 1056442 w 1056442"/>
              <a:gd name="connsiteY1" fmla="*/ 0 h 1143340"/>
              <a:gd name="connsiteX2" fmla="*/ 1056442 w 1056442"/>
              <a:gd name="connsiteY2" fmla="*/ 1143340 h 1143340"/>
              <a:gd name="connsiteX3" fmla="*/ 878889 w 1056442"/>
              <a:gd name="connsiteY3" fmla="*/ 1143340 h 1143340"/>
              <a:gd name="connsiteX4" fmla="*/ 878889 w 1056442"/>
              <a:gd name="connsiteY4" fmla="*/ 996103 h 1143340"/>
              <a:gd name="connsiteX5" fmla="*/ 0 w 1056442"/>
              <a:gd name="connsiteY5" fmla="*/ 996103 h 1143340"/>
              <a:gd name="connsiteX6" fmla="*/ 0 w 1056442"/>
              <a:gd name="connsiteY6" fmla="*/ 0 h 114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42" h="1143340">
                <a:moveTo>
                  <a:pt x="0" y="0"/>
                </a:moveTo>
                <a:lnTo>
                  <a:pt x="1056442" y="0"/>
                </a:lnTo>
                <a:lnTo>
                  <a:pt x="1056442" y="1143340"/>
                </a:lnTo>
                <a:lnTo>
                  <a:pt x="878889" y="1143340"/>
                </a:lnTo>
                <a:lnTo>
                  <a:pt x="878889" y="996103"/>
                </a:lnTo>
                <a:lnTo>
                  <a:pt x="0" y="99610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7" name="Grafik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37847" r="67105" b="30954"/>
          <a:stretch>
            <a:fillRect/>
          </a:stretch>
        </p:blipFill>
        <p:spPr>
          <a:xfrm>
            <a:off x="6404849" y="4151234"/>
            <a:ext cx="701336" cy="1189608"/>
          </a:xfrm>
          <a:custGeom>
            <a:avLst/>
            <a:gdLst>
              <a:gd name="connsiteX0" fmla="*/ 0 w 701336"/>
              <a:gd name="connsiteY0" fmla="*/ 0 h 1189608"/>
              <a:gd name="connsiteX1" fmla="*/ 692459 w 701336"/>
              <a:gd name="connsiteY1" fmla="*/ 0 h 1189608"/>
              <a:gd name="connsiteX2" fmla="*/ 692459 w 701336"/>
              <a:gd name="connsiteY2" fmla="*/ 1171851 h 1189608"/>
              <a:gd name="connsiteX3" fmla="*/ 701336 w 701336"/>
              <a:gd name="connsiteY3" fmla="*/ 1171851 h 1189608"/>
              <a:gd name="connsiteX4" fmla="*/ 701336 w 701336"/>
              <a:gd name="connsiteY4" fmla="*/ 1189608 h 1189608"/>
              <a:gd name="connsiteX5" fmla="*/ 0 w 701336"/>
              <a:gd name="connsiteY5" fmla="*/ 1189608 h 1189608"/>
              <a:gd name="connsiteX6" fmla="*/ 0 w 701336"/>
              <a:gd name="connsiteY6" fmla="*/ 0 h 11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336" h="1189608">
                <a:moveTo>
                  <a:pt x="0" y="0"/>
                </a:moveTo>
                <a:lnTo>
                  <a:pt x="692459" y="0"/>
                </a:lnTo>
                <a:lnTo>
                  <a:pt x="692459" y="1171851"/>
                </a:lnTo>
                <a:lnTo>
                  <a:pt x="701336" y="1171851"/>
                </a:lnTo>
                <a:lnTo>
                  <a:pt x="701336" y="1189608"/>
                </a:lnTo>
                <a:lnTo>
                  <a:pt x="0" y="11896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6" name="Grafik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0" t="38313" r="6568" b="26636"/>
          <a:stretch>
            <a:fillRect/>
          </a:stretch>
        </p:blipFill>
        <p:spPr>
          <a:xfrm>
            <a:off x="8629438" y="4003147"/>
            <a:ext cx="1003064" cy="1336507"/>
          </a:xfrm>
          <a:custGeom>
            <a:avLst/>
            <a:gdLst>
              <a:gd name="connsiteX0" fmla="*/ 53153 w 1003064"/>
              <a:gd name="connsiteY0" fmla="*/ 0 h 1336507"/>
              <a:gd name="connsiteX1" fmla="*/ 1003064 w 1003064"/>
              <a:gd name="connsiteY1" fmla="*/ 0 h 1336507"/>
              <a:gd name="connsiteX2" fmla="*/ 1003064 w 1003064"/>
              <a:gd name="connsiteY2" fmla="*/ 1336507 h 1336507"/>
              <a:gd name="connsiteX3" fmla="*/ 0 w 1003064"/>
              <a:gd name="connsiteY3" fmla="*/ 1336507 h 1336507"/>
              <a:gd name="connsiteX4" fmla="*/ 0 w 1003064"/>
              <a:gd name="connsiteY4" fmla="*/ 1154096 h 1336507"/>
              <a:gd name="connsiteX5" fmla="*/ 53153 w 1003064"/>
              <a:gd name="connsiteY5" fmla="*/ 1154096 h 1336507"/>
              <a:gd name="connsiteX6" fmla="*/ 53153 w 1003064"/>
              <a:gd name="connsiteY6" fmla="*/ 0 h 133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064" h="1336507">
                <a:moveTo>
                  <a:pt x="53153" y="0"/>
                </a:moveTo>
                <a:lnTo>
                  <a:pt x="1003064" y="0"/>
                </a:lnTo>
                <a:lnTo>
                  <a:pt x="1003064" y="1336507"/>
                </a:lnTo>
                <a:lnTo>
                  <a:pt x="0" y="1336507"/>
                </a:lnTo>
                <a:lnTo>
                  <a:pt x="0" y="1154096"/>
                </a:lnTo>
                <a:lnTo>
                  <a:pt x="53153" y="1154096"/>
                </a:lnTo>
                <a:lnTo>
                  <a:pt x="53153" y="0"/>
                </a:lnTo>
                <a:close/>
              </a:path>
            </a:pathLst>
          </a:custGeom>
        </p:spPr>
      </p:pic>
      <p:pic>
        <p:nvPicPr>
          <p:cNvPr id="65" name="Grafik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2" t="69046" r="43909" b="7439"/>
          <a:stretch>
            <a:fillRect/>
          </a:stretch>
        </p:blipFill>
        <p:spPr>
          <a:xfrm>
            <a:off x="7563375" y="5545323"/>
            <a:ext cx="498978" cy="896644"/>
          </a:xfrm>
          <a:custGeom>
            <a:avLst/>
            <a:gdLst>
              <a:gd name="connsiteX0" fmla="*/ 0 w 498978"/>
              <a:gd name="connsiteY0" fmla="*/ 0 h 896644"/>
              <a:gd name="connsiteX1" fmla="*/ 498978 w 498978"/>
              <a:gd name="connsiteY1" fmla="*/ 0 h 896644"/>
              <a:gd name="connsiteX2" fmla="*/ 498978 w 498978"/>
              <a:gd name="connsiteY2" fmla="*/ 896644 h 896644"/>
              <a:gd name="connsiteX3" fmla="*/ 0 w 498978"/>
              <a:gd name="connsiteY3" fmla="*/ 896644 h 896644"/>
              <a:gd name="connsiteX4" fmla="*/ 0 w 498978"/>
              <a:gd name="connsiteY4" fmla="*/ 0 h 8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78" h="896644">
                <a:moveTo>
                  <a:pt x="0" y="0"/>
                </a:moveTo>
                <a:lnTo>
                  <a:pt x="498978" y="0"/>
                </a:lnTo>
                <a:lnTo>
                  <a:pt x="498978" y="896644"/>
                </a:lnTo>
                <a:lnTo>
                  <a:pt x="0" y="896644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82" name="Gruppieren 81"/>
          <p:cNvGrpSpPr/>
          <p:nvPr/>
        </p:nvGrpSpPr>
        <p:grpSpPr>
          <a:xfrm>
            <a:off x="7320662" y="4177800"/>
            <a:ext cx="1034720" cy="1039482"/>
            <a:chOff x="7652708" y="2576826"/>
            <a:chExt cx="1034720" cy="1039482"/>
          </a:xfrm>
        </p:grpSpPr>
        <p:sp>
          <p:nvSpPr>
            <p:cNvPr id="83" name="Pfeil nach unten 82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Pfeil nach unten 83"/>
            <p:cNvSpPr/>
            <p:nvPr/>
          </p:nvSpPr>
          <p:spPr>
            <a:xfrm rot="10800000">
              <a:off x="8034336" y="257682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Pfeil nach unten 84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Pfeil nach unten 85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3984584" y="4226297"/>
            <a:ext cx="1034720" cy="1039482"/>
            <a:chOff x="7652708" y="2576826"/>
            <a:chExt cx="1034720" cy="1039482"/>
          </a:xfrm>
        </p:grpSpPr>
        <p:sp>
          <p:nvSpPr>
            <p:cNvPr id="88" name="Pfeil nach unten 87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Pfeil nach unten 88"/>
            <p:cNvSpPr/>
            <p:nvPr/>
          </p:nvSpPr>
          <p:spPr>
            <a:xfrm rot="10800000">
              <a:off x="8034336" y="257682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Pfeil nach unten 89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Pfeil nach unten 90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4425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19820" r="22026" b="20961"/>
          <a:stretch/>
        </p:blipFill>
        <p:spPr>
          <a:xfrm rot="16200000">
            <a:off x="4875680" y="8322"/>
            <a:ext cx="2537254" cy="40612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33430" r="65014" b="53338"/>
          <a:stretch/>
        </p:blipFill>
        <p:spPr>
          <a:xfrm rot="16200000">
            <a:off x="5203812" y="4268174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47" name="Textfeld 46"/>
          <p:cNvSpPr txBox="1"/>
          <p:nvPr/>
        </p:nvSpPr>
        <p:spPr>
          <a:xfrm>
            <a:off x="6551720" y="3883705"/>
            <a:ext cx="1717098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Vorwärts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91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19820" r="22026" b="20961"/>
          <a:stretch/>
        </p:blipFill>
        <p:spPr>
          <a:xfrm rot="16200000">
            <a:off x="4875680" y="8322"/>
            <a:ext cx="2537254" cy="40612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33430" r="65014" b="53338"/>
          <a:stretch/>
        </p:blipFill>
        <p:spPr>
          <a:xfrm rot="16200000">
            <a:off x="3733922" y="3870042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51170" r="65014" b="35597"/>
          <a:stretch/>
        </p:blipFill>
        <p:spPr>
          <a:xfrm rot="16200000">
            <a:off x="7019050" y="3919690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39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19820" r="22026" b="20961"/>
          <a:stretch/>
        </p:blipFill>
        <p:spPr>
          <a:xfrm rot="16200000">
            <a:off x="4875680" y="8322"/>
            <a:ext cx="2537254" cy="4061254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33430" r="65014" b="53338"/>
          <a:stretch/>
        </p:blipFill>
        <p:spPr>
          <a:xfrm rot="16200000">
            <a:off x="3733922" y="3870042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pic>
        <p:nvPicPr>
          <p:cNvPr id="32" name="Grafik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51170" r="65014" b="35597"/>
          <a:stretch/>
        </p:blipFill>
        <p:spPr>
          <a:xfrm rot="16200000">
            <a:off x="7019050" y="3919690"/>
            <a:ext cx="1577898" cy="1629228"/>
          </a:xfrm>
          <a:custGeom>
            <a:avLst/>
            <a:gdLst>
              <a:gd name="connsiteX0" fmla="*/ 878910 w 878910"/>
              <a:gd name="connsiteY0" fmla="*/ 453751 h 907502"/>
              <a:gd name="connsiteX1" fmla="*/ 439455 w 878910"/>
              <a:gd name="connsiteY1" fmla="*/ 907502 h 907502"/>
              <a:gd name="connsiteX2" fmla="*/ 0 w 878910"/>
              <a:gd name="connsiteY2" fmla="*/ 453751 h 907502"/>
              <a:gd name="connsiteX3" fmla="*/ 439455 w 878910"/>
              <a:gd name="connsiteY3" fmla="*/ 0 h 907502"/>
              <a:gd name="connsiteX4" fmla="*/ 878910 w 878910"/>
              <a:gd name="connsiteY4" fmla="*/ 453751 h 90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10" h="907502">
                <a:moveTo>
                  <a:pt x="878910" y="453751"/>
                </a:moveTo>
                <a:cubicBezTo>
                  <a:pt x="878910" y="704351"/>
                  <a:pt x="682159" y="907502"/>
                  <a:pt x="439455" y="907502"/>
                </a:cubicBezTo>
                <a:cubicBezTo>
                  <a:pt x="196751" y="907502"/>
                  <a:pt x="0" y="704351"/>
                  <a:pt x="0" y="453751"/>
                </a:cubicBezTo>
                <a:cubicBezTo>
                  <a:pt x="0" y="203151"/>
                  <a:pt x="196751" y="0"/>
                  <a:pt x="439455" y="0"/>
                </a:cubicBezTo>
                <a:cubicBezTo>
                  <a:pt x="682159" y="0"/>
                  <a:pt x="878910" y="203151"/>
                  <a:pt x="878910" y="453751"/>
                </a:cubicBezTo>
                <a:close/>
              </a:path>
            </a:pathLst>
          </a:cu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hteck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28243" y="50116"/>
              <a:ext cx="2987207" cy="876984"/>
            </a:xfrm>
            <a:prstGeom prst="roundRect">
              <a:avLst/>
            </a:prstGeom>
            <a:solidFill>
              <a:srgbClr val="0066FF"/>
            </a:solidFill>
            <a:effectLst>
              <a:innerShdw blurRad="508000" dist="63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3362050" y="860150"/>
              <a:ext cx="5472000" cy="5472000"/>
            </a:xfrm>
            <a:prstGeom prst="ellipse">
              <a:avLst/>
            </a:prstGeom>
            <a:solidFill>
              <a:srgbClr val="0066FF"/>
            </a:solidFill>
            <a:effectLst>
              <a:innerShdw blurRad="508000" dist="635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72475" y="100916"/>
              <a:ext cx="11950074" cy="6548218"/>
              <a:chOff x="72475" y="100916"/>
              <a:chExt cx="11950074" cy="6548218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3441700" y="939800"/>
                <a:ext cx="5321300" cy="5321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72475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3167512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6155030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9142549" y="100916"/>
                <a:ext cx="2880000" cy="7874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126234" y="1041400"/>
                <a:ext cx="4397272" cy="4381500"/>
              </a:xfrm>
              <a:custGeom>
                <a:avLst/>
                <a:gdLst>
                  <a:gd name="connsiteX0" fmla="*/ 209567 w 4397272"/>
                  <a:gd name="connsiteY0" fmla="*/ 0 h 4381500"/>
                  <a:gd name="connsiteX1" fmla="*/ 4397272 w 4397272"/>
                  <a:gd name="connsiteY1" fmla="*/ 0 h 4381500"/>
                  <a:gd name="connsiteX2" fmla="*/ 4293253 w 4397272"/>
                  <a:gd name="connsiteY2" fmla="*/ 63194 h 4381500"/>
                  <a:gd name="connsiteX3" fmla="*/ 2966216 w 4397272"/>
                  <a:gd name="connsiteY3" fmla="*/ 2559050 h 4381500"/>
                  <a:gd name="connsiteX4" fmla="*/ 3480260 w 4397272"/>
                  <a:gd name="connsiteY4" fmla="*/ 4241914 h 4381500"/>
                  <a:gd name="connsiteX5" fmla="*/ 3584641 w 4397272"/>
                  <a:gd name="connsiteY5" fmla="*/ 4381500 h 4381500"/>
                  <a:gd name="connsiteX6" fmla="*/ 209567 w 4397272"/>
                  <a:gd name="connsiteY6" fmla="*/ 4381500 h 4381500"/>
                  <a:gd name="connsiteX7" fmla="*/ 0 w 4397272"/>
                  <a:gd name="connsiteY7" fmla="*/ 4171933 h 4381500"/>
                  <a:gd name="connsiteX8" fmla="*/ 0 w 4397272"/>
                  <a:gd name="connsiteY8" fmla="*/ 209567 h 4381500"/>
                  <a:gd name="connsiteX9" fmla="*/ 209567 w 4397272"/>
                  <a:gd name="connsiteY9" fmla="*/ 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7272" h="4381500">
                    <a:moveTo>
                      <a:pt x="209567" y="0"/>
                    </a:moveTo>
                    <a:lnTo>
                      <a:pt x="4397272" y="0"/>
                    </a:lnTo>
                    <a:lnTo>
                      <a:pt x="4293253" y="63194"/>
                    </a:lnTo>
                    <a:cubicBezTo>
                      <a:pt x="3492614" y="604095"/>
                      <a:pt x="2966216" y="1520099"/>
                      <a:pt x="2966216" y="2559050"/>
                    </a:cubicBezTo>
                    <a:cubicBezTo>
                      <a:pt x="2966216" y="3182421"/>
                      <a:pt x="3155719" y="3761531"/>
                      <a:pt x="3480260" y="4241914"/>
                    </a:cubicBezTo>
                    <a:lnTo>
                      <a:pt x="3584641" y="4381500"/>
                    </a:lnTo>
                    <a:lnTo>
                      <a:pt x="209567" y="4381500"/>
                    </a:lnTo>
                    <a:cubicBezTo>
                      <a:pt x="93826" y="4381500"/>
                      <a:pt x="0" y="4287674"/>
                      <a:pt x="0" y="4171933"/>
                    </a:cubicBezTo>
                    <a:lnTo>
                      <a:pt x="0" y="209567"/>
                    </a:lnTo>
                    <a:cubicBezTo>
                      <a:pt x="0" y="93826"/>
                      <a:pt x="93826" y="0"/>
                      <a:pt x="2095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 flipH="1">
                <a:off x="7625277" y="1066800"/>
                <a:ext cx="4397272" cy="4381500"/>
              </a:xfrm>
              <a:custGeom>
                <a:avLst/>
                <a:gdLst>
                  <a:gd name="connsiteX0" fmla="*/ 209567 w 4397272"/>
                  <a:gd name="connsiteY0" fmla="*/ 0 h 4381500"/>
                  <a:gd name="connsiteX1" fmla="*/ 4397272 w 4397272"/>
                  <a:gd name="connsiteY1" fmla="*/ 0 h 4381500"/>
                  <a:gd name="connsiteX2" fmla="*/ 4293253 w 4397272"/>
                  <a:gd name="connsiteY2" fmla="*/ 63194 h 4381500"/>
                  <a:gd name="connsiteX3" fmla="*/ 2966216 w 4397272"/>
                  <a:gd name="connsiteY3" fmla="*/ 2559050 h 4381500"/>
                  <a:gd name="connsiteX4" fmla="*/ 3480260 w 4397272"/>
                  <a:gd name="connsiteY4" fmla="*/ 4241914 h 4381500"/>
                  <a:gd name="connsiteX5" fmla="*/ 3584641 w 4397272"/>
                  <a:gd name="connsiteY5" fmla="*/ 4381500 h 4381500"/>
                  <a:gd name="connsiteX6" fmla="*/ 209567 w 4397272"/>
                  <a:gd name="connsiteY6" fmla="*/ 4381500 h 4381500"/>
                  <a:gd name="connsiteX7" fmla="*/ 0 w 4397272"/>
                  <a:gd name="connsiteY7" fmla="*/ 4171933 h 4381500"/>
                  <a:gd name="connsiteX8" fmla="*/ 0 w 4397272"/>
                  <a:gd name="connsiteY8" fmla="*/ 209567 h 4381500"/>
                  <a:gd name="connsiteX9" fmla="*/ 209567 w 4397272"/>
                  <a:gd name="connsiteY9" fmla="*/ 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97272" h="4381500">
                    <a:moveTo>
                      <a:pt x="209567" y="0"/>
                    </a:moveTo>
                    <a:lnTo>
                      <a:pt x="4397272" y="0"/>
                    </a:lnTo>
                    <a:lnTo>
                      <a:pt x="4293253" y="63194"/>
                    </a:lnTo>
                    <a:cubicBezTo>
                      <a:pt x="3492614" y="604095"/>
                      <a:pt x="2966216" y="1520099"/>
                      <a:pt x="2966216" y="2559050"/>
                    </a:cubicBezTo>
                    <a:cubicBezTo>
                      <a:pt x="2966216" y="3182421"/>
                      <a:pt x="3155719" y="3761531"/>
                      <a:pt x="3480260" y="4241914"/>
                    </a:cubicBezTo>
                    <a:lnTo>
                      <a:pt x="3584641" y="4381500"/>
                    </a:lnTo>
                    <a:lnTo>
                      <a:pt x="209567" y="4381500"/>
                    </a:lnTo>
                    <a:cubicBezTo>
                      <a:pt x="93826" y="4381500"/>
                      <a:pt x="0" y="4287674"/>
                      <a:pt x="0" y="4171933"/>
                    </a:cubicBezTo>
                    <a:lnTo>
                      <a:pt x="0" y="209567"/>
                    </a:lnTo>
                    <a:cubicBezTo>
                      <a:pt x="0" y="93826"/>
                      <a:pt x="93826" y="0"/>
                      <a:pt x="2095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>
                <a:off x="126235" y="5575300"/>
                <a:ext cx="5335413" cy="1035050"/>
              </a:xfrm>
              <a:custGeom>
                <a:avLst/>
                <a:gdLst>
                  <a:gd name="connsiteX0" fmla="*/ 172512 w 5335413"/>
                  <a:gd name="connsiteY0" fmla="*/ 0 h 1035050"/>
                  <a:gd name="connsiteX1" fmla="*/ 3708312 w 5335413"/>
                  <a:gd name="connsiteY1" fmla="*/ 0 h 1035050"/>
                  <a:gd name="connsiteX2" fmla="*/ 3847796 w 5335413"/>
                  <a:gd name="connsiteY2" fmla="*/ 153471 h 1035050"/>
                  <a:gd name="connsiteX3" fmla="*/ 5081064 w 5335413"/>
                  <a:gd name="connsiteY3" fmla="*/ 899731 h 1035050"/>
                  <a:gd name="connsiteX4" fmla="*/ 5335413 w 5335413"/>
                  <a:gd name="connsiteY4" fmla="*/ 965131 h 1035050"/>
                  <a:gd name="connsiteX5" fmla="*/ 5322339 w 5335413"/>
                  <a:gd name="connsiteY5" fmla="*/ 984523 h 1035050"/>
                  <a:gd name="connsiteX6" fmla="*/ 5200354 w 5335413"/>
                  <a:gd name="connsiteY6" fmla="*/ 1035050 h 1035050"/>
                  <a:gd name="connsiteX7" fmla="*/ 172512 w 5335413"/>
                  <a:gd name="connsiteY7" fmla="*/ 1035050 h 1035050"/>
                  <a:gd name="connsiteX8" fmla="*/ 0 w 5335413"/>
                  <a:gd name="connsiteY8" fmla="*/ 862538 h 1035050"/>
                  <a:gd name="connsiteX9" fmla="*/ 0 w 5335413"/>
                  <a:gd name="connsiteY9" fmla="*/ 172512 h 1035050"/>
                  <a:gd name="connsiteX10" fmla="*/ 172512 w 5335413"/>
                  <a:gd name="connsiteY10" fmla="*/ 0 h 103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35413" h="1035050">
                    <a:moveTo>
                      <a:pt x="172512" y="0"/>
                    </a:moveTo>
                    <a:lnTo>
                      <a:pt x="3708312" y="0"/>
                    </a:lnTo>
                    <a:lnTo>
                      <a:pt x="3847796" y="153471"/>
                    </a:lnTo>
                    <a:cubicBezTo>
                      <a:pt x="4188224" y="493899"/>
                      <a:pt x="4609820" y="753159"/>
                      <a:pt x="5081064" y="899731"/>
                    </a:cubicBezTo>
                    <a:lnTo>
                      <a:pt x="5335413" y="965131"/>
                    </a:lnTo>
                    <a:lnTo>
                      <a:pt x="5322339" y="984523"/>
                    </a:lnTo>
                    <a:cubicBezTo>
                      <a:pt x="5291120" y="1015741"/>
                      <a:pt x="5247992" y="1035050"/>
                      <a:pt x="5200354" y="1035050"/>
                    </a:cubicBezTo>
                    <a:lnTo>
                      <a:pt x="172512" y="1035050"/>
                    </a:lnTo>
                    <a:cubicBezTo>
                      <a:pt x="77236" y="1035050"/>
                      <a:pt x="0" y="957814"/>
                      <a:pt x="0" y="862538"/>
                    </a:cubicBezTo>
                    <a:lnTo>
                      <a:pt x="0" y="172512"/>
                    </a:lnTo>
                    <a:cubicBezTo>
                      <a:pt x="0" y="77236"/>
                      <a:pt x="77236" y="0"/>
                      <a:pt x="17251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 flipH="1">
                <a:off x="6687136" y="5614084"/>
                <a:ext cx="5335413" cy="1035050"/>
              </a:xfrm>
              <a:custGeom>
                <a:avLst/>
                <a:gdLst>
                  <a:gd name="connsiteX0" fmla="*/ 172512 w 5335413"/>
                  <a:gd name="connsiteY0" fmla="*/ 0 h 1035050"/>
                  <a:gd name="connsiteX1" fmla="*/ 3708312 w 5335413"/>
                  <a:gd name="connsiteY1" fmla="*/ 0 h 1035050"/>
                  <a:gd name="connsiteX2" fmla="*/ 3847796 w 5335413"/>
                  <a:gd name="connsiteY2" fmla="*/ 153471 h 1035050"/>
                  <a:gd name="connsiteX3" fmla="*/ 5081064 w 5335413"/>
                  <a:gd name="connsiteY3" fmla="*/ 899731 h 1035050"/>
                  <a:gd name="connsiteX4" fmla="*/ 5335413 w 5335413"/>
                  <a:gd name="connsiteY4" fmla="*/ 965131 h 1035050"/>
                  <a:gd name="connsiteX5" fmla="*/ 5322339 w 5335413"/>
                  <a:gd name="connsiteY5" fmla="*/ 984523 h 1035050"/>
                  <a:gd name="connsiteX6" fmla="*/ 5200354 w 5335413"/>
                  <a:gd name="connsiteY6" fmla="*/ 1035050 h 1035050"/>
                  <a:gd name="connsiteX7" fmla="*/ 172512 w 5335413"/>
                  <a:gd name="connsiteY7" fmla="*/ 1035050 h 1035050"/>
                  <a:gd name="connsiteX8" fmla="*/ 0 w 5335413"/>
                  <a:gd name="connsiteY8" fmla="*/ 862538 h 1035050"/>
                  <a:gd name="connsiteX9" fmla="*/ 0 w 5335413"/>
                  <a:gd name="connsiteY9" fmla="*/ 172512 h 1035050"/>
                  <a:gd name="connsiteX10" fmla="*/ 172512 w 5335413"/>
                  <a:gd name="connsiteY10" fmla="*/ 0 h 103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35413" h="1035050">
                    <a:moveTo>
                      <a:pt x="172512" y="0"/>
                    </a:moveTo>
                    <a:lnTo>
                      <a:pt x="3708312" y="0"/>
                    </a:lnTo>
                    <a:lnTo>
                      <a:pt x="3847796" y="153471"/>
                    </a:lnTo>
                    <a:cubicBezTo>
                      <a:pt x="4188224" y="493899"/>
                      <a:pt x="4609820" y="753159"/>
                      <a:pt x="5081064" y="899731"/>
                    </a:cubicBezTo>
                    <a:lnTo>
                      <a:pt x="5335413" y="965131"/>
                    </a:lnTo>
                    <a:lnTo>
                      <a:pt x="5322339" y="984523"/>
                    </a:lnTo>
                    <a:cubicBezTo>
                      <a:pt x="5291120" y="1015741"/>
                      <a:pt x="5247992" y="1035050"/>
                      <a:pt x="5200354" y="1035050"/>
                    </a:cubicBezTo>
                    <a:lnTo>
                      <a:pt x="172512" y="1035050"/>
                    </a:lnTo>
                    <a:cubicBezTo>
                      <a:pt x="77236" y="1035050"/>
                      <a:pt x="0" y="957814"/>
                      <a:pt x="0" y="862538"/>
                    </a:cubicBezTo>
                    <a:lnTo>
                      <a:pt x="0" y="172512"/>
                    </a:lnTo>
                    <a:cubicBezTo>
                      <a:pt x="0" y="77236"/>
                      <a:pt x="77236" y="0"/>
                      <a:pt x="172512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effectLst>
                <a:outerShdw blurRad="177800" dist="63500" sx="102000" sy="102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016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-149029" y="0"/>
            <a:ext cx="12724229" cy="6527842"/>
            <a:chOff x="0" y="27997"/>
            <a:chExt cx="12724229" cy="6527842"/>
          </a:xfrm>
        </p:grpSpPr>
        <p:sp>
          <p:nvSpPr>
            <p:cNvPr id="18" name="Textfeld 17"/>
            <p:cNvSpPr txBox="1"/>
            <p:nvPr/>
          </p:nvSpPr>
          <p:spPr>
            <a:xfrm>
              <a:off x="1043600" y="5724842"/>
              <a:ext cx="330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dirty="0" smtClean="0"/>
                <a:t>Wartung</a:t>
              </a:r>
              <a:endParaRPr lang="de-DE" sz="48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73551" y="85809"/>
              <a:ext cx="330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dirty="0"/>
                <a:t>b</a:t>
              </a:r>
              <a:r>
                <a:rPr lang="de-DE" sz="4800" dirty="0" smtClean="0"/>
                <a:t>aggern</a:t>
              </a:r>
              <a:endParaRPr lang="de-DE" sz="48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362050" y="42511"/>
              <a:ext cx="33092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</a:t>
              </a:r>
              <a:r>
                <a:rPr lang="de-DE" sz="2800" dirty="0" smtClean="0"/>
                <a:t>chreiten</a:t>
              </a:r>
            </a:p>
            <a:p>
              <a:r>
                <a:rPr lang="de-DE" sz="2800" dirty="0" smtClean="0"/>
                <a:t>vorne</a:t>
              </a:r>
              <a:endParaRPr lang="de-DE" sz="2800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452534" y="27997"/>
              <a:ext cx="33092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s</a:t>
              </a:r>
              <a:r>
                <a:rPr lang="de-DE" sz="2800" dirty="0" smtClean="0"/>
                <a:t>chreiten</a:t>
              </a:r>
            </a:p>
            <a:p>
              <a:r>
                <a:rPr lang="de-DE" sz="2800" dirty="0" smtClean="0"/>
                <a:t>hinten</a:t>
              </a:r>
              <a:endParaRPr lang="de-DE" sz="2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414972" y="85809"/>
              <a:ext cx="3309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800" dirty="0"/>
                <a:t>f</a:t>
              </a:r>
              <a:r>
                <a:rPr lang="de-DE" sz="4800" dirty="0" smtClean="0"/>
                <a:t>ahren</a:t>
              </a:r>
              <a:endParaRPr lang="de-DE" sz="4800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1361976" y="356359"/>
              <a:ext cx="617792" cy="51129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de-DE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324037" y="318967"/>
              <a:ext cx="617792" cy="51129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40" name="Ellipse 39"/>
            <p:cNvSpPr/>
            <p:nvPr/>
          </p:nvSpPr>
          <p:spPr>
            <a:xfrm>
              <a:off x="8346988" y="346097"/>
              <a:ext cx="617792" cy="511293"/>
            </a:xfrm>
            <a:prstGeom prst="ellipse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5358896" y="334168"/>
              <a:ext cx="617792" cy="51129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de-DE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2" name="Grafik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04169"/>
              <a:ext cx="3007725" cy="3495890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4850" y="2079318"/>
              <a:ext cx="2864091" cy="3479871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33" r="58921"/>
            <a:stretch/>
          </p:blipFill>
          <p:spPr>
            <a:xfrm>
              <a:off x="203332" y="1080487"/>
              <a:ext cx="1663930" cy="977632"/>
            </a:xfrm>
            <a:prstGeom prst="rect">
              <a:avLst/>
            </a:prstGeom>
          </p:spPr>
        </p:pic>
        <p:pic>
          <p:nvPicPr>
            <p:cNvPr id="45" name="Grafik 4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29" t="22976"/>
            <a:stretch/>
          </p:blipFill>
          <p:spPr>
            <a:xfrm>
              <a:off x="10239129" y="1134694"/>
              <a:ext cx="1122847" cy="907828"/>
            </a:xfrm>
            <a:prstGeom prst="rect">
              <a:avLst/>
            </a:prstGeom>
          </p:spPr>
        </p:pic>
        <p:grpSp>
          <p:nvGrpSpPr>
            <p:cNvPr id="46" name="Gruppieren 45"/>
            <p:cNvGrpSpPr/>
            <p:nvPr/>
          </p:nvGrpSpPr>
          <p:grpSpPr>
            <a:xfrm>
              <a:off x="1997992" y="1168534"/>
              <a:ext cx="725250" cy="736600"/>
              <a:chOff x="2104571" y="3425370"/>
              <a:chExt cx="1132115" cy="1045030"/>
            </a:xfrm>
          </p:grpSpPr>
          <p:sp>
            <p:nvSpPr>
              <p:cNvPr id="47" name="Freihandform 46"/>
              <p:cNvSpPr/>
              <p:nvPr/>
            </p:nvSpPr>
            <p:spPr>
              <a:xfrm>
                <a:off x="2104571" y="3425370"/>
                <a:ext cx="1132115" cy="1045030"/>
              </a:xfrm>
              <a:custGeom>
                <a:avLst/>
                <a:gdLst>
                  <a:gd name="connsiteX0" fmla="*/ 0 w 1132115"/>
                  <a:gd name="connsiteY0" fmla="*/ 0 h 1045030"/>
                  <a:gd name="connsiteX1" fmla="*/ 1132115 w 1132115"/>
                  <a:gd name="connsiteY1" fmla="*/ 0 h 1045030"/>
                  <a:gd name="connsiteX2" fmla="*/ 905692 w 1132115"/>
                  <a:gd name="connsiteY2" fmla="*/ 740229 h 1045030"/>
                  <a:gd name="connsiteX3" fmla="*/ 898738 w 1132115"/>
                  <a:gd name="connsiteY3" fmla="*/ 740229 h 1045030"/>
                  <a:gd name="connsiteX4" fmla="*/ 893178 w 1132115"/>
                  <a:gd name="connsiteY4" fmla="*/ 792966 h 1045030"/>
                  <a:gd name="connsiteX5" fmla="*/ 569686 w 1132115"/>
                  <a:gd name="connsiteY5" fmla="*/ 1045030 h 1045030"/>
                  <a:gd name="connsiteX6" fmla="*/ 246195 w 1132115"/>
                  <a:gd name="connsiteY6" fmla="*/ 792966 h 1045030"/>
                  <a:gd name="connsiteX7" fmla="*/ 240634 w 1132115"/>
                  <a:gd name="connsiteY7" fmla="*/ 740229 h 1045030"/>
                  <a:gd name="connsiteX8" fmla="*/ 226423 w 1132115"/>
                  <a:gd name="connsiteY8" fmla="*/ 740229 h 104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2115" h="1045030">
                    <a:moveTo>
                      <a:pt x="0" y="0"/>
                    </a:moveTo>
                    <a:lnTo>
                      <a:pt x="1132115" y="0"/>
                    </a:lnTo>
                    <a:lnTo>
                      <a:pt x="905692" y="740229"/>
                    </a:lnTo>
                    <a:lnTo>
                      <a:pt x="898738" y="740229"/>
                    </a:lnTo>
                    <a:lnTo>
                      <a:pt x="893178" y="792966"/>
                    </a:lnTo>
                    <a:cubicBezTo>
                      <a:pt x="862388" y="936819"/>
                      <a:pt x="729255" y="1045030"/>
                      <a:pt x="569686" y="1045030"/>
                    </a:cubicBezTo>
                    <a:cubicBezTo>
                      <a:pt x="410118" y="1045030"/>
                      <a:pt x="276985" y="936819"/>
                      <a:pt x="246195" y="792966"/>
                    </a:cubicBezTo>
                    <a:lnTo>
                      <a:pt x="240634" y="740229"/>
                    </a:lnTo>
                    <a:lnTo>
                      <a:pt x="226423" y="74022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2292350" y="3425370"/>
                <a:ext cx="893536" cy="65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>
                    <a:solidFill>
                      <a:schemeClr val="bg2">
                        <a:lumMod val="50000"/>
                      </a:schemeClr>
                    </a:solidFill>
                  </a:rPr>
                  <a:t>L</a:t>
                </a:r>
                <a:r>
                  <a:rPr lang="de-DE" sz="2400" dirty="0" smtClean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  <a:endParaRPr lang="de-DE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9" name="Gruppieren 48"/>
            <p:cNvGrpSpPr/>
            <p:nvPr/>
          </p:nvGrpSpPr>
          <p:grpSpPr>
            <a:xfrm>
              <a:off x="9425150" y="1232196"/>
              <a:ext cx="725250" cy="736600"/>
              <a:chOff x="2104571" y="3425370"/>
              <a:chExt cx="1132115" cy="1045030"/>
            </a:xfrm>
          </p:grpSpPr>
          <p:sp>
            <p:nvSpPr>
              <p:cNvPr id="50" name="Freihandform 49"/>
              <p:cNvSpPr/>
              <p:nvPr/>
            </p:nvSpPr>
            <p:spPr>
              <a:xfrm>
                <a:off x="2104571" y="3425370"/>
                <a:ext cx="1132115" cy="1045030"/>
              </a:xfrm>
              <a:custGeom>
                <a:avLst/>
                <a:gdLst>
                  <a:gd name="connsiteX0" fmla="*/ 0 w 1132115"/>
                  <a:gd name="connsiteY0" fmla="*/ 0 h 1045030"/>
                  <a:gd name="connsiteX1" fmla="*/ 1132115 w 1132115"/>
                  <a:gd name="connsiteY1" fmla="*/ 0 h 1045030"/>
                  <a:gd name="connsiteX2" fmla="*/ 905692 w 1132115"/>
                  <a:gd name="connsiteY2" fmla="*/ 740229 h 1045030"/>
                  <a:gd name="connsiteX3" fmla="*/ 898738 w 1132115"/>
                  <a:gd name="connsiteY3" fmla="*/ 740229 h 1045030"/>
                  <a:gd name="connsiteX4" fmla="*/ 893178 w 1132115"/>
                  <a:gd name="connsiteY4" fmla="*/ 792966 h 1045030"/>
                  <a:gd name="connsiteX5" fmla="*/ 569686 w 1132115"/>
                  <a:gd name="connsiteY5" fmla="*/ 1045030 h 1045030"/>
                  <a:gd name="connsiteX6" fmla="*/ 246195 w 1132115"/>
                  <a:gd name="connsiteY6" fmla="*/ 792966 h 1045030"/>
                  <a:gd name="connsiteX7" fmla="*/ 240634 w 1132115"/>
                  <a:gd name="connsiteY7" fmla="*/ 740229 h 1045030"/>
                  <a:gd name="connsiteX8" fmla="*/ 226423 w 1132115"/>
                  <a:gd name="connsiteY8" fmla="*/ 740229 h 104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2115" h="1045030">
                    <a:moveTo>
                      <a:pt x="0" y="0"/>
                    </a:moveTo>
                    <a:lnTo>
                      <a:pt x="1132115" y="0"/>
                    </a:lnTo>
                    <a:lnTo>
                      <a:pt x="905692" y="740229"/>
                    </a:lnTo>
                    <a:lnTo>
                      <a:pt x="898738" y="740229"/>
                    </a:lnTo>
                    <a:lnTo>
                      <a:pt x="893178" y="792966"/>
                    </a:lnTo>
                    <a:cubicBezTo>
                      <a:pt x="862388" y="936819"/>
                      <a:pt x="729255" y="1045030"/>
                      <a:pt x="569686" y="1045030"/>
                    </a:cubicBezTo>
                    <a:cubicBezTo>
                      <a:pt x="410118" y="1045030"/>
                      <a:pt x="276985" y="936819"/>
                      <a:pt x="246195" y="792966"/>
                    </a:cubicBezTo>
                    <a:lnTo>
                      <a:pt x="240634" y="740229"/>
                    </a:lnTo>
                    <a:lnTo>
                      <a:pt x="226423" y="740229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2292350" y="3425370"/>
                <a:ext cx="893536" cy="654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bg2">
                        <a:lumMod val="50000"/>
                      </a:schemeClr>
                    </a:solidFill>
                  </a:rPr>
                  <a:t>R2</a:t>
                </a:r>
                <a:endParaRPr lang="de-DE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53" name="Grafik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3834" y="2012147"/>
            <a:ext cx="4882656" cy="3356268"/>
          </a:xfrm>
          <a:prstGeom prst="rect">
            <a:avLst/>
          </a:prstGeom>
        </p:spPr>
      </p:pic>
      <p:sp>
        <p:nvSpPr>
          <p:cNvPr id="52" name="Textfeld 51"/>
          <p:cNvSpPr txBox="1"/>
          <p:nvPr/>
        </p:nvSpPr>
        <p:spPr>
          <a:xfrm>
            <a:off x="8404909" y="5741162"/>
            <a:ext cx="3309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/>
              <a:t>Gamepad</a:t>
            </a:r>
            <a:endParaRPr lang="de-DE" sz="4800" dirty="0"/>
          </a:p>
        </p:txBody>
      </p:sp>
      <p:sp>
        <p:nvSpPr>
          <p:cNvPr id="55" name="Freihandform 54"/>
          <p:cNvSpPr/>
          <p:nvPr/>
        </p:nvSpPr>
        <p:spPr>
          <a:xfrm rot="16200000">
            <a:off x="4570893" y="2376217"/>
            <a:ext cx="724930" cy="621960"/>
          </a:xfrm>
          <a:custGeom>
            <a:avLst/>
            <a:gdLst>
              <a:gd name="connsiteX0" fmla="*/ 1178011 w 2635324"/>
              <a:gd name="connsiteY0" fmla="*/ 1173891 h 2347784"/>
              <a:gd name="connsiteX1" fmla="*/ 996778 w 2635324"/>
              <a:gd name="connsiteY1" fmla="*/ 992658 h 2347784"/>
              <a:gd name="connsiteX2" fmla="*/ 868627 w 2635324"/>
              <a:gd name="connsiteY2" fmla="*/ 1045740 h 2347784"/>
              <a:gd name="connsiteX3" fmla="*/ 860946 w 2635324"/>
              <a:gd name="connsiteY3" fmla="*/ 1057133 h 2347784"/>
              <a:gd name="connsiteX4" fmla="*/ 423115 w 2635324"/>
              <a:gd name="connsiteY4" fmla="*/ 974834 h 2347784"/>
              <a:gd name="connsiteX5" fmla="*/ 423115 w 2635324"/>
              <a:gd name="connsiteY5" fmla="*/ 1372946 h 2347784"/>
              <a:gd name="connsiteX6" fmla="*/ 860945 w 2635324"/>
              <a:gd name="connsiteY6" fmla="*/ 1290647 h 2347784"/>
              <a:gd name="connsiteX7" fmla="*/ 868627 w 2635324"/>
              <a:gd name="connsiteY7" fmla="*/ 1302042 h 2347784"/>
              <a:gd name="connsiteX8" fmla="*/ 996778 w 2635324"/>
              <a:gd name="connsiteY8" fmla="*/ 1355124 h 2347784"/>
              <a:gd name="connsiteX9" fmla="*/ 1178011 w 2635324"/>
              <a:gd name="connsiteY9" fmla="*/ 1173891 h 2347784"/>
              <a:gd name="connsiteX10" fmla="*/ 2273627 w 2635324"/>
              <a:gd name="connsiteY10" fmla="*/ 1172826 h 2347784"/>
              <a:gd name="connsiteX11" fmla="*/ 2151487 w 2635324"/>
              <a:gd name="connsiteY11" fmla="*/ 743476 h 2347784"/>
              <a:gd name="connsiteX12" fmla="*/ 1400406 w 2635324"/>
              <a:gd name="connsiteY12" fmla="*/ 333790 h 2347784"/>
              <a:gd name="connsiteX13" fmla="*/ 1410706 w 2635324"/>
              <a:gd name="connsiteY13" fmla="*/ 2022370 h 2347784"/>
              <a:gd name="connsiteX14" fmla="*/ 2156848 w 2635324"/>
              <a:gd name="connsiteY14" fmla="*/ 1603623 h 2347784"/>
              <a:gd name="connsiteX15" fmla="*/ 2273627 w 2635324"/>
              <a:gd name="connsiteY15" fmla="*/ 1172826 h 2347784"/>
              <a:gd name="connsiteX16" fmla="*/ 2635324 w 2635324"/>
              <a:gd name="connsiteY16" fmla="*/ 1173892 h 2347784"/>
              <a:gd name="connsiteX17" fmla="*/ 1317662 w 2635324"/>
              <a:gd name="connsiteY17" fmla="*/ 2347784 h 2347784"/>
              <a:gd name="connsiteX18" fmla="*/ 0 w 2635324"/>
              <a:gd name="connsiteY18" fmla="*/ 2347783 h 2347784"/>
              <a:gd name="connsiteX19" fmla="*/ 0 w 2635324"/>
              <a:gd name="connsiteY19" fmla="*/ 0 h 2347784"/>
              <a:gd name="connsiteX20" fmla="*/ 1317662 w 2635324"/>
              <a:gd name="connsiteY20" fmla="*/ 0 h 2347784"/>
              <a:gd name="connsiteX21" fmla="*/ 2635324 w 2635324"/>
              <a:gd name="connsiteY21" fmla="*/ 1173892 h 23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35324" h="2347784">
                <a:moveTo>
                  <a:pt x="1178011" y="1173891"/>
                </a:moveTo>
                <a:cubicBezTo>
                  <a:pt x="1178011" y="1073799"/>
                  <a:pt x="1096870" y="992658"/>
                  <a:pt x="996778" y="992658"/>
                </a:cubicBezTo>
                <a:cubicBezTo>
                  <a:pt x="946732" y="992658"/>
                  <a:pt x="901424" y="1012943"/>
                  <a:pt x="868627" y="1045740"/>
                </a:cubicBezTo>
                <a:lnTo>
                  <a:pt x="860946" y="1057133"/>
                </a:lnTo>
                <a:lnTo>
                  <a:pt x="423115" y="974834"/>
                </a:lnTo>
                <a:lnTo>
                  <a:pt x="423115" y="1372946"/>
                </a:lnTo>
                <a:lnTo>
                  <a:pt x="860945" y="1290647"/>
                </a:lnTo>
                <a:lnTo>
                  <a:pt x="868627" y="1302042"/>
                </a:lnTo>
                <a:cubicBezTo>
                  <a:pt x="901424" y="1334839"/>
                  <a:pt x="946732" y="1355124"/>
                  <a:pt x="996778" y="1355124"/>
                </a:cubicBezTo>
                <a:cubicBezTo>
                  <a:pt x="1096870" y="1355124"/>
                  <a:pt x="1178011" y="1273983"/>
                  <a:pt x="1178011" y="1173891"/>
                </a:cubicBezTo>
                <a:close/>
                <a:moveTo>
                  <a:pt x="2273627" y="1172826"/>
                </a:moveTo>
                <a:cubicBezTo>
                  <a:pt x="2272700" y="1024097"/>
                  <a:pt x="2231953" y="875608"/>
                  <a:pt x="2151487" y="743476"/>
                </a:cubicBezTo>
                <a:cubicBezTo>
                  <a:pt x="1993608" y="484227"/>
                  <a:pt x="1707133" y="327966"/>
                  <a:pt x="1400406" y="333790"/>
                </a:cubicBezTo>
                <a:cubicBezTo>
                  <a:pt x="1403839" y="896650"/>
                  <a:pt x="1407273" y="1459510"/>
                  <a:pt x="1410706" y="2022370"/>
                </a:cubicBezTo>
                <a:cubicBezTo>
                  <a:pt x="1717562" y="2024559"/>
                  <a:pt x="2002173" y="1864831"/>
                  <a:pt x="2156848" y="1603623"/>
                </a:cubicBezTo>
                <a:cubicBezTo>
                  <a:pt x="2235661" y="1470527"/>
                  <a:pt x="2274554" y="1321556"/>
                  <a:pt x="2273627" y="1172826"/>
                </a:cubicBezTo>
                <a:close/>
                <a:moveTo>
                  <a:pt x="2635324" y="1173892"/>
                </a:moveTo>
                <a:cubicBezTo>
                  <a:pt x="2635324" y="1822215"/>
                  <a:pt x="2045387" y="2347784"/>
                  <a:pt x="1317662" y="2347784"/>
                </a:cubicBezTo>
                <a:lnTo>
                  <a:pt x="0" y="2347783"/>
                </a:lnTo>
                <a:lnTo>
                  <a:pt x="0" y="0"/>
                </a:lnTo>
                <a:lnTo>
                  <a:pt x="1317662" y="0"/>
                </a:lnTo>
                <a:cubicBezTo>
                  <a:pt x="2045387" y="0"/>
                  <a:pt x="2635324" y="525569"/>
                  <a:pt x="2635324" y="1173892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 rot="16200000">
            <a:off x="4726696" y="4940639"/>
            <a:ext cx="724930" cy="621960"/>
          </a:xfrm>
          <a:custGeom>
            <a:avLst/>
            <a:gdLst>
              <a:gd name="connsiteX0" fmla="*/ 1178011 w 2635324"/>
              <a:gd name="connsiteY0" fmla="*/ 1173891 h 2347784"/>
              <a:gd name="connsiteX1" fmla="*/ 996778 w 2635324"/>
              <a:gd name="connsiteY1" fmla="*/ 992658 h 2347784"/>
              <a:gd name="connsiteX2" fmla="*/ 868627 w 2635324"/>
              <a:gd name="connsiteY2" fmla="*/ 1045740 h 2347784"/>
              <a:gd name="connsiteX3" fmla="*/ 860946 w 2635324"/>
              <a:gd name="connsiteY3" fmla="*/ 1057133 h 2347784"/>
              <a:gd name="connsiteX4" fmla="*/ 423115 w 2635324"/>
              <a:gd name="connsiteY4" fmla="*/ 974834 h 2347784"/>
              <a:gd name="connsiteX5" fmla="*/ 423115 w 2635324"/>
              <a:gd name="connsiteY5" fmla="*/ 1372946 h 2347784"/>
              <a:gd name="connsiteX6" fmla="*/ 860945 w 2635324"/>
              <a:gd name="connsiteY6" fmla="*/ 1290647 h 2347784"/>
              <a:gd name="connsiteX7" fmla="*/ 868627 w 2635324"/>
              <a:gd name="connsiteY7" fmla="*/ 1302042 h 2347784"/>
              <a:gd name="connsiteX8" fmla="*/ 996778 w 2635324"/>
              <a:gd name="connsiteY8" fmla="*/ 1355124 h 2347784"/>
              <a:gd name="connsiteX9" fmla="*/ 1178011 w 2635324"/>
              <a:gd name="connsiteY9" fmla="*/ 1173891 h 2347784"/>
              <a:gd name="connsiteX10" fmla="*/ 2273627 w 2635324"/>
              <a:gd name="connsiteY10" fmla="*/ 1172826 h 2347784"/>
              <a:gd name="connsiteX11" fmla="*/ 2151487 w 2635324"/>
              <a:gd name="connsiteY11" fmla="*/ 743476 h 2347784"/>
              <a:gd name="connsiteX12" fmla="*/ 1400406 w 2635324"/>
              <a:gd name="connsiteY12" fmla="*/ 333790 h 2347784"/>
              <a:gd name="connsiteX13" fmla="*/ 1410706 w 2635324"/>
              <a:gd name="connsiteY13" fmla="*/ 2022370 h 2347784"/>
              <a:gd name="connsiteX14" fmla="*/ 2156848 w 2635324"/>
              <a:gd name="connsiteY14" fmla="*/ 1603623 h 2347784"/>
              <a:gd name="connsiteX15" fmla="*/ 2273627 w 2635324"/>
              <a:gd name="connsiteY15" fmla="*/ 1172826 h 2347784"/>
              <a:gd name="connsiteX16" fmla="*/ 2635324 w 2635324"/>
              <a:gd name="connsiteY16" fmla="*/ 1173892 h 2347784"/>
              <a:gd name="connsiteX17" fmla="*/ 1317662 w 2635324"/>
              <a:gd name="connsiteY17" fmla="*/ 2347784 h 2347784"/>
              <a:gd name="connsiteX18" fmla="*/ 0 w 2635324"/>
              <a:gd name="connsiteY18" fmla="*/ 2347783 h 2347784"/>
              <a:gd name="connsiteX19" fmla="*/ 0 w 2635324"/>
              <a:gd name="connsiteY19" fmla="*/ 0 h 2347784"/>
              <a:gd name="connsiteX20" fmla="*/ 1317662 w 2635324"/>
              <a:gd name="connsiteY20" fmla="*/ 0 h 2347784"/>
              <a:gd name="connsiteX21" fmla="*/ 2635324 w 2635324"/>
              <a:gd name="connsiteY21" fmla="*/ 1173892 h 23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35324" h="2347784">
                <a:moveTo>
                  <a:pt x="1178011" y="1173891"/>
                </a:moveTo>
                <a:cubicBezTo>
                  <a:pt x="1178011" y="1073799"/>
                  <a:pt x="1096870" y="992658"/>
                  <a:pt x="996778" y="992658"/>
                </a:cubicBezTo>
                <a:cubicBezTo>
                  <a:pt x="946732" y="992658"/>
                  <a:pt x="901424" y="1012943"/>
                  <a:pt x="868627" y="1045740"/>
                </a:cubicBezTo>
                <a:lnTo>
                  <a:pt x="860946" y="1057133"/>
                </a:lnTo>
                <a:lnTo>
                  <a:pt x="423115" y="974834"/>
                </a:lnTo>
                <a:lnTo>
                  <a:pt x="423115" y="1372946"/>
                </a:lnTo>
                <a:lnTo>
                  <a:pt x="860945" y="1290647"/>
                </a:lnTo>
                <a:lnTo>
                  <a:pt x="868627" y="1302042"/>
                </a:lnTo>
                <a:cubicBezTo>
                  <a:pt x="901424" y="1334839"/>
                  <a:pt x="946732" y="1355124"/>
                  <a:pt x="996778" y="1355124"/>
                </a:cubicBezTo>
                <a:cubicBezTo>
                  <a:pt x="1096870" y="1355124"/>
                  <a:pt x="1178011" y="1273983"/>
                  <a:pt x="1178011" y="1173891"/>
                </a:cubicBezTo>
                <a:close/>
                <a:moveTo>
                  <a:pt x="2273627" y="1172826"/>
                </a:moveTo>
                <a:cubicBezTo>
                  <a:pt x="2272700" y="1024097"/>
                  <a:pt x="2231953" y="875608"/>
                  <a:pt x="2151487" y="743476"/>
                </a:cubicBezTo>
                <a:cubicBezTo>
                  <a:pt x="1993608" y="484227"/>
                  <a:pt x="1707133" y="327966"/>
                  <a:pt x="1400406" y="333790"/>
                </a:cubicBezTo>
                <a:cubicBezTo>
                  <a:pt x="1403839" y="896650"/>
                  <a:pt x="1407273" y="1459510"/>
                  <a:pt x="1410706" y="2022370"/>
                </a:cubicBezTo>
                <a:cubicBezTo>
                  <a:pt x="1717562" y="2024559"/>
                  <a:pt x="2002173" y="1864831"/>
                  <a:pt x="2156848" y="1603623"/>
                </a:cubicBezTo>
                <a:cubicBezTo>
                  <a:pt x="2235661" y="1470527"/>
                  <a:pt x="2274554" y="1321556"/>
                  <a:pt x="2273627" y="1172826"/>
                </a:cubicBezTo>
                <a:close/>
                <a:moveTo>
                  <a:pt x="2635324" y="1173892"/>
                </a:moveTo>
                <a:cubicBezTo>
                  <a:pt x="2635324" y="1822215"/>
                  <a:pt x="2045387" y="2347784"/>
                  <a:pt x="1317662" y="2347784"/>
                </a:cubicBezTo>
                <a:lnTo>
                  <a:pt x="0" y="2347783"/>
                </a:lnTo>
                <a:lnTo>
                  <a:pt x="0" y="0"/>
                </a:lnTo>
                <a:lnTo>
                  <a:pt x="1317662" y="0"/>
                </a:lnTo>
                <a:cubicBezTo>
                  <a:pt x="2045387" y="0"/>
                  <a:pt x="2635324" y="525569"/>
                  <a:pt x="2635324" y="1173892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6200000">
            <a:off x="6389175" y="4940639"/>
            <a:ext cx="724930" cy="621960"/>
          </a:xfrm>
          <a:custGeom>
            <a:avLst/>
            <a:gdLst>
              <a:gd name="connsiteX0" fmla="*/ 1178011 w 2635324"/>
              <a:gd name="connsiteY0" fmla="*/ 1173891 h 2347784"/>
              <a:gd name="connsiteX1" fmla="*/ 996778 w 2635324"/>
              <a:gd name="connsiteY1" fmla="*/ 992658 h 2347784"/>
              <a:gd name="connsiteX2" fmla="*/ 868627 w 2635324"/>
              <a:gd name="connsiteY2" fmla="*/ 1045740 h 2347784"/>
              <a:gd name="connsiteX3" fmla="*/ 860946 w 2635324"/>
              <a:gd name="connsiteY3" fmla="*/ 1057133 h 2347784"/>
              <a:gd name="connsiteX4" fmla="*/ 423115 w 2635324"/>
              <a:gd name="connsiteY4" fmla="*/ 974834 h 2347784"/>
              <a:gd name="connsiteX5" fmla="*/ 423115 w 2635324"/>
              <a:gd name="connsiteY5" fmla="*/ 1372946 h 2347784"/>
              <a:gd name="connsiteX6" fmla="*/ 860945 w 2635324"/>
              <a:gd name="connsiteY6" fmla="*/ 1290647 h 2347784"/>
              <a:gd name="connsiteX7" fmla="*/ 868627 w 2635324"/>
              <a:gd name="connsiteY7" fmla="*/ 1302042 h 2347784"/>
              <a:gd name="connsiteX8" fmla="*/ 996778 w 2635324"/>
              <a:gd name="connsiteY8" fmla="*/ 1355124 h 2347784"/>
              <a:gd name="connsiteX9" fmla="*/ 1178011 w 2635324"/>
              <a:gd name="connsiteY9" fmla="*/ 1173891 h 2347784"/>
              <a:gd name="connsiteX10" fmla="*/ 2273627 w 2635324"/>
              <a:gd name="connsiteY10" fmla="*/ 1172826 h 2347784"/>
              <a:gd name="connsiteX11" fmla="*/ 2151487 w 2635324"/>
              <a:gd name="connsiteY11" fmla="*/ 743476 h 2347784"/>
              <a:gd name="connsiteX12" fmla="*/ 1400406 w 2635324"/>
              <a:gd name="connsiteY12" fmla="*/ 333790 h 2347784"/>
              <a:gd name="connsiteX13" fmla="*/ 1410706 w 2635324"/>
              <a:gd name="connsiteY13" fmla="*/ 2022370 h 2347784"/>
              <a:gd name="connsiteX14" fmla="*/ 2156848 w 2635324"/>
              <a:gd name="connsiteY14" fmla="*/ 1603623 h 2347784"/>
              <a:gd name="connsiteX15" fmla="*/ 2273627 w 2635324"/>
              <a:gd name="connsiteY15" fmla="*/ 1172826 h 2347784"/>
              <a:gd name="connsiteX16" fmla="*/ 2635324 w 2635324"/>
              <a:gd name="connsiteY16" fmla="*/ 1173892 h 2347784"/>
              <a:gd name="connsiteX17" fmla="*/ 1317662 w 2635324"/>
              <a:gd name="connsiteY17" fmla="*/ 2347784 h 2347784"/>
              <a:gd name="connsiteX18" fmla="*/ 0 w 2635324"/>
              <a:gd name="connsiteY18" fmla="*/ 2347783 h 2347784"/>
              <a:gd name="connsiteX19" fmla="*/ 0 w 2635324"/>
              <a:gd name="connsiteY19" fmla="*/ 0 h 2347784"/>
              <a:gd name="connsiteX20" fmla="*/ 1317662 w 2635324"/>
              <a:gd name="connsiteY20" fmla="*/ 0 h 2347784"/>
              <a:gd name="connsiteX21" fmla="*/ 2635324 w 2635324"/>
              <a:gd name="connsiteY21" fmla="*/ 1173892 h 23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35324" h="2347784">
                <a:moveTo>
                  <a:pt x="1178011" y="1173891"/>
                </a:moveTo>
                <a:cubicBezTo>
                  <a:pt x="1178011" y="1073799"/>
                  <a:pt x="1096870" y="992658"/>
                  <a:pt x="996778" y="992658"/>
                </a:cubicBezTo>
                <a:cubicBezTo>
                  <a:pt x="946732" y="992658"/>
                  <a:pt x="901424" y="1012943"/>
                  <a:pt x="868627" y="1045740"/>
                </a:cubicBezTo>
                <a:lnTo>
                  <a:pt x="860946" y="1057133"/>
                </a:lnTo>
                <a:lnTo>
                  <a:pt x="423115" y="974834"/>
                </a:lnTo>
                <a:lnTo>
                  <a:pt x="423115" y="1372946"/>
                </a:lnTo>
                <a:lnTo>
                  <a:pt x="860945" y="1290647"/>
                </a:lnTo>
                <a:lnTo>
                  <a:pt x="868627" y="1302042"/>
                </a:lnTo>
                <a:cubicBezTo>
                  <a:pt x="901424" y="1334839"/>
                  <a:pt x="946732" y="1355124"/>
                  <a:pt x="996778" y="1355124"/>
                </a:cubicBezTo>
                <a:cubicBezTo>
                  <a:pt x="1096870" y="1355124"/>
                  <a:pt x="1178011" y="1273983"/>
                  <a:pt x="1178011" y="1173891"/>
                </a:cubicBezTo>
                <a:close/>
                <a:moveTo>
                  <a:pt x="2273627" y="1172826"/>
                </a:moveTo>
                <a:cubicBezTo>
                  <a:pt x="2272700" y="1024097"/>
                  <a:pt x="2231953" y="875608"/>
                  <a:pt x="2151487" y="743476"/>
                </a:cubicBezTo>
                <a:cubicBezTo>
                  <a:pt x="1993608" y="484227"/>
                  <a:pt x="1707133" y="327966"/>
                  <a:pt x="1400406" y="333790"/>
                </a:cubicBezTo>
                <a:cubicBezTo>
                  <a:pt x="1403839" y="896650"/>
                  <a:pt x="1407273" y="1459510"/>
                  <a:pt x="1410706" y="2022370"/>
                </a:cubicBezTo>
                <a:cubicBezTo>
                  <a:pt x="1717562" y="2024559"/>
                  <a:pt x="2002173" y="1864831"/>
                  <a:pt x="2156848" y="1603623"/>
                </a:cubicBezTo>
                <a:cubicBezTo>
                  <a:pt x="2235661" y="1470527"/>
                  <a:pt x="2274554" y="1321556"/>
                  <a:pt x="2273627" y="1172826"/>
                </a:cubicBezTo>
                <a:close/>
                <a:moveTo>
                  <a:pt x="2635324" y="1173892"/>
                </a:moveTo>
                <a:cubicBezTo>
                  <a:pt x="2635324" y="1822215"/>
                  <a:pt x="2045387" y="2347784"/>
                  <a:pt x="1317662" y="2347784"/>
                </a:cubicBezTo>
                <a:lnTo>
                  <a:pt x="0" y="2347783"/>
                </a:lnTo>
                <a:lnTo>
                  <a:pt x="0" y="0"/>
                </a:lnTo>
                <a:lnTo>
                  <a:pt x="1317662" y="0"/>
                </a:lnTo>
                <a:cubicBezTo>
                  <a:pt x="2045387" y="0"/>
                  <a:pt x="2635324" y="525569"/>
                  <a:pt x="2635324" y="1173892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0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gerundetes Rechteck 20"/>
          <p:cNvSpPr/>
          <p:nvPr/>
        </p:nvSpPr>
        <p:spPr>
          <a:xfrm>
            <a:off x="40943" y="62816"/>
            <a:ext cx="2987207" cy="87698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362050" y="860150"/>
            <a:ext cx="5472000" cy="5472000"/>
          </a:xfrm>
          <a:prstGeom prst="ellipse">
            <a:avLst/>
          </a:prstGeom>
          <a:solidFill>
            <a:srgbClr val="00B0F0"/>
          </a:solidFill>
          <a:ln w="34925" cmpd="sng">
            <a:solidFill>
              <a:schemeClr val="bg1">
                <a:alpha val="82000"/>
              </a:schemeClr>
            </a:solidFill>
          </a:ln>
          <a:effectLst>
            <a:softEdge rad="0"/>
          </a:effectLst>
          <a:scene3d>
            <a:camera prst="orthographicFront"/>
            <a:lightRig rig="morning" dir="t"/>
          </a:scene3d>
          <a:sp3d prstMaterial="flat">
            <a:bevelT w="546100" h="463550"/>
            <a:bevelB w="406400" h="323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/>
          <p:cNvGrpSpPr/>
          <p:nvPr/>
        </p:nvGrpSpPr>
        <p:grpSpPr>
          <a:xfrm>
            <a:off x="72475" y="100916"/>
            <a:ext cx="11950074" cy="6548218"/>
            <a:chOff x="72475" y="100916"/>
            <a:chExt cx="11950074" cy="6548218"/>
          </a:xfrm>
        </p:grpSpPr>
        <p:sp>
          <p:nvSpPr>
            <p:cNvPr id="4" name="Ellipse 3"/>
            <p:cNvSpPr/>
            <p:nvPr/>
          </p:nvSpPr>
          <p:spPr>
            <a:xfrm>
              <a:off x="3441700" y="939800"/>
              <a:ext cx="5321300" cy="53213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2475" y="100916"/>
              <a:ext cx="2880000" cy="787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167512" y="100916"/>
              <a:ext cx="2880000" cy="787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155030" y="100916"/>
              <a:ext cx="2880000" cy="787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9142549" y="100916"/>
              <a:ext cx="2880000" cy="7874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126234" y="1041400"/>
              <a:ext cx="4397272" cy="4381500"/>
            </a:xfrm>
            <a:custGeom>
              <a:avLst/>
              <a:gdLst>
                <a:gd name="connsiteX0" fmla="*/ 209567 w 4397272"/>
                <a:gd name="connsiteY0" fmla="*/ 0 h 4381500"/>
                <a:gd name="connsiteX1" fmla="*/ 4397272 w 4397272"/>
                <a:gd name="connsiteY1" fmla="*/ 0 h 4381500"/>
                <a:gd name="connsiteX2" fmla="*/ 4293253 w 4397272"/>
                <a:gd name="connsiteY2" fmla="*/ 63194 h 4381500"/>
                <a:gd name="connsiteX3" fmla="*/ 2966216 w 4397272"/>
                <a:gd name="connsiteY3" fmla="*/ 2559050 h 4381500"/>
                <a:gd name="connsiteX4" fmla="*/ 3480260 w 4397272"/>
                <a:gd name="connsiteY4" fmla="*/ 4241914 h 4381500"/>
                <a:gd name="connsiteX5" fmla="*/ 3584641 w 4397272"/>
                <a:gd name="connsiteY5" fmla="*/ 4381500 h 4381500"/>
                <a:gd name="connsiteX6" fmla="*/ 209567 w 4397272"/>
                <a:gd name="connsiteY6" fmla="*/ 4381500 h 4381500"/>
                <a:gd name="connsiteX7" fmla="*/ 0 w 4397272"/>
                <a:gd name="connsiteY7" fmla="*/ 4171933 h 4381500"/>
                <a:gd name="connsiteX8" fmla="*/ 0 w 4397272"/>
                <a:gd name="connsiteY8" fmla="*/ 209567 h 4381500"/>
                <a:gd name="connsiteX9" fmla="*/ 209567 w 4397272"/>
                <a:gd name="connsiteY9" fmla="*/ 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7272" h="4381500">
                  <a:moveTo>
                    <a:pt x="209567" y="0"/>
                  </a:moveTo>
                  <a:lnTo>
                    <a:pt x="4397272" y="0"/>
                  </a:lnTo>
                  <a:lnTo>
                    <a:pt x="4293253" y="63194"/>
                  </a:lnTo>
                  <a:cubicBezTo>
                    <a:pt x="3492614" y="604095"/>
                    <a:pt x="2966216" y="1520099"/>
                    <a:pt x="2966216" y="2559050"/>
                  </a:cubicBezTo>
                  <a:cubicBezTo>
                    <a:pt x="2966216" y="3182421"/>
                    <a:pt x="3155719" y="3761531"/>
                    <a:pt x="3480260" y="4241914"/>
                  </a:cubicBezTo>
                  <a:lnTo>
                    <a:pt x="3584641" y="4381500"/>
                  </a:lnTo>
                  <a:lnTo>
                    <a:pt x="209567" y="4381500"/>
                  </a:lnTo>
                  <a:cubicBezTo>
                    <a:pt x="93826" y="4381500"/>
                    <a:pt x="0" y="4287674"/>
                    <a:pt x="0" y="4171933"/>
                  </a:cubicBezTo>
                  <a:lnTo>
                    <a:pt x="0" y="209567"/>
                  </a:lnTo>
                  <a:cubicBezTo>
                    <a:pt x="0" y="93826"/>
                    <a:pt x="93826" y="0"/>
                    <a:pt x="20956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126235" y="5575300"/>
              <a:ext cx="5335413" cy="1035050"/>
            </a:xfrm>
            <a:custGeom>
              <a:avLst/>
              <a:gdLst>
                <a:gd name="connsiteX0" fmla="*/ 172512 w 5335413"/>
                <a:gd name="connsiteY0" fmla="*/ 0 h 1035050"/>
                <a:gd name="connsiteX1" fmla="*/ 3708312 w 5335413"/>
                <a:gd name="connsiteY1" fmla="*/ 0 h 1035050"/>
                <a:gd name="connsiteX2" fmla="*/ 3847796 w 5335413"/>
                <a:gd name="connsiteY2" fmla="*/ 153471 h 1035050"/>
                <a:gd name="connsiteX3" fmla="*/ 5081064 w 5335413"/>
                <a:gd name="connsiteY3" fmla="*/ 899731 h 1035050"/>
                <a:gd name="connsiteX4" fmla="*/ 5335413 w 5335413"/>
                <a:gd name="connsiteY4" fmla="*/ 965131 h 1035050"/>
                <a:gd name="connsiteX5" fmla="*/ 5322339 w 5335413"/>
                <a:gd name="connsiteY5" fmla="*/ 984523 h 1035050"/>
                <a:gd name="connsiteX6" fmla="*/ 5200354 w 5335413"/>
                <a:gd name="connsiteY6" fmla="*/ 1035050 h 1035050"/>
                <a:gd name="connsiteX7" fmla="*/ 172512 w 5335413"/>
                <a:gd name="connsiteY7" fmla="*/ 1035050 h 1035050"/>
                <a:gd name="connsiteX8" fmla="*/ 0 w 5335413"/>
                <a:gd name="connsiteY8" fmla="*/ 862538 h 1035050"/>
                <a:gd name="connsiteX9" fmla="*/ 0 w 5335413"/>
                <a:gd name="connsiteY9" fmla="*/ 172512 h 1035050"/>
                <a:gd name="connsiteX10" fmla="*/ 172512 w 5335413"/>
                <a:gd name="connsiteY10" fmla="*/ 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5413" h="1035050">
                  <a:moveTo>
                    <a:pt x="172512" y="0"/>
                  </a:moveTo>
                  <a:lnTo>
                    <a:pt x="3708312" y="0"/>
                  </a:lnTo>
                  <a:lnTo>
                    <a:pt x="3847796" y="153471"/>
                  </a:lnTo>
                  <a:cubicBezTo>
                    <a:pt x="4188224" y="493899"/>
                    <a:pt x="4609820" y="753159"/>
                    <a:pt x="5081064" y="899731"/>
                  </a:cubicBezTo>
                  <a:lnTo>
                    <a:pt x="5335413" y="965131"/>
                  </a:lnTo>
                  <a:lnTo>
                    <a:pt x="5322339" y="984523"/>
                  </a:lnTo>
                  <a:cubicBezTo>
                    <a:pt x="5291120" y="1015741"/>
                    <a:pt x="5247992" y="1035050"/>
                    <a:pt x="5200354" y="1035050"/>
                  </a:cubicBezTo>
                  <a:lnTo>
                    <a:pt x="172512" y="1035050"/>
                  </a:lnTo>
                  <a:cubicBezTo>
                    <a:pt x="77236" y="1035050"/>
                    <a:pt x="0" y="957814"/>
                    <a:pt x="0" y="862538"/>
                  </a:cubicBezTo>
                  <a:lnTo>
                    <a:pt x="0" y="172512"/>
                  </a:lnTo>
                  <a:cubicBezTo>
                    <a:pt x="0" y="77236"/>
                    <a:pt x="77236" y="0"/>
                    <a:pt x="17251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 flipH="1">
              <a:off x="7625277" y="1066800"/>
              <a:ext cx="4397272" cy="4381500"/>
            </a:xfrm>
            <a:custGeom>
              <a:avLst/>
              <a:gdLst>
                <a:gd name="connsiteX0" fmla="*/ 209567 w 4397272"/>
                <a:gd name="connsiteY0" fmla="*/ 0 h 4381500"/>
                <a:gd name="connsiteX1" fmla="*/ 4397272 w 4397272"/>
                <a:gd name="connsiteY1" fmla="*/ 0 h 4381500"/>
                <a:gd name="connsiteX2" fmla="*/ 4293253 w 4397272"/>
                <a:gd name="connsiteY2" fmla="*/ 63194 h 4381500"/>
                <a:gd name="connsiteX3" fmla="*/ 2966216 w 4397272"/>
                <a:gd name="connsiteY3" fmla="*/ 2559050 h 4381500"/>
                <a:gd name="connsiteX4" fmla="*/ 3480260 w 4397272"/>
                <a:gd name="connsiteY4" fmla="*/ 4241914 h 4381500"/>
                <a:gd name="connsiteX5" fmla="*/ 3584641 w 4397272"/>
                <a:gd name="connsiteY5" fmla="*/ 4381500 h 4381500"/>
                <a:gd name="connsiteX6" fmla="*/ 209567 w 4397272"/>
                <a:gd name="connsiteY6" fmla="*/ 4381500 h 4381500"/>
                <a:gd name="connsiteX7" fmla="*/ 0 w 4397272"/>
                <a:gd name="connsiteY7" fmla="*/ 4171933 h 4381500"/>
                <a:gd name="connsiteX8" fmla="*/ 0 w 4397272"/>
                <a:gd name="connsiteY8" fmla="*/ 209567 h 4381500"/>
                <a:gd name="connsiteX9" fmla="*/ 209567 w 4397272"/>
                <a:gd name="connsiteY9" fmla="*/ 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7272" h="4381500">
                  <a:moveTo>
                    <a:pt x="209567" y="0"/>
                  </a:moveTo>
                  <a:lnTo>
                    <a:pt x="4397272" y="0"/>
                  </a:lnTo>
                  <a:lnTo>
                    <a:pt x="4293253" y="63194"/>
                  </a:lnTo>
                  <a:cubicBezTo>
                    <a:pt x="3492614" y="604095"/>
                    <a:pt x="2966216" y="1520099"/>
                    <a:pt x="2966216" y="2559050"/>
                  </a:cubicBezTo>
                  <a:cubicBezTo>
                    <a:pt x="2966216" y="3182421"/>
                    <a:pt x="3155719" y="3761531"/>
                    <a:pt x="3480260" y="4241914"/>
                  </a:cubicBezTo>
                  <a:lnTo>
                    <a:pt x="3584641" y="4381500"/>
                  </a:lnTo>
                  <a:lnTo>
                    <a:pt x="209567" y="4381500"/>
                  </a:lnTo>
                  <a:cubicBezTo>
                    <a:pt x="93826" y="4381500"/>
                    <a:pt x="0" y="4287674"/>
                    <a:pt x="0" y="4171933"/>
                  </a:cubicBezTo>
                  <a:lnTo>
                    <a:pt x="0" y="209567"/>
                  </a:lnTo>
                  <a:cubicBezTo>
                    <a:pt x="0" y="93826"/>
                    <a:pt x="93826" y="0"/>
                    <a:pt x="20956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 flipH="1">
              <a:off x="6687136" y="5614084"/>
              <a:ext cx="5335413" cy="1035050"/>
            </a:xfrm>
            <a:custGeom>
              <a:avLst/>
              <a:gdLst>
                <a:gd name="connsiteX0" fmla="*/ 172512 w 5335413"/>
                <a:gd name="connsiteY0" fmla="*/ 0 h 1035050"/>
                <a:gd name="connsiteX1" fmla="*/ 3708312 w 5335413"/>
                <a:gd name="connsiteY1" fmla="*/ 0 h 1035050"/>
                <a:gd name="connsiteX2" fmla="*/ 3847796 w 5335413"/>
                <a:gd name="connsiteY2" fmla="*/ 153471 h 1035050"/>
                <a:gd name="connsiteX3" fmla="*/ 5081064 w 5335413"/>
                <a:gd name="connsiteY3" fmla="*/ 899731 h 1035050"/>
                <a:gd name="connsiteX4" fmla="*/ 5335413 w 5335413"/>
                <a:gd name="connsiteY4" fmla="*/ 965131 h 1035050"/>
                <a:gd name="connsiteX5" fmla="*/ 5322339 w 5335413"/>
                <a:gd name="connsiteY5" fmla="*/ 984523 h 1035050"/>
                <a:gd name="connsiteX6" fmla="*/ 5200354 w 5335413"/>
                <a:gd name="connsiteY6" fmla="*/ 1035050 h 1035050"/>
                <a:gd name="connsiteX7" fmla="*/ 172512 w 5335413"/>
                <a:gd name="connsiteY7" fmla="*/ 1035050 h 1035050"/>
                <a:gd name="connsiteX8" fmla="*/ 0 w 5335413"/>
                <a:gd name="connsiteY8" fmla="*/ 862538 h 1035050"/>
                <a:gd name="connsiteX9" fmla="*/ 0 w 5335413"/>
                <a:gd name="connsiteY9" fmla="*/ 172512 h 1035050"/>
                <a:gd name="connsiteX10" fmla="*/ 172512 w 5335413"/>
                <a:gd name="connsiteY10" fmla="*/ 0 h 103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5413" h="1035050">
                  <a:moveTo>
                    <a:pt x="172512" y="0"/>
                  </a:moveTo>
                  <a:lnTo>
                    <a:pt x="3708312" y="0"/>
                  </a:lnTo>
                  <a:lnTo>
                    <a:pt x="3847796" y="153471"/>
                  </a:lnTo>
                  <a:cubicBezTo>
                    <a:pt x="4188224" y="493899"/>
                    <a:pt x="4609820" y="753159"/>
                    <a:pt x="5081064" y="899731"/>
                  </a:cubicBezTo>
                  <a:lnTo>
                    <a:pt x="5335413" y="965131"/>
                  </a:lnTo>
                  <a:lnTo>
                    <a:pt x="5322339" y="984523"/>
                  </a:lnTo>
                  <a:cubicBezTo>
                    <a:pt x="5291120" y="1015741"/>
                    <a:pt x="5247992" y="1035050"/>
                    <a:pt x="5200354" y="1035050"/>
                  </a:cubicBezTo>
                  <a:lnTo>
                    <a:pt x="172512" y="1035050"/>
                  </a:lnTo>
                  <a:cubicBezTo>
                    <a:pt x="77236" y="1035050"/>
                    <a:pt x="0" y="957814"/>
                    <a:pt x="0" y="862538"/>
                  </a:cubicBezTo>
                  <a:lnTo>
                    <a:pt x="0" y="172512"/>
                  </a:lnTo>
                  <a:cubicBezTo>
                    <a:pt x="0" y="77236"/>
                    <a:pt x="77236" y="0"/>
                    <a:pt x="17251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effectLst>
              <a:outerShdw blurRad="177800" dist="635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094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834743" y="1843314"/>
            <a:ext cx="986971" cy="8563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de-DE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Ellipse 4"/>
          <p:cNvSpPr/>
          <p:nvPr/>
        </p:nvSpPr>
        <p:spPr>
          <a:xfrm>
            <a:off x="7561943" y="1843314"/>
            <a:ext cx="986971" cy="856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Ellipse 5"/>
          <p:cNvSpPr/>
          <p:nvPr/>
        </p:nvSpPr>
        <p:spPr>
          <a:xfrm>
            <a:off x="5834742" y="449942"/>
            <a:ext cx="986971" cy="856343"/>
          </a:xfrm>
          <a:prstGeom prst="ellips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7" name="Ellipse 6"/>
          <p:cNvSpPr/>
          <p:nvPr/>
        </p:nvSpPr>
        <p:spPr>
          <a:xfrm>
            <a:off x="7590970" y="449941"/>
            <a:ext cx="986971" cy="856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de-DE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447221" y="449941"/>
            <a:ext cx="1132115" cy="1045030"/>
            <a:chOff x="2104571" y="3425370"/>
            <a:chExt cx="1132115" cy="1045030"/>
          </a:xfrm>
        </p:grpSpPr>
        <p:sp>
          <p:nvSpPr>
            <p:cNvPr id="10" name="Freihandform 9"/>
            <p:cNvSpPr/>
            <p:nvPr/>
          </p:nvSpPr>
          <p:spPr>
            <a:xfrm>
              <a:off x="2104571" y="3425370"/>
              <a:ext cx="1132115" cy="1045030"/>
            </a:xfrm>
            <a:custGeom>
              <a:avLst/>
              <a:gdLst>
                <a:gd name="connsiteX0" fmla="*/ 0 w 1132115"/>
                <a:gd name="connsiteY0" fmla="*/ 0 h 1045030"/>
                <a:gd name="connsiteX1" fmla="*/ 1132115 w 1132115"/>
                <a:gd name="connsiteY1" fmla="*/ 0 h 1045030"/>
                <a:gd name="connsiteX2" fmla="*/ 905692 w 1132115"/>
                <a:gd name="connsiteY2" fmla="*/ 740229 h 1045030"/>
                <a:gd name="connsiteX3" fmla="*/ 898738 w 1132115"/>
                <a:gd name="connsiteY3" fmla="*/ 740229 h 1045030"/>
                <a:gd name="connsiteX4" fmla="*/ 893178 w 1132115"/>
                <a:gd name="connsiteY4" fmla="*/ 792966 h 1045030"/>
                <a:gd name="connsiteX5" fmla="*/ 569686 w 1132115"/>
                <a:gd name="connsiteY5" fmla="*/ 1045030 h 1045030"/>
                <a:gd name="connsiteX6" fmla="*/ 246195 w 1132115"/>
                <a:gd name="connsiteY6" fmla="*/ 792966 h 1045030"/>
                <a:gd name="connsiteX7" fmla="*/ 240634 w 1132115"/>
                <a:gd name="connsiteY7" fmla="*/ 740229 h 1045030"/>
                <a:gd name="connsiteX8" fmla="*/ 226423 w 1132115"/>
                <a:gd name="connsiteY8" fmla="*/ 740229 h 1045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2115" h="1045030">
                  <a:moveTo>
                    <a:pt x="0" y="0"/>
                  </a:moveTo>
                  <a:lnTo>
                    <a:pt x="1132115" y="0"/>
                  </a:lnTo>
                  <a:lnTo>
                    <a:pt x="905692" y="740229"/>
                  </a:lnTo>
                  <a:lnTo>
                    <a:pt x="898738" y="740229"/>
                  </a:lnTo>
                  <a:lnTo>
                    <a:pt x="893178" y="792966"/>
                  </a:lnTo>
                  <a:cubicBezTo>
                    <a:pt x="862388" y="936819"/>
                    <a:pt x="729255" y="1045030"/>
                    <a:pt x="569686" y="1045030"/>
                  </a:cubicBezTo>
                  <a:cubicBezTo>
                    <a:pt x="410118" y="1045030"/>
                    <a:pt x="276985" y="936819"/>
                    <a:pt x="246195" y="792966"/>
                  </a:cubicBezTo>
                  <a:lnTo>
                    <a:pt x="240634" y="740229"/>
                  </a:lnTo>
                  <a:lnTo>
                    <a:pt x="226423" y="740229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2292350" y="3425370"/>
              <a:ext cx="8935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solidFill>
                    <a:schemeClr val="bg2">
                      <a:lumMod val="50000"/>
                    </a:schemeClr>
                  </a:solidFill>
                </a:rPr>
                <a:t>R2</a:t>
              </a:r>
              <a:endParaRPr lang="de-DE" sz="40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Freihandform 13"/>
          <p:cNvSpPr/>
          <p:nvPr/>
        </p:nvSpPr>
        <p:spPr>
          <a:xfrm rot="16200000">
            <a:off x="3344574" y="492904"/>
            <a:ext cx="724930" cy="621960"/>
          </a:xfrm>
          <a:custGeom>
            <a:avLst/>
            <a:gdLst>
              <a:gd name="connsiteX0" fmla="*/ 1178011 w 2635324"/>
              <a:gd name="connsiteY0" fmla="*/ 1173891 h 2347784"/>
              <a:gd name="connsiteX1" fmla="*/ 996778 w 2635324"/>
              <a:gd name="connsiteY1" fmla="*/ 992658 h 2347784"/>
              <a:gd name="connsiteX2" fmla="*/ 868627 w 2635324"/>
              <a:gd name="connsiteY2" fmla="*/ 1045740 h 2347784"/>
              <a:gd name="connsiteX3" fmla="*/ 860946 w 2635324"/>
              <a:gd name="connsiteY3" fmla="*/ 1057133 h 2347784"/>
              <a:gd name="connsiteX4" fmla="*/ 423115 w 2635324"/>
              <a:gd name="connsiteY4" fmla="*/ 974834 h 2347784"/>
              <a:gd name="connsiteX5" fmla="*/ 423115 w 2635324"/>
              <a:gd name="connsiteY5" fmla="*/ 1372946 h 2347784"/>
              <a:gd name="connsiteX6" fmla="*/ 860945 w 2635324"/>
              <a:gd name="connsiteY6" fmla="*/ 1290647 h 2347784"/>
              <a:gd name="connsiteX7" fmla="*/ 868627 w 2635324"/>
              <a:gd name="connsiteY7" fmla="*/ 1302042 h 2347784"/>
              <a:gd name="connsiteX8" fmla="*/ 996778 w 2635324"/>
              <a:gd name="connsiteY8" fmla="*/ 1355124 h 2347784"/>
              <a:gd name="connsiteX9" fmla="*/ 1178011 w 2635324"/>
              <a:gd name="connsiteY9" fmla="*/ 1173891 h 2347784"/>
              <a:gd name="connsiteX10" fmla="*/ 2273627 w 2635324"/>
              <a:gd name="connsiteY10" fmla="*/ 1172826 h 2347784"/>
              <a:gd name="connsiteX11" fmla="*/ 2151487 w 2635324"/>
              <a:gd name="connsiteY11" fmla="*/ 743476 h 2347784"/>
              <a:gd name="connsiteX12" fmla="*/ 1400406 w 2635324"/>
              <a:gd name="connsiteY12" fmla="*/ 333790 h 2347784"/>
              <a:gd name="connsiteX13" fmla="*/ 1410706 w 2635324"/>
              <a:gd name="connsiteY13" fmla="*/ 2022370 h 2347784"/>
              <a:gd name="connsiteX14" fmla="*/ 2156848 w 2635324"/>
              <a:gd name="connsiteY14" fmla="*/ 1603623 h 2347784"/>
              <a:gd name="connsiteX15" fmla="*/ 2273627 w 2635324"/>
              <a:gd name="connsiteY15" fmla="*/ 1172826 h 2347784"/>
              <a:gd name="connsiteX16" fmla="*/ 2635324 w 2635324"/>
              <a:gd name="connsiteY16" fmla="*/ 1173892 h 2347784"/>
              <a:gd name="connsiteX17" fmla="*/ 1317662 w 2635324"/>
              <a:gd name="connsiteY17" fmla="*/ 2347784 h 2347784"/>
              <a:gd name="connsiteX18" fmla="*/ 0 w 2635324"/>
              <a:gd name="connsiteY18" fmla="*/ 2347783 h 2347784"/>
              <a:gd name="connsiteX19" fmla="*/ 0 w 2635324"/>
              <a:gd name="connsiteY19" fmla="*/ 0 h 2347784"/>
              <a:gd name="connsiteX20" fmla="*/ 1317662 w 2635324"/>
              <a:gd name="connsiteY20" fmla="*/ 0 h 2347784"/>
              <a:gd name="connsiteX21" fmla="*/ 2635324 w 2635324"/>
              <a:gd name="connsiteY21" fmla="*/ 1173892 h 2347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35324" h="2347784">
                <a:moveTo>
                  <a:pt x="1178011" y="1173891"/>
                </a:moveTo>
                <a:cubicBezTo>
                  <a:pt x="1178011" y="1073799"/>
                  <a:pt x="1096870" y="992658"/>
                  <a:pt x="996778" y="992658"/>
                </a:cubicBezTo>
                <a:cubicBezTo>
                  <a:pt x="946732" y="992658"/>
                  <a:pt x="901424" y="1012943"/>
                  <a:pt x="868627" y="1045740"/>
                </a:cubicBezTo>
                <a:lnTo>
                  <a:pt x="860946" y="1057133"/>
                </a:lnTo>
                <a:lnTo>
                  <a:pt x="423115" y="974834"/>
                </a:lnTo>
                <a:lnTo>
                  <a:pt x="423115" y="1372946"/>
                </a:lnTo>
                <a:lnTo>
                  <a:pt x="860945" y="1290647"/>
                </a:lnTo>
                <a:lnTo>
                  <a:pt x="868627" y="1302042"/>
                </a:lnTo>
                <a:cubicBezTo>
                  <a:pt x="901424" y="1334839"/>
                  <a:pt x="946732" y="1355124"/>
                  <a:pt x="996778" y="1355124"/>
                </a:cubicBezTo>
                <a:cubicBezTo>
                  <a:pt x="1096870" y="1355124"/>
                  <a:pt x="1178011" y="1273983"/>
                  <a:pt x="1178011" y="1173891"/>
                </a:cubicBezTo>
                <a:close/>
                <a:moveTo>
                  <a:pt x="2273627" y="1172826"/>
                </a:moveTo>
                <a:cubicBezTo>
                  <a:pt x="2272700" y="1024097"/>
                  <a:pt x="2231953" y="875608"/>
                  <a:pt x="2151487" y="743476"/>
                </a:cubicBezTo>
                <a:cubicBezTo>
                  <a:pt x="1993608" y="484227"/>
                  <a:pt x="1707133" y="327966"/>
                  <a:pt x="1400406" y="333790"/>
                </a:cubicBezTo>
                <a:cubicBezTo>
                  <a:pt x="1403839" y="896650"/>
                  <a:pt x="1407273" y="1459510"/>
                  <a:pt x="1410706" y="2022370"/>
                </a:cubicBezTo>
                <a:cubicBezTo>
                  <a:pt x="1717562" y="2024559"/>
                  <a:pt x="2002173" y="1864831"/>
                  <a:pt x="2156848" y="1603623"/>
                </a:cubicBezTo>
                <a:cubicBezTo>
                  <a:pt x="2235661" y="1470527"/>
                  <a:pt x="2274554" y="1321556"/>
                  <a:pt x="2273627" y="1172826"/>
                </a:cubicBezTo>
                <a:close/>
                <a:moveTo>
                  <a:pt x="2635324" y="1173892"/>
                </a:moveTo>
                <a:cubicBezTo>
                  <a:pt x="2635324" y="1822215"/>
                  <a:pt x="2045387" y="2347784"/>
                  <a:pt x="1317662" y="2347784"/>
                </a:cubicBezTo>
                <a:lnTo>
                  <a:pt x="0" y="2347783"/>
                </a:lnTo>
                <a:lnTo>
                  <a:pt x="0" y="0"/>
                </a:lnTo>
                <a:lnTo>
                  <a:pt x="1317662" y="0"/>
                </a:lnTo>
                <a:cubicBezTo>
                  <a:pt x="2045387" y="0"/>
                  <a:pt x="2635324" y="525569"/>
                  <a:pt x="2635324" y="1173892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2913765" y="2699657"/>
            <a:ext cx="2115888" cy="3883018"/>
            <a:chOff x="2913765" y="2699657"/>
            <a:chExt cx="2115888" cy="3883018"/>
          </a:xfrm>
        </p:grpSpPr>
        <p:sp>
          <p:nvSpPr>
            <p:cNvPr id="21" name="Flussdiagramm: Manuelle Verarbeitung 20"/>
            <p:cNvSpPr/>
            <p:nvPr/>
          </p:nvSpPr>
          <p:spPr>
            <a:xfrm rot="1657479">
              <a:off x="4591503" y="2699657"/>
              <a:ext cx="438150" cy="308610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kkord 21"/>
            <p:cNvSpPr/>
            <p:nvPr/>
          </p:nvSpPr>
          <p:spPr>
            <a:xfrm rot="5058301">
              <a:off x="2962258" y="5352834"/>
              <a:ext cx="1314450" cy="1047750"/>
            </a:xfrm>
            <a:prstGeom prst="chord">
              <a:avLst>
                <a:gd name="adj1" fmla="val 6001453"/>
                <a:gd name="adj2" fmla="val 1489935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3270231" y="5876708"/>
              <a:ext cx="490302" cy="705967"/>
            </a:xfrm>
            <a:custGeom>
              <a:avLst/>
              <a:gdLst>
                <a:gd name="connsiteX0" fmla="*/ 1969 w 553083"/>
                <a:gd name="connsiteY0" fmla="*/ 87350 h 977092"/>
                <a:gd name="connsiteX1" fmla="*/ 182944 w 553083"/>
                <a:gd name="connsiteY1" fmla="*/ 611225 h 977092"/>
                <a:gd name="connsiteX2" fmla="*/ 449644 w 553083"/>
                <a:gd name="connsiteY2" fmla="*/ 944600 h 977092"/>
                <a:gd name="connsiteX3" fmla="*/ 544894 w 553083"/>
                <a:gd name="connsiteY3" fmla="*/ 925550 h 977092"/>
                <a:gd name="connsiteX4" fmla="*/ 259144 w 553083"/>
                <a:gd name="connsiteY4" fmla="*/ 601700 h 977092"/>
                <a:gd name="connsiteX5" fmla="*/ 97219 w 553083"/>
                <a:gd name="connsiteY5" fmla="*/ 49250 h 977092"/>
                <a:gd name="connsiteX6" fmla="*/ 1969 w 553083"/>
                <a:gd name="connsiteY6" fmla="*/ 87350 h 97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83" h="977092">
                  <a:moveTo>
                    <a:pt x="1969" y="87350"/>
                  </a:moveTo>
                  <a:cubicBezTo>
                    <a:pt x="16256" y="181012"/>
                    <a:pt x="108332" y="468350"/>
                    <a:pt x="182944" y="611225"/>
                  </a:cubicBezTo>
                  <a:cubicBezTo>
                    <a:pt x="257557" y="754100"/>
                    <a:pt x="389319" y="892213"/>
                    <a:pt x="449644" y="944600"/>
                  </a:cubicBezTo>
                  <a:cubicBezTo>
                    <a:pt x="509969" y="996987"/>
                    <a:pt x="576644" y="982700"/>
                    <a:pt x="544894" y="925550"/>
                  </a:cubicBezTo>
                  <a:cubicBezTo>
                    <a:pt x="513144" y="868400"/>
                    <a:pt x="333757" y="747750"/>
                    <a:pt x="259144" y="601700"/>
                  </a:cubicBezTo>
                  <a:cubicBezTo>
                    <a:pt x="184531" y="455650"/>
                    <a:pt x="140081" y="131800"/>
                    <a:pt x="97219" y="49250"/>
                  </a:cubicBezTo>
                  <a:cubicBezTo>
                    <a:pt x="54357" y="-33300"/>
                    <a:pt x="-12318" y="-6312"/>
                    <a:pt x="1969" y="8735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3526593" y="5800509"/>
              <a:ext cx="374406" cy="552450"/>
            </a:xfrm>
            <a:custGeom>
              <a:avLst/>
              <a:gdLst>
                <a:gd name="connsiteX0" fmla="*/ 1969 w 553083"/>
                <a:gd name="connsiteY0" fmla="*/ 87350 h 977092"/>
                <a:gd name="connsiteX1" fmla="*/ 182944 w 553083"/>
                <a:gd name="connsiteY1" fmla="*/ 611225 h 977092"/>
                <a:gd name="connsiteX2" fmla="*/ 449644 w 553083"/>
                <a:gd name="connsiteY2" fmla="*/ 944600 h 977092"/>
                <a:gd name="connsiteX3" fmla="*/ 544894 w 553083"/>
                <a:gd name="connsiteY3" fmla="*/ 925550 h 977092"/>
                <a:gd name="connsiteX4" fmla="*/ 259144 w 553083"/>
                <a:gd name="connsiteY4" fmla="*/ 601700 h 977092"/>
                <a:gd name="connsiteX5" fmla="*/ 97219 w 553083"/>
                <a:gd name="connsiteY5" fmla="*/ 49250 h 977092"/>
                <a:gd name="connsiteX6" fmla="*/ 1969 w 553083"/>
                <a:gd name="connsiteY6" fmla="*/ 87350 h 97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83" h="977092">
                  <a:moveTo>
                    <a:pt x="1969" y="87350"/>
                  </a:moveTo>
                  <a:cubicBezTo>
                    <a:pt x="16256" y="181012"/>
                    <a:pt x="108332" y="468350"/>
                    <a:pt x="182944" y="611225"/>
                  </a:cubicBezTo>
                  <a:cubicBezTo>
                    <a:pt x="257557" y="754100"/>
                    <a:pt x="389319" y="892213"/>
                    <a:pt x="449644" y="944600"/>
                  </a:cubicBezTo>
                  <a:cubicBezTo>
                    <a:pt x="509969" y="996987"/>
                    <a:pt x="576644" y="982700"/>
                    <a:pt x="544894" y="925550"/>
                  </a:cubicBezTo>
                  <a:cubicBezTo>
                    <a:pt x="513144" y="868400"/>
                    <a:pt x="333757" y="747750"/>
                    <a:pt x="259144" y="601700"/>
                  </a:cubicBezTo>
                  <a:cubicBezTo>
                    <a:pt x="184531" y="455650"/>
                    <a:pt x="140081" y="131800"/>
                    <a:pt x="97219" y="49250"/>
                  </a:cubicBezTo>
                  <a:cubicBezTo>
                    <a:pt x="54357" y="-33300"/>
                    <a:pt x="-12318" y="-6312"/>
                    <a:pt x="1969" y="8735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3760533" y="5727358"/>
              <a:ext cx="211518" cy="476250"/>
            </a:xfrm>
            <a:custGeom>
              <a:avLst/>
              <a:gdLst>
                <a:gd name="connsiteX0" fmla="*/ 1969 w 553083"/>
                <a:gd name="connsiteY0" fmla="*/ 87350 h 977092"/>
                <a:gd name="connsiteX1" fmla="*/ 182944 w 553083"/>
                <a:gd name="connsiteY1" fmla="*/ 611225 h 977092"/>
                <a:gd name="connsiteX2" fmla="*/ 449644 w 553083"/>
                <a:gd name="connsiteY2" fmla="*/ 944600 h 977092"/>
                <a:gd name="connsiteX3" fmla="*/ 544894 w 553083"/>
                <a:gd name="connsiteY3" fmla="*/ 925550 h 977092"/>
                <a:gd name="connsiteX4" fmla="*/ 259144 w 553083"/>
                <a:gd name="connsiteY4" fmla="*/ 601700 h 977092"/>
                <a:gd name="connsiteX5" fmla="*/ 97219 w 553083"/>
                <a:gd name="connsiteY5" fmla="*/ 49250 h 977092"/>
                <a:gd name="connsiteX6" fmla="*/ 1969 w 553083"/>
                <a:gd name="connsiteY6" fmla="*/ 87350 h 977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083" h="977092">
                  <a:moveTo>
                    <a:pt x="1969" y="87350"/>
                  </a:moveTo>
                  <a:cubicBezTo>
                    <a:pt x="16256" y="181012"/>
                    <a:pt x="108332" y="468350"/>
                    <a:pt x="182944" y="611225"/>
                  </a:cubicBezTo>
                  <a:cubicBezTo>
                    <a:pt x="257557" y="754100"/>
                    <a:pt x="389319" y="892213"/>
                    <a:pt x="449644" y="944600"/>
                  </a:cubicBezTo>
                  <a:cubicBezTo>
                    <a:pt x="509969" y="996987"/>
                    <a:pt x="576644" y="982700"/>
                    <a:pt x="544894" y="925550"/>
                  </a:cubicBezTo>
                  <a:cubicBezTo>
                    <a:pt x="513144" y="868400"/>
                    <a:pt x="333757" y="747750"/>
                    <a:pt x="259144" y="601700"/>
                  </a:cubicBezTo>
                  <a:cubicBezTo>
                    <a:pt x="184531" y="455650"/>
                    <a:pt x="140081" y="131800"/>
                    <a:pt x="97219" y="49250"/>
                  </a:cubicBezTo>
                  <a:cubicBezTo>
                    <a:pt x="54357" y="-33300"/>
                    <a:pt x="-12318" y="-6312"/>
                    <a:pt x="1969" y="8735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reihandform 34"/>
            <p:cNvSpPr/>
            <p:nvPr/>
          </p:nvSpPr>
          <p:spPr>
            <a:xfrm rot="12538486">
              <a:off x="2913765" y="4844741"/>
              <a:ext cx="287817" cy="867176"/>
            </a:xfrm>
            <a:custGeom>
              <a:avLst/>
              <a:gdLst>
                <a:gd name="connsiteX0" fmla="*/ 0 w 755361"/>
                <a:gd name="connsiteY0" fmla="*/ 1313492 h 1313492"/>
                <a:gd name="connsiteX1" fmla="*/ 0 w 755361"/>
                <a:gd name="connsiteY1" fmla="*/ 806700 h 1313492"/>
                <a:gd name="connsiteX2" fmla="*/ 152024 w 755361"/>
                <a:gd name="connsiteY2" fmla="*/ 958724 h 1313492"/>
                <a:gd name="connsiteX3" fmla="*/ 184172 w 755361"/>
                <a:gd name="connsiteY3" fmla="*/ 923777 h 1313492"/>
                <a:gd name="connsiteX4" fmla="*/ 605578 w 755361"/>
                <a:gd name="connsiteY4" fmla="*/ 0 h 1313492"/>
                <a:gd name="connsiteX5" fmla="*/ 530792 w 755361"/>
                <a:gd name="connsiteY5" fmla="*/ 1048544 h 1313492"/>
                <a:gd name="connsiteX6" fmla="*/ 405206 w 755361"/>
                <a:gd name="connsiteY6" fmla="*/ 1211906 h 1313492"/>
                <a:gd name="connsiteX7" fmla="*/ 506792 w 755361"/>
                <a:gd name="connsiteY7" fmla="*/ 1313492 h 131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361" h="1313492">
                  <a:moveTo>
                    <a:pt x="0" y="1313492"/>
                  </a:moveTo>
                  <a:lnTo>
                    <a:pt x="0" y="806700"/>
                  </a:lnTo>
                  <a:lnTo>
                    <a:pt x="152024" y="958724"/>
                  </a:lnTo>
                  <a:lnTo>
                    <a:pt x="184172" y="923777"/>
                  </a:lnTo>
                  <a:cubicBezTo>
                    <a:pt x="429353" y="636195"/>
                    <a:pt x="583061" y="302286"/>
                    <a:pt x="605578" y="0"/>
                  </a:cubicBezTo>
                  <a:cubicBezTo>
                    <a:pt x="835522" y="228046"/>
                    <a:pt x="793029" y="659366"/>
                    <a:pt x="530792" y="1048544"/>
                  </a:cubicBezTo>
                  <a:lnTo>
                    <a:pt x="405206" y="1211906"/>
                  </a:lnTo>
                  <a:lnTo>
                    <a:pt x="506792" y="1313492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16216" y="2645556"/>
            <a:ext cx="1244055" cy="3918509"/>
            <a:chOff x="516216" y="2645556"/>
            <a:chExt cx="1244055" cy="3918509"/>
          </a:xfrm>
        </p:grpSpPr>
        <p:sp>
          <p:nvSpPr>
            <p:cNvPr id="16" name="Flussdiagramm: Manuelle Verarbeitung 15"/>
            <p:cNvSpPr/>
            <p:nvPr/>
          </p:nvSpPr>
          <p:spPr>
            <a:xfrm rot="1657479">
              <a:off x="1208291" y="2645556"/>
              <a:ext cx="438150" cy="308610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kkord 17"/>
            <p:cNvSpPr/>
            <p:nvPr/>
          </p:nvSpPr>
          <p:spPr>
            <a:xfrm rot="17412137">
              <a:off x="579171" y="5022508"/>
              <a:ext cx="1314450" cy="1047750"/>
            </a:xfrm>
            <a:prstGeom prst="chord">
              <a:avLst>
                <a:gd name="adj1" fmla="val 6001453"/>
                <a:gd name="adj2" fmla="val 1489935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 35"/>
            <p:cNvSpPr/>
            <p:nvPr/>
          </p:nvSpPr>
          <p:spPr>
            <a:xfrm rot="9061514" flipV="1">
              <a:off x="516216" y="5696889"/>
              <a:ext cx="300897" cy="867176"/>
            </a:xfrm>
            <a:custGeom>
              <a:avLst/>
              <a:gdLst>
                <a:gd name="connsiteX0" fmla="*/ 0 w 755361"/>
                <a:gd name="connsiteY0" fmla="*/ 1313492 h 1313492"/>
                <a:gd name="connsiteX1" fmla="*/ 0 w 755361"/>
                <a:gd name="connsiteY1" fmla="*/ 806700 h 1313492"/>
                <a:gd name="connsiteX2" fmla="*/ 152024 w 755361"/>
                <a:gd name="connsiteY2" fmla="*/ 958724 h 1313492"/>
                <a:gd name="connsiteX3" fmla="*/ 184172 w 755361"/>
                <a:gd name="connsiteY3" fmla="*/ 923777 h 1313492"/>
                <a:gd name="connsiteX4" fmla="*/ 605578 w 755361"/>
                <a:gd name="connsiteY4" fmla="*/ 0 h 1313492"/>
                <a:gd name="connsiteX5" fmla="*/ 530792 w 755361"/>
                <a:gd name="connsiteY5" fmla="*/ 1048544 h 1313492"/>
                <a:gd name="connsiteX6" fmla="*/ 405206 w 755361"/>
                <a:gd name="connsiteY6" fmla="*/ 1211906 h 1313492"/>
                <a:gd name="connsiteX7" fmla="*/ 506792 w 755361"/>
                <a:gd name="connsiteY7" fmla="*/ 1313492 h 131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5361" h="1313492">
                  <a:moveTo>
                    <a:pt x="0" y="1313492"/>
                  </a:moveTo>
                  <a:lnTo>
                    <a:pt x="0" y="806700"/>
                  </a:lnTo>
                  <a:lnTo>
                    <a:pt x="152024" y="958724"/>
                  </a:lnTo>
                  <a:lnTo>
                    <a:pt x="184172" y="923777"/>
                  </a:lnTo>
                  <a:cubicBezTo>
                    <a:pt x="429353" y="636195"/>
                    <a:pt x="583061" y="302286"/>
                    <a:pt x="605578" y="0"/>
                  </a:cubicBezTo>
                  <a:cubicBezTo>
                    <a:pt x="835522" y="228046"/>
                    <a:pt x="793029" y="659366"/>
                    <a:pt x="530792" y="1048544"/>
                  </a:cubicBezTo>
                  <a:lnTo>
                    <a:pt x="405206" y="1211906"/>
                  </a:lnTo>
                  <a:lnTo>
                    <a:pt x="506792" y="1313492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639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 rot="1723109">
            <a:off x="3400425" y="-4028"/>
            <a:ext cx="941789" cy="3744383"/>
            <a:chOff x="3876675" y="751415"/>
            <a:chExt cx="941789" cy="3744383"/>
          </a:xfrm>
        </p:grpSpPr>
        <p:sp>
          <p:nvSpPr>
            <p:cNvPr id="10" name="Freihandform 9"/>
            <p:cNvSpPr/>
            <p:nvPr/>
          </p:nvSpPr>
          <p:spPr>
            <a:xfrm flipH="1">
              <a:off x="3876675" y="751415"/>
              <a:ext cx="581025" cy="3744383"/>
            </a:xfrm>
            <a:custGeom>
              <a:avLst/>
              <a:gdLst>
                <a:gd name="connsiteX0" fmla="*/ 0 w 942975"/>
                <a:gd name="connsiteY0" fmla="*/ 5353050 h 6076950"/>
                <a:gd name="connsiteX1" fmla="*/ 942975 w 942975"/>
                <a:gd name="connsiteY1" fmla="*/ 5353050 h 6076950"/>
                <a:gd name="connsiteX2" fmla="*/ 942975 w 942975"/>
                <a:gd name="connsiteY2" fmla="*/ 6076950 h 6076950"/>
                <a:gd name="connsiteX3" fmla="*/ 0 w 942975"/>
                <a:gd name="connsiteY3" fmla="*/ 6076950 h 6076950"/>
                <a:gd name="connsiteX4" fmla="*/ 185737 w 942975"/>
                <a:gd name="connsiteY4" fmla="*/ 2428874 h 6076950"/>
                <a:gd name="connsiteX5" fmla="*/ 742950 w 942975"/>
                <a:gd name="connsiteY5" fmla="*/ 2428874 h 6076950"/>
                <a:gd name="connsiteX6" fmla="*/ 742950 w 942975"/>
                <a:gd name="connsiteY6" fmla="*/ 5353049 h 6076950"/>
                <a:gd name="connsiteX7" fmla="*/ 185737 w 942975"/>
                <a:gd name="connsiteY7" fmla="*/ 5353049 h 6076950"/>
                <a:gd name="connsiteX8" fmla="*/ 471487 w 942975"/>
                <a:gd name="connsiteY8" fmla="*/ 0 h 6076950"/>
                <a:gd name="connsiteX9" fmla="*/ 628664 w 942975"/>
                <a:gd name="connsiteY9" fmla="*/ 124234 h 6076950"/>
                <a:gd name="connsiteX10" fmla="*/ 831487 w 942975"/>
                <a:gd name="connsiteY10" fmla="*/ 180000 h 6076950"/>
                <a:gd name="connsiteX11" fmla="*/ 785842 w 942975"/>
                <a:gd name="connsiteY11" fmla="*/ 360000 h 6076950"/>
                <a:gd name="connsiteX12" fmla="*/ 831487 w 942975"/>
                <a:gd name="connsiteY12" fmla="*/ 540000 h 6076950"/>
                <a:gd name="connsiteX13" fmla="*/ 628664 w 942975"/>
                <a:gd name="connsiteY13" fmla="*/ 595766 h 6076950"/>
                <a:gd name="connsiteX14" fmla="*/ 591863 w 942975"/>
                <a:gd name="connsiteY14" fmla="*/ 624854 h 6076950"/>
                <a:gd name="connsiteX15" fmla="*/ 671512 w 942975"/>
                <a:gd name="connsiteY15" fmla="*/ 800099 h 6076950"/>
                <a:gd name="connsiteX16" fmla="*/ 671512 w 942975"/>
                <a:gd name="connsiteY16" fmla="*/ 2428873 h 6076950"/>
                <a:gd name="connsiteX17" fmla="*/ 271462 w 942975"/>
                <a:gd name="connsiteY17" fmla="*/ 2428873 h 6076950"/>
                <a:gd name="connsiteX18" fmla="*/ 271462 w 942975"/>
                <a:gd name="connsiteY18" fmla="*/ 800099 h 6076950"/>
                <a:gd name="connsiteX19" fmla="*/ 351111 w 942975"/>
                <a:gd name="connsiteY19" fmla="*/ 624854 h 6076950"/>
                <a:gd name="connsiteX20" fmla="*/ 314310 w 942975"/>
                <a:gd name="connsiteY20" fmla="*/ 595766 h 6076950"/>
                <a:gd name="connsiteX21" fmla="*/ 111487 w 942975"/>
                <a:gd name="connsiteY21" fmla="*/ 540000 h 6076950"/>
                <a:gd name="connsiteX22" fmla="*/ 157132 w 942975"/>
                <a:gd name="connsiteY22" fmla="*/ 360000 h 6076950"/>
                <a:gd name="connsiteX23" fmla="*/ 111487 w 942975"/>
                <a:gd name="connsiteY23" fmla="*/ 180000 h 6076950"/>
                <a:gd name="connsiteX24" fmla="*/ 314310 w 942975"/>
                <a:gd name="connsiteY24" fmla="*/ 124234 h 607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42975" h="6076950">
                  <a:moveTo>
                    <a:pt x="0" y="5353050"/>
                  </a:moveTo>
                  <a:lnTo>
                    <a:pt x="942975" y="5353050"/>
                  </a:lnTo>
                  <a:lnTo>
                    <a:pt x="942975" y="6076950"/>
                  </a:lnTo>
                  <a:lnTo>
                    <a:pt x="0" y="6076950"/>
                  </a:lnTo>
                  <a:close/>
                  <a:moveTo>
                    <a:pt x="185737" y="2428874"/>
                  </a:moveTo>
                  <a:lnTo>
                    <a:pt x="742950" y="2428874"/>
                  </a:lnTo>
                  <a:lnTo>
                    <a:pt x="742950" y="5353049"/>
                  </a:lnTo>
                  <a:lnTo>
                    <a:pt x="185737" y="5353049"/>
                  </a:lnTo>
                  <a:close/>
                  <a:moveTo>
                    <a:pt x="471487" y="0"/>
                  </a:moveTo>
                  <a:lnTo>
                    <a:pt x="628664" y="124234"/>
                  </a:lnTo>
                  <a:lnTo>
                    <a:pt x="831487" y="180000"/>
                  </a:lnTo>
                  <a:lnTo>
                    <a:pt x="785842" y="360000"/>
                  </a:lnTo>
                  <a:lnTo>
                    <a:pt x="831487" y="540000"/>
                  </a:lnTo>
                  <a:lnTo>
                    <a:pt x="628664" y="595766"/>
                  </a:lnTo>
                  <a:lnTo>
                    <a:pt x="591863" y="624854"/>
                  </a:lnTo>
                  <a:lnTo>
                    <a:pt x="671512" y="800099"/>
                  </a:lnTo>
                  <a:lnTo>
                    <a:pt x="671512" y="2428873"/>
                  </a:lnTo>
                  <a:lnTo>
                    <a:pt x="271462" y="2428873"/>
                  </a:lnTo>
                  <a:lnTo>
                    <a:pt x="271462" y="800099"/>
                  </a:lnTo>
                  <a:lnTo>
                    <a:pt x="351111" y="624854"/>
                  </a:lnTo>
                  <a:lnTo>
                    <a:pt x="314310" y="595766"/>
                  </a:lnTo>
                  <a:lnTo>
                    <a:pt x="111487" y="540000"/>
                  </a:lnTo>
                  <a:lnTo>
                    <a:pt x="157132" y="360000"/>
                  </a:lnTo>
                  <a:lnTo>
                    <a:pt x="111487" y="180000"/>
                  </a:lnTo>
                  <a:lnTo>
                    <a:pt x="314310" y="124234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4352926" y="2505075"/>
              <a:ext cx="465538" cy="93345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 rot="19876891" flipH="1">
            <a:off x="569530" y="-4028"/>
            <a:ext cx="941789" cy="3744383"/>
            <a:chOff x="3876675" y="751415"/>
            <a:chExt cx="941789" cy="3744383"/>
          </a:xfrm>
        </p:grpSpPr>
        <p:sp>
          <p:nvSpPr>
            <p:cNvPr id="16" name="Freihandform 15"/>
            <p:cNvSpPr/>
            <p:nvPr/>
          </p:nvSpPr>
          <p:spPr>
            <a:xfrm flipH="1">
              <a:off x="3876675" y="751415"/>
              <a:ext cx="581025" cy="3744383"/>
            </a:xfrm>
            <a:custGeom>
              <a:avLst/>
              <a:gdLst>
                <a:gd name="connsiteX0" fmla="*/ 0 w 942975"/>
                <a:gd name="connsiteY0" fmla="*/ 5353050 h 6076950"/>
                <a:gd name="connsiteX1" fmla="*/ 942975 w 942975"/>
                <a:gd name="connsiteY1" fmla="*/ 5353050 h 6076950"/>
                <a:gd name="connsiteX2" fmla="*/ 942975 w 942975"/>
                <a:gd name="connsiteY2" fmla="*/ 6076950 h 6076950"/>
                <a:gd name="connsiteX3" fmla="*/ 0 w 942975"/>
                <a:gd name="connsiteY3" fmla="*/ 6076950 h 6076950"/>
                <a:gd name="connsiteX4" fmla="*/ 185737 w 942975"/>
                <a:gd name="connsiteY4" fmla="*/ 2428874 h 6076950"/>
                <a:gd name="connsiteX5" fmla="*/ 742950 w 942975"/>
                <a:gd name="connsiteY5" fmla="*/ 2428874 h 6076950"/>
                <a:gd name="connsiteX6" fmla="*/ 742950 w 942975"/>
                <a:gd name="connsiteY6" fmla="*/ 5353049 h 6076950"/>
                <a:gd name="connsiteX7" fmla="*/ 185737 w 942975"/>
                <a:gd name="connsiteY7" fmla="*/ 5353049 h 6076950"/>
                <a:gd name="connsiteX8" fmla="*/ 471487 w 942975"/>
                <a:gd name="connsiteY8" fmla="*/ 0 h 6076950"/>
                <a:gd name="connsiteX9" fmla="*/ 628664 w 942975"/>
                <a:gd name="connsiteY9" fmla="*/ 124234 h 6076950"/>
                <a:gd name="connsiteX10" fmla="*/ 831487 w 942975"/>
                <a:gd name="connsiteY10" fmla="*/ 180000 h 6076950"/>
                <a:gd name="connsiteX11" fmla="*/ 785842 w 942975"/>
                <a:gd name="connsiteY11" fmla="*/ 360000 h 6076950"/>
                <a:gd name="connsiteX12" fmla="*/ 831487 w 942975"/>
                <a:gd name="connsiteY12" fmla="*/ 540000 h 6076950"/>
                <a:gd name="connsiteX13" fmla="*/ 628664 w 942975"/>
                <a:gd name="connsiteY13" fmla="*/ 595766 h 6076950"/>
                <a:gd name="connsiteX14" fmla="*/ 591863 w 942975"/>
                <a:gd name="connsiteY14" fmla="*/ 624854 h 6076950"/>
                <a:gd name="connsiteX15" fmla="*/ 671512 w 942975"/>
                <a:gd name="connsiteY15" fmla="*/ 800099 h 6076950"/>
                <a:gd name="connsiteX16" fmla="*/ 671512 w 942975"/>
                <a:gd name="connsiteY16" fmla="*/ 2428873 h 6076950"/>
                <a:gd name="connsiteX17" fmla="*/ 271462 w 942975"/>
                <a:gd name="connsiteY17" fmla="*/ 2428873 h 6076950"/>
                <a:gd name="connsiteX18" fmla="*/ 271462 w 942975"/>
                <a:gd name="connsiteY18" fmla="*/ 800099 h 6076950"/>
                <a:gd name="connsiteX19" fmla="*/ 351111 w 942975"/>
                <a:gd name="connsiteY19" fmla="*/ 624854 h 6076950"/>
                <a:gd name="connsiteX20" fmla="*/ 314310 w 942975"/>
                <a:gd name="connsiteY20" fmla="*/ 595766 h 6076950"/>
                <a:gd name="connsiteX21" fmla="*/ 111487 w 942975"/>
                <a:gd name="connsiteY21" fmla="*/ 540000 h 6076950"/>
                <a:gd name="connsiteX22" fmla="*/ 157132 w 942975"/>
                <a:gd name="connsiteY22" fmla="*/ 360000 h 6076950"/>
                <a:gd name="connsiteX23" fmla="*/ 111487 w 942975"/>
                <a:gd name="connsiteY23" fmla="*/ 180000 h 6076950"/>
                <a:gd name="connsiteX24" fmla="*/ 314310 w 942975"/>
                <a:gd name="connsiteY24" fmla="*/ 124234 h 607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42975" h="6076950">
                  <a:moveTo>
                    <a:pt x="0" y="5353050"/>
                  </a:moveTo>
                  <a:lnTo>
                    <a:pt x="942975" y="5353050"/>
                  </a:lnTo>
                  <a:lnTo>
                    <a:pt x="942975" y="6076950"/>
                  </a:lnTo>
                  <a:lnTo>
                    <a:pt x="0" y="6076950"/>
                  </a:lnTo>
                  <a:close/>
                  <a:moveTo>
                    <a:pt x="185737" y="2428874"/>
                  </a:moveTo>
                  <a:lnTo>
                    <a:pt x="742950" y="2428874"/>
                  </a:lnTo>
                  <a:lnTo>
                    <a:pt x="742950" y="5353049"/>
                  </a:lnTo>
                  <a:lnTo>
                    <a:pt x="185737" y="5353049"/>
                  </a:lnTo>
                  <a:close/>
                  <a:moveTo>
                    <a:pt x="471487" y="0"/>
                  </a:moveTo>
                  <a:lnTo>
                    <a:pt x="628664" y="124234"/>
                  </a:lnTo>
                  <a:lnTo>
                    <a:pt x="831487" y="180000"/>
                  </a:lnTo>
                  <a:lnTo>
                    <a:pt x="785842" y="360000"/>
                  </a:lnTo>
                  <a:lnTo>
                    <a:pt x="831487" y="540000"/>
                  </a:lnTo>
                  <a:lnTo>
                    <a:pt x="628664" y="595766"/>
                  </a:lnTo>
                  <a:lnTo>
                    <a:pt x="591863" y="624854"/>
                  </a:lnTo>
                  <a:lnTo>
                    <a:pt x="671512" y="800099"/>
                  </a:lnTo>
                  <a:lnTo>
                    <a:pt x="671512" y="2428873"/>
                  </a:lnTo>
                  <a:lnTo>
                    <a:pt x="271462" y="2428873"/>
                  </a:lnTo>
                  <a:lnTo>
                    <a:pt x="271462" y="800099"/>
                  </a:lnTo>
                  <a:lnTo>
                    <a:pt x="351111" y="624854"/>
                  </a:lnTo>
                  <a:lnTo>
                    <a:pt x="314310" y="595766"/>
                  </a:lnTo>
                  <a:lnTo>
                    <a:pt x="111487" y="540000"/>
                  </a:lnTo>
                  <a:lnTo>
                    <a:pt x="157132" y="360000"/>
                  </a:lnTo>
                  <a:lnTo>
                    <a:pt x="111487" y="180000"/>
                  </a:lnTo>
                  <a:lnTo>
                    <a:pt x="314310" y="124234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352926" y="2505075"/>
              <a:ext cx="465538" cy="93345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427301" y="4929501"/>
            <a:ext cx="1034720" cy="1039482"/>
            <a:chOff x="7652708" y="2576826"/>
            <a:chExt cx="1034720" cy="1039482"/>
          </a:xfrm>
        </p:grpSpPr>
        <p:sp>
          <p:nvSpPr>
            <p:cNvPr id="2" name="Pfeil nach unten 1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nach unten 8"/>
            <p:cNvSpPr/>
            <p:nvPr/>
          </p:nvSpPr>
          <p:spPr>
            <a:xfrm rot="10800000">
              <a:off x="8034336" y="257682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nach unten 10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nach unten 11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296150" y="638176"/>
            <a:ext cx="2318315" cy="781049"/>
            <a:chOff x="7296150" y="638176"/>
            <a:chExt cx="2318315" cy="781049"/>
          </a:xfrm>
        </p:grpSpPr>
        <p:sp>
          <p:nvSpPr>
            <p:cNvPr id="24" name="Freihandform 23"/>
            <p:cNvSpPr/>
            <p:nvPr/>
          </p:nvSpPr>
          <p:spPr>
            <a:xfrm>
              <a:off x="7498950" y="638176"/>
              <a:ext cx="1872745" cy="609289"/>
            </a:xfrm>
            <a:custGeom>
              <a:avLst/>
              <a:gdLst>
                <a:gd name="connsiteX0" fmla="*/ 930676 w 1872745"/>
                <a:gd name="connsiteY0" fmla="*/ 0 h 609289"/>
                <a:gd name="connsiteX1" fmla="*/ 1856770 w 1872745"/>
                <a:gd name="connsiteY1" fmla="*/ 436743 h 609289"/>
                <a:gd name="connsiteX2" fmla="*/ 1872745 w 1872745"/>
                <a:gd name="connsiteY2" fmla="*/ 458107 h 609289"/>
                <a:gd name="connsiteX3" fmla="*/ 1721563 w 1872745"/>
                <a:gd name="connsiteY3" fmla="*/ 609289 h 609289"/>
                <a:gd name="connsiteX4" fmla="*/ 1631136 w 1872745"/>
                <a:gd name="connsiteY4" fmla="*/ 499690 h 609289"/>
                <a:gd name="connsiteX5" fmla="*/ 930676 w 1872745"/>
                <a:gd name="connsiteY5" fmla="*/ 209550 h 609289"/>
                <a:gd name="connsiteX6" fmla="*/ 230216 w 1872745"/>
                <a:gd name="connsiteY6" fmla="*/ 499690 h 609289"/>
                <a:gd name="connsiteX7" fmla="*/ 151827 w 1872745"/>
                <a:gd name="connsiteY7" fmla="*/ 594699 h 609289"/>
                <a:gd name="connsiteX8" fmla="*/ 0 w 1872745"/>
                <a:gd name="connsiteY8" fmla="*/ 442871 h 609289"/>
                <a:gd name="connsiteX9" fmla="*/ 4582 w 1872745"/>
                <a:gd name="connsiteY9" fmla="*/ 436743 h 609289"/>
                <a:gd name="connsiteX10" fmla="*/ 930676 w 1872745"/>
                <a:gd name="connsiteY10" fmla="*/ 0 h 6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45" h="609289">
                  <a:moveTo>
                    <a:pt x="930676" y="0"/>
                  </a:moveTo>
                  <a:cubicBezTo>
                    <a:pt x="1303515" y="0"/>
                    <a:pt x="1636645" y="170013"/>
                    <a:pt x="1856770" y="436743"/>
                  </a:cubicBezTo>
                  <a:lnTo>
                    <a:pt x="1872745" y="458107"/>
                  </a:lnTo>
                  <a:lnTo>
                    <a:pt x="1721563" y="609289"/>
                  </a:lnTo>
                  <a:lnTo>
                    <a:pt x="1631136" y="499690"/>
                  </a:lnTo>
                  <a:cubicBezTo>
                    <a:pt x="1451873" y="320427"/>
                    <a:pt x="1204223" y="209550"/>
                    <a:pt x="930676" y="209550"/>
                  </a:cubicBezTo>
                  <a:cubicBezTo>
                    <a:pt x="657130" y="209550"/>
                    <a:pt x="409480" y="320427"/>
                    <a:pt x="230216" y="499690"/>
                  </a:cubicBezTo>
                  <a:lnTo>
                    <a:pt x="151827" y="594699"/>
                  </a:lnTo>
                  <a:lnTo>
                    <a:pt x="0" y="442871"/>
                  </a:lnTo>
                  <a:lnTo>
                    <a:pt x="4582" y="436743"/>
                  </a:lnTo>
                  <a:cubicBezTo>
                    <a:pt x="224707" y="170013"/>
                    <a:pt x="557837" y="0"/>
                    <a:pt x="9306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winkliges Dreieck 6"/>
            <p:cNvSpPr/>
            <p:nvPr/>
          </p:nvSpPr>
          <p:spPr>
            <a:xfrm>
              <a:off x="7296150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winkliges Dreieck 27"/>
            <p:cNvSpPr/>
            <p:nvPr/>
          </p:nvSpPr>
          <p:spPr>
            <a:xfrm rot="16200000">
              <a:off x="9042965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9516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49"/>
          <p:cNvGrpSpPr/>
          <p:nvPr/>
        </p:nvGrpSpPr>
        <p:grpSpPr>
          <a:xfrm>
            <a:off x="2698538" y="731520"/>
            <a:ext cx="7221312" cy="5124443"/>
            <a:chOff x="1091119" y="731520"/>
            <a:chExt cx="7221312" cy="5124443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091120" y="731520"/>
              <a:ext cx="1084190" cy="5072514"/>
            </a:xfrm>
            <a:prstGeom prst="rect">
              <a:avLst/>
            </a:prstGeom>
          </p:spPr>
        </p:pic>
        <p:cxnSp>
          <p:nvCxnSpPr>
            <p:cNvPr id="7" name="Gerader Verbinder 6"/>
            <p:cNvCxnSpPr/>
            <p:nvPr/>
          </p:nvCxnSpPr>
          <p:spPr>
            <a:xfrm flipV="1">
              <a:off x="1091119" y="4562375"/>
              <a:ext cx="108419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/>
            <p:cNvSpPr txBox="1"/>
            <p:nvPr/>
          </p:nvSpPr>
          <p:spPr>
            <a:xfrm>
              <a:off x="1318662" y="4562375"/>
              <a:ext cx="119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20°C</a:t>
              </a:r>
              <a:endParaRPr lang="de-DE" dirty="0"/>
            </a:p>
          </p:txBody>
        </p:sp>
        <p:pic>
          <p:nvPicPr>
            <p:cNvPr id="45" name="Grafik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48" y="783449"/>
              <a:ext cx="1084190" cy="5072514"/>
            </a:xfrm>
            <a:prstGeom prst="rect">
              <a:avLst/>
            </a:prstGeom>
          </p:spPr>
        </p:pic>
        <p:cxnSp>
          <p:nvCxnSpPr>
            <p:cNvPr id="48" name="Gerader Verbinder 47"/>
            <p:cNvCxnSpPr/>
            <p:nvPr/>
          </p:nvCxnSpPr>
          <p:spPr>
            <a:xfrm flipV="1">
              <a:off x="7061148" y="1358230"/>
              <a:ext cx="1084192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7118899" y="1360977"/>
              <a:ext cx="1193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200 bar</a:t>
              </a:r>
              <a:endParaRPr lang="de-DE" dirty="0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2286512" y="1164546"/>
              <a:ext cx="4537800" cy="4639488"/>
              <a:chOff x="2440517" y="977568"/>
              <a:chExt cx="4537800" cy="4639488"/>
            </a:xfrm>
          </p:grpSpPr>
          <p:pic>
            <p:nvPicPr>
              <p:cNvPr id="39" name="Grafik 3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99" t="17939" r="24365" b="3178"/>
              <a:stretch/>
            </p:blipFill>
            <p:spPr>
              <a:xfrm>
                <a:off x="2440517" y="977568"/>
                <a:ext cx="4537800" cy="4639488"/>
              </a:xfrm>
              <a:prstGeom prst="rect">
                <a:avLst/>
              </a:prstGeom>
            </p:spPr>
          </p:pic>
          <p:grpSp>
            <p:nvGrpSpPr>
              <p:cNvPr id="20" name="Gruppieren 19"/>
              <p:cNvGrpSpPr/>
              <p:nvPr/>
            </p:nvGrpSpPr>
            <p:grpSpPr>
              <a:xfrm>
                <a:off x="2841092" y="2673416"/>
                <a:ext cx="3736648" cy="1188721"/>
                <a:chOff x="3334133" y="2820202"/>
                <a:chExt cx="3736648" cy="1188721"/>
              </a:xfrm>
            </p:grpSpPr>
            <p:sp>
              <p:nvSpPr>
                <p:cNvPr id="12" name="Ellipse 11"/>
                <p:cNvSpPr/>
                <p:nvPr/>
              </p:nvSpPr>
              <p:spPr>
                <a:xfrm>
                  <a:off x="4774133" y="3152275"/>
                  <a:ext cx="856648" cy="856648"/>
                </a:xfrm>
                <a:prstGeom prst="ellipse">
                  <a:avLst/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" name="Gerader Verbinder 13"/>
                <p:cNvCxnSpPr/>
                <p:nvPr/>
              </p:nvCxnSpPr>
              <p:spPr>
                <a:xfrm flipH="1">
                  <a:off x="3334133" y="3580599"/>
                  <a:ext cx="14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/>
                <p:cNvCxnSpPr>
                  <a:endCxn id="12" idx="6"/>
                </p:cNvCxnSpPr>
                <p:nvPr/>
              </p:nvCxnSpPr>
              <p:spPr>
                <a:xfrm flipH="1">
                  <a:off x="5630781" y="3580599"/>
                  <a:ext cx="1440000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4177364" y="2820202"/>
                  <a:ext cx="2030931" cy="7218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6" t="52362" r="66653" b="31778"/>
            <a:stretch/>
          </p:blipFill>
          <p:spPr>
            <a:xfrm>
              <a:off x="2415380" y="836464"/>
              <a:ext cx="1011214" cy="521766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64" t="26818" r="34514" b="51007"/>
            <a:stretch/>
          </p:blipFill>
          <p:spPr>
            <a:xfrm>
              <a:off x="5800326" y="783449"/>
              <a:ext cx="1023986" cy="7621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32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46" y="909938"/>
            <a:ext cx="7038975" cy="5095875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2712842" y="634199"/>
            <a:ext cx="1482290" cy="5512598"/>
          </a:xfrm>
          <a:custGeom>
            <a:avLst/>
            <a:gdLst>
              <a:gd name="connsiteX0" fmla="*/ 889396 w 8941877"/>
              <a:gd name="connsiteY0" fmla="*/ 81788 h 869960"/>
              <a:gd name="connsiteX1" fmla="*/ 898921 w 8941877"/>
              <a:gd name="connsiteY1" fmla="*/ 796163 h 869960"/>
              <a:gd name="connsiteX2" fmla="*/ 8099821 w 8941877"/>
              <a:gd name="connsiteY2" fmla="*/ 767588 h 869960"/>
              <a:gd name="connsiteX3" fmla="*/ 7995046 w 8941877"/>
              <a:gd name="connsiteY3" fmla="*/ 91313 h 869960"/>
              <a:gd name="connsiteX4" fmla="*/ 889396 w 8941877"/>
              <a:gd name="connsiteY4" fmla="*/ 81788 h 8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1877" h="869960">
                <a:moveTo>
                  <a:pt x="889396" y="81788"/>
                </a:moveTo>
                <a:cubicBezTo>
                  <a:pt x="-293292" y="199263"/>
                  <a:pt x="-302816" y="681863"/>
                  <a:pt x="898921" y="796163"/>
                </a:cubicBezTo>
                <a:cubicBezTo>
                  <a:pt x="2100658" y="910463"/>
                  <a:pt x="6917134" y="885063"/>
                  <a:pt x="8099821" y="767588"/>
                </a:cubicBezTo>
                <a:cubicBezTo>
                  <a:pt x="9282509" y="650113"/>
                  <a:pt x="9193608" y="204025"/>
                  <a:pt x="7995046" y="91313"/>
                </a:cubicBezTo>
                <a:cubicBezTo>
                  <a:pt x="6796484" y="-21399"/>
                  <a:pt x="2072084" y="-35687"/>
                  <a:pt x="889396" y="817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49265" y="4127448"/>
            <a:ext cx="1967325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Temperaturanzeige für Wasser</a:t>
            </a:r>
          </a:p>
        </p:txBody>
      </p:sp>
      <p:cxnSp>
        <p:nvCxnSpPr>
          <p:cNvPr id="7" name="Gerader Verbinder 6"/>
          <p:cNvCxnSpPr>
            <a:stCxn id="6" idx="2"/>
            <a:endCxn id="5" idx="1"/>
          </p:cNvCxnSpPr>
          <p:nvPr/>
        </p:nvCxnSpPr>
        <p:spPr>
          <a:xfrm>
            <a:off x="1632928" y="4773779"/>
            <a:ext cx="1228928" cy="905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4387636" y="1587145"/>
            <a:ext cx="3924928" cy="4050568"/>
          </a:xfrm>
          <a:custGeom>
            <a:avLst/>
            <a:gdLst>
              <a:gd name="connsiteX0" fmla="*/ 889396 w 8941877"/>
              <a:gd name="connsiteY0" fmla="*/ 81788 h 869960"/>
              <a:gd name="connsiteX1" fmla="*/ 898921 w 8941877"/>
              <a:gd name="connsiteY1" fmla="*/ 796163 h 869960"/>
              <a:gd name="connsiteX2" fmla="*/ 8099821 w 8941877"/>
              <a:gd name="connsiteY2" fmla="*/ 767588 h 869960"/>
              <a:gd name="connsiteX3" fmla="*/ 7995046 w 8941877"/>
              <a:gd name="connsiteY3" fmla="*/ 91313 h 869960"/>
              <a:gd name="connsiteX4" fmla="*/ 889396 w 8941877"/>
              <a:gd name="connsiteY4" fmla="*/ 81788 h 8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1877" h="869960">
                <a:moveTo>
                  <a:pt x="889396" y="81788"/>
                </a:moveTo>
                <a:cubicBezTo>
                  <a:pt x="-293292" y="199263"/>
                  <a:pt x="-302816" y="681863"/>
                  <a:pt x="898921" y="796163"/>
                </a:cubicBezTo>
                <a:cubicBezTo>
                  <a:pt x="2100658" y="910463"/>
                  <a:pt x="6917134" y="885063"/>
                  <a:pt x="8099821" y="767588"/>
                </a:cubicBezTo>
                <a:cubicBezTo>
                  <a:pt x="9282509" y="650113"/>
                  <a:pt x="9193608" y="204025"/>
                  <a:pt x="7995046" y="91313"/>
                </a:cubicBezTo>
                <a:cubicBezTo>
                  <a:pt x="6796484" y="-21399"/>
                  <a:pt x="2072084" y="-35687"/>
                  <a:pt x="889396" y="817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096130" y="5931086"/>
            <a:ext cx="217757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Künstlicher Horizont</a:t>
            </a:r>
          </a:p>
        </p:txBody>
      </p:sp>
      <p:cxnSp>
        <p:nvCxnSpPr>
          <p:cNvPr id="19" name="Gerader Verbinder 18"/>
          <p:cNvCxnSpPr>
            <a:stCxn id="18" idx="0"/>
            <a:endCxn id="17" idx="1"/>
          </p:cNvCxnSpPr>
          <p:nvPr/>
        </p:nvCxnSpPr>
        <p:spPr>
          <a:xfrm flipH="1" flipV="1">
            <a:off x="4782206" y="5294111"/>
            <a:ext cx="402714" cy="636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>
            <a:off x="8593877" y="827774"/>
            <a:ext cx="1628153" cy="5203308"/>
          </a:xfrm>
          <a:custGeom>
            <a:avLst/>
            <a:gdLst>
              <a:gd name="connsiteX0" fmla="*/ 889396 w 8941877"/>
              <a:gd name="connsiteY0" fmla="*/ 81788 h 869960"/>
              <a:gd name="connsiteX1" fmla="*/ 898921 w 8941877"/>
              <a:gd name="connsiteY1" fmla="*/ 796163 h 869960"/>
              <a:gd name="connsiteX2" fmla="*/ 8099821 w 8941877"/>
              <a:gd name="connsiteY2" fmla="*/ 767588 h 869960"/>
              <a:gd name="connsiteX3" fmla="*/ 7995046 w 8941877"/>
              <a:gd name="connsiteY3" fmla="*/ 91313 h 869960"/>
              <a:gd name="connsiteX4" fmla="*/ 889396 w 8941877"/>
              <a:gd name="connsiteY4" fmla="*/ 81788 h 8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1877" h="869960">
                <a:moveTo>
                  <a:pt x="889396" y="81788"/>
                </a:moveTo>
                <a:cubicBezTo>
                  <a:pt x="-293292" y="199263"/>
                  <a:pt x="-302816" y="681863"/>
                  <a:pt x="898921" y="796163"/>
                </a:cubicBezTo>
                <a:cubicBezTo>
                  <a:pt x="2100658" y="910463"/>
                  <a:pt x="6917134" y="885063"/>
                  <a:pt x="8099821" y="767588"/>
                </a:cubicBezTo>
                <a:cubicBezTo>
                  <a:pt x="9282509" y="650113"/>
                  <a:pt x="9193608" y="204025"/>
                  <a:pt x="7995046" y="91313"/>
                </a:cubicBezTo>
                <a:cubicBezTo>
                  <a:pt x="6796484" y="-21399"/>
                  <a:pt x="2072084" y="-35687"/>
                  <a:pt x="889396" y="817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6629267" y="5944954"/>
            <a:ext cx="190584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Druckanzeige</a:t>
            </a:r>
          </a:p>
        </p:txBody>
      </p:sp>
      <p:cxnSp>
        <p:nvCxnSpPr>
          <p:cNvPr id="25" name="Gerader Verbinder 24"/>
          <p:cNvCxnSpPr>
            <a:stCxn id="24" idx="0"/>
            <a:endCxn id="23" idx="1"/>
          </p:cNvCxnSpPr>
          <p:nvPr/>
        </p:nvCxnSpPr>
        <p:spPr>
          <a:xfrm flipV="1">
            <a:off x="7582190" y="5589696"/>
            <a:ext cx="1175364" cy="3552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ihandform 28"/>
          <p:cNvSpPr/>
          <p:nvPr/>
        </p:nvSpPr>
        <p:spPr>
          <a:xfrm>
            <a:off x="4070835" y="979230"/>
            <a:ext cx="1335184" cy="662430"/>
          </a:xfrm>
          <a:custGeom>
            <a:avLst/>
            <a:gdLst>
              <a:gd name="connsiteX0" fmla="*/ 889396 w 8941877"/>
              <a:gd name="connsiteY0" fmla="*/ 81788 h 869960"/>
              <a:gd name="connsiteX1" fmla="*/ 898921 w 8941877"/>
              <a:gd name="connsiteY1" fmla="*/ 796163 h 869960"/>
              <a:gd name="connsiteX2" fmla="*/ 8099821 w 8941877"/>
              <a:gd name="connsiteY2" fmla="*/ 767588 h 869960"/>
              <a:gd name="connsiteX3" fmla="*/ 7995046 w 8941877"/>
              <a:gd name="connsiteY3" fmla="*/ 91313 h 869960"/>
              <a:gd name="connsiteX4" fmla="*/ 889396 w 8941877"/>
              <a:gd name="connsiteY4" fmla="*/ 81788 h 8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1877" h="869960">
                <a:moveTo>
                  <a:pt x="889396" y="81788"/>
                </a:moveTo>
                <a:cubicBezTo>
                  <a:pt x="-293292" y="199263"/>
                  <a:pt x="-302816" y="681863"/>
                  <a:pt x="898921" y="796163"/>
                </a:cubicBezTo>
                <a:cubicBezTo>
                  <a:pt x="2100658" y="910463"/>
                  <a:pt x="6917134" y="885063"/>
                  <a:pt x="8099821" y="767588"/>
                </a:cubicBezTo>
                <a:cubicBezTo>
                  <a:pt x="9282509" y="650113"/>
                  <a:pt x="9193608" y="204025"/>
                  <a:pt x="7995046" y="91313"/>
                </a:cubicBezTo>
                <a:cubicBezTo>
                  <a:pt x="6796484" y="-21399"/>
                  <a:pt x="2072084" y="-35687"/>
                  <a:pt x="889396" y="817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5687332" y="213482"/>
            <a:ext cx="1589045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Scheinwerfer und Warnsignale</a:t>
            </a:r>
          </a:p>
        </p:txBody>
      </p:sp>
      <p:cxnSp>
        <p:nvCxnSpPr>
          <p:cNvPr id="31" name="Gerader Verbinder 30"/>
          <p:cNvCxnSpPr>
            <a:stCxn id="35" idx="0"/>
            <a:endCxn id="30" idx="3"/>
          </p:cNvCxnSpPr>
          <p:nvPr/>
        </p:nvCxnSpPr>
        <p:spPr>
          <a:xfrm flipH="1" flipV="1">
            <a:off x="7276377" y="675147"/>
            <a:ext cx="476722" cy="4320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 34"/>
          <p:cNvSpPr/>
          <p:nvPr/>
        </p:nvSpPr>
        <p:spPr>
          <a:xfrm>
            <a:off x="7660235" y="1033745"/>
            <a:ext cx="933642" cy="781564"/>
          </a:xfrm>
          <a:custGeom>
            <a:avLst/>
            <a:gdLst>
              <a:gd name="connsiteX0" fmla="*/ 889396 w 8941877"/>
              <a:gd name="connsiteY0" fmla="*/ 81788 h 869960"/>
              <a:gd name="connsiteX1" fmla="*/ 898921 w 8941877"/>
              <a:gd name="connsiteY1" fmla="*/ 796163 h 869960"/>
              <a:gd name="connsiteX2" fmla="*/ 8099821 w 8941877"/>
              <a:gd name="connsiteY2" fmla="*/ 767588 h 869960"/>
              <a:gd name="connsiteX3" fmla="*/ 7995046 w 8941877"/>
              <a:gd name="connsiteY3" fmla="*/ 91313 h 869960"/>
              <a:gd name="connsiteX4" fmla="*/ 889396 w 8941877"/>
              <a:gd name="connsiteY4" fmla="*/ 81788 h 86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1877" h="869960">
                <a:moveTo>
                  <a:pt x="889396" y="81788"/>
                </a:moveTo>
                <a:cubicBezTo>
                  <a:pt x="-293292" y="199263"/>
                  <a:pt x="-302816" y="681863"/>
                  <a:pt x="898921" y="796163"/>
                </a:cubicBezTo>
                <a:cubicBezTo>
                  <a:pt x="2100658" y="910463"/>
                  <a:pt x="6917134" y="885063"/>
                  <a:pt x="8099821" y="767588"/>
                </a:cubicBezTo>
                <a:cubicBezTo>
                  <a:pt x="9282509" y="650113"/>
                  <a:pt x="9193608" y="204025"/>
                  <a:pt x="7995046" y="91313"/>
                </a:cubicBezTo>
                <a:cubicBezTo>
                  <a:pt x="6796484" y="-21399"/>
                  <a:pt x="2072084" y="-35687"/>
                  <a:pt x="889396" y="817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0" idx="1"/>
            <a:endCxn id="29" idx="3"/>
          </p:cNvCxnSpPr>
          <p:nvPr/>
        </p:nvCxnSpPr>
        <p:spPr>
          <a:xfrm flipH="1">
            <a:off x="5264640" y="675147"/>
            <a:ext cx="422692" cy="3736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0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57300"/>
            <a:ext cx="6616700" cy="4343400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396612" y="1191486"/>
            <a:ext cx="1251838" cy="3625746"/>
            <a:chOff x="7652708" y="542936"/>
            <a:chExt cx="1034720" cy="3073372"/>
          </a:xfrm>
        </p:grpSpPr>
        <p:sp>
          <p:nvSpPr>
            <p:cNvPr id="6" name="Pfeil nach unten 5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unten 6"/>
            <p:cNvSpPr/>
            <p:nvPr/>
          </p:nvSpPr>
          <p:spPr>
            <a:xfrm rot="10800000">
              <a:off x="8034336" y="54293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nach unten 7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nach unten 8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10800000">
            <a:off x="4710294" y="5600700"/>
            <a:ext cx="2630232" cy="579526"/>
            <a:chOff x="7296150" y="638176"/>
            <a:chExt cx="2318315" cy="781049"/>
          </a:xfrm>
        </p:grpSpPr>
        <p:sp>
          <p:nvSpPr>
            <p:cNvPr id="11" name="Freihandform 10"/>
            <p:cNvSpPr/>
            <p:nvPr/>
          </p:nvSpPr>
          <p:spPr>
            <a:xfrm>
              <a:off x="7498950" y="638176"/>
              <a:ext cx="1872745" cy="609289"/>
            </a:xfrm>
            <a:custGeom>
              <a:avLst/>
              <a:gdLst>
                <a:gd name="connsiteX0" fmla="*/ 930676 w 1872745"/>
                <a:gd name="connsiteY0" fmla="*/ 0 h 609289"/>
                <a:gd name="connsiteX1" fmla="*/ 1856770 w 1872745"/>
                <a:gd name="connsiteY1" fmla="*/ 436743 h 609289"/>
                <a:gd name="connsiteX2" fmla="*/ 1872745 w 1872745"/>
                <a:gd name="connsiteY2" fmla="*/ 458107 h 609289"/>
                <a:gd name="connsiteX3" fmla="*/ 1721563 w 1872745"/>
                <a:gd name="connsiteY3" fmla="*/ 609289 h 609289"/>
                <a:gd name="connsiteX4" fmla="*/ 1631136 w 1872745"/>
                <a:gd name="connsiteY4" fmla="*/ 499690 h 609289"/>
                <a:gd name="connsiteX5" fmla="*/ 930676 w 1872745"/>
                <a:gd name="connsiteY5" fmla="*/ 209550 h 609289"/>
                <a:gd name="connsiteX6" fmla="*/ 230216 w 1872745"/>
                <a:gd name="connsiteY6" fmla="*/ 499690 h 609289"/>
                <a:gd name="connsiteX7" fmla="*/ 151827 w 1872745"/>
                <a:gd name="connsiteY7" fmla="*/ 594699 h 609289"/>
                <a:gd name="connsiteX8" fmla="*/ 0 w 1872745"/>
                <a:gd name="connsiteY8" fmla="*/ 442871 h 609289"/>
                <a:gd name="connsiteX9" fmla="*/ 4582 w 1872745"/>
                <a:gd name="connsiteY9" fmla="*/ 436743 h 609289"/>
                <a:gd name="connsiteX10" fmla="*/ 930676 w 1872745"/>
                <a:gd name="connsiteY10" fmla="*/ 0 h 6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45" h="609289">
                  <a:moveTo>
                    <a:pt x="930676" y="0"/>
                  </a:moveTo>
                  <a:cubicBezTo>
                    <a:pt x="1303515" y="0"/>
                    <a:pt x="1636645" y="170013"/>
                    <a:pt x="1856770" y="436743"/>
                  </a:cubicBezTo>
                  <a:lnTo>
                    <a:pt x="1872745" y="458107"/>
                  </a:lnTo>
                  <a:lnTo>
                    <a:pt x="1721563" y="609289"/>
                  </a:lnTo>
                  <a:lnTo>
                    <a:pt x="1631136" y="499690"/>
                  </a:lnTo>
                  <a:cubicBezTo>
                    <a:pt x="1451873" y="320427"/>
                    <a:pt x="1204223" y="209550"/>
                    <a:pt x="930676" y="209550"/>
                  </a:cubicBezTo>
                  <a:cubicBezTo>
                    <a:pt x="657130" y="209550"/>
                    <a:pt x="409480" y="320427"/>
                    <a:pt x="230216" y="499690"/>
                  </a:cubicBezTo>
                  <a:lnTo>
                    <a:pt x="151827" y="594699"/>
                  </a:lnTo>
                  <a:lnTo>
                    <a:pt x="0" y="442871"/>
                  </a:lnTo>
                  <a:lnTo>
                    <a:pt x="4582" y="436743"/>
                  </a:lnTo>
                  <a:cubicBezTo>
                    <a:pt x="224707" y="170013"/>
                    <a:pt x="557837" y="0"/>
                    <a:pt x="9306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winkliges Dreieck 11"/>
            <p:cNvSpPr/>
            <p:nvPr/>
          </p:nvSpPr>
          <p:spPr>
            <a:xfrm>
              <a:off x="7296150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winkliges Dreieck 12"/>
            <p:cNvSpPr/>
            <p:nvPr/>
          </p:nvSpPr>
          <p:spPr>
            <a:xfrm rot="16200000">
              <a:off x="9042965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58" r="31179" b="70015"/>
          <a:stretch>
            <a:fillRect/>
          </a:stretch>
        </p:blipFill>
        <p:spPr>
          <a:xfrm>
            <a:off x="5498734" y="179043"/>
            <a:ext cx="1056442" cy="1143340"/>
          </a:xfrm>
          <a:custGeom>
            <a:avLst/>
            <a:gdLst>
              <a:gd name="connsiteX0" fmla="*/ 0 w 1056442"/>
              <a:gd name="connsiteY0" fmla="*/ 0 h 1143340"/>
              <a:gd name="connsiteX1" fmla="*/ 1056442 w 1056442"/>
              <a:gd name="connsiteY1" fmla="*/ 0 h 1143340"/>
              <a:gd name="connsiteX2" fmla="*/ 1056442 w 1056442"/>
              <a:gd name="connsiteY2" fmla="*/ 1143340 h 1143340"/>
              <a:gd name="connsiteX3" fmla="*/ 878889 w 1056442"/>
              <a:gd name="connsiteY3" fmla="*/ 1143340 h 1143340"/>
              <a:gd name="connsiteX4" fmla="*/ 878889 w 1056442"/>
              <a:gd name="connsiteY4" fmla="*/ 996103 h 1143340"/>
              <a:gd name="connsiteX5" fmla="*/ 0 w 1056442"/>
              <a:gd name="connsiteY5" fmla="*/ 996103 h 1143340"/>
              <a:gd name="connsiteX6" fmla="*/ 0 w 1056442"/>
              <a:gd name="connsiteY6" fmla="*/ 0 h 114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42" h="1143340">
                <a:moveTo>
                  <a:pt x="0" y="0"/>
                </a:moveTo>
                <a:lnTo>
                  <a:pt x="1056442" y="0"/>
                </a:lnTo>
                <a:lnTo>
                  <a:pt x="1056442" y="1143340"/>
                </a:lnTo>
                <a:lnTo>
                  <a:pt x="878889" y="1143340"/>
                </a:lnTo>
                <a:lnTo>
                  <a:pt x="878889" y="996103"/>
                </a:lnTo>
                <a:lnTo>
                  <a:pt x="0" y="99610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37847" r="67105" b="30954"/>
          <a:stretch>
            <a:fillRect/>
          </a:stretch>
        </p:blipFill>
        <p:spPr>
          <a:xfrm>
            <a:off x="4710294" y="3727859"/>
            <a:ext cx="701336" cy="1189608"/>
          </a:xfrm>
          <a:custGeom>
            <a:avLst/>
            <a:gdLst>
              <a:gd name="connsiteX0" fmla="*/ 0 w 701336"/>
              <a:gd name="connsiteY0" fmla="*/ 0 h 1189608"/>
              <a:gd name="connsiteX1" fmla="*/ 692459 w 701336"/>
              <a:gd name="connsiteY1" fmla="*/ 0 h 1189608"/>
              <a:gd name="connsiteX2" fmla="*/ 692459 w 701336"/>
              <a:gd name="connsiteY2" fmla="*/ 1171851 h 1189608"/>
              <a:gd name="connsiteX3" fmla="*/ 701336 w 701336"/>
              <a:gd name="connsiteY3" fmla="*/ 1171851 h 1189608"/>
              <a:gd name="connsiteX4" fmla="*/ 701336 w 701336"/>
              <a:gd name="connsiteY4" fmla="*/ 1189608 h 1189608"/>
              <a:gd name="connsiteX5" fmla="*/ 0 w 701336"/>
              <a:gd name="connsiteY5" fmla="*/ 1189608 h 1189608"/>
              <a:gd name="connsiteX6" fmla="*/ 0 w 701336"/>
              <a:gd name="connsiteY6" fmla="*/ 0 h 11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336" h="1189608">
                <a:moveTo>
                  <a:pt x="0" y="0"/>
                </a:moveTo>
                <a:lnTo>
                  <a:pt x="692459" y="0"/>
                </a:lnTo>
                <a:lnTo>
                  <a:pt x="692459" y="1171851"/>
                </a:lnTo>
                <a:lnTo>
                  <a:pt x="701336" y="1171851"/>
                </a:lnTo>
                <a:lnTo>
                  <a:pt x="701336" y="1189608"/>
                </a:lnTo>
                <a:lnTo>
                  <a:pt x="0" y="11896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0" t="38313" r="6568" b="26636"/>
          <a:stretch>
            <a:fillRect/>
          </a:stretch>
        </p:blipFill>
        <p:spPr>
          <a:xfrm>
            <a:off x="6795363" y="3617176"/>
            <a:ext cx="1003064" cy="1336507"/>
          </a:xfrm>
          <a:custGeom>
            <a:avLst/>
            <a:gdLst>
              <a:gd name="connsiteX0" fmla="*/ 53153 w 1003064"/>
              <a:gd name="connsiteY0" fmla="*/ 0 h 1336507"/>
              <a:gd name="connsiteX1" fmla="*/ 1003064 w 1003064"/>
              <a:gd name="connsiteY1" fmla="*/ 0 h 1336507"/>
              <a:gd name="connsiteX2" fmla="*/ 1003064 w 1003064"/>
              <a:gd name="connsiteY2" fmla="*/ 1336507 h 1336507"/>
              <a:gd name="connsiteX3" fmla="*/ 0 w 1003064"/>
              <a:gd name="connsiteY3" fmla="*/ 1336507 h 1336507"/>
              <a:gd name="connsiteX4" fmla="*/ 0 w 1003064"/>
              <a:gd name="connsiteY4" fmla="*/ 1154096 h 1336507"/>
              <a:gd name="connsiteX5" fmla="*/ 53153 w 1003064"/>
              <a:gd name="connsiteY5" fmla="*/ 1154096 h 1336507"/>
              <a:gd name="connsiteX6" fmla="*/ 53153 w 1003064"/>
              <a:gd name="connsiteY6" fmla="*/ 0 h 1336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064" h="1336507">
                <a:moveTo>
                  <a:pt x="53153" y="0"/>
                </a:moveTo>
                <a:lnTo>
                  <a:pt x="1003064" y="0"/>
                </a:lnTo>
                <a:lnTo>
                  <a:pt x="1003064" y="1336507"/>
                </a:lnTo>
                <a:lnTo>
                  <a:pt x="0" y="1336507"/>
                </a:lnTo>
                <a:lnTo>
                  <a:pt x="0" y="1154096"/>
                </a:lnTo>
                <a:lnTo>
                  <a:pt x="53153" y="1154096"/>
                </a:lnTo>
                <a:lnTo>
                  <a:pt x="53153" y="0"/>
                </a:lnTo>
                <a:close/>
              </a:path>
            </a:pathLst>
          </a:cu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92" t="69046" r="43909" b="7439"/>
          <a:stretch>
            <a:fillRect/>
          </a:stretch>
        </p:blipFill>
        <p:spPr>
          <a:xfrm>
            <a:off x="5722131" y="4922687"/>
            <a:ext cx="498978" cy="896644"/>
          </a:xfrm>
          <a:custGeom>
            <a:avLst/>
            <a:gdLst>
              <a:gd name="connsiteX0" fmla="*/ 0 w 498978"/>
              <a:gd name="connsiteY0" fmla="*/ 0 h 896644"/>
              <a:gd name="connsiteX1" fmla="*/ 498978 w 498978"/>
              <a:gd name="connsiteY1" fmla="*/ 0 h 896644"/>
              <a:gd name="connsiteX2" fmla="*/ 498978 w 498978"/>
              <a:gd name="connsiteY2" fmla="*/ 896644 h 896644"/>
              <a:gd name="connsiteX3" fmla="*/ 0 w 498978"/>
              <a:gd name="connsiteY3" fmla="*/ 896644 h 896644"/>
              <a:gd name="connsiteX4" fmla="*/ 0 w 498978"/>
              <a:gd name="connsiteY4" fmla="*/ 0 h 89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78" h="896644">
                <a:moveTo>
                  <a:pt x="0" y="0"/>
                </a:moveTo>
                <a:lnTo>
                  <a:pt x="498978" y="0"/>
                </a:lnTo>
                <a:lnTo>
                  <a:pt x="498978" y="896644"/>
                </a:lnTo>
                <a:lnTo>
                  <a:pt x="0" y="89664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" name="Ellipse 17"/>
          <p:cNvSpPr/>
          <p:nvPr/>
        </p:nvSpPr>
        <p:spPr>
          <a:xfrm>
            <a:off x="5495644" y="2427856"/>
            <a:ext cx="1059532" cy="10576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/>
          <p:cNvCxnSpPr>
            <a:endCxn id="18" idx="6"/>
          </p:cNvCxnSpPr>
          <p:nvPr/>
        </p:nvCxnSpPr>
        <p:spPr>
          <a:xfrm flipH="1">
            <a:off x="6555176" y="2952437"/>
            <a:ext cx="147079" cy="422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647311" y="1700555"/>
            <a:ext cx="539432" cy="53845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677886" y="178644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23" name="Gerader Verbinder 22"/>
          <p:cNvCxnSpPr>
            <a:stCxn id="22" idx="1"/>
            <a:endCxn id="21" idx="6"/>
          </p:cNvCxnSpPr>
          <p:nvPr/>
        </p:nvCxnSpPr>
        <p:spPr>
          <a:xfrm flipH="1" flipV="1">
            <a:off x="6186743" y="1969783"/>
            <a:ext cx="491143" cy="132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5215132" y="2993761"/>
            <a:ext cx="521298" cy="52035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68628" y="3066989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31" name="Gerader Verbinder 30"/>
          <p:cNvCxnSpPr>
            <a:stCxn id="30" idx="3"/>
            <a:endCxn id="29" idx="2"/>
          </p:cNvCxnSpPr>
          <p:nvPr/>
        </p:nvCxnSpPr>
        <p:spPr>
          <a:xfrm>
            <a:off x="4985726" y="3251655"/>
            <a:ext cx="229406" cy="228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237451" y="6212694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702255" y="2767771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Steuergruppen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9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57300"/>
            <a:ext cx="6616700" cy="4343400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5396612" y="1191486"/>
            <a:ext cx="1251838" cy="3625746"/>
            <a:chOff x="7652708" y="542936"/>
            <a:chExt cx="1034720" cy="3073372"/>
          </a:xfrm>
        </p:grpSpPr>
        <p:sp>
          <p:nvSpPr>
            <p:cNvPr id="6" name="Pfeil nach unten 5"/>
            <p:cNvSpPr/>
            <p:nvPr/>
          </p:nvSpPr>
          <p:spPr>
            <a:xfrm>
              <a:off x="8034336" y="3234680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nach unten 6"/>
            <p:cNvSpPr/>
            <p:nvPr/>
          </p:nvSpPr>
          <p:spPr>
            <a:xfrm rot="10800000">
              <a:off x="8034336" y="542936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nach unten 7"/>
            <p:cNvSpPr/>
            <p:nvPr/>
          </p:nvSpPr>
          <p:spPr>
            <a:xfrm rot="16200000">
              <a:off x="8358501" y="2905753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nach unten 8"/>
            <p:cNvSpPr/>
            <p:nvPr/>
          </p:nvSpPr>
          <p:spPr>
            <a:xfrm rot="5400000">
              <a:off x="7705409" y="2905754"/>
              <a:ext cx="276225" cy="381628"/>
            </a:xfrm>
            <a:prstGeom prst="downArrow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10800000">
            <a:off x="4710294" y="5600700"/>
            <a:ext cx="2630232" cy="579526"/>
            <a:chOff x="7296150" y="638176"/>
            <a:chExt cx="2318315" cy="781049"/>
          </a:xfrm>
        </p:grpSpPr>
        <p:sp>
          <p:nvSpPr>
            <p:cNvPr id="11" name="Freihandform 10"/>
            <p:cNvSpPr/>
            <p:nvPr/>
          </p:nvSpPr>
          <p:spPr>
            <a:xfrm>
              <a:off x="7498950" y="638176"/>
              <a:ext cx="1872745" cy="609289"/>
            </a:xfrm>
            <a:custGeom>
              <a:avLst/>
              <a:gdLst>
                <a:gd name="connsiteX0" fmla="*/ 930676 w 1872745"/>
                <a:gd name="connsiteY0" fmla="*/ 0 h 609289"/>
                <a:gd name="connsiteX1" fmla="*/ 1856770 w 1872745"/>
                <a:gd name="connsiteY1" fmla="*/ 436743 h 609289"/>
                <a:gd name="connsiteX2" fmla="*/ 1872745 w 1872745"/>
                <a:gd name="connsiteY2" fmla="*/ 458107 h 609289"/>
                <a:gd name="connsiteX3" fmla="*/ 1721563 w 1872745"/>
                <a:gd name="connsiteY3" fmla="*/ 609289 h 609289"/>
                <a:gd name="connsiteX4" fmla="*/ 1631136 w 1872745"/>
                <a:gd name="connsiteY4" fmla="*/ 499690 h 609289"/>
                <a:gd name="connsiteX5" fmla="*/ 930676 w 1872745"/>
                <a:gd name="connsiteY5" fmla="*/ 209550 h 609289"/>
                <a:gd name="connsiteX6" fmla="*/ 230216 w 1872745"/>
                <a:gd name="connsiteY6" fmla="*/ 499690 h 609289"/>
                <a:gd name="connsiteX7" fmla="*/ 151827 w 1872745"/>
                <a:gd name="connsiteY7" fmla="*/ 594699 h 609289"/>
                <a:gd name="connsiteX8" fmla="*/ 0 w 1872745"/>
                <a:gd name="connsiteY8" fmla="*/ 442871 h 609289"/>
                <a:gd name="connsiteX9" fmla="*/ 4582 w 1872745"/>
                <a:gd name="connsiteY9" fmla="*/ 436743 h 609289"/>
                <a:gd name="connsiteX10" fmla="*/ 930676 w 1872745"/>
                <a:gd name="connsiteY10" fmla="*/ 0 h 6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45" h="609289">
                  <a:moveTo>
                    <a:pt x="930676" y="0"/>
                  </a:moveTo>
                  <a:cubicBezTo>
                    <a:pt x="1303515" y="0"/>
                    <a:pt x="1636645" y="170013"/>
                    <a:pt x="1856770" y="436743"/>
                  </a:cubicBezTo>
                  <a:lnTo>
                    <a:pt x="1872745" y="458107"/>
                  </a:lnTo>
                  <a:lnTo>
                    <a:pt x="1721563" y="609289"/>
                  </a:lnTo>
                  <a:lnTo>
                    <a:pt x="1631136" y="499690"/>
                  </a:lnTo>
                  <a:cubicBezTo>
                    <a:pt x="1451873" y="320427"/>
                    <a:pt x="1204223" y="209550"/>
                    <a:pt x="930676" y="209550"/>
                  </a:cubicBezTo>
                  <a:cubicBezTo>
                    <a:pt x="657130" y="209550"/>
                    <a:pt x="409480" y="320427"/>
                    <a:pt x="230216" y="499690"/>
                  </a:cubicBezTo>
                  <a:lnTo>
                    <a:pt x="151827" y="594699"/>
                  </a:lnTo>
                  <a:lnTo>
                    <a:pt x="0" y="442871"/>
                  </a:lnTo>
                  <a:lnTo>
                    <a:pt x="4582" y="436743"/>
                  </a:lnTo>
                  <a:cubicBezTo>
                    <a:pt x="224707" y="170013"/>
                    <a:pt x="557837" y="0"/>
                    <a:pt x="9306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winkliges Dreieck 11"/>
            <p:cNvSpPr/>
            <p:nvPr/>
          </p:nvSpPr>
          <p:spPr>
            <a:xfrm>
              <a:off x="7296150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winkliges Dreieck 12"/>
            <p:cNvSpPr/>
            <p:nvPr/>
          </p:nvSpPr>
          <p:spPr>
            <a:xfrm rot="16200000">
              <a:off x="9042965" y="847725"/>
              <a:ext cx="571500" cy="571500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/>
          <p:cNvSpPr/>
          <p:nvPr/>
        </p:nvSpPr>
        <p:spPr>
          <a:xfrm>
            <a:off x="5495644" y="2427856"/>
            <a:ext cx="1059532" cy="10576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702255" y="2767771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20" name="Gerader Verbinder 19"/>
          <p:cNvCxnSpPr>
            <a:stCxn id="19" idx="1"/>
            <a:endCxn id="18" idx="6"/>
          </p:cNvCxnSpPr>
          <p:nvPr/>
        </p:nvCxnSpPr>
        <p:spPr>
          <a:xfrm flipH="1">
            <a:off x="6555176" y="2952437"/>
            <a:ext cx="147079" cy="422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5647311" y="1700555"/>
            <a:ext cx="539432" cy="53845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677886" y="178644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23" name="Gerader Verbinder 22"/>
          <p:cNvCxnSpPr>
            <a:stCxn id="22" idx="1"/>
            <a:endCxn id="21" idx="6"/>
          </p:cNvCxnSpPr>
          <p:nvPr/>
        </p:nvCxnSpPr>
        <p:spPr>
          <a:xfrm flipH="1" flipV="1">
            <a:off x="6186743" y="1969783"/>
            <a:ext cx="491143" cy="132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5215132" y="2993761"/>
            <a:ext cx="521298" cy="52035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68628" y="3066989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cxnSp>
        <p:nvCxnSpPr>
          <p:cNvPr id="31" name="Gerader Verbinder 30"/>
          <p:cNvCxnSpPr>
            <a:stCxn id="30" idx="3"/>
            <a:endCxn id="29" idx="2"/>
          </p:cNvCxnSpPr>
          <p:nvPr/>
        </p:nvCxnSpPr>
        <p:spPr>
          <a:xfrm>
            <a:off x="4985726" y="3251655"/>
            <a:ext cx="229406" cy="228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237451" y="6212694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3515301" y="4019412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Linkslenken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6910809" y="4015569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Rechtslenken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232399" y="5037265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5166861" y="778447"/>
            <a:ext cx="1717098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unbelegt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6702255" y="2769855"/>
            <a:ext cx="1717098" cy="36933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Steuergruppen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0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61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moffl_eder@web.de</cp:lastModifiedBy>
  <cp:revision>29</cp:revision>
  <dcterms:created xsi:type="dcterms:W3CDTF">2015-11-04T09:46:19Z</dcterms:created>
  <dcterms:modified xsi:type="dcterms:W3CDTF">2015-12-05T19:27:12Z</dcterms:modified>
</cp:coreProperties>
</file>