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den Love" userId="bff03f6f842fa049" providerId="LiveId" clId="{BF93EBD1-57E5-4496-8E6B-AD43A86E8347}"/>
    <pc:docChg chg="custSel addSld modSld sldOrd">
      <pc:chgData name="Kaiden Love" userId="bff03f6f842fa049" providerId="LiveId" clId="{BF93EBD1-57E5-4496-8E6B-AD43A86E8347}" dt="2025-04-29T19:29:33.727" v="465" actId="26606"/>
      <pc:docMkLst>
        <pc:docMk/>
      </pc:docMkLst>
      <pc:sldChg chg="addSp modSp mod setBg">
        <pc:chgData name="Kaiden Love" userId="bff03f6f842fa049" providerId="LiveId" clId="{BF93EBD1-57E5-4496-8E6B-AD43A86E8347}" dt="2025-04-29T19:29:02.723" v="455" actId="26606"/>
        <pc:sldMkLst>
          <pc:docMk/>
          <pc:sldMk cId="3685593261" sldId="256"/>
        </pc:sldMkLst>
        <pc:spChg chg="mo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2" creationId="{12255484-F08A-69EB-FC0B-7E3C5AABA07F}"/>
          </ac:spMkLst>
        </pc:spChg>
        <pc:spChg chg="mo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3" creationId="{2AE42185-25CD-6BB8-799A-B7E0508F64B5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8" creationId="{577D6B2E-37A3-429E-A37C-F30ED6487282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10" creationId="{5CEAD642-85CF-4750-8432-7C80C901F001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12" creationId="{FA33EEAE-15D5-4119-8C1E-89D943F911EF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14" creationId="{730D8B3B-9B80-4025-B934-26DC7D7CD231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16" creationId="{1064D5D5-227B-4F66-9AEA-46F570E793BD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18" creationId="{646B67A4-D328-4747-A82B-65E84FA46368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20" creationId="{B5A1B09C-1565-46F8-B70F-621C5EB48A09}"/>
          </ac:spMkLst>
        </pc:spChg>
        <pc:spChg chg="add">
          <ac:chgData name="Kaiden Love" userId="bff03f6f842fa049" providerId="LiveId" clId="{BF93EBD1-57E5-4496-8E6B-AD43A86E8347}" dt="2025-04-29T19:29:02.723" v="455" actId="26606"/>
          <ac:spMkLst>
            <pc:docMk/>
            <pc:sldMk cId="3685593261" sldId="256"/>
            <ac:spMk id="22" creationId="{8C516CC8-80AC-446C-A56E-9F54B7210402}"/>
          </ac:spMkLst>
        </pc:spChg>
      </pc:sldChg>
      <pc:sldChg chg="addSp delSp modSp new mod setBg">
        <pc:chgData name="Kaiden Love" userId="bff03f6f842fa049" providerId="LiveId" clId="{BF93EBD1-57E5-4496-8E6B-AD43A86E8347}" dt="2025-04-29T19:29:10.062" v="456" actId="26606"/>
        <pc:sldMkLst>
          <pc:docMk/>
          <pc:sldMk cId="2739644745" sldId="257"/>
        </pc:sldMkLst>
        <pc:spChg chg="mo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2" creationId="{51F5A5A0-7FFF-F6A7-242F-E9532DFE06DF}"/>
          </ac:spMkLst>
        </pc:spChg>
        <pc:spChg chg="del mo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3" creationId="{88F59822-3043-61F5-34D7-BF4C93C4197A}"/>
          </ac:spMkLst>
        </pc:spChg>
        <pc:spChg chg="ad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9" creationId="{BACC6370-2D7E-4714-9D71-7542949D7D5D}"/>
          </ac:spMkLst>
        </pc:spChg>
        <pc:spChg chg="ad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11" creationId="{F68B3F68-107C-434F-AA38-110D5EA91B85}"/>
          </ac:spMkLst>
        </pc:spChg>
        <pc:spChg chg="ad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13" creationId="{AAD0DBB9-1A4B-4391-81D4-CB19F9AB918A}"/>
          </ac:spMkLst>
        </pc:spChg>
        <pc:spChg chg="add">
          <ac:chgData name="Kaiden Love" userId="bff03f6f842fa049" providerId="LiveId" clId="{BF93EBD1-57E5-4496-8E6B-AD43A86E8347}" dt="2025-04-29T19:29:10.062" v="456" actId="26606"/>
          <ac:spMkLst>
            <pc:docMk/>
            <pc:sldMk cId="2739644745" sldId="257"/>
            <ac:spMk id="15" creationId="{063BBA22-50EA-4C4D-BE05-F1CE4E63AA56}"/>
          </ac:spMkLst>
        </pc:spChg>
        <pc:graphicFrameChg chg="add">
          <ac:chgData name="Kaiden Love" userId="bff03f6f842fa049" providerId="LiveId" clId="{BF93EBD1-57E5-4496-8E6B-AD43A86E8347}" dt="2025-04-29T19:29:10.062" v="456" actId="26606"/>
          <ac:graphicFrameMkLst>
            <pc:docMk/>
            <pc:sldMk cId="2739644745" sldId="257"/>
            <ac:graphicFrameMk id="5" creationId="{69055E5B-F1FC-37F7-C69D-CDFA27397C6A}"/>
          </ac:graphicFrameMkLst>
        </pc:graphicFrameChg>
      </pc:sldChg>
      <pc:sldChg chg="addSp delSp modSp new mod ord setBg">
        <pc:chgData name="Kaiden Love" userId="bff03f6f842fa049" providerId="LiveId" clId="{BF93EBD1-57E5-4496-8E6B-AD43A86E8347}" dt="2025-04-29T19:29:17.593" v="458" actId="26606"/>
        <pc:sldMkLst>
          <pc:docMk/>
          <pc:sldMk cId="2812627134" sldId="258"/>
        </pc:sldMkLst>
        <pc:spChg chg="mo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2" creationId="{F071AA23-6D00-F9D7-3D22-831D4AF34C6F}"/>
          </ac:spMkLst>
        </pc:spChg>
        <pc:spChg chg="del">
          <ac:chgData name="Kaiden Love" userId="bff03f6f842fa049" providerId="LiveId" clId="{BF93EBD1-57E5-4496-8E6B-AD43A86E8347}" dt="2025-04-29T19:24:59.049" v="305" actId="22"/>
          <ac:spMkLst>
            <pc:docMk/>
            <pc:sldMk cId="2812627134" sldId="258"/>
            <ac:spMk id="3" creationId="{A1E5C3D7-A529-2F66-43A2-7BCDD9B11831}"/>
          </ac:spMkLst>
        </pc:spChg>
        <pc:spChg chg="ad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10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12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14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16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17.593" v="458" actId="26606"/>
          <ac:spMkLst>
            <pc:docMk/>
            <pc:sldMk cId="2812627134" sldId="258"/>
            <ac:spMk id="18" creationId="{F8260ED5-17F7-4158-B241-D51DD4CF1B7E}"/>
          </ac:spMkLst>
        </pc:spChg>
        <pc:picChg chg="add mod ord">
          <ac:chgData name="Kaiden Love" userId="bff03f6f842fa049" providerId="LiveId" clId="{BF93EBD1-57E5-4496-8E6B-AD43A86E8347}" dt="2025-04-29T19:29:17.593" v="458" actId="26606"/>
          <ac:picMkLst>
            <pc:docMk/>
            <pc:sldMk cId="2812627134" sldId="258"/>
            <ac:picMk id="5" creationId="{98E5B94F-9D7E-90AE-8332-2571144A2B5E}"/>
          </ac:picMkLst>
        </pc:picChg>
      </pc:sldChg>
      <pc:sldChg chg="addSp delSp modSp new mod setBg addAnim">
        <pc:chgData name="Kaiden Love" userId="bff03f6f842fa049" providerId="LiveId" clId="{BF93EBD1-57E5-4496-8E6B-AD43A86E8347}" dt="2025-04-29T19:29:29.716" v="464"/>
        <pc:sldMkLst>
          <pc:docMk/>
          <pc:sldMk cId="3372245495" sldId="259"/>
        </pc:sldMkLst>
        <pc:spChg chg="mo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2" creationId="{455E7BD7-DBF1-811D-1387-8C201820CC15}"/>
          </ac:spMkLst>
        </pc:spChg>
        <pc:spChg chg="del">
          <ac:chgData name="Kaiden Love" userId="bff03f6f842fa049" providerId="LiveId" clId="{BF93EBD1-57E5-4496-8E6B-AD43A86E8347}" dt="2025-04-29T19:27:05.974" v="315" actId="478"/>
          <ac:spMkLst>
            <pc:docMk/>
            <pc:sldMk cId="3372245495" sldId="259"/>
            <ac:spMk id="3" creationId="{479BA3A7-74A5-B5D2-9411-A2DA377AA5BB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7" creationId="{0E30439A-8A5B-46EC-8283-9B6B031D40D0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9" creationId="{5CEAD642-85CF-4750-8432-7C80C901F001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11" creationId="{FA33EEAE-15D5-4119-8C1E-89D943F911EF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13" creationId="{730D8B3B-9B80-4025-B934-26DC7D7CD231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15" creationId="{B5A1B09C-1565-46F8-B70F-621C5EB48A09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17" creationId="{8C516CC8-80AC-446C-A56E-9F54B7210402}"/>
          </ac:spMkLst>
        </pc:spChg>
        <pc:spChg chg="add">
          <ac:chgData name="Kaiden Love" userId="bff03f6f842fa049" providerId="LiveId" clId="{BF93EBD1-57E5-4496-8E6B-AD43A86E8347}" dt="2025-04-29T19:29:29.715" v="463" actId="26606"/>
          <ac:spMkLst>
            <pc:docMk/>
            <pc:sldMk cId="3372245495" sldId="259"/>
            <ac:spMk id="19" creationId="{53947E58-F088-49F1-A3D1-DEA690192E84}"/>
          </ac:spMkLst>
        </pc:spChg>
      </pc:sldChg>
      <pc:sldChg chg="addSp delSp modSp new mod setBg">
        <pc:chgData name="Kaiden Love" userId="bff03f6f842fa049" providerId="LiveId" clId="{BF93EBD1-57E5-4496-8E6B-AD43A86E8347}" dt="2025-04-29T19:29:15.279" v="457" actId="26606"/>
        <pc:sldMkLst>
          <pc:docMk/>
          <pc:sldMk cId="2743404587" sldId="260"/>
        </pc:sldMkLst>
        <pc:spChg chg="mo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2" creationId="{15140409-65AF-7903-4D05-C188B8CB399A}"/>
          </ac:spMkLst>
        </pc:spChg>
        <pc:spChg chg="del">
          <ac:chgData name="Kaiden Love" userId="bff03f6f842fa049" providerId="LiveId" clId="{BF93EBD1-57E5-4496-8E6B-AD43A86E8347}" dt="2025-04-29T19:22:56.186" v="279" actId="22"/>
          <ac:spMkLst>
            <pc:docMk/>
            <pc:sldMk cId="2743404587" sldId="260"/>
            <ac:spMk id="3" creationId="{7438D030-B434-30D4-A3EE-33D464D3A60B}"/>
          </ac:spMkLst>
        </pc:spChg>
        <pc:spChg chg="ad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10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12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14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16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15.279" v="457" actId="26606"/>
          <ac:spMkLst>
            <pc:docMk/>
            <pc:sldMk cId="2743404587" sldId="260"/>
            <ac:spMk id="18" creationId="{F8260ED5-17F7-4158-B241-D51DD4CF1B7E}"/>
          </ac:spMkLst>
        </pc:spChg>
        <pc:picChg chg="add mod ord">
          <ac:chgData name="Kaiden Love" userId="bff03f6f842fa049" providerId="LiveId" clId="{BF93EBD1-57E5-4496-8E6B-AD43A86E8347}" dt="2025-04-29T19:29:15.279" v="457" actId="26606"/>
          <ac:picMkLst>
            <pc:docMk/>
            <pc:sldMk cId="2743404587" sldId="260"/>
            <ac:picMk id="5" creationId="{B0D4F465-ECCB-59CC-670A-B0550FE22681}"/>
          </ac:picMkLst>
        </pc:picChg>
      </pc:sldChg>
      <pc:sldChg chg="addSp delSp modSp add mod setBg">
        <pc:chgData name="Kaiden Love" userId="bff03f6f842fa049" providerId="LiveId" clId="{BF93EBD1-57E5-4496-8E6B-AD43A86E8347}" dt="2025-04-29T19:29:19.648" v="459" actId="26606"/>
        <pc:sldMkLst>
          <pc:docMk/>
          <pc:sldMk cId="2350579454" sldId="261"/>
        </pc:sldMkLst>
        <pc:spChg chg="mo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2" creationId="{57981368-9D73-7515-BE2C-501BC24FC097}"/>
          </ac:spMkLst>
        </pc:spChg>
        <pc:spChg chg="del">
          <ac:chgData name="Kaiden Love" userId="bff03f6f842fa049" providerId="LiveId" clId="{BF93EBD1-57E5-4496-8E6B-AD43A86E8347}" dt="2025-04-29T19:24:38.752" v="304" actId="22"/>
          <ac:spMkLst>
            <pc:docMk/>
            <pc:sldMk cId="2350579454" sldId="261"/>
            <ac:spMk id="3" creationId="{42EB7F02-B28A-C8E7-CDCD-2F9BCC790CF0}"/>
          </ac:spMkLst>
        </pc:spChg>
        <pc:spChg chg="ad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10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12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14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16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19.648" v="459" actId="26606"/>
          <ac:spMkLst>
            <pc:docMk/>
            <pc:sldMk cId="2350579454" sldId="261"/>
            <ac:spMk id="18" creationId="{F8260ED5-17F7-4158-B241-D51DD4CF1B7E}"/>
          </ac:spMkLst>
        </pc:spChg>
        <pc:picChg chg="add mod ord">
          <ac:chgData name="Kaiden Love" userId="bff03f6f842fa049" providerId="LiveId" clId="{BF93EBD1-57E5-4496-8E6B-AD43A86E8347}" dt="2025-04-29T19:29:19.648" v="459" actId="26606"/>
          <ac:picMkLst>
            <pc:docMk/>
            <pc:sldMk cId="2350579454" sldId="261"/>
            <ac:picMk id="5" creationId="{7E0B9BEC-155C-D347-9EAB-8BB557A663DA}"/>
          </ac:picMkLst>
        </pc:picChg>
      </pc:sldChg>
      <pc:sldChg chg="addSp delSp modSp new mod setBg">
        <pc:chgData name="Kaiden Love" userId="bff03f6f842fa049" providerId="LiveId" clId="{BF93EBD1-57E5-4496-8E6B-AD43A86E8347}" dt="2025-04-29T19:29:33.727" v="465" actId="26606"/>
        <pc:sldMkLst>
          <pc:docMk/>
          <pc:sldMk cId="957096094" sldId="262"/>
        </pc:sldMkLst>
        <pc:spChg chg="mo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2" creationId="{49A59EEF-0413-AAD5-D058-359F94868B68}"/>
          </ac:spMkLst>
        </pc:spChg>
        <pc:spChg chg="del mo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3" creationId="{16393DAC-8D30-AA9A-46DA-DC3C89C807DD}"/>
          </ac:spMkLst>
        </pc:spChg>
        <pc:spChg chg="ad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9" creationId="{BACC6370-2D7E-4714-9D71-7542949D7D5D}"/>
          </ac:spMkLst>
        </pc:spChg>
        <pc:spChg chg="ad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11" creationId="{F68B3F68-107C-434F-AA38-110D5EA91B85}"/>
          </ac:spMkLst>
        </pc:spChg>
        <pc:spChg chg="ad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13" creationId="{AAD0DBB9-1A4B-4391-81D4-CB19F9AB918A}"/>
          </ac:spMkLst>
        </pc:spChg>
        <pc:spChg chg="add">
          <ac:chgData name="Kaiden Love" userId="bff03f6f842fa049" providerId="LiveId" clId="{BF93EBD1-57E5-4496-8E6B-AD43A86E8347}" dt="2025-04-29T19:29:33.727" v="465" actId="26606"/>
          <ac:spMkLst>
            <pc:docMk/>
            <pc:sldMk cId="957096094" sldId="262"/>
            <ac:spMk id="15" creationId="{063BBA22-50EA-4C4D-BE05-F1CE4E63AA56}"/>
          </ac:spMkLst>
        </pc:spChg>
        <pc:graphicFrameChg chg="add">
          <ac:chgData name="Kaiden Love" userId="bff03f6f842fa049" providerId="LiveId" clId="{BF93EBD1-57E5-4496-8E6B-AD43A86E8347}" dt="2025-04-29T19:29:33.727" v="465" actId="26606"/>
          <ac:graphicFrameMkLst>
            <pc:docMk/>
            <pc:sldMk cId="957096094" sldId="262"/>
            <ac:graphicFrameMk id="5" creationId="{9F86AB55-626F-C675-8D97-CFBB7303AA4C}"/>
          </ac:graphicFrameMkLst>
        </pc:graphicFrameChg>
      </pc:sldChg>
      <pc:sldChg chg="addSp delSp modSp add mod setBg">
        <pc:chgData name="Kaiden Love" userId="bff03f6f842fa049" providerId="LiveId" clId="{BF93EBD1-57E5-4496-8E6B-AD43A86E8347}" dt="2025-04-29T19:29:21.633" v="460" actId="26606"/>
        <pc:sldMkLst>
          <pc:docMk/>
          <pc:sldMk cId="4211976628" sldId="263"/>
        </pc:sldMkLst>
        <pc:spChg chg="mo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2" creationId="{F5B528A6-AAEF-AF02-191C-15AF80AF5B6F}"/>
          </ac:spMkLst>
        </pc:spChg>
        <pc:spChg chg="add del mod">
          <ac:chgData name="Kaiden Love" userId="bff03f6f842fa049" providerId="LiveId" clId="{BF93EBD1-57E5-4496-8E6B-AD43A86E8347}" dt="2025-04-29T19:25:38.885" v="309" actId="22"/>
          <ac:spMkLst>
            <pc:docMk/>
            <pc:sldMk cId="4211976628" sldId="263"/>
            <ac:spMk id="4" creationId="{98B94C9C-F9C3-D0B9-16F8-84720AB732B0}"/>
          </ac:spMkLst>
        </pc:spChg>
        <pc:spChg chg="ad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12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14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16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18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21.633" v="460" actId="26606"/>
          <ac:spMkLst>
            <pc:docMk/>
            <pc:sldMk cId="4211976628" sldId="263"/>
            <ac:spMk id="20" creationId="{F8260ED5-17F7-4158-B241-D51DD4CF1B7E}"/>
          </ac:spMkLst>
        </pc:spChg>
        <pc:picChg chg="del">
          <ac:chgData name="Kaiden Love" userId="bff03f6f842fa049" providerId="LiveId" clId="{BF93EBD1-57E5-4496-8E6B-AD43A86E8347}" dt="2025-04-29T19:25:27.046" v="308" actId="478"/>
          <ac:picMkLst>
            <pc:docMk/>
            <pc:sldMk cId="4211976628" sldId="263"/>
            <ac:picMk id="5" creationId="{D8D7BCF7-BFA6-8E2D-5F74-2B79EE923873}"/>
          </ac:picMkLst>
        </pc:picChg>
        <pc:picChg chg="add mod ord">
          <ac:chgData name="Kaiden Love" userId="bff03f6f842fa049" providerId="LiveId" clId="{BF93EBD1-57E5-4496-8E6B-AD43A86E8347}" dt="2025-04-29T19:29:21.633" v="460" actId="26606"/>
          <ac:picMkLst>
            <pc:docMk/>
            <pc:sldMk cId="4211976628" sldId="263"/>
            <ac:picMk id="7" creationId="{90CFEE08-D68A-4608-F156-ED32397FCF76}"/>
          </ac:picMkLst>
        </pc:picChg>
      </pc:sldChg>
      <pc:sldChg chg="addSp delSp modSp add mod setBg">
        <pc:chgData name="Kaiden Love" userId="bff03f6f842fa049" providerId="LiveId" clId="{BF93EBD1-57E5-4496-8E6B-AD43A86E8347}" dt="2025-04-29T19:29:23.647" v="461" actId="26606"/>
        <pc:sldMkLst>
          <pc:docMk/>
          <pc:sldMk cId="4013607320" sldId="264"/>
        </pc:sldMkLst>
        <pc:spChg chg="mo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2" creationId="{D3C40E5E-8EA5-B28B-4286-072D4007D738}"/>
          </ac:spMkLst>
        </pc:spChg>
        <pc:spChg chg="add del mod">
          <ac:chgData name="Kaiden Love" userId="bff03f6f842fa049" providerId="LiveId" clId="{BF93EBD1-57E5-4496-8E6B-AD43A86E8347}" dt="2025-04-29T19:26:04.971" v="311" actId="22"/>
          <ac:spMkLst>
            <pc:docMk/>
            <pc:sldMk cId="4013607320" sldId="264"/>
            <ac:spMk id="4" creationId="{C51C8BE0-2319-803F-F5A0-AB8CDA01C922}"/>
          </ac:spMkLst>
        </pc:spChg>
        <pc:spChg chg="ad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12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14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16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18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23.647" v="461" actId="26606"/>
          <ac:spMkLst>
            <pc:docMk/>
            <pc:sldMk cId="4013607320" sldId="264"/>
            <ac:spMk id="20" creationId="{F8260ED5-17F7-4158-B241-D51DD4CF1B7E}"/>
          </ac:spMkLst>
        </pc:spChg>
        <pc:picChg chg="del">
          <ac:chgData name="Kaiden Love" userId="bff03f6f842fa049" providerId="LiveId" clId="{BF93EBD1-57E5-4496-8E6B-AD43A86E8347}" dt="2025-04-29T19:25:51.063" v="310" actId="478"/>
          <ac:picMkLst>
            <pc:docMk/>
            <pc:sldMk cId="4013607320" sldId="264"/>
            <ac:picMk id="5" creationId="{B99AA6E7-814E-2D79-42F8-327532E6015C}"/>
          </ac:picMkLst>
        </pc:picChg>
        <pc:picChg chg="add mod ord">
          <ac:chgData name="Kaiden Love" userId="bff03f6f842fa049" providerId="LiveId" clId="{BF93EBD1-57E5-4496-8E6B-AD43A86E8347}" dt="2025-04-29T19:29:23.647" v="461" actId="26606"/>
          <ac:picMkLst>
            <pc:docMk/>
            <pc:sldMk cId="4013607320" sldId="264"/>
            <ac:picMk id="7" creationId="{E591D83B-3D89-203C-4717-40C5F226D102}"/>
          </ac:picMkLst>
        </pc:picChg>
      </pc:sldChg>
      <pc:sldChg chg="addSp delSp modSp add mod setBg">
        <pc:chgData name="Kaiden Love" userId="bff03f6f842fa049" providerId="LiveId" clId="{BF93EBD1-57E5-4496-8E6B-AD43A86E8347}" dt="2025-04-29T19:29:26.153" v="462" actId="26606"/>
        <pc:sldMkLst>
          <pc:docMk/>
          <pc:sldMk cId="2620567306" sldId="265"/>
        </pc:sldMkLst>
        <pc:spChg chg="mo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2" creationId="{EA94BC17-4A51-1A57-0D93-261E7C5511B9}"/>
          </ac:spMkLst>
        </pc:spChg>
        <pc:spChg chg="add del mod">
          <ac:chgData name="Kaiden Love" userId="bff03f6f842fa049" providerId="LiveId" clId="{BF93EBD1-57E5-4496-8E6B-AD43A86E8347}" dt="2025-04-29T19:26:57.788" v="314" actId="22"/>
          <ac:spMkLst>
            <pc:docMk/>
            <pc:sldMk cId="2620567306" sldId="265"/>
            <ac:spMk id="4" creationId="{7CFA5ED2-11F4-828E-C7E7-FAA323CA58B7}"/>
          </ac:spMkLst>
        </pc:spChg>
        <pc:spChg chg="ad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11" creationId="{A8384FB5-9ADC-4DDC-881B-597D56F5B15D}"/>
          </ac:spMkLst>
        </pc:spChg>
        <pc:spChg chg="ad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13" creationId="{91E5A9A7-95C6-4F4F-B00E-C82E07FE62EF}"/>
          </ac:spMkLst>
        </pc:spChg>
        <pc:spChg chg="ad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15" creationId="{D07DD2DE-F619-49DD-B5E7-03A290FF4ED1}"/>
          </ac:spMkLst>
        </pc:spChg>
        <pc:spChg chg="ad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17" creationId="{85149191-5F60-4A28-AAFF-039F96B0F3EC}"/>
          </ac:spMkLst>
        </pc:spChg>
        <pc:spChg chg="add">
          <ac:chgData name="Kaiden Love" userId="bff03f6f842fa049" providerId="LiveId" clId="{BF93EBD1-57E5-4496-8E6B-AD43A86E8347}" dt="2025-04-29T19:29:26.153" v="462" actId="26606"/>
          <ac:spMkLst>
            <pc:docMk/>
            <pc:sldMk cId="2620567306" sldId="265"/>
            <ac:spMk id="19" creationId="{F8260ED5-17F7-4158-B241-D51DD4CF1B7E}"/>
          </ac:spMkLst>
        </pc:spChg>
        <pc:picChg chg="add mod ord">
          <ac:chgData name="Kaiden Love" userId="bff03f6f842fa049" providerId="LiveId" clId="{BF93EBD1-57E5-4496-8E6B-AD43A86E8347}" dt="2025-04-29T19:29:26.153" v="462" actId="26606"/>
          <ac:picMkLst>
            <pc:docMk/>
            <pc:sldMk cId="2620567306" sldId="265"/>
            <ac:picMk id="6" creationId="{BEDCA3C9-372C-A95D-75F6-B6C781667385}"/>
          </ac:picMkLst>
        </pc:picChg>
        <pc:picChg chg="del">
          <ac:chgData name="Kaiden Love" userId="bff03f6f842fa049" providerId="LiveId" clId="{BF93EBD1-57E5-4496-8E6B-AD43A86E8347}" dt="2025-04-29T19:26:10.099" v="313" actId="478"/>
          <ac:picMkLst>
            <pc:docMk/>
            <pc:sldMk cId="2620567306" sldId="265"/>
            <ac:picMk id="7" creationId="{57F02F1F-55A5-B66C-544B-D7DDC7DCEA8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3D159-D245-45B8-92FE-3C76B484CE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90A1AF-92B6-4D85-93DF-747D24CC77CB}">
      <dgm:prSet/>
      <dgm:spPr/>
      <dgm:t>
        <a:bodyPr/>
        <a:lstStyle/>
        <a:p>
          <a:r>
            <a:rPr lang="en-US"/>
            <a:t>Create a GUI Application that supports image encryption and decryption</a:t>
          </a:r>
        </a:p>
      </dgm:t>
    </dgm:pt>
    <dgm:pt modelId="{0DA144E0-76A2-48CD-B41C-A532E8CFB4A1}" type="parTrans" cxnId="{99D55B85-02EF-4B67-BBE9-1B9A2E6330D9}">
      <dgm:prSet/>
      <dgm:spPr/>
      <dgm:t>
        <a:bodyPr/>
        <a:lstStyle/>
        <a:p>
          <a:endParaRPr lang="en-US"/>
        </a:p>
      </dgm:t>
    </dgm:pt>
    <dgm:pt modelId="{CCBB73E9-672E-438C-9125-7CC0EB717155}" type="sibTrans" cxnId="{99D55B85-02EF-4B67-BBE9-1B9A2E6330D9}">
      <dgm:prSet/>
      <dgm:spPr/>
      <dgm:t>
        <a:bodyPr/>
        <a:lstStyle/>
        <a:p>
          <a:endParaRPr lang="en-US"/>
        </a:p>
      </dgm:t>
    </dgm:pt>
    <dgm:pt modelId="{A831C583-AC9F-434F-AC3B-8E1E842F8207}">
      <dgm:prSet/>
      <dgm:spPr/>
      <dgm:t>
        <a:bodyPr/>
        <a:lstStyle/>
        <a:p>
          <a:r>
            <a:rPr lang="en-US"/>
            <a:t>Make it user friendly</a:t>
          </a:r>
        </a:p>
      </dgm:t>
    </dgm:pt>
    <dgm:pt modelId="{9A3030CA-2DA1-4D9E-8FC3-4D930AE0377E}" type="parTrans" cxnId="{477D0E8F-41A6-406E-93FD-633F2BD8A845}">
      <dgm:prSet/>
      <dgm:spPr/>
      <dgm:t>
        <a:bodyPr/>
        <a:lstStyle/>
        <a:p>
          <a:endParaRPr lang="en-US"/>
        </a:p>
      </dgm:t>
    </dgm:pt>
    <dgm:pt modelId="{60BAB758-7CFE-4C87-BB76-193EBC0830A9}" type="sibTrans" cxnId="{477D0E8F-41A6-406E-93FD-633F2BD8A845}">
      <dgm:prSet/>
      <dgm:spPr/>
      <dgm:t>
        <a:bodyPr/>
        <a:lstStyle/>
        <a:p>
          <a:endParaRPr lang="en-US"/>
        </a:p>
      </dgm:t>
    </dgm:pt>
    <dgm:pt modelId="{3B0FFD03-1947-48A0-8E2B-8878CBC0E22D}">
      <dgm:prSet/>
      <dgm:spPr/>
      <dgm:t>
        <a:bodyPr/>
        <a:lstStyle/>
        <a:p>
          <a:r>
            <a:rPr lang="en-US"/>
            <a:t>Make it low resource</a:t>
          </a:r>
        </a:p>
      </dgm:t>
    </dgm:pt>
    <dgm:pt modelId="{12DFF108-E6DE-4D6B-BC53-BEF8C752D61D}" type="parTrans" cxnId="{F08E3A74-988B-4843-A6DC-1AB410809DF8}">
      <dgm:prSet/>
      <dgm:spPr/>
      <dgm:t>
        <a:bodyPr/>
        <a:lstStyle/>
        <a:p>
          <a:endParaRPr lang="en-US"/>
        </a:p>
      </dgm:t>
    </dgm:pt>
    <dgm:pt modelId="{B9429A65-0BB9-4697-8B14-AE5666DEA0A4}" type="sibTrans" cxnId="{F08E3A74-988B-4843-A6DC-1AB410809DF8}">
      <dgm:prSet/>
      <dgm:spPr/>
      <dgm:t>
        <a:bodyPr/>
        <a:lstStyle/>
        <a:p>
          <a:endParaRPr lang="en-US"/>
        </a:p>
      </dgm:t>
    </dgm:pt>
    <dgm:pt modelId="{82DC19EF-0069-42C7-93B5-43E571A030D2}" type="pres">
      <dgm:prSet presAssocID="{D0E3D159-D245-45B8-92FE-3C76B484CED2}" presName="root" presStyleCnt="0">
        <dgm:presLayoutVars>
          <dgm:dir/>
          <dgm:resizeHandles val="exact"/>
        </dgm:presLayoutVars>
      </dgm:prSet>
      <dgm:spPr/>
    </dgm:pt>
    <dgm:pt modelId="{16551A65-5C92-4254-B13C-AD48CF8BF63A}" type="pres">
      <dgm:prSet presAssocID="{EF90A1AF-92B6-4D85-93DF-747D24CC77CB}" presName="compNode" presStyleCnt="0"/>
      <dgm:spPr/>
    </dgm:pt>
    <dgm:pt modelId="{30D23B95-17DD-4EA7-9534-EE0632F0A612}" type="pres">
      <dgm:prSet presAssocID="{EF90A1AF-92B6-4D85-93DF-747D24CC77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6EF2D14-576D-4AAF-9F07-059B8FB4D3D7}" type="pres">
      <dgm:prSet presAssocID="{EF90A1AF-92B6-4D85-93DF-747D24CC77CB}" presName="spaceRect" presStyleCnt="0"/>
      <dgm:spPr/>
    </dgm:pt>
    <dgm:pt modelId="{95D3BA98-563C-46BC-B844-14F848271DE3}" type="pres">
      <dgm:prSet presAssocID="{EF90A1AF-92B6-4D85-93DF-747D24CC77CB}" presName="textRect" presStyleLbl="revTx" presStyleIdx="0" presStyleCnt="3">
        <dgm:presLayoutVars>
          <dgm:chMax val="1"/>
          <dgm:chPref val="1"/>
        </dgm:presLayoutVars>
      </dgm:prSet>
      <dgm:spPr/>
    </dgm:pt>
    <dgm:pt modelId="{0EFFBAFE-23D9-4DC7-9B7A-E818E4C1D0DA}" type="pres">
      <dgm:prSet presAssocID="{CCBB73E9-672E-438C-9125-7CC0EB717155}" presName="sibTrans" presStyleCnt="0"/>
      <dgm:spPr/>
    </dgm:pt>
    <dgm:pt modelId="{8371CDCD-5C30-48FF-83D1-5F725023ACBE}" type="pres">
      <dgm:prSet presAssocID="{A831C583-AC9F-434F-AC3B-8E1E842F8207}" presName="compNode" presStyleCnt="0"/>
      <dgm:spPr/>
    </dgm:pt>
    <dgm:pt modelId="{D65DF984-65AB-49FC-A2BA-CF18E82EAF4B}" type="pres">
      <dgm:prSet presAssocID="{A831C583-AC9F-434F-AC3B-8E1E842F82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AAD6294-C322-4197-9242-D1A125FC3D9F}" type="pres">
      <dgm:prSet presAssocID="{A831C583-AC9F-434F-AC3B-8E1E842F8207}" presName="spaceRect" presStyleCnt="0"/>
      <dgm:spPr/>
    </dgm:pt>
    <dgm:pt modelId="{96626CFF-923C-4944-9524-766E1F128778}" type="pres">
      <dgm:prSet presAssocID="{A831C583-AC9F-434F-AC3B-8E1E842F8207}" presName="textRect" presStyleLbl="revTx" presStyleIdx="1" presStyleCnt="3">
        <dgm:presLayoutVars>
          <dgm:chMax val="1"/>
          <dgm:chPref val="1"/>
        </dgm:presLayoutVars>
      </dgm:prSet>
      <dgm:spPr/>
    </dgm:pt>
    <dgm:pt modelId="{0EF20092-8796-4F9D-90CE-63F52D38228A}" type="pres">
      <dgm:prSet presAssocID="{60BAB758-7CFE-4C87-BB76-193EBC0830A9}" presName="sibTrans" presStyleCnt="0"/>
      <dgm:spPr/>
    </dgm:pt>
    <dgm:pt modelId="{0F484852-0EDC-4DFD-8E5F-282D04E6C217}" type="pres">
      <dgm:prSet presAssocID="{3B0FFD03-1947-48A0-8E2B-8878CBC0E22D}" presName="compNode" presStyleCnt="0"/>
      <dgm:spPr/>
    </dgm:pt>
    <dgm:pt modelId="{855943EB-C894-40C9-AF63-F6D851DA4C48}" type="pres">
      <dgm:prSet presAssocID="{3B0FFD03-1947-48A0-8E2B-8878CBC0E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2BDAA74-ED17-4C99-92AE-257F569A76D7}" type="pres">
      <dgm:prSet presAssocID="{3B0FFD03-1947-48A0-8E2B-8878CBC0E22D}" presName="spaceRect" presStyleCnt="0"/>
      <dgm:spPr/>
    </dgm:pt>
    <dgm:pt modelId="{5C55D50B-28FD-48C5-8A25-D5BF92CF0403}" type="pres">
      <dgm:prSet presAssocID="{3B0FFD03-1947-48A0-8E2B-8878CBC0E2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8E3A74-988B-4843-A6DC-1AB410809DF8}" srcId="{D0E3D159-D245-45B8-92FE-3C76B484CED2}" destId="{3B0FFD03-1947-48A0-8E2B-8878CBC0E22D}" srcOrd="2" destOrd="0" parTransId="{12DFF108-E6DE-4D6B-BC53-BEF8C752D61D}" sibTransId="{B9429A65-0BB9-4697-8B14-AE5666DEA0A4}"/>
    <dgm:cxn modelId="{99D55B85-02EF-4B67-BBE9-1B9A2E6330D9}" srcId="{D0E3D159-D245-45B8-92FE-3C76B484CED2}" destId="{EF90A1AF-92B6-4D85-93DF-747D24CC77CB}" srcOrd="0" destOrd="0" parTransId="{0DA144E0-76A2-48CD-B41C-A532E8CFB4A1}" sibTransId="{CCBB73E9-672E-438C-9125-7CC0EB717155}"/>
    <dgm:cxn modelId="{477D0E8F-41A6-406E-93FD-633F2BD8A845}" srcId="{D0E3D159-D245-45B8-92FE-3C76B484CED2}" destId="{A831C583-AC9F-434F-AC3B-8E1E842F8207}" srcOrd="1" destOrd="0" parTransId="{9A3030CA-2DA1-4D9E-8FC3-4D930AE0377E}" sibTransId="{60BAB758-7CFE-4C87-BB76-193EBC0830A9}"/>
    <dgm:cxn modelId="{2F539FA5-3469-4A9B-9506-92FEF98953CA}" type="presOf" srcId="{D0E3D159-D245-45B8-92FE-3C76B484CED2}" destId="{82DC19EF-0069-42C7-93B5-43E571A030D2}" srcOrd="0" destOrd="0" presId="urn:microsoft.com/office/officeart/2018/2/layout/IconLabelList"/>
    <dgm:cxn modelId="{E64A58C7-A8ED-44D9-8656-E35AAEA229AF}" type="presOf" srcId="{3B0FFD03-1947-48A0-8E2B-8878CBC0E22D}" destId="{5C55D50B-28FD-48C5-8A25-D5BF92CF0403}" srcOrd="0" destOrd="0" presId="urn:microsoft.com/office/officeart/2018/2/layout/IconLabelList"/>
    <dgm:cxn modelId="{80576EE5-9611-47DE-99DB-C62D3E8B4DAF}" type="presOf" srcId="{A831C583-AC9F-434F-AC3B-8E1E842F8207}" destId="{96626CFF-923C-4944-9524-766E1F128778}" srcOrd="0" destOrd="0" presId="urn:microsoft.com/office/officeart/2018/2/layout/IconLabelList"/>
    <dgm:cxn modelId="{EA37CBF9-A290-4BD4-8545-F01A073D21CB}" type="presOf" srcId="{EF90A1AF-92B6-4D85-93DF-747D24CC77CB}" destId="{95D3BA98-563C-46BC-B844-14F848271DE3}" srcOrd="0" destOrd="0" presId="urn:microsoft.com/office/officeart/2018/2/layout/IconLabelList"/>
    <dgm:cxn modelId="{E61A9920-66E0-4657-8C03-AC3179CB8BB7}" type="presParOf" srcId="{82DC19EF-0069-42C7-93B5-43E571A030D2}" destId="{16551A65-5C92-4254-B13C-AD48CF8BF63A}" srcOrd="0" destOrd="0" presId="urn:microsoft.com/office/officeart/2018/2/layout/IconLabelList"/>
    <dgm:cxn modelId="{61BE5870-8AD9-43C0-9AD6-745D4484995D}" type="presParOf" srcId="{16551A65-5C92-4254-B13C-AD48CF8BF63A}" destId="{30D23B95-17DD-4EA7-9534-EE0632F0A612}" srcOrd="0" destOrd="0" presId="urn:microsoft.com/office/officeart/2018/2/layout/IconLabelList"/>
    <dgm:cxn modelId="{3D605CBC-1859-4DDB-8A6C-6BF631CEADB3}" type="presParOf" srcId="{16551A65-5C92-4254-B13C-AD48CF8BF63A}" destId="{D6EF2D14-576D-4AAF-9F07-059B8FB4D3D7}" srcOrd="1" destOrd="0" presId="urn:microsoft.com/office/officeart/2018/2/layout/IconLabelList"/>
    <dgm:cxn modelId="{F90355E8-4DB6-4DD9-B2C9-D4190204C341}" type="presParOf" srcId="{16551A65-5C92-4254-B13C-AD48CF8BF63A}" destId="{95D3BA98-563C-46BC-B844-14F848271DE3}" srcOrd="2" destOrd="0" presId="urn:microsoft.com/office/officeart/2018/2/layout/IconLabelList"/>
    <dgm:cxn modelId="{5F461FA7-3584-45FD-A467-D7E1940D3A22}" type="presParOf" srcId="{82DC19EF-0069-42C7-93B5-43E571A030D2}" destId="{0EFFBAFE-23D9-4DC7-9B7A-E818E4C1D0DA}" srcOrd="1" destOrd="0" presId="urn:microsoft.com/office/officeart/2018/2/layout/IconLabelList"/>
    <dgm:cxn modelId="{90621FFB-D6CF-4676-B565-B379AB56A886}" type="presParOf" srcId="{82DC19EF-0069-42C7-93B5-43E571A030D2}" destId="{8371CDCD-5C30-48FF-83D1-5F725023ACBE}" srcOrd="2" destOrd="0" presId="urn:microsoft.com/office/officeart/2018/2/layout/IconLabelList"/>
    <dgm:cxn modelId="{5986252E-E2D6-46B2-88B4-AEF55E23BBDA}" type="presParOf" srcId="{8371CDCD-5C30-48FF-83D1-5F725023ACBE}" destId="{D65DF984-65AB-49FC-A2BA-CF18E82EAF4B}" srcOrd="0" destOrd="0" presId="urn:microsoft.com/office/officeart/2018/2/layout/IconLabelList"/>
    <dgm:cxn modelId="{86B19444-4C63-47B1-A2F6-007DD676E40F}" type="presParOf" srcId="{8371CDCD-5C30-48FF-83D1-5F725023ACBE}" destId="{EAAD6294-C322-4197-9242-D1A125FC3D9F}" srcOrd="1" destOrd="0" presId="urn:microsoft.com/office/officeart/2018/2/layout/IconLabelList"/>
    <dgm:cxn modelId="{F0766566-D823-4960-8A2A-214137262414}" type="presParOf" srcId="{8371CDCD-5C30-48FF-83D1-5F725023ACBE}" destId="{96626CFF-923C-4944-9524-766E1F128778}" srcOrd="2" destOrd="0" presId="urn:microsoft.com/office/officeart/2018/2/layout/IconLabelList"/>
    <dgm:cxn modelId="{EB78EDA1-FFBE-4C6A-9D75-E8CE45B6B72D}" type="presParOf" srcId="{82DC19EF-0069-42C7-93B5-43E571A030D2}" destId="{0EF20092-8796-4F9D-90CE-63F52D38228A}" srcOrd="3" destOrd="0" presId="urn:microsoft.com/office/officeart/2018/2/layout/IconLabelList"/>
    <dgm:cxn modelId="{DDEED226-CD41-4C10-A255-5869678C443B}" type="presParOf" srcId="{82DC19EF-0069-42C7-93B5-43E571A030D2}" destId="{0F484852-0EDC-4DFD-8E5F-282D04E6C217}" srcOrd="4" destOrd="0" presId="urn:microsoft.com/office/officeart/2018/2/layout/IconLabelList"/>
    <dgm:cxn modelId="{34C55DC9-E7F2-4B23-A0D6-BA1ADC53A9EA}" type="presParOf" srcId="{0F484852-0EDC-4DFD-8E5F-282D04E6C217}" destId="{855943EB-C894-40C9-AF63-F6D851DA4C48}" srcOrd="0" destOrd="0" presId="urn:microsoft.com/office/officeart/2018/2/layout/IconLabelList"/>
    <dgm:cxn modelId="{6C1B2BAB-9CF7-4969-8A27-939FD948E4F2}" type="presParOf" srcId="{0F484852-0EDC-4DFD-8E5F-282D04E6C217}" destId="{22BDAA74-ED17-4C99-92AE-257F569A76D7}" srcOrd="1" destOrd="0" presId="urn:microsoft.com/office/officeart/2018/2/layout/IconLabelList"/>
    <dgm:cxn modelId="{D4F677DC-3D00-4EB4-B647-46A6B780E6D8}" type="presParOf" srcId="{0F484852-0EDC-4DFD-8E5F-282D04E6C217}" destId="{5C55D50B-28FD-48C5-8A25-D5BF92CF0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E05C1-BEFB-475A-A2C3-EF54070FA5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4A0834E-E620-449A-A273-A1F26B4145E9}">
      <dgm:prSet/>
      <dgm:spPr/>
      <dgm:t>
        <a:bodyPr/>
        <a:lstStyle/>
        <a:p>
          <a:pPr>
            <a:defRPr cap="all"/>
          </a:pPr>
          <a:r>
            <a:rPr lang="en-US"/>
            <a:t>LSB Cryptography</a:t>
          </a:r>
        </a:p>
      </dgm:t>
    </dgm:pt>
    <dgm:pt modelId="{BBAB3BAD-3177-4DED-A422-CA4E8BFBC062}" type="parTrans" cxnId="{E96A0655-5E6E-4724-AE7F-8B415B433D54}">
      <dgm:prSet/>
      <dgm:spPr/>
      <dgm:t>
        <a:bodyPr/>
        <a:lstStyle/>
        <a:p>
          <a:endParaRPr lang="en-US"/>
        </a:p>
      </dgm:t>
    </dgm:pt>
    <dgm:pt modelId="{422CCC40-FB36-4FAC-832F-41934CFECC40}" type="sibTrans" cxnId="{E96A0655-5E6E-4724-AE7F-8B415B433D54}">
      <dgm:prSet/>
      <dgm:spPr/>
      <dgm:t>
        <a:bodyPr/>
        <a:lstStyle/>
        <a:p>
          <a:endParaRPr lang="en-US"/>
        </a:p>
      </dgm:t>
    </dgm:pt>
    <dgm:pt modelId="{524F5CE2-ECEC-47C7-8CA1-D0C7A786C2D1}">
      <dgm:prSet/>
      <dgm:spPr/>
      <dgm:t>
        <a:bodyPr/>
        <a:lstStyle/>
        <a:p>
          <a:pPr>
            <a:defRPr cap="all"/>
          </a:pPr>
          <a:r>
            <a:rPr lang="en-US"/>
            <a:t>Image Format</a:t>
          </a:r>
        </a:p>
      </dgm:t>
    </dgm:pt>
    <dgm:pt modelId="{740E3AD5-45F8-4437-8E45-51E6CE51A94C}" type="parTrans" cxnId="{0B0BE0A9-AC11-4C5A-AC7B-BE0983933C91}">
      <dgm:prSet/>
      <dgm:spPr/>
      <dgm:t>
        <a:bodyPr/>
        <a:lstStyle/>
        <a:p>
          <a:endParaRPr lang="en-US"/>
        </a:p>
      </dgm:t>
    </dgm:pt>
    <dgm:pt modelId="{2765FCE9-5BD7-49F7-B486-B1042ED7190D}" type="sibTrans" cxnId="{0B0BE0A9-AC11-4C5A-AC7B-BE0983933C91}">
      <dgm:prSet/>
      <dgm:spPr/>
      <dgm:t>
        <a:bodyPr/>
        <a:lstStyle/>
        <a:p>
          <a:endParaRPr lang="en-US"/>
        </a:p>
      </dgm:t>
    </dgm:pt>
    <dgm:pt modelId="{C89C619C-D524-479E-86EB-8124C2B50746}">
      <dgm:prSet/>
      <dgm:spPr/>
      <dgm:t>
        <a:bodyPr/>
        <a:lstStyle/>
        <a:p>
          <a:pPr>
            <a:defRPr cap="all"/>
          </a:pPr>
          <a:r>
            <a:rPr lang="en-US"/>
            <a:t>OS Pathway/Directory </a:t>
          </a:r>
        </a:p>
      </dgm:t>
    </dgm:pt>
    <dgm:pt modelId="{5C0248FF-8765-4ADA-9360-FE86E9A83444}" type="parTrans" cxnId="{8D13D401-CC61-4AA8-9F56-64850D00D8F6}">
      <dgm:prSet/>
      <dgm:spPr/>
      <dgm:t>
        <a:bodyPr/>
        <a:lstStyle/>
        <a:p>
          <a:endParaRPr lang="en-US"/>
        </a:p>
      </dgm:t>
    </dgm:pt>
    <dgm:pt modelId="{968E213C-75F1-4D38-8933-3C1EA349777E}" type="sibTrans" cxnId="{8D13D401-CC61-4AA8-9F56-64850D00D8F6}">
      <dgm:prSet/>
      <dgm:spPr/>
      <dgm:t>
        <a:bodyPr/>
        <a:lstStyle/>
        <a:p>
          <a:endParaRPr lang="en-US"/>
        </a:p>
      </dgm:t>
    </dgm:pt>
    <dgm:pt modelId="{69C2CC11-5BC0-4D28-8182-3CC665527328}">
      <dgm:prSet/>
      <dgm:spPr/>
      <dgm:t>
        <a:bodyPr/>
        <a:lstStyle/>
        <a:p>
          <a:pPr>
            <a:defRPr cap="all"/>
          </a:pPr>
          <a:r>
            <a:rPr lang="en-US"/>
            <a:t>Python Compiler</a:t>
          </a:r>
        </a:p>
      </dgm:t>
    </dgm:pt>
    <dgm:pt modelId="{5AAD5FE6-B582-4FFE-A3B5-62DB5CDD415E}" type="parTrans" cxnId="{1FED3AD4-5A78-4278-B8BF-D75B8EB51120}">
      <dgm:prSet/>
      <dgm:spPr/>
      <dgm:t>
        <a:bodyPr/>
        <a:lstStyle/>
        <a:p>
          <a:endParaRPr lang="en-US"/>
        </a:p>
      </dgm:t>
    </dgm:pt>
    <dgm:pt modelId="{14CE109B-D680-4E79-8D0D-AFBDD1B4362F}" type="sibTrans" cxnId="{1FED3AD4-5A78-4278-B8BF-D75B8EB51120}">
      <dgm:prSet/>
      <dgm:spPr/>
      <dgm:t>
        <a:bodyPr/>
        <a:lstStyle/>
        <a:p>
          <a:endParaRPr lang="en-US"/>
        </a:p>
      </dgm:t>
    </dgm:pt>
    <dgm:pt modelId="{A17449EE-9385-4198-A80B-21E2E9B5E2EB}" type="pres">
      <dgm:prSet presAssocID="{3E8E05C1-BEFB-475A-A2C3-EF54070FA507}" presName="root" presStyleCnt="0">
        <dgm:presLayoutVars>
          <dgm:dir/>
          <dgm:resizeHandles val="exact"/>
        </dgm:presLayoutVars>
      </dgm:prSet>
      <dgm:spPr/>
    </dgm:pt>
    <dgm:pt modelId="{DDB62323-2B7B-4ED8-938D-8EE35414E8E5}" type="pres">
      <dgm:prSet presAssocID="{14A0834E-E620-449A-A273-A1F26B4145E9}" presName="compNode" presStyleCnt="0"/>
      <dgm:spPr/>
    </dgm:pt>
    <dgm:pt modelId="{BD4E372F-056D-4199-AFC5-019562621E9E}" type="pres">
      <dgm:prSet presAssocID="{14A0834E-E620-449A-A273-A1F26B4145E9}" presName="iconBgRect" presStyleLbl="bgShp" presStyleIdx="0" presStyleCnt="4"/>
      <dgm:spPr/>
    </dgm:pt>
    <dgm:pt modelId="{BA5D2186-4915-4CA1-BF38-BA90983DA1AC}" type="pres">
      <dgm:prSet presAssocID="{14A0834E-E620-449A-A273-A1F26B4145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39E214E-3843-490B-A25F-65832256A7CD}" type="pres">
      <dgm:prSet presAssocID="{14A0834E-E620-449A-A273-A1F26B4145E9}" presName="spaceRect" presStyleCnt="0"/>
      <dgm:spPr/>
    </dgm:pt>
    <dgm:pt modelId="{420D68B6-6255-4142-A188-D07A3848DD2E}" type="pres">
      <dgm:prSet presAssocID="{14A0834E-E620-449A-A273-A1F26B4145E9}" presName="textRect" presStyleLbl="revTx" presStyleIdx="0" presStyleCnt="4">
        <dgm:presLayoutVars>
          <dgm:chMax val="1"/>
          <dgm:chPref val="1"/>
        </dgm:presLayoutVars>
      </dgm:prSet>
      <dgm:spPr/>
    </dgm:pt>
    <dgm:pt modelId="{E7EF9B16-789A-43B4-832A-D9DE2B68D006}" type="pres">
      <dgm:prSet presAssocID="{422CCC40-FB36-4FAC-832F-41934CFECC40}" presName="sibTrans" presStyleCnt="0"/>
      <dgm:spPr/>
    </dgm:pt>
    <dgm:pt modelId="{4FAEF113-3499-4C2F-A0D2-04F2CA6C5CD1}" type="pres">
      <dgm:prSet presAssocID="{524F5CE2-ECEC-47C7-8CA1-D0C7A786C2D1}" presName="compNode" presStyleCnt="0"/>
      <dgm:spPr/>
    </dgm:pt>
    <dgm:pt modelId="{B803D18C-705A-4DAD-95EC-793D106794F3}" type="pres">
      <dgm:prSet presAssocID="{524F5CE2-ECEC-47C7-8CA1-D0C7A786C2D1}" presName="iconBgRect" presStyleLbl="bgShp" presStyleIdx="1" presStyleCnt="4"/>
      <dgm:spPr/>
    </dgm:pt>
    <dgm:pt modelId="{482078A7-B34B-4F4E-8293-FDB2AF4557A5}" type="pres">
      <dgm:prSet presAssocID="{524F5CE2-ECEC-47C7-8CA1-D0C7A786C2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ED29BAB-C0E9-4A87-842A-D0ED4504BE78}" type="pres">
      <dgm:prSet presAssocID="{524F5CE2-ECEC-47C7-8CA1-D0C7A786C2D1}" presName="spaceRect" presStyleCnt="0"/>
      <dgm:spPr/>
    </dgm:pt>
    <dgm:pt modelId="{F9189D71-1644-4EDF-AA3E-3897D4A9BE25}" type="pres">
      <dgm:prSet presAssocID="{524F5CE2-ECEC-47C7-8CA1-D0C7A786C2D1}" presName="textRect" presStyleLbl="revTx" presStyleIdx="1" presStyleCnt="4">
        <dgm:presLayoutVars>
          <dgm:chMax val="1"/>
          <dgm:chPref val="1"/>
        </dgm:presLayoutVars>
      </dgm:prSet>
      <dgm:spPr/>
    </dgm:pt>
    <dgm:pt modelId="{56D452AC-8133-44F6-B5A3-C47D7B6549FC}" type="pres">
      <dgm:prSet presAssocID="{2765FCE9-5BD7-49F7-B486-B1042ED7190D}" presName="sibTrans" presStyleCnt="0"/>
      <dgm:spPr/>
    </dgm:pt>
    <dgm:pt modelId="{FEEF9B97-C990-4E95-95FE-619A8923A272}" type="pres">
      <dgm:prSet presAssocID="{C89C619C-D524-479E-86EB-8124C2B50746}" presName="compNode" presStyleCnt="0"/>
      <dgm:spPr/>
    </dgm:pt>
    <dgm:pt modelId="{E5A5FA69-ECB8-43E0-970E-B315136E3262}" type="pres">
      <dgm:prSet presAssocID="{C89C619C-D524-479E-86EB-8124C2B50746}" presName="iconBgRect" presStyleLbl="bgShp" presStyleIdx="2" presStyleCnt="4"/>
      <dgm:spPr/>
    </dgm:pt>
    <dgm:pt modelId="{04D33AA2-4865-4201-B874-322CE9F27272}" type="pres">
      <dgm:prSet presAssocID="{C89C619C-D524-479E-86EB-8124C2B507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1A1361-0AC5-4EC4-89B6-5CCC86E12BC7}" type="pres">
      <dgm:prSet presAssocID="{C89C619C-D524-479E-86EB-8124C2B50746}" presName="spaceRect" presStyleCnt="0"/>
      <dgm:spPr/>
    </dgm:pt>
    <dgm:pt modelId="{A185D3EB-796D-4B81-8832-9298818BB9CE}" type="pres">
      <dgm:prSet presAssocID="{C89C619C-D524-479E-86EB-8124C2B50746}" presName="textRect" presStyleLbl="revTx" presStyleIdx="2" presStyleCnt="4">
        <dgm:presLayoutVars>
          <dgm:chMax val="1"/>
          <dgm:chPref val="1"/>
        </dgm:presLayoutVars>
      </dgm:prSet>
      <dgm:spPr/>
    </dgm:pt>
    <dgm:pt modelId="{87BE4F24-FAE5-42D7-8B88-6A293A408024}" type="pres">
      <dgm:prSet presAssocID="{968E213C-75F1-4D38-8933-3C1EA349777E}" presName="sibTrans" presStyleCnt="0"/>
      <dgm:spPr/>
    </dgm:pt>
    <dgm:pt modelId="{A66F9CDC-F48A-4DD7-BFC7-42CD59EB729D}" type="pres">
      <dgm:prSet presAssocID="{69C2CC11-5BC0-4D28-8182-3CC665527328}" presName="compNode" presStyleCnt="0"/>
      <dgm:spPr/>
    </dgm:pt>
    <dgm:pt modelId="{0BC880CF-237B-4C67-892B-1E2BB502708A}" type="pres">
      <dgm:prSet presAssocID="{69C2CC11-5BC0-4D28-8182-3CC665527328}" presName="iconBgRect" presStyleLbl="bgShp" presStyleIdx="3" presStyleCnt="4"/>
      <dgm:spPr/>
    </dgm:pt>
    <dgm:pt modelId="{A9323481-0C68-4813-A6C3-AD1F08332C47}" type="pres">
      <dgm:prSet presAssocID="{69C2CC11-5BC0-4D28-8182-3CC6655273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38DBAF-5E94-4538-997B-929C95BA90D9}" type="pres">
      <dgm:prSet presAssocID="{69C2CC11-5BC0-4D28-8182-3CC665527328}" presName="spaceRect" presStyleCnt="0"/>
      <dgm:spPr/>
    </dgm:pt>
    <dgm:pt modelId="{91201FA6-1EBC-473A-91D2-BF328CCE5C61}" type="pres">
      <dgm:prSet presAssocID="{69C2CC11-5BC0-4D28-8182-3CC6655273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13D401-CC61-4AA8-9F56-64850D00D8F6}" srcId="{3E8E05C1-BEFB-475A-A2C3-EF54070FA507}" destId="{C89C619C-D524-479E-86EB-8124C2B50746}" srcOrd="2" destOrd="0" parTransId="{5C0248FF-8765-4ADA-9360-FE86E9A83444}" sibTransId="{968E213C-75F1-4D38-8933-3C1EA349777E}"/>
    <dgm:cxn modelId="{9C08B74D-6F49-4908-A2AE-290E8418E70D}" type="presOf" srcId="{3E8E05C1-BEFB-475A-A2C3-EF54070FA507}" destId="{A17449EE-9385-4198-A80B-21E2E9B5E2EB}" srcOrd="0" destOrd="0" presId="urn:microsoft.com/office/officeart/2018/5/layout/IconCircleLabelList"/>
    <dgm:cxn modelId="{E96A0655-5E6E-4724-AE7F-8B415B433D54}" srcId="{3E8E05C1-BEFB-475A-A2C3-EF54070FA507}" destId="{14A0834E-E620-449A-A273-A1F26B4145E9}" srcOrd="0" destOrd="0" parTransId="{BBAB3BAD-3177-4DED-A422-CA4E8BFBC062}" sibTransId="{422CCC40-FB36-4FAC-832F-41934CFECC40}"/>
    <dgm:cxn modelId="{7177CF9D-8286-4551-AA50-50B88DFFC69F}" type="presOf" srcId="{69C2CC11-5BC0-4D28-8182-3CC665527328}" destId="{91201FA6-1EBC-473A-91D2-BF328CCE5C61}" srcOrd="0" destOrd="0" presId="urn:microsoft.com/office/officeart/2018/5/layout/IconCircleLabelList"/>
    <dgm:cxn modelId="{0B0BE0A9-AC11-4C5A-AC7B-BE0983933C91}" srcId="{3E8E05C1-BEFB-475A-A2C3-EF54070FA507}" destId="{524F5CE2-ECEC-47C7-8CA1-D0C7A786C2D1}" srcOrd="1" destOrd="0" parTransId="{740E3AD5-45F8-4437-8E45-51E6CE51A94C}" sibTransId="{2765FCE9-5BD7-49F7-B486-B1042ED7190D}"/>
    <dgm:cxn modelId="{EBCA85B4-0CC8-49F9-B052-5B76696DF376}" type="presOf" srcId="{524F5CE2-ECEC-47C7-8CA1-D0C7A786C2D1}" destId="{F9189D71-1644-4EDF-AA3E-3897D4A9BE25}" srcOrd="0" destOrd="0" presId="urn:microsoft.com/office/officeart/2018/5/layout/IconCircleLabelList"/>
    <dgm:cxn modelId="{7F7AFAC1-E88B-44DE-9110-0511E3D73F44}" type="presOf" srcId="{14A0834E-E620-449A-A273-A1F26B4145E9}" destId="{420D68B6-6255-4142-A188-D07A3848DD2E}" srcOrd="0" destOrd="0" presId="urn:microsoft.com/office/officeart/2018/5/layout/IconCircleLabelList"/>
    <dgm:cxn modelId="{1FED3AD4-5A78-4278-B8BF-D75B8EB51120}" srcId="{3E8E05C1-BEFB-475A-A2C3-EF54070FA507}" destId="{69C2CC11-5BC0-4D28-8182-3CC665527328}" srcOrd="3" destOrd="0" parTransId="{5AAD5FE6-B582-4FFE-A3B5-62DB5CDD415E}" sibTransId="{14CE109B-D680-4E79-8D0D-AFBDD1B4362F}"/>
    <dgm:cxn modelId="{93F0D8F1-D636-4FC7-9DCD-FA4E5654DC26}" type="presOf" srcId="{C89C619C-D524-479E-86EB-8124C2B50746}" destId="{A185D3EB-796D-4B81-8832-9298818BB9CE}" srcOrd="0" destOrd="0" presId="urn:microsoft.com/office/officeart/2018/5/layout/IconCircleLabelList"/>
    <dgm:cxn modelId="{FB13606A-FC4E-4153-AD9C-0439A5D19154}" type="presParOf" srcId="{A17449EE-9385-4198-A80B-21E2E9B5E2EB}" destId="{DDB62323-2B7B-4ED8-938D-8EE35414E8E5}" srcOrd="0" destOrd="0" presId="urn:microsoft.com/office/officeart/2018/5/layout/IconCircleLabelList"/>
    <dgm:cxn modelId="{DD549E9A-5A6F-497F-BAF5-7D5845DFDE44}" type="presParOf" srcId="{DDB62323-2B7B-4ED8-938D-8EE35414E8E5}" destId="{BD4E372F-056D-4199-AFC5-019562621E9E}" srcOrd="0" destOrd="0" presId="urn:microsoft.com/office/officeart/2018/5/layout/IconCircleLabelList"/>
    <dgm:cxn modelId="{D5248BCA-B4C8-4B34-B385-D448C08151A1}" type="presParOf" srcId="{DDB62323-2B7B-4ED8-938D-8EE35414E8E5}" destId="{BA5D2186-4915-4CA1-BF38-BA90983DA1AC}" srcOrd="1" destOrd="0" presId="urn:microsoft.com/office/officeart/2018/5/layout/IconCircleLabelList"/>
    <dgm:cxn modelId="{58D3F7EA-2283-44CF-B994-2FDC97C8F7FD}" type="presParOf" srcId="{DDB62323-2B7B-4ED8-938D-8EE35414E8E5}" destId="{F39E214E-3843-490B-A25F-65832256A7CD}" srcOrd="2" destOrd="0" presId="urn:microsoft.com/office/officeart/2018/5/layout/IconCircleLabelList"/>
    <dgm:cxn modelId="{85F5DACA-7B15-42D3-915C-98DCFFFAD6A3}" type="presParOf" srcId="{DDB62323-2B7B-4ED8-938D-8EE35414E8E5}" destId="{420D68B6-6255-4142-A188-D07A3848DD2E}" srcOrd="3" destOrd="0" presId="urn:microsoft.com/office/officeart/2018/5/layout/IconCircleLabelList"/>
    <dgm:cxn modelId="{AB5C61BE-B8B7-42C7-B3BC-F88F515EEC57}" type="presParOf" srcId="{A17449EE-9385-4198-A80B-21E2E9B5E2EB}" destId="{E7EF9B16-789A-43B4-832A-D9DE2B68D006}" srcOrd="1" destOrd="0" presId="urn:microsoft.com/office/officeart/2018/5/layout/IconCircleLabelList"/>
    <dgm:cxn modelId="{5AF982EF-4FD7-4F74-8287-5670C30CF6D9}" type="presParOf" srcId="{A17449EE-9385-4198-A80B-21E2E9B5E2EB}" destId="{4FAEF113-3499-4C2F-A0D2-04F2CA6C5CD1}" srcOrd="2" destOrd="0" presId="urn:microsoft.com/office/officeart/2018/5/layout/IconCircleLabelList"/>
    <dgm:cxn modelId="{2F109C0F-FC3E-4C77-8900-81118AD5DEA2}" type="presParOf" srcId="{4FAEF113-3499-4C2F-A0D2-04F2CA6C5CD1}" destId="{B803D18C-705A-4DAD-95EC-793D106794F3}" srcOrd="0" destOrd="0" presId="urn:microsoft.com/office/officeart/2018/5/layout/IconCircleLabelList"/>
    <dgm:cxn modelId="{87167EF4-A58E-4E50-AEFC-2565CAA45B4A}" type="presParOf" srcId="{4FAEF113-3499-4C2F-A0D2-04F2CA6C5CD1}" destId="{482078A7-B34B-4F4E-8293-FDB2AF4557A5}" srcOrd="1" destOrd="0" presId="urn:microsoft.com/office/officeart/2018/5/layout/IconCircleLabelList"/>
    <dgm:cxn modelId="{66F10DFD-4297-453B-9288-391A21001166}" type="presParOf" srcId="{4FAEF113-3499-4C2F-A0D2-04F2CA6C5CD1}" destId="{1ED29BAB-C0E9-4A87-842A-D0ED4504BE78}" srcOrd="2" destOrd="0" presId="urn:microsoft.com/office/officeart/2018/5/layout/IconCircleLabelList"/>
    <dgm:cxn modelId="{25CBAFF9-9879-4A5C-A6D8-D80F373CEF82}" type="presParOf" srcId="{4FAEF113-3499-4C2F-A0D2-04F2CA6C5CD1}" destId="{F9189D71-1644-4EDF-AA3E-3897D4A9BE25}" srcOrd="3" destOrd="0" presId="urn:microsoft.com/office/officeart/2018/5/layout/IconCircleLabelList"/>
    <dgm:cxn modelId="{9AF3E7BB-1CCF-4DDD-9316-959D4F7BF7C2}" type="presParOf" srcId="{A17449EE-9385-4198-A80B-21E2E9B5E2EB}" destId="{56D452AC-8133-44F6-B5A3-C47D7B6549FC}" srcOrd="3" destOrd="0" presId="urn:microsoft.com/office/officeart/2018/5/layout/IconCircleLabelList"/>
    <dgm:cxn modelId="{92216CDE-CC4F-4B16-8689-4515091E518A}" type="presParOf" srcId="{A17449EE-9385-4198-A80B-21E2E9B5E2EB}" destId="{FEEF9B97-C990-4E95-95FE-619A8923A272}" srcOrd="4" destOrd="0" presId="urn:microsoft.com/office/officeart/2018/5/layout/IconCircleLabelList"/>
    <dgm:cxn modelId="{9B4D7D68-B8E3-43A2-B960-299B5CD6B741}" type="presParOf" srcId="{FEEF9B97-C990-4E95-95FE-619A8923A272}" destId="{E5A5FA69-ECB8-43E0-970E-B315136E3262}" srcOrd="0" destOrd="0" presId="urn:microsoft.com/office/officeart/2018/5/layout/IconCircleLabelList"/>
    <dgm:cxn modelId="{7DB485F8-AF81-4B8F-B049-BBABBEAA7A99}" type="presParOf" srcId="{FEEF9B97-C990-4E95-95FE-619A8923A272}" destId="{04D33AA2-4865-4201-B874-322CE9F27272}" srcOrd="1" destOrd="0" presId="urn:microsoft.com/office/officeart/2018/5/layout/IconCircleLabelList"/>
    <dgm:cxn modelId="{8A35B491-27EC-4FA3-B30D-89EBD5C4E72F}" type="presParOf" srcId="{FEEF9B97-C990-4E95-95FE-619A8923A272}" destId="{D71A1361-0AC5-4EC4-89B6-5CCC86E12BC7}" srcOrd="2" destOrd="0" presId="urn:microsoft.com/office/officeart/2018/5/layout/IconCircleLabelList"/>
    <dgm:cxn modelId="{525A15BF-A004-43DC-9A79-048FDD3745C1}" type="presParOf" srcId="{FEEF9B97-C990-4E95-95FE-619A8923A272}" destId="{A185D3EB-796D-4B81-8832-9298818BB9CE}" srcOrd="3" destOrd="0" presId="urn:microsoft.com/office/officeart/2018/5/layout/IconCircleLabelList"/>
    <dgm:cxn modelId="{251F1114-2336-4CB2-ACAC-6BB52B60C3A3}" type="presParOf" srcId="{A17449EE-9385-4198-A80B-21E2E9B5E2EB}" destId="{87BE4F24-FAE5-42D7-8B88-6A293A408024}" srcOrd="5" destOrd="0" presId="urn:microsoft.com/office/officeart/2018/5/layout/IconCircleLabelList"/>
    <dgm:cxn modelId="{31AE442C-C0FC-41F7-9D6D-D5C5B46C0B52}" type="presParOf" srcId="{A17449EE-9385-4198-A80B-21E2E9B5E2EB}" destId="{A66F9CDC-F48A-4DD7-BFC7-42CD59EB729D}" srcOrd="6" destOrd="0" presId="urn:microsoft.com/office/officeart/2018/5/layout/IconCircleLabelList"/>
    <dgm:cxn modelId="{E6EA46E1-58FC-4590-9D07-5D288D3183FF}" type="presParOf" srcId="{A66F9CDC-F48A-4DD7-BFC7-42CD59EB729D}" destId="{0BC880CF-237B-4C67-892B-1E2BB502708A}" srcOrd="0" destOrd="0" presId="urn:microsoft.com/office/officeart/2018/5/layout/IconCircleLabelList"/>
    <dgm:cxn modelId="{45F1336F-F40D-4943-B7CB-BDE9C8E812DD}" type="presParOf" srcId="{A66F9CDC-F48A-4DD7-BFC7-42CD59EB729D}" destId="{A9323481-0C68-4813-A6C3-AD1F08332C47}" srcOrd="1" destOrd="0" presId="urn:microsoft.com/office/officeart/2018/5/layout/IconCircleLabelList"/>
    <dgm:cxn modelId="{087991FC-600C-4E95-BD4D-C180BA8DADCD}" type="presParOf" srcId="{A66F9CDC-F48A-4DD7-BFC7-42CD59EB729D}" destId="{F438DBAF-5E94-4538-997B-929C95BA90D9}" srcOrd="2" destOrd="0" presId="urn:microsoft.com/office/officeart/2018/5/layout/IconCircleLabelList"/>
    <dgm:cxn modelId="{4D4A0AFC-23B7-4A61-B423-216051D82EBA}" type="presParOf" srcId="{A66F9CDC-F48A-4DD7-BFC7-42CD59EB729D}" destId="{91201FA6-1EBC-473A-91D2-BF328CCE5C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23B95-17DD-4EA7-9534-EE0632F0A61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3BA98-563C-46BC-B844-14F848271DE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GUI Application that supports image encryption and decryption</a:t>
          </a:r>
        </a:p>
      </dsp:txBody>
      <dsp:txXfrm>
        <a:off x="59990" y="2654049"/>
        <a:ext cx="3226223" cy="720000"/>
      </dsp:txXfrm>
    </dsp:sp>
    <dsp:sp modelId="{D65DF984-65AB-49FC-A2BA-CF18E82EAF4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26CFF-923C-4944-9524-766E1F12877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it user friendly</a:t>
          </a:r>
        </a:p>
      </dsp:txBody>
      <dsp:txXfrm>
        <a:off x="3850802" y="2654049"/>
        <a:ext cx="3226223" cy="720000"/>
      </dsp:txXfrm>
    </dsp:sp>
    <dsp:sp modelId="{855943EB-C894-40C9-AF63-F6D851DA4C4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5D50B-28FD-48C5-8A25-D5BF92CF040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it low resource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E372F-056D-4199-AFC5-019562621E9E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D2186-4915-4CA1-BF38-BA90983DA1A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D68B6-6255-4142-A188-D07A3848DD2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LSB Cryptography</a:t>
          </a:r>
        </a:p>
      </dsp:txBody>
      <dsp:txXfrm>
        <a:off x="100682" y="2684598"/>
        <a:ext cx="2370489" cy="720000"/>
      </dsp:txXfrm>
    </dsp:sp>
    <dsp:sp modelId="{B803D18C-705A-4DAD-95EC-793D106794F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078A7-B34B-4F4E-8293-FDB2AF4557A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89D71-1644-4EDF-AA3E-3897D4A9BE2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Image Format</a:t>
          </a:r>
        </a:p>
      </dsp:txBody>
      <dsp:txXfrm>
        <a:off x="2886007" y="2684598"/>
        <a:ext cx="2370489" cy="720000"/>
      </dsp:txXfrm>
    </dsp:sp>
    <dsp:sp modelId="{E5A5FA69-ECB8-43E0-970E-B315136E3262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33AA2-4865-4201-B874-322CE9F2727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D3EB-796D-4B81-8832-9298818BB9C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OS Pathway/Directory </a:t>
          </a:r>
        </a:p>
      </dsp:txBody>
      <dsp:txXfrm>
        <a:off x="5671332" y="2684598"/>
        <a:ext cx="2370489" cy="720000"/>
      </dsp:txXfrm>
    </dsp:sp>
    <dsp:sp modelId="{0BC880CF-237B-4C67-892B-1E2BB502708A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23481-0C68-4813-A6C3-AD1F08332C4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1FA6-1EBC-473A-91D2-BF328CCE5C61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Python Compiler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B2B4-A939-8AA0-973E-FF5AE0E29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82216-79FD-518A-4500-3FB7AE40B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741D-537C-4320-9A6D-B6059FD3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98AE-42DA-1A67-6E07-CFFA406F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683E-FBF6-73C0-6CF2-A970D0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1DD3-B124-854D-4B1A-3C88AA7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801A0-6E2E-62BD-D86C-E847F83C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CEDA-53F0-1067-142B-60AA3EB2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2AD1-DBF2-7CD8-DA19-C2D48BE5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AE1A-4A0A-D618-BB1B-EF04D91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4C166-9075-3DA7-1401-41C68139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87FA-AE39-E79C-9B1C-5CDE5265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912C-8713-742C-F90B-346BA493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CDB2-5E22-B77A-3C20-A523A77C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2B1A-C836-5DFF-6821-D6DE9B75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9C32-0153-1A03-34DF-84B94F84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EEFB-816D-22D7-DA09-7BAD3AA8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5EB5-CFFC-CA0A-B2A4-1B501CF7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76FD-56DC-C396-3944-34654D9C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0EF5-6E34-8157-3DBD-6CEEDBCD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F1A2-2E03-D234-3801-29912EE0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E7E1-57FF-3092-F588-E8CF1285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B8FE-A42E-0848-1185-2C0D669E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EFD-5073-80A9-2200-E25DFAB4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6F8C-1C50-4B51-EC7F-653F319C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50D2-7B45-93F9-E87C-3B04CB04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52A0-2667-6967-D03B-BCF42964F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D229-80E7-2D94-CA02-38D534FA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6B81-3A84-6B70-A22D-E5544B94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ED35-A802-8610-2E2D-1E42D7DF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C2F9-EABC-E3AC-C7B3-F5E1E655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4259-6807-C466-3A81-D1D369C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E4E3-4D55-C66D-63E0-954B95099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DBE84-D02F-0930-7877-4E824AF4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3D1AC-396E-E25C-AE29-4D20706C9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F919C-5535-63E0-F9C3-E68A707D4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8E85E-F9AE-168A-F68D-C64B917A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85716-5B69-EDDB-9B00-26FFFCC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5F7BB-B67E-C245-1228-659B0CC9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EFE4-E808-7575-4CB9-A0AA7B03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A8F1B-C0D8-E81D-6BEA-1736B87C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4249A-B543-8EE2-1DAB-D06542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C8EB-B901-0036-239E-3A8336D9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29395-95E9-E7AF-C656-A09D8D90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6044-61D6-0483-5112-2C646F43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1869-B600-235B-FDF5-4F7E9BF6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91E7-8BA6-5024-F3F3-CC173E50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B94F-2A23-B95E-CB4D-E5553569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30A7B-11AF-D9BC-085A-0C58A37EC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F0F9-75DD-07D5-2CE5-817D221F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138AD-05AB-2BA5-886B-2DBF0ADD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CBAD-0963-916D-5D56-80EB7470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2D16-F6AC-2017-9228-B65DBC6A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24D37-68B5-8727-9F43-C681FE7A0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766EB-EA21-9CBE-5E77-CD43CFC7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1EF9-2027-8933-DBB9-BCE08925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74BF6-57C4-DDBB-05BA-FEEDBEDF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6F00-F058-3C3B-F3FF-D54FBC2D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06363-6C8D-58E2-9961-57D9D0A2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F622-C98A-8459-1363-AE44C57A7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2AD2-E3EE-13B4-62A7-55218650F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DB64C-DDF3-46FD-9A7B-55C538C4B4E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1500-5050-287C-BDD8-CA803797C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B4B7-89C2-BD1A-34CD-A31136D7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310C1-062F-490C-AA97-F41626E5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55484-F08A-69EB-FC0B-7E3C5AAB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Stenography 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2185-25CD-6BB8-799A-B7E0508F6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Kaiden Love &amp; Logan Bennett</a:t>
            </a:r>
          </a:p>
        </p:txBody>
      </p:sp>
    </p:spTree>
    <p:extLst>
      <p:ext uri="{BB962C8B-B14F-4D97-AF65-F5344CB8AC3E}">
        <p14:creationId xmlns:p14="http://schemas.microsoft.com/office/powerpoint/2010/main" val="368559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59EEF-0413-AAD5-D058-359F9486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6AB55-626F-C675-8D97-CFBB7303A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5922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0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A5A0-7FFF-F6A7-242F-E9532DFE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055E5B-F1FC-37F7-C69D-CDFA27397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83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64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0409-65AF-7903-4D05-C188B8CB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4F465-ECCB-59CC-670A-B0550FE2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1AA23-6D00-F9D7-3D22-831D4AF3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5B94F-9D7E-90AE-8332-2571144A2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688361"/>
            <a:ext cx="7225748" cy="14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6453A-843F-62DB-1565-4AF1EE24D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81368-9D73-7515-BE2C-501BC24F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B9BEC-155C-D347-9EAB-8BB557A66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272881"/>
            <a:ext cx="7225748" cy="23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A9FF5-DA04-07FA-0BF4-62F7D9BBE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528A6-AAEF-AF02-191C-15AF80AF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CFEE08-D68A-4608-F156-ED32397F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30304"/>
            <a:ext cx="7225748" cy="31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A7C45-49D1-5DC0-85F4-C50F48B9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0E5E-8EA5-B28B-4286-072D4007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91D83B-3D89-203C-4717-40C5F226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652232"/>
            <a:ext cx="7225748" cy="15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3DBB3-3BBB-AAFC-424E-844FEA4E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4BC17-4A51-1A57-0D93-261E7C55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DCA3C9-372C-A95D-75F6-B6C781667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E7BD7-DBF1-811D-1387-8C201820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Stenography Application</vt:lpstr>
      <vt:lpstr>Goals</vt:lpstr>
      <vt:lpstr>Functionality</vt:lpstr>
      <vt:lpstr>Functionality</vt:lpstr>
      <vt:lpstr>Functionality</vt:lpstr>
      <vt:lpstr>Functionality</vt:lpstr>
      <vt:lpstr>Functionality</vt:lpstr>
      <vt:lpstr>Functionality</vt:lpstr>
      <vt:lpstr>Demonstration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Kaiden Love</dc:creator>
  <cp:lastModifiedBy>Kaiden Love</cp:lastModifiedBy>
  <cp:revision>1</cp:revision>
  <dcterms:created xsi:type="dcterms:W3CDTF">2025-04-29T19:19:56Z</dcterms:created>
  <dcterms:modified xsi:type="dcterms:W3CDTF">2025-04-29T19:29:38Z</dcterms:modified>
</cp:coreProperties>
</file>