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D8968-9E33-4B58-8CDB-B81DDF612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9DBEAA-FBE2-4FE0-9858-115EC6C43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99D7B8-02C3-4021-9F5E-579A7CBB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8AC0F4-6180-4C34-B896-4C31BEF9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FAA831-D116-4DA7-ADD9-613DF789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99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31A32-0D72-4A6C-9C04-3B79D10DC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08C1A5-C254-47FE-9511-307F3714A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9A48C-7CF4-455D-B675-571B0CFE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8A7AC4-B1DE-4FDF-B2BE-3797BB31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55E09-FF1A-4628-833D-A9D92D8E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04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9CFBDE-1A8B-4636-AB75-8D2D0A35C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D4EE72-05E9-41DA-9715-55D542A5F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999979-9F02-43FE-A75C-3F1019AEB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34A38-A0CE-4E92-97C7-70AAB8E2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8299F-BE64-46D7-BD57-17828313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3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F9937-403D-4D35-AA7F-C5C865D7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90E23-AF87-4BCE-ABB0-5A4E2C094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769DC1-A840-4D7B-B546-E105305C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0C13A-EA8D-4E72-8494-B794064C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ABC86-F789-42F7-960E-7E611C45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55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26ABC-F16B-45D5-B6B6-92DFC88BC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CD7503-E553-42A6-9286-B0BE8FDF6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421B7-4AF0-4D63-AF6F-D2FA0ADD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3F41D4-791E-420C-98AA-C2774A74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7ECB4-3330-4FA4-A459-87B0C46C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30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EE42B-6664-4A7B-BE17-D093346FE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1B1EC-1176-48C8-96FA-1DB03BA93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B2EE24-F705-4475-927D-1E7C8B96B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1DD88A-2E4A-46B1-8166-B4A4ED95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631197-94FB-4F33-AF85-FCFDF638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870715-C636-45CA-AD4B-510FC320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96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201F3-94B1-4B98-AF65-422F4DD0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4DD31D-35B8-496B-B2E1-4E1A37D91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6F8A03-D87C-45A6-8A33-1E0D63F3D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C0BB33-E5E5-4F76-8087-4F8358357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89B755-8472-4EF5-902D-D3D2B72EB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FBF6D9-0850-4307-B50B-31F35E83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4FE04C-A519-485C-B959-542453AC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D3B905-AAA9-4DF1-A87D-0E9A94BC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74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AAE3F-C762-4DAC-81BA-63DA06FC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7B81D7-1718-4EF5-BDFD-65260CA1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D13818-3E1A-4432-AC93-A6759076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88295D-51BB-4F8E-A545-E69F796E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88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76B8EE-8999-473D-8B34-C016219A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E51756-EAE3-4C0A-8888-B3CB57FD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A76031-D982-4978-96B0-34D4373F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32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2226C-44C3-483E-A3AF-A927999F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0F416-DA7C-4C27-98B9-2DD03C85B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0D808-AE2E-4C9F-A056-B90281038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DD8675-4B25-4470-8F3F-5ACB340D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A2C930-1C39-40A6-BF3E-E6CD5CC5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B568E8-6263-46A7-9CA3-2A878A75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77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364E2-07AC-417A-90C2-9CD11C73C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915195-4A5F-4C99-AB44-059C94954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81475-9426-4929-8129-CC75DAE52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7CE888-9031-41D1-BB21-C5A2785E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8D066-6BC8-4A26-81F2-365DA36F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BBF271-8869-4BF8-A63E-B54C09FE4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90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8AE640-B64B-4FD4-80C5-67BB10874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4FA4A-7494-4E33-9CB3-2BF38AD98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3A78C-049C-42D9-B580-0D269A57E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E3F79-7BAC-42FB-8699-904B6B7FCE36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2D110-19BE-4D60-924A-407ECF804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D7887-C857-4427-81B8-51B013E62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82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CE5F5CB-90E1-4ADD-B84F-EC62739D51A5}"/>
              </a:ext>
            </a:extLst>
          </p:cNvPr>
          <p:cNvSpPr/>
          <p:nvPr/>
        </p:nvSpPr>
        <p:spPr>
          <a:xfrm>
            <a:off x="4724400" y="438149"/>
            <a:ext cx="137160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fn a1()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a2();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a3();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2AE064-751E-48C3-BC64-2A484AA4AB58}"/>
              </a:ext>
            </a:extLst>
          </p:cNvPr>
          <p:cNvSpPr/>
          <p:nvPr/>
        </p:nvSpPr>
        <p:spPr>
          <a:xfrm>
            <a:off x="3314700" y="1785937"/>
            <a:ext cx="137160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fn a2()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IO4();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IO5();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D23396-1149-4DFD-B62D-8B40037F1681}"/>
              </a:ext>
            </a:extLst>
          </p:cNvPr>
          <p:cNvSpPr/>
          <p:nvPr/>
        </p:nvSpPr>
        <p:spPr>
          <a:xfrm>
            <a:off x="6096000" y="1785937"/>
            <a:ext cx="137160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fn a3()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IO6();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IO7();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A10E120-6DF1-4EE5-90A1-E194E12A1589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4000500" y="1533524"/>
            <a:ext cx="1409700" cy="25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7D063ED-8D9D-4314-BA6F-EFF885C110D6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5410200" y="1533524"/>
            <a:ext cx="1371600" cy="25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180FFC5-FEB8-455C-B5C4-746791B559E8}"/>
              </a:ext>
            </a:extLst>
          </p:cNvPr>
          <p:cNvSpPr/>
          <p:nvPr/>
        </p:nvSpPr>
        <p:spPr>
          <a:xfrm>
            <a:off x="5457825" y="3186112"/>
            <a:ext cx="1371600" cy="10953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IO6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0FB5E5-3CD6-4A82-A53F-F289021D9CB9}"/>
              </a:ext>
            </a:extLst>
          </p:cNvPr>
          <p:cNvSpPr/>
          <p:nvPr/>
        </p:nvSpPr>
        <p:spPr>
          <a:xfrm>
            <a:off x="6829425" y="3186112"/>
            <a:ext cx="1371600" cy="10953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IO7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682CC43-3A55-4323-89F1-4740C56F0631}"/>
              </a:ext>
            </a:extLst>
          </p:cNvPr>
          <p:cNvSpPr/>
          <p:nvPr/>
        </p:nvSpPr>
        <p:spPr>
          <a:xfrm>
            <a:off x="4086225" y="3186112"/>
            <a:ext cx="1371600" cy="10953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IO5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CADFEF-A577-4156-B289-8F915116EF69}"/>
              </a:ext>
            </a:extLst>
          </p:cNvPr>
          <p:cNvSpPr/>
          <p:nvPr/>
        </p:nvSpPr>
        <p:spPr>
          <a:xfrm>
            <a:off x="2714625" y="3186112"/>
            <a:ext cx="1371600" cy="10953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IO4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81DA9AA-C538-4EE2-BCEE-01E143762A91}"/>
              </a:ext>
            </a:extLst>
          </p:cNvPr>
          <p:cNvCxnSpPr>
            <a:stCxn id="6" idx="2"/>
            <a:endCxn id="22" idx="0"/>
          </p:cNvCxnSpPr>
          <p:nvPr/>
        </p:nvCxnSpPr>
        <p:spPr>
          <a:xfrm flipH="1">
            <a:off x="3400425" y="2881312"/>
            <a:ext cx="60007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17C9085-3F2E-4A7D-9053-9E01F079C200}"/>
              </a:ext>
            </a:extLst>
          </p:cNvPr>
          <p:cNvCxnSpPr>
            <a:stCxn id="6" idx="2"/>
            <a:endCxn id="20" idx="0"/>
          </p:cNvCxnSpPr>
          <p:nvPr/>
        </p:nvCxnSpPr>
        <p:spPr>
          <a:xfrm>
            <a:off x="4000500" y="2881312"/>
            <a:ext cx="77152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0104540-8A2D-4899-824D-BF80C9A75353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6143625" y="2881312"/>
            <a:ext cx="63817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52362C3-3EE3-4A12-B0D3-3AE6D8A23C6C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6781800" y="2881312"/>
            <a:ext cx="73342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71CDF08-93D9-4EDF-92D2-ADA78214549B}"/>
              </a:ext>
            </a:extLst>
          </p:cNvPr>
          <p:cNvSpPr/>
          <p:nvPr/>
        </p:nvSpPr>
        <p:spPr>
          <a:xfrm>
            <a:off x="2362200" y="171450"/>
            <a:ext cx="6257925" cy="444817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574ADE7-6970-47FD-8476-F92647964EE2}"/>
              </a:ext>
            </a:extLst>
          </p:cNvPr>
          <p:cNvSpPr txBox="1"/>
          <p:nvPr/>
        </p:nvSpPr>
        <p:spPr>
          <a:xfrm>
            <a:off x="7239000" y="43814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B042538-37B4-4194-8FA8-768FDB3C8B2E}"/>
              </a:ext>
            </a:extLst>
          </p:cNvPr>
          <p:cNvSpPr/>
          <p:nvPr/>
        </p:nvSpPr>
        <p:spPr>
          <a:xfrm>
            <a:off x="2181225" y="55006"/>
            <a:ext cx="6648450" cy="5133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3CD345A-E62C-467F-9A26-989105B80CAD}"/>
              </a:ext>
            </a:extLst>
          </p:cNvPr>
          <p:cNvSpPr txBox="1"/>
          <p:nvPr/>
        </p:nvSpPr>
        <p:spPr>
          <a:xfrm>
            <a:off x="4505325" y="4833937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Thread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43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CE5F5CB-90E1-4ADD-B84F-EC62739D51A5}"/>
              </a:ext>
            </a:extLst>
          </p:cNvPr>
          <p:cNvSpPr/>
          <p:nvPr/>
        </p:nvSpPr>
        <p:spPr>
          <a:xfrm>
            <a:off x="4724400" y="438149"/>
            <a:ext cx="137160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fn a1()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a2();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a3();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2AE064-751E-48C3-BC64-2A484AA4AB58}"/>
              </a:ext>
            </a:extLst>
          </p:cNvPr>
          <p:cNvSpPr/>
          <p:nvPr/>
        </p:nvSpPr>
        <p:spPr>
          <a:xfrm>
            <a:off x="3314700" y="1785937"/>
            <a:ext cx="137160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fn a2()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IO4();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IO5();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D23396-1149-4DFD-B62D-8B40037F1681}"/>
              </a:ext>
            </a:extLst>
          </p:cNvPr>
          <p:cNvSpPr/>
          <p:nvPr/>
        </p:nvSpPr>
        <p:spPr>
          <a:xfrm>
            <a:off x="6096000" y="1785937"/>
            <a:ext cx="137160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fn a3()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IO6();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IO7();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A10E120-6DF1-4EE5-90A1-E194E12A1589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4000500" y="1533524"/>
            <a:ext cx="1409700" cy="25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7D063ED-8D9D-4314-BA6F-EFF885C110D6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5410200" y="1533524"/>
            <a:ext cx="1371600" cy="25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180FFC5-FEB8-455C-B5C4-746791B559E8}"/>
              </a:ext>
            </a:extLst>
          </p:cNvPr>
          <p:cNvSpPr/>
          <p:nvPr/>
        </p:nvSpPr>
        <p:spPr>
          <a:xfrm>
            <a:off x="5457825" y="3186112"/>
            <a:ext cx="1371600" cy="10953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IO6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0FB5E5-3CD6-4A82-A53F-F289021D9CB9}"/>
              </a:ext>
            </a:extLst>
          </p:cNvPr>
          <p:cNvSpPr/>
          <p:nvPr/>
        </p:nvSpPr>
        <p:spPr>
          <a:xfrm>
            <a:off x="6829425" y="3186112"/>
            <a:ext cx="1371600" cy="10953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IO7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682CC43-3A55-4323-89F1-4740C56F0631}"/>
              </a:ext>
            </a:extLst>
          </p:cNvPr>
          <p:cNvSpPr/>
          <p:nvPr/>
        </p:nvSpPr>
        <p:spPr>
          <a:xfrm>
            <a:off x="4086225" y="3186112"/>
            <a:ext cx="1371600" cy="10953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IO5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CADFEF-A577-4156-B289-8F915116EF69}"/>
              </a:ext>
            </a:extLst>
          </p:cNvPr>
          <p:cNvSpPr/>
          <p:nvPr/>
        </p:nvSpPr>
        <p:spPr>
          <a:xfrm>
            <a:off x="2714625" y="3186112"/>
            <a:ext cx="1371600" cy="10953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IO4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81DA9AA-C538-4EE2-BCEE-01E143762A91}"/>
              </a:ext>
            </a:extLst>
          </p:cNvPr>
          <p:cNvCxnSpPr>
            <a:stCxn id="6" idx="2"/>
            <a:endCxn id="22" idx="0"/>
          </p:cNvCxnSpPr>
          <p:nvPr/>
        </p:nvCxnSpPr>
        <p:spPr>
          <a:xfrm flipH="1">
            <a:off x="3400425" y="2881312"/>
            <a:ext cx="60007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17C9085-3F2E-4A7D-9053-9E01F079C200}"/>
              </a:ext>
            </a:extLst>
          </p:cNvPr>
          <p:cNvCxnSpPr>
            <a:stCxn id="6" idx="2"/>
            <a:endCxn id="20" idx="0"/>
          </p:cNvCxnSpPr>
          <p:nvPr/>
        </p:nvCxnSpPr>
        <p:spPr>
          <a:xfrm>
            <a:off x="4000500" y="2881312"/>
            <a:ext cx="77152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0104540-8A2D-4899-824D-BF80C9A75353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6143625" y="2881312"/>
            <a:ext cx="63817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52362C3-3EE3-4A12-B0D3-3AE6D8A23C6C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6781800" y="2881312"/>
            <a:ext cx="73342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71CDF08-93D9-4EDF-92D2-ADA78214549B}"/>
              </a:ext>
            </a:extLst>
          </p:cNvPr>
          <p:cNvSpPr/>
          <p:nvPr/>
        </p:nvSpPr>
        <p:spPr>
          <a:xfrm>
            <a:off x="2362200" y="171450"/>
            <a:ext cx="6257925" cy="444817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574ADE7-6970-47FD-8476-F92647964EE2}"/>
              </a:ext>
            </a:extLst>
          </p:cNvPr>
          <p:cNvSpPr txBox="1"/>
          <p:nvPr/>
        </p:nvSpPr>
        <p:spPr>
          <a:xfrm>
            <a:off x="7239000" y="43814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B042538-37B4-4194-8FA8-768FDB3C8B2E}"/>
              </a:ext>
            </a:extLst>
          </p:cNvPr>
          <p:cNvSpPr/>
          <p:nvPr/>
        </p:nvSpPr>
        <p:spPr>
          <a:xfrm>
            <a:off x="2181225" y="55006"/>
            <a:ext cx="8115300" cy="5133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3CD345A-E62C-467F-9A26-989105B80CAD}"/>
              </a:ext>
            </a:extLst>
          </p:cNvPr>
          <p:cNvSpPr txBox="1"/>
          <p:nvPr/>
        </p:nvSpPr>
        <p:spPr>
          <a:xfrm>
            <a:off x="4505325" y="4833937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Thread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906710-E871-4F6E-B700-FF227EA524E9}"/>
              </a:ext>
            </a:extLst>
          </p:cNvPr>
          <p:cNvSpPr/>
          <p:nvPr/>
        </p:nvSpPr>
        <p:spPr>
          <a:xfrm>
            <a:off x="8953500" y="438149"/>
            <a:ext cx="1038225" cy="4181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94CA33-2FC7-4B76-B92E-977DDB6365DA}"/>
              </a:ext>
            </a:extLst>
          </p:cNvPr>
          <p:cNvSpPr/>
          <p:nvPr/>
        </p:nvSpPr>
        <p:spPr>
          <a:xfrm>
            <a:off x="8963025" y="438149"/>
            <a:ext cx="1028700" cy="96202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</a:t>
            </a:r>
          </a:p>
          <a:p>
            <a:pPr algn="ctr"/>
            <a:r>
              <a:rPr lang="zh-CN" altLang="en-US" dirty="0"/>
              <a:t>栈帧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03DC33-E411-46A1-B42D-33D637A74CB8}"/>
              </a:ext>
            </a:extLst>
          </p:cNvPr>
          <p:cNvSpPr/>
          <p:nvPr/>
        </p:nvSpPr>
        <p:spPr>
          <a:xfrm>
            <a:off x="8953500" y="1400175"/>
            <a:ext cx="1028700" cy="96202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</a:t>
            </a:r>
          </a:p>
          <a:p>
            <a:pPr algn="ctr"/>
            <a:r>
              <a:rPr lang="zh-CN" altLang="en-US" dirty="0"/>
              <a:t>栈帧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C01B28-DD40-4776-A955-885547175287}"/>
              </a:ext>
            </a:extLst>
          </p:cNvPr>
          <p:cNvSpPr/>
          <p:nvPr/>
        </p:nvSpPr>
        <p:spPr>
          <a:xfrm>
            <a:off x="8963025" y="2362200"/>
            <a:ext cx="1028700" cy="96202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IO5</a:t>
            </a:r>
          </a:p>
          <a:p>
            <a:pPr algn="ctr"/>
            <a:r>
              <a:rPr lang="zh-CN" altLang="en-US" dirty="0"/>
              <a:t>栈帧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106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DB09CC-F03E-406D-997D-C16F8A5E860B}"/>
              </a:ext>
            </a:extLst>
          </p:cNvPr>
          <p:cNvSpPr/>
          <p:nvPr/>
        </p:nvSpPr>
        <p:spPr>
          <a:xfrm>
            <a:off x="4981575" y="819151"/>
            <a:ext cx="1590675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async fn a1() {</a:t>
            </a:r>
          </a:p>
          <a:p>
            <a:pPr algn="ctr"/>
            <a:r>
              <a:rPr lang="en-US" altLang="zh-CN" dirty="0"/>
              <a:t>a2().await;</a:t>
            </a:r>
          </a:p>
          <a:p>
            <a:pPr algn="ctr"/>
            <a:r>
              <a:rPr lang="en-US" altLang="zh-CN" dirty="0"/>
              <a:t>a3().await;</a:t>
            </a:r>
          </a:p>
          <a:p>
            <a:r>
              <a:rPr lang="en-US" altLang="zh-CN" dirty="0"/>
              <a:t>}</a:t>
            </a:r>
          </a:p>
          <a:p>
            <a:pPr algn="ctr"/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711B3A-A805-42C5-B7F9-3C6EFC0E426D}"/>
              </a:ext>
            </a:extLst>
          </p:cNvPr>
          <p:cNvSpPr/>
          <p:nvPr/>
        </p:nvSpPr>
        <p:spPr>
          <a:xfrm>
            <a:off x="6572250" y="2447926"/>
            <a:ext cx="1590675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async fn a3() {</a:t>
            </a:r>
          </a:p>
          <a:p>
            <a:pPr algn="ctr"/>
            <a:r>
              <a:rPr lang="en-US" altLang="zh-CN" dirty="0"/>
              <a:t>AIO6().await;</a:t>
            </a:r>
          </a:p>
          <a:p>
            <a:pPr algn="ctr"/>
            <a:r>
              <a:rPr lang="en-US" altLang="zh-CN" dirty="0"/>
              <a:t>AIO7().await;</a:t>
            </a:r>
          </a:p>
          <a:p>
            <a:r>
              <a:rPr lang="en-US" altLang="zh-CN" dirty="0"/>
              <a:t>}</a:t>
            </a:r>
          </a:p>
          <a:p>
            <a:pPr algn="ctr"/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091BF1-29DA-48DC-9F77-E1954E052ED2}"/>
              </a:ext>
            </a:extLst>
          </p:cNvPr>
          <p:cNvSpPr/>
          <p:nvPr/>
        </p:nvSpPr>
        <p:spPr>
          <a:xfrm>
            <a:off x="3390900" y="2447926"/>
            <a:ext cx="1590675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async fn a2() {</a:t>
            </a:r>
          </a:p>
          <a:p>
            <a:pPr algn="ctr"/>
            <a:r>
              <a:rPr lang="en-US" altLang="zh-CN" dirty="0"/>
              <a:t>AIO4().await;</a:t>
            </a:r>
          </a:p>
          <a:p>
            <a:pPr algn="ctr"/>
            <a:r>
              <a:rPr lang="en-US" altLang="zh-CN" dirty="0"/>
              <a:t>AIO5().await;</a:t>
            </a:r>
          </a:p>
          <a:p>
            <a:r>
              <a:rPr lang="en-US" altLang="zh-CN" dirty="0"/>
              <a:t>}</a:t>
            </a:r>
          </a:p>
          <a:p>
            <a:pPr algn="ctr"/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34BC59-C4CC-41C6-8501-2990AFD16D89}"/>
              </a:ext>
            </a:extLst>
          </p:cNvPr>
          <p:cNvSpPr/>
          <p:nvPr/>
        </p:nvSpPr>
        <p:spPr>
          <a:xfrm>
            <a:off x="3233737" y="4324350"/>
            <a:ext cx="952500" cy="4000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AIO4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EE59C2-C0A2-4724-9283-7434DB33F42A}"/>
              </a:ext>
            </a:extLst>
          </p:cNvPr>
          <p:cNvSpPr/>
          <p:nvPr/>
        </p:nvSpPr>
        <p:spPr>
          <a:xfrm>
            <a:off x="4186237" y="4324350"/>
            <a:ext cx="952500" cy="4000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AIO5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2533852-FFCC-448E-A765-22EA3485723F}"/>
              </a:ext>
            </a:extLst>
          </p:cNvPr>
          <p:cNvSpPr/>
          <p:nvPr/>
        </p:nvSpPr>
        <p:spPr>
          <a:xfrm>
            <a:off x="6415087" y="4324350"/>
            <a:ext cx="952500" cy="4000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AIO6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896E439-F01E-43C2-BC05-E7ECEF426583}"/>
              </a:ext>
            </a:extLst>
          </p:cNvPr>
          <p:cNvSpPr/>
          <p:nvPr/>
        </p:nvSpPr>
        <p:spPr>
          <a:xfrm>
            <a:off x="7372349" y="4324350"/>
            <a:ext cx="952500" cy="4000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AIO7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9B57D0E-6B1A-428E-9B9B-54510E021E2D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4186238" y="2152651"/>
            <a:ext cx="1590675" cy="2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F6F507E-398B-491A-92C6-2CDCA8C5217A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5776913" y="2152651"/>
            <a:ext cx="1590675" cy="2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E3D3E49-C05C-42CF-BD4E-85153C0F953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709987" y="3781426"/>
            <a:ext cx="476251" cy="5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267785B-15EA-49C0-9BAD-A0FB0F37F043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4186238" y="3781426"/>
            <a:ext cx="476249" cy="5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F9A28D-AEE5-403C-9292-0CD02B6C0384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flipH="1">
            <a:off x="6891337" y="3781426"/>
            <a:ext cx="476251" cy="5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B1534C3-62E8-4366-B4BF-E7B9CB3440BA}"/>
              </a:ext>
            </a:extLst>
          </p:cNvPr>
          <p:cNvCxnSpPr>
            <a:stCxn id="4" idx="2"/>
            <a:endCxn id="13" idx="0"/>
          </p:cNvCxnSpPr>
          <p:nvPr/>
        </p:nvCxnSpPr>
        <p:spPr>
          <a:xfrm>
            <a:off x="7367588" y="3781426"/>
            <a:ext cx="481011" cy="5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FEDFDBDD-4643-4A18-A4C0-EC4C1322278E}"/>
              </a:ext>
            </a:extLst>
          </p:cNvPr>
          <p:cNvSpPr/>
          <p:nvPr/>
        </p:nvSpPr>
        <p:spPr>
          <a:xfrm>
            <a:off x="2914650" y="628650"/>
            <a:ext cx="5619750" cy="424815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9EF09FE-B244-4ACB-85B5-C74059801B6E}"/>
              </a:ext>
            </a:extLst>
          </p:cNvPr>
          <p:cNvSpPr txBox="1"/>
          <p:nvPr/>
        </p:nvSpPr>
        <p:spPr>
          <a:xfrm>
            <a:off x="7172325" y="942975"/>
            <a:ext cx="115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6D78F34-F2C7-4C5C-B8FC-90FAE6743B80}"/>
              </a:ext>
            </a:extLst>
          </p:cNvPr>
          <p:cNvSpPr/>
          <p:nvPr/>
        </p:nvSpPr>
        <p:spPr>
          <a:xfrm>
            <a:off x="2733675" y="476250"/>
            <a:ext cx="6010275" cy="5048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1CBB7A3-EF0B-4C12-862E-BFEA50E35B72}"/>
              </a:ext>
            </a:extLst>
          </p:cNvPr>
          <p:cNvSpPr txBox="1"/>
          <p:nvPr/>
        </p:nvSpPr>
        <p:spPr>
          <a:xfrm>
            <a:off x="4752975" y="5067301"/>
            <a:ext cx="213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Coroutine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53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DB09CC-F03E-406D-997D-C16F8A5E860B}"/>
              </a:ext>
            </a:extLst>
          </p:cNvPr>
          <p:cNvSpPr/>
          <p:nvPr/>
        </p:nvSpPr>
        <p:spPr>
          <a:xfrm>
            <a:off x="4981575" y="819151"/>
            <a:ext cx="1590675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async fn a1() {</a:t>
            </a:r>
          </a:p>
          <a:p>
            <a:pPr algn="ctr"/>
            <a:r>
              <a:rPr lang="en-US" altLang="zh-CN" dirty="0">
                <a:solidFill>
                  <a:schemeClr val="accent2"/>
                </a:solidFill>
              </a:rPr>
              <a:t>a2().await;</a:t>
            </a:r>
          </a:p>
          <a:p>
            <a:pPr algn="ctr"/>
            <a:r>
              <a:rPr lang="en-US" altLang="zh-CN" dirty="0"/>
              <a:t>a3().await;</a:t>
            </a:r>
          </a:p>
          <a:p>
            <a:r>
              <a:rPr lang="en-US" altLang="zh-CN" dirty="0"/>
              <a:t>}</a:t>
            </a:r>
          </a:p>
          <a:p>
            <a:pPr algn="ctr"/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711B3A-A805-42C5-B7F9-3C6EFC0E426D}"/>
              </a:ext>
            </a:extLst>
          </p:cNvPr>
          <p:cNvSpPr/>
          <p:nvPr/>
        </p:nvSpPr>
        <p:spPr>
          <a:xfrm>
            <a:off x="6572250" y="2447926"/>
            <a:ext cx="1590675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async fn a3() {</a:t>
            </a:r>
          </a:p>
          <a:p>
            <a:pPr algn="ctr"/>
            <a:r>
              <a:rPr lang="en-US" altLang="zh-CN" dirty="0"/>
              <a:t>AIO6().await;</a:t>
            </a:r>
          </a:p>
          <a:p>
            <a:pPr algn="ctr"/>
            <a:r>
              <a:rPr lang="en-US" altLang="zh-CN" dirty="0"/>
              <a:t>AIO7().await;</a:t>
            </a:r>
          </a:p>
          <a:p>
            <a:r>
              <a:rPr lang="en-US" altLang="zh-CN" dirty="0"/>
              <a:t>}</a:t>
            </a:r>
          </a:p>
          <a:p>
            <a:pPr algn="ctr"/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091BF1-29DA-48DC-9F77-E1954E052ED2}"/>
              </a:ext>
            </a:extLst>
          </p:cNvPr>
          <p:cNvSpPr/>
          <p:nvPr/>
        </p:nvSpPr>
        <p:spPr>
          <a:xfrm>
            <a:off x="3390900" y="2447926"/>
            <a:ext cx="1590675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async fn a2() {</a:t>
            </a:r>
          </a:p>
          <a:p>
            <a:pPr algn="ctr"/>
            <a:r>
              <a:rPr lang="en-US" altLang="zh-CN" dirty="0"/>
              <a:t>AIO4().await;</a:t>
            </a:r>
          </a:p>
          <a:p>
            <a:pPr algn="ctr"/>
            <a:r>
              <a:rPr lang="en-US" altLang="zh-CN" dirty="0">
                <a:solidFill>
                  <a:schemeClr val="accent2"/>
                </a:solidFill>
              </a:rPr>
              <a:t>AIO5().await;</a:t>
            </a:r>
          </a:p>
          <a:p>
            <a:r>
              <a:rPr lang="en-US" altLang="zh-CN" dirty="0"/>
              <a:t>}</a:t>
            </a:r>
          </a:p>
          <a:p>
            <a:pPr algn="ctr"/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34BC59-C4CC-41C6-8501-2990AFD16D89}"/>
              </a:ext>
            </a:extLst>
          </p:cNvPr>
          <p:cNvSpPr/>
          <p:nvPr/>
        </p:nvSpPr>
        <p:spPr>
          <a:xfrm>
            <a:off x="3233737" y="4324350"/>
            <a:ext cx="952500" cy="4000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AIO4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EE59C2-C0A2-4724-9283-7434DB33F42A}"/>
              </a:ext>
            </a:extLst>
          </p:cNvPr>
          <p:cNvSpPr/>
          <p:nvPr/>
        </p:nvSpPr>
        <p:spPr>
          <a:xfrm>
            <a:off x="4186237" y="4324350"/>
            <a:ext cx="952500" cy="400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AIO5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2533852-FFCC-448E-A765-22EA3485723F}"/>
              </a:ext>
            </a:extLst>
          </p:cNvPr>
          <p:cNvSpPr/>
          <p:nvPr/>
        </p:nvSpPr>
        <p:spPr>
          <a:xfrm>
            <a:off x="6415087" y="4324350"/>
            <a:ext cx="952500" cy="4000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AIO6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896E439-F01E-43C2-BC05-E7ECEF426583}"/>
              </a:ext>
            </a:extLst>
          </p:cNvPr>
          <p:cNvSpPr/>
          <p:nvPr/>
        </p:nvSpPr>
        <p:spPr>
          <a:xfrm>
            <a:off x="7372349" y="4324350"/>
            <a:ext cx="952500" cy="4000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AIO7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9B57D0E-6B1A-428E-9B9B-54510E021E2D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4186238" y="2152651"/>
            <a:ext cx="1590675" cy="2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F6F507E-398B-491A-92C6-2CDCA8C5217A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5776913" y="2152651"/>
            <a:ext cx="1590675" cy="2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E3D3E49-C05C-42CF-BD4E-85153C0F953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709987" y="3781426"/>
            <a:ext cx="476251" cy="5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267785B-15EA-49C0-9BAD-A0FB0F37F043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4186238" y="3781426"/>
            <a:ext cx="476249" cy="5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F9A28D-AEE5-403C-9292-0CD02B6C0384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flipH="1">
            <a:off x="6891337" y="3781426"/>
            <a:ext cx="476251" cy="5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B1534C3-62E8-4366-B4BF-E7B9CB3440BA}"/>
              </a:ext>
            </a:extLst>
          </p:cNvPr>
          <p:cNvCxnSpPr>
            <a:stCxn id="4" idx="2"/>
            <a:endCxn id="13" idx="0"/>
          </p:cNvCxnSpPr>
          <p:nvPr/>
        </p:nvCxnSpPr>
        <p:spPr>
          <a:xfrm>
            <a:off x="7367588" y="3781426"/>
            <a:ext cx="481011" cy="5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FEDFDBDD-4643-4A18-A4C0-EC4C1322278E}"/>
              </a:ext>
            </a:extLst>
          </p:cNvPr>
          <p:cNvSpPr/>
          <p:nvPr/>
        </p:nvSpPr>
        <p:spPr>
          <a:xfrm>
            <a:off x="2914650" y="628650"/>
            <a:ext cx="5619750" cy="424815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9EF09FE-B244-4ACB-85B5-C74059801B6E}"/>
              </a:ext>
            </a:extLst>
          </p:cNvPr>
          <p:cNvSpPr txBox="1"/>
          <p:nvPr/>
        </p:nvSpPr>
        <p:spPr>
          <a:xfrm>
            <a:off x="7172325" y="942975"/>
            <a:ext cx="115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6D78F34-F2C7-4C5C-B8FC-90FAE6743B80}"/>
              </a:ext>
            </a:extLst>
          </p:cNvPr>
          <p:cNvSpPr/>
          <p:nvPr/>
        </p:nvSpPr>
        <p:spPr>
          <a:xfrm>
            <a:off x="2733675" y="476250"/>
            <a:ext cx="5972175" cy="5048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1CBB7A3-EF0B-4C12-862E-BFEA50E35B72}"/>
              </a:ext>
            </a:extLst>
          </p:cNvPr>
          <p:cNvSpPr txBox="1"/>
          <p:nvPr/>
        </p:nvSpPr>
        <p:spPr>
          <a:xfrm>
            <a:off x="4752975" y="5067301"/>
            <a:ext cx="213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Current Coroutine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75BB0C-2ED4-4C2B-8B33-0822191C79AD}"/>
              </a:ext>
            </a:extLst>
          </p:cNvPr>
          <p:cNvSpPr/>
          <p:nvPr/>
        </p:nvSpPr>
        <p:spPr>
          <a:xfrm>
            <a:off x="1428750" y="476250"/>
            <a:ext cx="942975" cy="4248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5AD90C-94D7-4478-845C-9A7DDCA6972B}"/>
              </a:ext>
            </a:extLst>
          </p:cNvPr>
          <p:cNvSpPr/>
          <p:nvPr/>
        </p:nvSpPr>
        <p:spPr>
          <a:xfrm>
            <a:off x="1428750" y="493158"/>
            <a:ext cx="942975" cy="10191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</a:t>
            </a:r>
          </a:p>
          <a:p>
            <a:pPr algn="ctr"/>
            <a:r>
              <a:rPr lang="zh-CN" altLang="en-US" dirty="0"/>
              <a:t>栈帧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01DB0D-3A44-4872-A74A-25012C429F0F}"/>
              </a:ext>
            </a:extLst>
          </p:cNvPr>
          <p:cNvSpPr/>
          <p:nvPr/>
        </p:nvSpPr>
        <p:spPr>
          <a:xfrm>
            <a:off x="1428750" y="1519717"/>
            <a:ext cx="942975" cy="10191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</a:t>
            </a:r>
          </a:p>
          <a:p>
            <a:pPr algn="ctr"/>
            <a:r>
              <a:rPr lang="zh-CN" altLang="en-US" dirty="0"/>
              <a:t>栈帧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4CFF56-493C-41C3-8098-90B72D791D59}"/>
              </a:ext>
            </a:extLst>
          </p:cNvPr>
          <p:cNvSpPr/>
          <p:nvPr/>
        </p:nvSpPr>
        <p:spPr>
          <a:xfrm>
            <a:off x="1428750" y="2546276"/>
            <a:ext cx="942975" cy="10191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AIO5</a:t>
            </a:r>
          </a:p>
          <a:p>
            <a:pPr algn="ctr"/>
            <a:r>
              <a:rPr lang="zh-CN" altLang="en-US" dirty="0"/>
              <a:t>栈帧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F5EBA6-30A0-4B13-BA45-A318F2DC9ACD}"/>
              </a:ext>
            </a:extLst>
          </p:cNvPr>
          <p:cNvSpPr/>
          <p:nvPr/>
        </p:nvSpPr>
        <p:spPr>
          <a:xfrm>
            <a:off x="0" y="942975"/>
            <a:ext cx="1343025" cy="569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coroutine1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A988E36-14D0-42A2-8C8A-467F97F5B6C8}"/>
              </a:ext>
            </a:extLst>
          </p:cNvPr>
          <p:cNvSpPr/>
          <p:nvPr/>
        </p:nvSpPr>
        <p:spPr>
          <a:xfrm>
            <a:off x="0" y="1709738"/>
            <a:ext cx="1343025" cy="569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coroutine2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414D912-F272-4CB1-879D-0091B019C028}"/>
              </a:ext>
            </a:extLst>
          </p:cNvPr>
          <p:cNvCxnSpPr>
            <a:cxnSpLocks/>
            <a:stCxn id="28" idx="1"/>
            <a:endCxn id="8" idx="3"/>
          </p:cNvCxnSpPr>
          <p:nvPr/>
        </p:nvCxnSpPr>
        <p:spPr>
          <a:xfrm flipH="1" flipV="1">
            <a:off x="2371725" y="2029305"/>
            <a:ext cx="361950" cy="97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4E1D485-5006-4F09-BA9D-366F6E7DFAFE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1343025" y="1227654"/>
            <a:ext cx="85725" cy="1828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F917B20-89F1-4541-9BFC-CE38F4B426E1}"/>
              </a:ext>
            </a:extLst>
          </p:cNvPr>
          <p:cNvCxnSpPr>
            <a:stCxn id="14" idx="2"/>
            <a:endCxn id="10" idx="1"/>
          </p:cNvCxnSpPr>
          <p:nvPr/>
        </p:nvCxnSpPr>
        <p:spPr>
          <a:xfrm>
            <a:off x="671513" y="2279096"/>
            <a:ext cx="757237" cy="776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405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195</Words>
  <Application>Microsoft Office PowerPoint</Application>
  <PresentationFormat>宽屏</PresentationFormat>
  <Paragraphs>86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yifan wu</dc:creator>
  <cp:lastModifiedBy>yifan wu</cp:lastModifiedBy>
  <cp:revision>8</cp:revision>
  <dcterms:created xsi:type="dcterms:W3CDTF">2020-09-20T02:02:10Z</dcterms:created>
  <dcterms:modified xsi:type="dcterms:W3CDTF">2020-09-20T06:04:00Z</dcterms:modified>
</cp:coreProperties>
</file>