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1" clrIdx="0">
    <p:extLst>
      <p:ext uri="{19B8F6BF-5375-455C-9EA6-DF929625EA0E}">
        <p15:presenceInfo xmlns:p15="http://schemas.microsoft.com/office/powerpoint/2012/main" userId="3ee7b620638704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D8968-9E33-4B58-8CDB-B81DDF612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DBEAA-FBE2-4FE0-9858-115EC6C43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9D7B8-02C3-4021-9F5E-579A7CBB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AC0F4-6180-4C34-B896-4C31BEF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AA831-D116-4DA7-ADD9-613DF789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9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31A32-0D72-4A6C-9C04-3B79D10D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8C1A5-C254-47FE-9511-307F3714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9A48C-7CF4-455D-B675-571B0CFE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A7AC4-B1DE-4FDF-B2BE-3797BB31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55E09-FF1A-4628-833D-A9D92D8E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4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9CFBDE-1A8B-4636-AB75-8D2D0A35C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4EE72-05E9-41DA-9715-55D542A5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99979-9F02-43FE-A75C-3F1019AE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34A38-A0CE-4E92-97C7-70AAB8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8299F-BE64-46D7-BD57-17828313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F9937-403D-4D35-AA7F-C5C865D7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90E23-AF87-4BCE-ABB0-5A4E2C09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69DC1-A840-4D7B-B546-E105305C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0C13A-EA8D-4E72-8494-B794064C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ABC86-F789-42F7-960E-7E611C45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5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26ABC-F16B-45D5-B6B6-92DFC88B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D7503-E553-42A6-9286-B0BE8FDF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421B7-4AF0-4D63-AF6F-D2FA0ADD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F41D4-791E-420C-98AA-C2774A74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7ECB4-3330-4FA4-A459-87B0C46C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EE42B-6664-4A7B-BE17-D093346F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1B1EC-1176-48C8-96FA-1DB03BA93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2EE24-F705-4475-927D-1E7C8B96B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DD88A-2E4A-46B1-8166-B4A4ED95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31197-94FB-4F33-AF85-FCFDF638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70715-C636-45CA-AD4B-510FC320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6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201F3-94B1-4B98-AF65-422F4DD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DD31D-35B8-496B-B2E1-4E1A37D9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F8A03-D87C-45A6-8A33-1E0D63F3D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0BB33-E5E5-4F76-8087-4F8358357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89B755-8472-4EF5-902D-D3D2B72EB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FBF6D9-0850-4307-B50B-31F35E83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4FE04C-A519-485C-B959-542453AC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D3B905-AAA9-4DF1-A87D-0E9A94BC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4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AAE3F-C762-4DAC-81BA-63DA06FC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B81D7-1718-4EF5-BDFD-65260CA1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13818-3E1A-4432-AC93-A6759076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8295D-51BB-4F8E-A545-E69F796E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6B8EE-8999-473D-8B34-C016219A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E51756-EAE3-4C0A-8888-B3CB57F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76031-D982-4978-96B0-34D4373F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2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2226C-44C3-483E-A3AF-A927999F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0F416-DA7C-4C27-98B9-2DD03C85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0D808-AE2E-4C9F-A056-B90281038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D8675-4B25-4470-8F3F-5ACB340D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2C930-1C39-40A6-BF3E-E6CD5CC5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568E8-6263-46A7-9CA3-2A878A75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7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364E2-07AC-417A-90C2-9CD11C73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15195-4A5F-4C99-AB44-059C94954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81475-9426-4929-8129-CC75DAE52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CE888-9031-41D1-BB21-C5A2785E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8D066-6BC8-4A26-81F2-365DA36F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BBF271-8869-4BF8-A63E-B54C09FE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0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8AE640-B64B-4FD4-80C5-67BB1087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4FA4A-7494-4E33-9CB3-2BF38AD9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3A78C-049C-42D9-B580-0D269A57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2D110-19BE-4D60-924A-407ECF80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D7887-C857-4427-81B8-51B013E62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2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E5F5CB-90E1-4ADD-B84F-EC62739D51A5}"/>
              </a:ext>
            </a:extLst>
          </p:cNvPr>
          <p:cNvSpPr/>
          <p:nvPr/>
        </p:nvSpPr>
        <p:spPr>
          <a:xfrm>
            <a:off x="4724400" y="438149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a1()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a2();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a3();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2AE064-751E-48C3-BC64-2A484AA4AB58}"/>
              </a:ext>
            </a:extLst>
          </p:cNvPr>
          <p:cNvSpPr/>
          <p:nvPr/>
        </p:nvSpPr>
        <p:spPr>
          <a:xfrm>
            <a:off x="33147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a2()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IO4();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IO5();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D23396-1149-4DFD-B62D-8B40037F1681}"/>
              </a:ext>
            </a:extLst>
          </p:cNvPr>
          <p:cNvSpPr/>
          <p:nvPr/>
        </p:nvSpPr>
        <p:spPr>
          <a:xfrm>
            <a:off x="60960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a3()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IO6();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IO7();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10E120-6DF1-4EE5-90A1-E194E12A1589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000500" y="1533524"/>
            <a:ext cx="14097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7D063ED-8D9D-4314-BA6F-EFF885C110D6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410200" y="1533524"/>
            <a:ext cx="13716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180FFC5-FEB8-455C-B5C4-746791B559E8}"/>
              </a:ext>
            </a:extLst>
          </p:cNvPr>
          <p:cNvSpPr/>
          <p:nvPr/>
        </p:nvSpPr>
        <p:spPr>
          <a:xfrm>
            <a:off x="54578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IO6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0FB5E5-3CD6-4A82-A53F-F289021D9CB9}"/>
              </a:ext>
            </a:extLst>
          </p:cNvPr>
          <p:cNvSpPr/>
          <p:nvPr/>
        </p:nvSpPr>
        <p:spPr>
          <a:xfrm>
            <a:off x="68294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IO7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82CC43-3A55-4323-89F1-4740C56F0631}"/>
              </a:ext>
            </a:extLst>
          </p:cNvPr>
          <p:cNvSpPr/>
          <p:nvPr/>
        </p:nvSpPr>
        <p:spPr>
          <a:xfrm>
            <a:off x="40862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CADFEF-A577-4156-B289-8F915116EF69}"/>
              </a:ext>
            </a:extLst>
          </p:cNvPr>
          <p:cNvSpPr/>
          <p:nvPr/>
        </p:nvSpPr>
        <p:spPr>
          <a:xfrm>
            <a:off x="27146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IO4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1DA9AA-C538-4EE2-BCEE-01E143762A91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flipH="1">
            <a:off x="3400425" y="2881312"/>
            <a:ext cx="6000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7C9085-3F2E-4A7D-9053-9E01F079C200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000500" y="2881312"/>
            <a:ext cx="7715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0104540-8A2D-4899-824D-BF80C9A75353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6143625" y="2881312"/>
            <a:ext cx="6381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2362C3-3EE3-4A12-B0D3-3AE6D8A23C6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781800" y="2881312"/>
            <a:ext cx="7334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71CDF08-93D9-4EDF-92D2-ADA78214549B}"/>
              </a:ext>
            </a:extLst>
          </p:cNvPr>
          <p:cNvSpPr/>
          <p:nvPr/>
        </p:nvSpPr>
        <p:spPr>
          <a:xfrm>
            <a:off x="2362200" y="171450"/>
            <a:ext cx="6257925" cy="44481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74ADE7-6970-47FD-8476-F92647964EE2}"/>
              </a:ext>
            </a:extLst>
          </p:cNvPr>
          <p:cNvSpPr txBox="1"/>
          <p:nvPr/>
        </p:nvSpPr>
        <p:spPr>
          <a:xfrm>
            <a:off x="7239000" y="4381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042538-37B4-4194-8FA8-768FDB3C8B2E}"/>
              </a:ext>
            </a:extLst>
          </p:cNvPr>
          <p:cNvSpPr/>
          <p:nvPr/>
        </p:nvSpPr>
        <p:spPr>
          <a:xfrm>
            <a:off x="2181225" y="55006"/>
            <a:ext cx="6648450" cy="5133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CD345A-E62C-467F-9A26-989105B80CAD}"/>
              </a:ext>
            </a:extLst>
          </p:cNvPr>
          <p:cNvSpPr txBox="1"/>
          <p:nvPr/>
        </p:nvSpPr>
        <p:spPr>
          <a:xfrm>
            <a:off x="4505325" y="483393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43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3858A-69B2-402F-A466-2FE3BA91E479}"/>
              </a:ext>
            </a:extLst>
          </p:cNvPr>
          <p:cNvSpPr/>
          <p:nvPr/>
        </p:nvSpPr>
        <p:spPr>
          <a:xfrm>
            <a:off x="781049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E7BFC-0AC1-4009-B49E-8ECAB135D62A}"/>
              </a:ext>
            </a:extLst>
          </p:cNvPr>
          <p:cNvSpPr/>
          <p:nvPr/>
        </p:nvSpPr>
        <p:spPr>
          <a:xfrm>
            <a:off x="20764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0AC3BA-9073-4589-B8BC-A1BEF2EACCD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857374" y="4867275"/>
            <a:ext cx="21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C8619F-C8A3-4044-9F64-3F5301D07FE6}"/>
              </a:ext>
            </a:extLst>
          </p:cNvPr>
          <p:cNvSpPr/>
          <p:nvPr/>
        </p:nvSpPr>
        <p:spPr>
          <a:xfrm>
            <a:off x="609599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E7339A-D06F-4520-8EA2-E3C5F47E49DE}"/>
              </a:ext>
            </a:extLst>
          </p:cNvPr>
          <p:cNvSpPr/>
          <p:nvPr/>
        </p:nvSpPr>
        <p:spPr>
          <a:xfrm>
            <a:off x="5857875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989E9-6DC2-4C25-807B-80F70288F074}"/>
              </a:ext>
            </a:extLst>
          </p:cNvPr>
          <p:cNvSpPr/>
          <p:nvPr/>
        </p:nvSpPr>
        <p:spPr>
          <a:xfrm>
            <a:off x="71437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EA1856-1ABF-4A23-8CC9-0DDB89A1B62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934200" y="48672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3C8D03-BE47-4F7D-AB86-BD136242FCC5}"/>
              </a:ext>
            </a:extLst>
          </p:cNvPr>
          <p:cNvSpPr/>
          <p:nvPr/>
        </p:nvSpPr>
        <p:spPr>
          <a:xfrm>
            <a:off x="5700712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B1DF45-A09B-4288-ADDB-AA7AF6E2D82C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flipH="1">
            <a:off x="1938337" y="3286125"/>
            <a:ext cx="338138" cy="5048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C7F6A-C814-41B2-8FBC-91DF2E07D996}"/>
              </a:ext>
            </a:extLst>
          </p:cNvPr>
          <p:cNvCxnSpPr>
            <a:stCxn id="30" idx="2"/>
            <a:endCxn id="22" idx="0"/>
          </p:cNvCxnSpPr>
          <p:nvPr/>
        </p:nvCxnSpPr>
        <p:spPr>
          <a:xfrm>
            <a:off x="7029450" y="3276600"/>
            <a:ext cx="0" cy="5143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49B6790-FBFD-48D2-80B7-E43DEE59D27E}"/>
              </a:ext>
            </a:extLst>
          </p:cNvPr>
          <p:cNvSpPr/>
          <p:nvPr/>
        </p:nvSpPr>
        <p:spPr>
          <a:xfrm>
            <a:off x="3638550" y="828675"/>
            <a:ext cx="1162050" cy="6858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AFA657-ECC0-4FDF-A1D3-636B8D6FCA0F}"/>
              </a:ext>
            </a:extLst>
          </p:cNvPr>
          <p:cNvSpPr/>
          <p:nvPr/>
        </p:nvSpPr>
        <p:spPr>
          <a:xfrm>
            <a:off x="1652588" y="2852738"/>
            <a:ext cx="1257300" cy="5429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73303F-5DEB-464B-8492-94D1DFEB1C3B}"/>
              </a:ext>
            </a:extLst>
          </p:cNvPr>
          <p:cNvSpPr/>
          <p:nvPr/>
        </p:nvSpPr>
        <p:spPr>
          <a:xfrm>
            <a:off x="609599" y="4667250"/>
            <a:ext cx="1328738" cy="5048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D70191-022F-4793-825F-F0857B57A592}"/>
              </a:ext>
            </a:extLst>
          </p:cNvPr>
          <p:cNvSpPr/>
          <p:nvPr/>
        </p:nvSpPr>
        <p:spPr>
          <a:xfrm>
            <a:off x="9486900" y="828675"/>
            <a:ext cx="942975" cy="3619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B3395C-302C-4D35-B2E9-A6298B54B925}"/>
              </a:ext>
            </a:extLst>
          </p:cNvPr>
          <p:cNvSpPr txBox="1"/>
          <p:nvPr/>
        </p:nvSpPr>
        <p:spPr>
          <a:xfrm>
            <a:off x="9315450" y="139065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waiting 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1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3858A-69B2-402F-A466-2FE3BA91E479}"/>
              </a:ext>
            </a:extLst>
          </p:cNvPr>
          <p:cNvSpPr/>
          <p:nvPr/>
        </p:nvSpPr>
        <p:spPr>
          <a:xfrm>
            <a:off x="781049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E7BFC-0AC1-4009-B49E-8ECAB135D62A}"/>
              </a:ext>
            </a:extLst>
          </p:cNvPr>
          <p:cNvSpPr/>
          <p:nvPr/>
        </p:nvSpPr>
        <p:spPr>
          <a:xfrm>
            <a:off x="20764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0AC3BA-9073-4589-B8BC-A1BEF2EACCD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857374" y="4867275"/>
            <a:ext cx="21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C8619F-C8A3-4044-9F64-3F5301D07FE6}"/>
              </a:ext>
            </a:extLst>
          </p:cNvPr>
          <p:cNvSpPr/>
          <p:nvPr/>
        </p:nvSpPr>
        <p:spPr>
          <a:xfrm>
            <a:off x="609599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E7339A-D06F-4520-8EA2-E3C5F47E49DE}"/>
              </a:ext>
            </a:extLst>
          </p:cNvPr>
          <p:cNvSpPr/>
          <p:nvPr/>
        </p:nvSpPr>
        <p:spPr>
          <a:xfrm>
            <a:off x="5857875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989E9-6DC2-4C25-807B-80F70288F074}"/>
              </a:ext>
            </a:extLst>
          </p:cNvPr>
          <p:cNvSpPr/>
          <p:nvPr/>
        </p:nvSpPr>
        <p:spPr>
          <a:xfrm>
            <a:off x="71437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EA1856-1ABF-4A23-8CC9-0DDB89A1B62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934200" y="48672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3C8D03-BE47-4F7D-AB86-BD136242FCC5}"/>
              </a:ext>
            </a:extLst>
          </p:cNvPr>
          <p:cNvSpPr/>
          <p:nvPr/>
        </p:nvSpPr>
        <p:spPr>
          <a:xfrm>
            <a:off x="5700712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B1DF45-A09B-4288-ADDB-AA7AF6E2D82C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flipH="1">
            <a:off x="1938337" y="3286125"/>
            <a:ext cx="338138" cy="5048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C7F6A-C814-41B2-8FBC-91DF2E07D996}"/>
              </a:ext>
            </a:extLst>
          </p:cNvPr>
          <p:cNvCxnSpPr>
            <a:stCxn id="30" idx="2"/>
            <a:endCxn id="22" idx="0"/>
          </p:cNvCxnSpPr>
          <p:nvPr/>
        </p:nvCxnSpPr>
        <p:spPr>
          <a:xfrm>
            <a:off x="7029450" y="3276600"/>
            <a:ext cx="0" cy="5143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49B6790-FBFD-48D2-80B7-E43DEE59D27E}"/>
              </a:ext>
            </a:extLst>
          </p:cNvPr>
          <p:cNvSpPr/>
          <p:nvPr/>
        </p:nvSpPr>
        <p:spPr>
          <a:xfrm>
            <a:off x="4800600" y="809625"/>
            <a:ext cx="1162050" cy="6858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AFA657-ECC0-4FDF-A1D3-636B8D6FCA0F}"/>
              </a:ext>
            </a:extLst>
          </p:cNvPr>
          <p:cNvSpPr/>
          <p:nvPr/>
        </p:nvSpPr>
        <p:spPr>
          <a:xfrm>
            <a:off x="6410325" y="2843213"/>
            <a:ext cx="1257300" cy="5429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73303F-5DEB-464B-8492-94D1DFEB1C3B}"/>
              </a:ext>
            </a:extLst>
          </p:cNvPr>
          <p:cNvSpPr/>
          <p:nvPr/>
        </p:nvSpPr>
        <p:spPr>
          <a:xfrm>
            <a:off x="5688806" y="4614863"/>
            <a:ext cx="1328738" cy="5048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D70191-022F-4793-825F-F0857B57A592}"/>
              </a:ext>
            </a:extLst>
          </p:cNvPr>
          <p:cNvSpPr/>
          <p:nvPr/>
        </p:nvSpPr>
        <p:spPr>
          <a:xfrm>
            <a:off x="9486900" y="828675"/>
            <a:ext cx="942975" cy="3619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B3395C-302C-4D35-B2E9-A6298B54B925}"/>
              </a:ext>
            </a:extLst>
          </p:cNvPr>
          <p:cNvSpPr txBox="1"/>
          <p:nvPr/>
        </p:nvSpPr>
        <p:spPr>
          <a:xfrm>
            <a:off x="9315450" y="139065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waiting 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09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3858A-69B2-402F-A466-2FE3BA91E479}"/>
              </a:ext>
            </a:extLst>
          </p:cNvPr>
          <p:cNvSpPr/>
          <p:nvPr/>
        </p:nvSpPr>
        <p:spPr>
          <a:xfrm>
            <a:off x="781049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E7BFC-0AC1-4009-B49E-8ECAB135D62A}"/>
              </a:ext>
            </a:extLst>
          </p:cNvPr>
          <p:cNvSpPr/>
          <p:nvPr/>
        </p:nvSpPr>
        <p:spPr>
          <a:xfrm>
            <a:off x="20764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0AC3BA-9073-4589-B8BC-A1BEF2EACCD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857374" y="4867275"/>
            <a:ext cx="21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C8619F-C8A3-4044-9F64-3F5301D07FE6}"/>
              </a:ext>
            </a:extLst>
          </p:cNvPr>
          <p:cNvSpPr/>
          <p:nvPr/>
        </p:nvSpPr>
        <p:spPr>
          <a:xfrm>
            <a:off x="609599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E7339A-D06F-4520-8EA2-E3C5F47E49DE}"/>
              </a:ext>
            </a:extLst>
          </p:cNvPr>
          <p:cNvSpPr/>
          <p:nvPr/>
        </p:nvSpPr>
        <p:spPr>
          <a:xfrm>
            <a:off x="5857875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989E9-6DC2-4C25-807B-80F70288F074}"/>
              </a:ext>
            </a:extLst>
          </p:cNvPr>
          <p:cNvSpPr/>
          <p:nvPr/>
        </p:nvSpPr>
        <p:spPr>
          <a:xfrm>
            <a:off x="71437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EA1856-1ABF-4A23-8CC9-0DDB89A1B62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934200" y="48672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3C8D03-BE47-4F7D-AB86-BD136242FCC5}"/>
              </a:ext>
            </a:extLst>
          </p:cNvPr>
          <p:cNvSpPr/>
          <p:nvPr/>
        </p:nvSpPr>
        <p:spPr>
          <a:xfrm>
            <a:off x="5700712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B1DF45-A09B-4288-ADDB-AA7AF6E2D82C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flipH="1">
            <a:off x="1938337" y="3286125"/>
            <a:ext cx="338138" cy="5048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C7F6A-C814-41B2-8FBC-91DF2E07D996}"/>
              </a:ext>
            </a:extLst>
          </p:cNvPr>
          <p:cNvCxnSpPr>
            <a:stCxn id="30" idx="2"/>
            <a:endCxn id="22" idx="0"/>
          </p:cNvCxnSpPr>
          <p:nvPr/>
        </p:nvCxnSpPr>
        <p:spPr>
          <a:xfrm>
            <a:off x="7029450" y="3276600"/>
            <a:ext cx="0" cy="5143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7DF9FF2-7C0F-40AF-AA3F-CC1B5B2D1326}"/>
              </a:ext>
            </a:extLst>
          </p:cNvPr>
          <p:cNvSpPr/>
          <p:nvPr/>
        </p:nvSpPr>
        <p:spPr>
          <a:xfrm>
            <a:off x="304800" y="3667125"/>
            <a:ext cx="9201150" cy="1800225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328EB5-AC71-4398-8DF3-76A0F5A64699}"/>
              </a:ext>
            </a:extLst>
          </p:cNvPr>
          <p:cNvSpPr txBox="1"/>
          <p:nvPr/>
        </p:nvSpPr>
        <p:spPr>
          <a:xfrm>
            <a:off x="9686925" y="4114800"/>
            <a:ext cx="172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Leaf Future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0A9FD0-ED3B-419F-9239-D9A06F560271}"/>
              </a:ext>
            </a:extLst>
          </p:cNvPr>
          <p:cNvSpPr/>
          <p:nvPr/>
        </p:nvSpPr>
        <p:spPr>
          <a:xfrm>
            <a:off x="304800" y="142875"/>
            <a:ext cx="9201150" cy="3324226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AE3D6C-8935-48EF-BF75-952606D62CB6}"/>
              </a:ext>
            </a:extLst>
          </p:cNvPr>
          <p:cNvSpPr txBox="1"/>
          <p:nvPr/>
        </p:nvSpPr>
        <p:spPr>
          <a:xfrm>
            <a:off x="9686924" y="1276350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Non-Leaf Future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06E7D0A-BE9E-46A0-8612-DE7D779153F1}"/>
              </a:ext>
            </a:extLst>
          </p:cNvPr>
          <p:cNvSpPr/>
          <p:nvPr/>
        </p:nvSpPr>
        <p:spPr>
          <a:xfrm>
            <a:off x="2419350" y="333376"/>
            <a:ext cx="6553200" cy="11811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                                                </a:t>
            </a:r>
            <a:r>
              <a:rPr lang="en-US" altLang="zh-CN" dirty="0">
                <a:solidFill>
                  <a:schemeClr val="tx1"/>
                </a:solidFill>
              </a:rPr>
              <a:t>Root Future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22A515-AF14-48AC-A504-5DE55264E317}"/>
              </a:ext>
            </a:extLst>
          </p:cNvPr>
          <p:cNvSpPr/>
          <p:nvPr/>
        </p:nvSpPr>
        <p:spPr>
          <a:xfrm>
            <a:off x="3562350" y="2800350"/>
            <a:ext cx="43053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core::task::Waker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AEF2B-5D2D-4ACC-BA1D-6FA60E3305F4}"/>
              </a:ext>
            </a:extLst>
          </p:cNvPr>
          <p:cNvSpPr/>
          <p:nvPr/>
        </p:nvSpPr>
        <p:spPr>
          <a:xfrm>
            <a:off x="4662487" y="3105150"/>
            <a:ext cx="2105025" cy="647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F05519-F417-4C68-A222-FA209943B519}"/>
              </a:ext>
            </a:extLst>
          </p:cNvPr>
          <p:cNvSpPr/>
          <p:nvPr/>
        </p:nvSpPr>
        <p:spPr>
          <a:xfrm>
            <a:off x="4662487" y="2124075"/>
            <a:ext cx="2105025" cy="647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Reactor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E8CFEEA-FF06-4A1C-B998-FADA384C131D}"/>
              </a:ext>
            </a:extLst>
          </p:cNvPr>
          <p:cNvCxnSpPr>
            <a:stCxn id="2" idx="3"/>
          </p:cNvCxnSpPr>
          <p:nvPr/>
        </p:nvCxnSpPr>
        <p:spPr>
          <a:xfrm>
            <a:off x="7867650" y="2943225"/>
            <a:ext cx="85890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674E501-B07A-4D2D-8847-7C261DADA93D}"/>
              </a:ext>
            </a:extLst>
          </p:cNvPr>
          <p:cNvSpPr txBox="1"/>
          <p:nvPr/>
        </p:nvSpPr>
        <p:spPr>
          <a:xfrm>
            <a:off x="8825948" y="2764393"/>
            <a:ext cx="16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1FE43B-003A-4B3C-BDE0-10D42B0B47D5}"/>
              </a:ext>
            </a:extLst>
          </p:cNvPr>
          <p:cNvSpPr txBox="1"/>
          <p:nvPr/>
        </p:nvSpPr>
        <p:spPr>
          <a:xfrm>
            <a:off x="7722703" y="3244334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B6AA4D-50E4-426C-BF9D-8786DD233B6D}"/>
              </a:ext>
            </a:extLst>
          </p:cNvPr>
          <p:cNvSpPr txBox="1"/>
          <p:nvPr/>
        </p:nvSpPr>
        <p:spPr>
          <a:xfrm>
            <a:off x="7722703" y="2133988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Caller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7C9803-FC1E-4338-B9F3-20026D4081CF}"/>
              </a:ext>
            </a:extLst>
          </p:cNvPr>
          <p:cNvSpPr/>
          <p:nvPr/>
        </p:nvSpPr>
        <p:spPr>
          <a:xfrm>
            <a:off x="3140765" y="1381539"/>
            <a:ext cx="6778487" cy="257423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3F6DEC-CDE1-42D3-AC8F-01981B1F9F5D}"/>
              </a:ext>
            </a:extLst>
          </p:cNvPr>
          <p:cNvSpPr txBox="1"/>
          <p:nvPr/>
        </p:nvSpPr>
        <p:spPr>
          <a:xfrm>
            <a:off x="5083864" y="1560552"/>
            <a:ext cx="28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Future Runtime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90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0A896AD8-6176-4DF2-AF6A-7DB33CBC0F9F}"/>
              </a:ext>
            </a:extLst>
          </p:cNvPr>
          <p:cNvSpPr/>
          <p:nvPr/>
        </p:nvSpPr>
        <p:spPr>
          <a:xfrm>
            <a:off x="2226366" y="476284"/>
            <a:ext cx="7242313" cy="2136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5DCAC-2933-4901-AE3E-6A2A8B9D17FE}"/>
              </a:ext>
            </a:extLst>
          </p:cNvPr>
          <p:cNvSpPr/>
          <p:nvPr/>
        </p:nvSpPr>
        <p:spPr>
          <a:xfrm>
            <a:off x="2822713" y="2067339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FD1A7E-3175-422F-9FEF-B8FB10DE6D30}"/>
              </a:ext>
            </a:extLst>
          </p:cNvPr>
          <p:cNvSpPr/>
          <p:nvPr/>
        </p:nvSpPr>
        <p:spPr>
          <a:xfrm>
            <a:off x="3717235" y="206733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F45CD9-BFE1-4E9F-B587-1AF77E65B01F}"/>
              </a:ext>
            </a:extLst>
          </p:cNvPr>
          <p:cNvSpPr/>
          <p:nvPr/>
        </p:nvSpPr>
        <p:spPr>
          <a:xfrm>
            <a:off x="4611757" y="206733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267A72-5F12-4B2C-A08F-FC7707391EDD}"/>
              </a:ext>
            </a:extLst>
          </p:cNvPr>
          <p:cNvSpPr txBox="1"/>
          <p:nvPr/>
        </p:nvSpPr>
        <p:spPr>
          <a:xfrm>
            <a:off x="3051313" y="1544741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Ready Queue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E9B9B1-63E3-44C9-A4CC-057DAA71B6B1}"/>
              </a:ext>
            </a:extLst>
          </p:cNvPr>
          <p:cNvSpPr/>
          <p:nvPr/>
        </p:nvSpPr>
        <p:spPr>
          <a:xfrm>
            <a:off x="6238462" y="206733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3D108E-757F-4387-A058-0558C3B95634}"/>
              </a:ext>
            </a:extLst>
          </p:cNvPr>
          <p:cNvSpPr/>
          <p:nvPr/>
        </p:nvSpPr>
        <p:spPr>
          <a:xfrm>
            <a:off x="7132984" y="2067337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D4BC51-8C49-416C-980D-F576BF8B30A5}"/>
              </a:ext>
            </a:extLst>
          </p:cNvPr>
          <p:cNvSpPr/>
          <p:nvPr/>
        </p:nvSpPr>
        <p:spPr>
          <a:xfrm>
            <a:off x="8027506" y="2067336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C5B89A-7692-4BA0-B8DC-EB61DE78434F}"/>
              </a:ext>
            </a:extLst>
          </p:cNvPr>
          <p:cNvSpPr txBox="1"/>
          <p:nvPr/>
        </p:nvSpPr>
        <p:spPr>
          <a:xfrm>
            <a:off x="6467062" y="1544741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Blocked Queue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D3D85B-C9C4-4CDF-9837-51E6AE6FEC57}"/>
              </a:ext>
            </a:extLst>
          </p:cNvPr>
          <p:cNvSpPr txBox="1"/>
          <p:nvPr/>
        </p:nvSpPr>
        <p:spPr>
          <a:xfrm>
            <a:off x="4840357" y="80507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E4FD5E-78CC-4640-98B0-EFDCCE8809F4}"/>
              </a:ext>
            </a:extLst>
          </p:cNvPr>
          <p:cNvSpPr/>
          <p:nvPr/>
        </p:nvSpPr>
        <p:spPr>
          <a:xfrm>
            <a:off x="3329608" y="3185489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 Future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C094D92-B287-4B50-9121-BA5CABE99B6F}"/>
              </a:ext>
            </a:extLst>
          </p:cNvPr>
          <p:cNvSpPr/>
          <p:nvPr/>
        </p:nvSpPr>
        <p:spPr>
          <a:xfrm>
            <a:off x="1649895" y="4055960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Mid-level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7BBFC42-0666-455B-A785-F59A986B59EA}"/>
              </a:ext>
            </a:extLst>
          </p:cNvPr>
          <p:cNvSpPr/>
          <p:nvPr/>
        </p:nvSpPr>
        <p:spPr>
          <a:xfrm>
            <a:off x="5009321" y="4055959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Mid-level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9DE4BB5-02DF-4211-BD42-39322279A34F}"/>
              </a:ext>
            </a:extLst>
          </p:cNvPr>
          <p:cNvSpPr/>
          <p:nvPr/>
        </p:nvSpPr>
        <p:spPr>
          <a:xfrm>
            <a:off x="1287117" y="5182394"/>
            <a:ext cx="120263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 Future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D7B451-39AA-43CD-BECE-DA6146574D4C}"/>
              </a:ext>
            </a:extLst>
          </p:cNvPr>
          <p:cNvSpPr/>
          <p:nvPr/>
        </p:nvSpPr>
        <p:spPr>
          <a:xfrm>
            <a:off x="2489751" y="5182393"/>
            <a:ext cx="120263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 Future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24969E9-E2FD-4A11-AE69-B91A00059F2B}"/>
              </a:ext>
            </a:extLst>
          </p:cNvPr>
          <p:cNvSpPr/>
          <p:nvPr/>
        </p:nvSpPr>
        <p:spPr>
          <a:xfrm>
            <a:off x="4644888" y="5182392"/>
            <a:ext cx="120263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 Future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AB5BFE3-609E-4956-9191-0C890B2CC9CE}"/>
              </a:ext>
            </a:extLst>
          </p:cNvPr>
          <p:cNvSpPr/>
          <p:nvPr/>
        </p:nvSpPr>
        <p:spPr>
          <a:xfrm>
            <a:off x="5847522" y="5182392"/>
            <a:ext cx="120263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 Future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E77FAA1-BC88-4C14-829C-304FD8AE193D}"/>
              </a:ext>
            </a:extLst>
          </p:cNvPr>
          <p:cNvCxnSpPr/>
          <p:nvPr/>
        </p:nvCxnSpPr>
        <p:spPr>
          <a:xfrm flipH="1">
            <a:off x="3329608" y="2405267"/>
            <a:ext cx="387627" cy="78022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6CDC1F-3694-4679-8060-54DDA9631FCF}"/>
              </a:ext>
            </a:extLst>
          </p:cNvPr>
          <p:cNvCxnSpPr/>
          <p:nvPr/>
        </p:nvCxnSpPr>
        <p:spPr>
          <a:xfrm>
            <a:off x="4611757" y="2405267"/>
            <a:ext cx="397564" cy="78022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47AD6E9-B218-4BA4-974F-E5C5E62DBF94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2489752" y="3563176"/>
            <a:ext cx="1679713" cy="49278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ACD8E3B-EDDD-4D86-9C3E-55FC39FD5DBB}"/>
              </a:ext>
            </a:extLst>
          </p:cNvPr>
          <p:cNvCxnSpPr>
            <a:stCxn id="20" idx="2"/>
          </p:cNvCxnSpPr>
          <p:nvPr/>
        </p:nvCxnSpPr>
        <p:spPr>
          <a:xfrm>
            <a:off x="4169465" y="3563176"/>
            <a:ext cx="1794013" cy="49278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EAE80D2-3EBB-466C-8D49-B7CD4F1B57FE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flipH="1">
            <a:off x="1888434" y="4433647"/>
            <a:ext cx="601318" cy="74874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CE48DEC-98E2-47F2-B6A7-80230AB1D302}"/>
              </a:ext>
            </a:extLst>
          </p:cNvPr>
          <p:cNvCxnSpPr>
            <a:stCxn id="22" idx="2"/>
            <a:endCxn id="28" idx="0"/>
          </p:cNvCxnSpPr>
          <p:nvPr/>
        </p:nvCxnSpPr>
        <p:spPr>
          <a:xfrm>
            <a:off x="2489752" y="4433647"/>
            <a:ext cx="601316" cy="7487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B68F833-6AF9-432D-B36C-1E0B81FB148B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flipH="1">
            <a:off x="5246205" y="4433646"/>
            <a:ext cx="602973" cy="7487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447598F-5598-4878-8291-5231E50D06E1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>
            <a:off x="5849178" y="4433646"/>
            <a:ext cx="599661" cy="7487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7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869E893-8C2D-4ACA-8B3C-D7F143590859}"/>
              </a:ext>
            </a:extLst>
          </p:cNvPr>
          <p:cNvSpPr/>
          <p:nvPr/>
        </p:nvSpPr>
        <p:spPr>
          <a:xfrm>
            <a:off x="3637721" y="1540564"/>
            <a:ext cx="3707296" cy="26438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2F7221-2041-4D1F-8B4E-D2B5CB42AD8B}"/>
              </a:ext>
            </a:extLst>
          </p:cNvPr>
          <p:cNvSpPr/>
          <p:nvPr/>
        </p:nvSpPr>
        <p:spPr>
          <a:xfrm>
            <a:off x="4124740" y="2395330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6528D3-2BDE-40D2-ACC2-2A913D5BB580}"/>
              </a:ext>
            </a:extLst>
          </p:cNvPr>
          <p:cNvSpPr/>
          <p:nvPr/>
        </p:nvSpPr>
        <p:spPr>
          <a:xfrm>
            <a:off x="5685183" y="2395330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88857F-935B-44E4-8802-44A41DF93963}"/>
              </a:ext>
            </a:extLst>
          </p:cNvPr>
          <p:cNvSpPr/>
          <p:nvPr/>
        </p:nvSpPr>
        <p:spPr>
          <a:xfrm>
            <a:off x="4124739" y="2773017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151A68-08AF-46A0-A5E4-FE6EFADF67C1}"/>
              </a:ext>
            </a:extLst>
          </p:cNvPr>
          <p:cNvSpPr/>
          <p:nvPr/>
        </p:nvSpPr>
        <p:spPr>
          <a:xfrm>
            <a:off x="5685182" y="2773017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28BA20-CF8E-4F1B-A4F8-CF17D95E77F6}"/>
              </a:ext>
            </a:extLst>
          </p:cNvPr>
          <p:cNvSpPr/>
          <p:nvPr/>
        </p:nvSpPr>
        <p:spPr>
          <a:xfrm>
            <a:off x="4124739" y="3150704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1BD4C6-1F9F-47BD-A111-5E1E2AB439FD}"/>
              </a:ext>
            </a:extLst>
          </p:cNvPr>
          <p:cNvSpPr/>
          <p:nvPr/>
        </p:nvSpPr>
        <p:spPr>
          <a:xfrm>
            <a:off x="5685182" y="3150704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3DDA08-6CEE-4E01-B4B7-6B7FBFF96D2D}"/>
              </a:ext>
            </a:extLst>
          </p:cNvPr>
          <p:cNvSpPr txBox="1"/>
          <p:nvPr/>
        </p:nvSpPr>
        <p:spPr>
          <a:xfrm>
            <a:off x="4711146" y="1883465"/>
            <a:ext cx="1560444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5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0A896AD8-6176-4DF2-AF6A-7DB33CBC0F9F}"/>
              </a:ext>
            </a:extLst>
          </p:cNvPr>
          <p:cNvSpPr/>
          <p:nvPr/>
        </p:nvSpPr>
        <p:spPr>
          <a:xfrm>
            <a:off x="2226366" y="476284"/>
            <a:ext cx="7242313" cy="2136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5DCAC-2933-4901-AE3E-6A2A8B9D17FE}"/>
              </a:ext>
            </a:extLst>
          </p:cNvPr>
          <p:cNvSpPr/>
          <p:nvPr/>
        </p:nvSpPr>
        <p:spPr>
          <a:xfrm>
            <a:off x="2822713" y="2067339"/>
            <a:ext cx="894522" cy="337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FD1A7E-3175-422F-9FEF-B8FB10DE6D30}"/>
              </a:ext>
            </a:extLst>
          </p:cNvPr>
          <p:cNvSpPr/>
          <p:nvPr/>
        </p:nvSpPr>
        <p:spPr>
          <a:xfrm>
            <a:off x="3717235" y="206733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F45CD9-BFE1-4E9F-B587-1AF77E65B01F}"/>
              </a:ext>
            </a:extLst>
          </p:cNvPr>
          <p:cNvSpPr/>
          <p:nvPr/>
        </p:nvSpPr>
        <p:spPr>
          <a:xfrm>
            <a:off x="4611757" y="206733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267A72-5F12-4B2C-A08F-FC7707391EDD}"/>
              </a:ext>
            </a:extLst>
          </p:cNvPr>
          <p:cNvSpPr txBox="1"/>
          <p:nvPr/>
        </p:nvSpPr>
        <p:spPr>
          <a:xfrm>
            <a:off x="3051313" y="1544741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Ready Queue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E9B9B1-63E3-44C9-A4CC-057DAA71B6B1}"/>
              </a:ext>
            </a:extLst>
          </p:cNvPr>
          <p:cNvSpPr/>
          <p:nvPr/>
        </p:nvSpPr>
        <p:spPr>
          <a:xfrm>
            <a:off x="6238462" y="206733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3D108E-757F-4387-A058-0558C3B95634}"/>
              </a:ext>
            </a:extLst>
          </p:cNvPr>
          <p:cNvSpPr/>
          <p:nvPr/>
        </p:nvSpPr>
        <p:spPr>
          <a:xfrm>
            <a:off x="7132984" y="2067337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D4BC51-8C49-416C-980D-F576BF8B30A5}"/>
              </a:ext>
            </a:extLst>
          </p:cNvPr>
          <p:cNvSpPr/>
          <p:nvPr/>
        </p:nvSpPr>
        <p:spPr>
          <a:xfrm>
            <a:off x="8027506" y="2067336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C5B89A-7692-4BA0-B8DC-EB61DE78434F}"/>
              </a:ext>
            </a:extLst>
          </p:cNvPr>
          <p:cNvSpPr txBox="1"/>
          <p:nvPr/>
        </p:nvSpPr>
        <p:spPr>
          <a:xfrm>
            <a:off x="6467062" y="1544741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Blocked Queue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D3D85B-C9C4-4CDF-9837-51E6AE6FEC57}"/>
              </a:ext>
            </a:extLst>
          </p:cNvPr>
          <p:cNvSpPr txBox="1"/>
          <p:nvPr/>
        </p:nvSpPr>
        <p:spPr>
          <a:xfrm>
            <a:off x="4840357" y="80507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5932CAA-34D3-4747-8ED3-093290335B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10748" y="2236305"/>
            <a:ext cx="131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74E440B-0B7D-4BE3-BDEF-521E9B88D57A}"/>
              </a:ext>
            </a:extLst>
          </p:cNvPr>
          <p:cNvSpPr/>
          <p:nvPr/>
        </p:nvSpPr>
        <p:spPr>
          <a:xfrm>
            <a:off x="182218" y="2067336"/>
            <a:ext cx="1311965" cy="337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Cycle 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9C656-B3C8-468D-9F94-76A78FEBD092}"/>
              </a:ext>
            </a:extLst>
          </p:cNvPr>
          <p:cNvSpPr txBox="1"/>
          <p:nvPr/>
        </p:nvSpPr>
        <p:spPr>
          <a:xfrm>
            <a:off x="1600200" y="1914073"/>
            <a:ext cx="11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Fetch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037E0B-65EC-4143-9D6D-B5B49C197A8B}"/>
              </a:ext>
            </a:extLst>
          </p:cNvPr>
          <p:cNvSpPr/>
          <p:nvPr/>
        </p:nvSpPr>
        <p:spPr>
          <a:xfrm>
            <a:off x="182217" y="3060468"/>
            <a:ext cx="1311965" cy="507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Create Waker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42C2469-514D-48E0-8294-081490668FAA}"/>
              </a:ext>
            </a:extLst>
          </p:cNvPr>
          <p:cNvCxnSpPr>
            <a:stCxn id="13" idx="3"/>
          </p:cNvCxnSpPr>
          <p:nvPr/>
        </p:nvCxnSpPr>
        <p:spPr>
          <a:xfrm>
            <a:off x="1494182" y="3314308"/>
            <a:ext cx="1328531" cy="1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A5EF907-AC2C-4223-92A3-53833B8AFB18}"/>
              </a:ext>
            </a:extLst>
          </p:cNvPr>
          <p:cNvSpPr/>
          <p:nvPr/>
        </p:nvSpPr>
        <p:spPr>
          <a:xfrm>
            <a:off x="2826025" y="3088981"/>
            <a:ext cx="1192695" cy="465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Waker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9D07AFF-B763-4B67-BE6D-A588D15BB2EC}"/>
              </a:ext>
            </a:extLst>
          </p:cNvPr>
          <p:cNvSpPr/>
          <p:nvPr/>
        </p:nvSpPr>
        <p:spPr>
          <a:xfrm>
            <a:off x="4611757" y="3088981"/>
            <a:ext cx="1192695" cy="465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Waker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BDA8552-F337-4F75-865B-E650B463745E}"/>
              </a:ext>
            </a:extLst>
          </p:cNvPr>
          <p:cNvSpPr txBox="1"/>
          <p:nvPr/>
        </p:nvSpPr>
        <p:spPr>
          <a:xfrm>
            <a:off x="5890592" y="3144943"/>
            <a:ext cx="138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wakeup 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B3D3873-77FE-4EBD-81B2-50EC17C6C234}"/>
              </a:ext>
            </a:extLst>
          </p:cNvPr>
          <p:cNvSpPr/>
          <p:nvPr/>
        </p:nvSpPr>
        <p:spPr>
          <a:xfrm>
            <a:off x="7275443" y="3152991"/>
            <a:ext cx="894522" cy="337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3662BC-83E7-42FA-B6B2-BB69CB9471DD}"/>
              </a:ext>
            </a:extLst>
          </p:cNvPr>
          <p:cNvSpPr txBox="1"/>
          <p:nvPr/>
        </p:nvSpPr>
        <p:spPr>
          <a:xfrm>
            <a:off x="8279296" y="3137290"/>
            <a:ext cx="38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B116CE-1EB3-4EF2-8F86-4EF93AA66A44}"/>
              </a:ext>
            </a:extLst>
          </p:cNvPr>
          <p:cNvSpPr/>
          <p:nvPr/>
        </p:nvSpPr>
        <p:spPr>
          <a:xfrm>
            <a:off x="8726560" y="3129642"/>
            <a:ext cx="1474303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62F6F77-AA5C-4C92-80D6-EE3B78644AA4}"/>
              </a:ext>
            </a:extLst>
          </p:cNvPr>
          <p:cNvSpPr/>
          <p:nvPr/>
        </p:nvSpPr>
        <p:spPr>
          <a:xfrm>
            <a:off x="4393096" y="2961861"/>
            <a:ext cx="5983356" cy="15703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F064661-F245-4743-8023-87BBC589EC2B}"/>
              </a:ext>
            </a:extLst>
          </p:cNvPr>
          <p:cNvSpPr/>
          <p:nvPr/>
        </p:nvSpPr>
        <p:spPr>
          <a:xfrm>
            <a:off x="4654827" y="3810612"/>
            <a:ext cx="1192695" cy="465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Waker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0E83BEC-8F34-425C-AF6F-210EBFB74051}"/>
              </a:ext>
            </a:extLst>
          </p:cNvPr>
          <p:cNvSpPr txBox="1"/>
          <p:nvPr/>
        </p:nvSpPr>
        <p:spPr>
          <a:xfrm>
            <a:off x="5953539" y="3858922"/>
            <a:ext cx="149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 created </a:t>
            </a:r>
            <a:r>
              <a:rPr lang="en-US" altLang="zh-CN" b="1" dirty="0"/>
              <a:t>for</a:t>
            </a:r>
            <a:endParaRPr lang="zh-CN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43E5718-A168-4EDB-A9DA-90D33B3AA019}"/>
              </a:ext>
            </a:extLst>
          </p:cNvPr>
          <p:cNvSpPr/>
          <p:nvPr/>
        </p:nvSpPr>
        <p:spPr>
          <a:xfrm>
            <a:off x="7444409" y="3874622"/>
            <a:ext cx="894522" cy="337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186644D-B093-4300-A9C6-E126B38833FB}"/>
              </a:ext>
            </a:extLst>
          </p:cNvPr>
          <p:cNvSpPr txBox="1"/>
          <p:nvPr/>
        </p:nvSpPr>
        <p:spPr>
          <a:xfrm>
            <a:off x="8469795" y="3874622"/>
            <a:ext cx="45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by</a:t>
            </a:r>
            <a:endParaRPr lang="zh-CN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E563B2C-49A4-415C-9D9B-3790673662EA}"/>
              </a:ext>
            </a:extLst>
          </p:cNvPr>
          <p:cNvSpPr/>
          <p:nvPr/>
        </p:nvSpPr>
        <p:spPr>
          <a:xfrm>
            <a:off x="8869020" y="3858921"/>
            <a:ext cx="1474303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BA5DD18-869B-4591-AD2D-F928D5E9120E}"/>
              </a:ext>
            </a:extLst>
          </p:cNvPr>
          <p:cNvSpPr/>
          <p:nvPr/>
        </p:nvSpPr>
        <p:spPr>
          <a:xfrm>
            <a:off x="182216" y="4878864"/>
            <a:ext cx="1311965" cy="507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Wrap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Waker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81BC64B-46B9-4D6C-AF3B-03B845A9E50A}"/>
              </a:ext>
            </a:extLst>
          </p:cNvPr>
          <p:cNvSpPr/>
          <p:nvPr/>
        </p:nvSpPr>
        <p:spPr>
          <a:xfrm>
            <a:off x="2756450" y="4565906"/>
            <a:ext cx="2534478" cy="11702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F00B38D-4D23-4214-B440-B45BC5D208DC}"/>
              </a:ext>
            </a:extLst>
          </p:cNvPr>
          <p:cNvSpPr/>
          <p:nvPr/>
        </p:nvSpPr>
        <p:spPr>
          <a:xfrm>
            <a:off x="3452193" y="5252281"/>
            <a:ext cx="1192695" cy="465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Waker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20853B-9330-43A3-8B07-7A9F42F7A8B9}"/>
              </a:ext>
            </a:extLst>
          </p:cNvPr>
          <p:cNvSpPr txBox="1"/>
          <p:nvPr/>
        </p:nvSpPr>
        <p:spPr>
          <a:xfrm>
            <a:off x="3349487" y="4763372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Context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7ADED0E-D84C-4365-88E0-F1FF7DF311D0}"/>
              </a:ext>
            </a:extLst>
          </p:cNvPr>
          <p:cNvCxnSpPr>
            <a:stCxn id="55" idx="3"/>
            <a:endCxn id="56" idx="2"/>
          </p:cNvCxnSpPr>
          <p:nvPr/>
        </p:nvCxnSpPr>
        <p:spPr>
          <a:xfrm>
            <a:off x="1494181" y="5132704"/>
            <a:ext cx="1262269" cy="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D324F17-B9C7-4EC3-8813-25327DF2E2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38199" y="661565"/>
            <a:ext cx="2" cy="14057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EBB79D2-454F-4B31-B86E-21F5A1DFAF0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838200" y="2405256"/>
            <a:ext cx="1" cy="6552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FF62EFB-2A11-43F3-A20A-1B9359520B4E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 flipH="1">
            <a:off x="838199" y="3568148"/>
            <a:ext cx="1" cy="13107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45F96CB-C060-48B9-B93B-2F9D5C24BD2E}"/>
              </a:ext>
            </a:extLst>
          </p:cNvPr>
          <p:cNvCxnSpPr>
            <a:stCxn id="55" idx="2"/>
          </p:cNvCxnSpPr>
          <p:nvPr/>
        </p:nvCxnSpPr>
        <p:spPr>
          <a:xfrm flipH="1">
            <a:off x="821632" y="5386544"/>
            <a:ext cx="16567" cy="134224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1DB8D24-BDF2-4E26-B5E7-5AC9B3FAE516}"/>
              </a:ext>
            </a:extLst>
          </p:cNvPr>
          <p:cNvSpPr txBox="1"/>
          <p:nvPr/>
        </p:nvSpPr>
        <p:spPr>
          <a:xfrm>
            <a:off x="182215" y="188843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71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1497A2-EBD3-4B62-A9A2-FBF00B986AB3}"/>
              </a:ext>
            </a:extLst>
          </p:cNvPr>
          <p:cNvSpPr/>
          <p:nvPr/>
        </p:nvSpPr>
        <p:spPr>
          <a:xfrm>
            <a:off x="4939748" y="665922"/>
            <a:ext cx="2047461" cy="4075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AB789D-EF50-4DFB-96B2-A69582EF3902}"/>
              </a:ext>
            </a:extLst>
          </p:cNvPr>
          <p:cNvSpPr/>
          <p:nvPr/>
        </p:nvSpPr>
        <p:spPr>
          <a:xfrm>
            <a:off x="5516217" y="1490870"/>
            <a:ext cx="894522" cy="337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FD18B37-CCBB-41BB-A252-796AEA72B9D4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5963478" y="1073426"/>
            <a:ext cx="1" cy="41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6C81457-A472-444D-9BFE-CA52E95D3625}"/>
              </a:ext>
            </a:extLst>
          </p:cNvPr>
          <p:cNvSpPr txBox="1"/>
          <p:nvPr/>
        </p:nvSpPr>
        <p:spPr>
          <a:xfrm>
            <a:off x="5387015" y="1117360"/>
            <a:ext cx="11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poll(cx)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9D1016-A305-48D3-9FF6-300DCADFDFEB}"/>
              </a:ext>
            </a:extLst>
          </p:cNvPr>
          <p:cNvSpPr txBox="1"/>
          <p:nvPr/>
        </p:nvSpPr>
        <p:spPr>
          <a:xfrm>
            <a:off x="8328991" y="795130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cx =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EFD5290-96AA-46F6-83D1-ACF6532DC7A2}"/>
              </a:ext>
            </a:extLst>
          </p:cNvPr>
          <p:cNvSpPr/>
          <p:nvPr/>
        </p:nvSpPr>
        <p:spPr>
          <a:xfrm>
            <a:off x="8988285" y="394651"/>
            <a:ext cx="2534478" cy="11702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27B79A-BD05-4E01-B84D-ACD118BE7516}"/>
              </a:ext>
            </a:extLst>
          </p:cNvPr>
          <p:cNvSpPr txBox="1"/>
          <p:nvPr/>
        </p:nvSpPr>
        <p:spPr>
          <a:xfrm>
            <a:off x="9564747" y="748028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4D05AC-7A81-4CF8-BDCD-FDBD560CE3BC}"/>
              </a:ext>
            </a:extLst>
          </p:cNvPr>
          <p:cNvSpPr/>
          <p:nvPr/>
        </p:nvSpPr>
        <p:spPr>
          <a:xfrm>
            <a:off x="5123621" y="2237099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Mid-level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0D246DE-E3B5-4B4C-98DF-35C9B651BA2E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963478" y="1828801"/>
            <a:ext cx="0" cy="40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88DFA77-0406-4D5E-8F49-431BD63CE1AC}"/>
              </a:ext>
            </a:extLst>
          </p:cNvPr>
          <p:cNvSpPr txBox="1"/>
          <p:nvPr/>
        </p:nvSpPr>
        <p:spPr>
          <a:xfrm>
            <a:off x="5387015" y="1797400"/>
            <a:ext cx="11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poll(cx)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AEF752-6D17-4D6D-BFE2-77857AF060C0}"/>
              </a:ext>
            </a:extLst>
          </p:cNvPr>
          <p:cNvSpPr/>
          <p:nvPr/>
        </p:nvSpPr>
        <p:spPr>
          <a:xfrm>
            <a:off x="5123621" y="3051313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Mid-level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3D21F83-7B78-421E-8803-C1BA9948DE80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5963478" y="2614786"/>
            <a:ext cx="0" cy="43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5D476D4-FFAC-4E5F-8F7C-08090D98093A}"/>
              </a:ext>
            </a:extLst>
          </p:cNvPr>
          <p:cNvSpPr txBox="1"/>
          <p:nvPr/>
        </p:nvSpPr>
        <p:spPr>
          <a:xfrm>
            <a:off x="5387015" y="2618174"/>
            <a:ext cx="11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06A515-664D-446E-B622-51ABA160BDF6}"/>
              </a:ext>
            </a:extLst>
          </p:cNvPr>
          <p:cNvSpPr/>
          <p:nvPr/>
        </p:nvSpPr>
        <p:spPr>
          <a:xfrm>
            <a:off x="5123620" y="3839023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 Future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1EDC1FB-2A05-4E0B-BF4B-2AF2234152DB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 flipH="1">
            <a:off x="5963477" y="3429000"/>
            <a:ext cx="1" cy="41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2935A83-7ED3-4B91-8AAD-B9DA067F9C17}"/>
              </a:ext>
            </a:extLst>
          </p:cNvPr>
          <p:cNvSpPr txBox="1"/>
          <p:nvPr/>
        </p:nvSpPr>
        <p:spPr>
          <a:xfrm>
            <a:off x="5387015" y="3432383"/>
            <a:ext cx="11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poll(cx)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0E0598C-ABF8-4112-9857-906A7F2EC198}"/>
              </a:ext>
            </a:extLst>
          </p:cNvPr>
          <p:cNvSpPr/>
          <p:nvPr/>
        </p:nvSpPr>
        <p:spPr>
          <a:xfrm>
            <a:off x="470455" y="873857"/>
            <a:ext cx="1308650" cy="785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Into Executor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poll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B7BC31-89C9-4A62-8EE4-C6B847AA4843}"/>
              </a:ext>
            </a:extLst>
          </p:cNvPr>
          <p:cNvSpPr/>
          <p:nvPr/>
        </p:nvSpPr>
        <p:spPr>
          <a:xfrm>
            <a:off x="470455" y="3617049"/>
            <a:ext cx="1308650" cy="785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Blocked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D99F3F3-8EBF-4643-8B5F-EC8CCEEEE16C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>
            <a:off x="1779105" y="1266846"/>
            <a:ext cx="3607910" cy="351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DD38F38-1380-454C-8228-0656D9B1B4DC}"/>
              </a:ext>
            </a:extLst>
          </p:cNvPr>
          <p:cNvCxnSpPr>
            <a:stCxn id="36" idx="3"/>
            <a:endCxn id="27" idx="1"/>
          </p:cNvCxnSpPr>
          <p:nvPr/>
        </p:nvCxnSpPr>
        <p:spPr>
          <a:xfrm>
            <a:off x="1779105" y="4010038"/>
            <a:ext cx="3344515" cy="178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2CB74E2-9CA9-4293-A607-718BAB3939E8}"/>
              </a:ext>
            </a:extLst>
          </p:cNvPr>
          <p:cNvCxnSpPr>
            <a:endCxn id="34" idx="0"/>
          </p:cNvCxnSpPr>
          <p:nvPr/>
        </p:nvCxnSpPr>
        <p:spPr>
          <a:xfrm>
            <a:off x="1123122" y="119270"/>
            <a:ext cx="1658" cy="7545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02A3B85-8C98-4EC1-B9B7-7BB4DFECC59D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1124780" y="1659835"/>
            <a:ext cx="0" cy="19572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EE507CA-8B11-40FA-AFFF-528D25BB5BBB}"/>
              </a:ext>
            </a:extLst>
          </p:cNvPr>
          <p:cNvSpPr/>
          <p:nvPr/>
        </p:nvSpPr>
        <p:spPr>
          <a:xfrm>
            <a:off x="470455" y="5123620"/>
            <a:ext cx="1308650" cy="785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7C59088-CB82-4DAF-A272-426189109D3A}"/>
              </a:ext>
            </a:extLst>
          </p:cNvPr>
          <p:cNvSpPr/>
          <p:nvPr/>
        </p:nvSpPr>
        <p:spPr>
          <a:xfrm>
            <a:off x="4242352" y="4194704"/>
            <a:ext cx="3707296" cy="26438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651BCBB-B6CF-426B-AE01-CF61D29597BD}"/>
              </a:ext>
            </a:extLst>
          </p:cNvPr>
          <p:cNvSpPr/>
          <p:nvPr/>
        </p:nvSpPr>
        <p:spPr>
          <a:xfrm>
            <a:off x="4729371" y="5049470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IOType1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CFABB43-6EF0-4385-96A4-619DB38B9D69}"/>
              </a:ext>
            </a:extLst>
          </p:cNvPr>
          <p:cNvSpPr/>
          <p:nvPr/>
        </p:nvSpPr>
        <p:spPr>
          <a:xfrm>
            <a:off x="6289814" y="5049470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Context1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307AF6A-7A4A-4975-9550-BAB975F6C0E2}"/>
              </a:ext>
            </a:extLst>
          </p:cNvPr>
          <p:cNvSpPr/>
          <p:nvPr/>
        </p:nvSpPr>
        <p:spPr>
          <a:xfrm>
            <a:off x="4729370" y="5427157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IOType2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2543FB0-312B-44A8-A537-471478FF7572}"/>
              </a:ext>
            </a:extLst>
          </p:cNvPr>
          <p:cNvSpPr/>
          <p:nvPr/>
        </p:nvSpPr>
        <p:spPr>
          <a:xfrm>
            <a:off x="6289813" y="5427157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Context2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B164CC8-00DC-4076-8FB1-BC5E3AF8EAB5}"/>
              </a:ext>
            </a:extLst>
          </p:cNvPr>
          <p:cNvSpPr/>
          <p:nvPr/>
        </p:nvSpPr>
        <p:spPr>
          <a:xfrm>
            <a:off x="4729370" y="5804844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IOType3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A3A129D-670D-4C57-90C7-FF9CF59A43DD}"/>
              </a:ext>
            </a:extLst>
          </p:cNvPr>
          <p:cNvSpPr/>
          <p:nvPr/>
        </p:nvSpPr>
        <p:spPr>
          <a:xfrm>
            <a:off x="6289813" y="5804844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Context2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96C06F1-ED9C-44EB-969A-00DA242B60A2}"/>
              </a:ext>
            </a:extLst>
          </p:cNvPr>
          <p:cNvSpPr txBox="1"/>
          <p:nvPr/>
        </p:nvSpPr>
        <p:spPr>
          <a:xfrm>
            <a:off x="5315777" y="4537605"/>
            <a:ext cx="1560444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Reactor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FB59DF3-5C92-4A97-B686-86F3467F5789}"/>
              </a:ext>
            </a:extLst>
          </p:cNvPr>
          <p:cNvSpPr/>
          <p:nvPr/>
        </p:nvSpPr>
        <p:spPr>
          <a:xfrm>
            <a:off x="4735995" y="6178668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80A9AC4-B056-45D9-84E3-56FF7329DE99}"/>
              </a:ext>
            </a:extLst>
          </p:cNvPr>
          <p:cNvSpPr/>
          <p:nvPr/>
        </p:nvSpPr>
        <p:spPr>
          <a:xfrm>
            <a:off x="6293126" y="6182922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cx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0614B67-9373-4E7E-A29E-34BEB5730CE0}"/>
              </a:ext>
            </a:extLst>
          </p:cNvPr>
          <p:cNvSpPr/>
          <p:nvPr/>
        </p:nvSpPr>
        <p:spPr>
          <a:xfrm>
            <a:off x="4482548" y="6082748"/>
            <a:ext cx="3200400" cy="65313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E65C681-83F8-4346-BE40-67A7DD495860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1779105" y="5516609"/>
            <a:ext cx="246324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C84ECF0-3598-48F7-A6DC-DCBCB8A6030A}"/>
              </a:ext>
            </a:extLst>
          </p:cNvPr>
          <p:cNvCxnSpPr>
            <a:stCxn id="36" idx="2"/>
            <a:endCxn id="49" idx="0"/>
          </p:cNvCxnSpPr>
          <p:nvPr/>
        </p:nvCxnSpPr>
        <p:spPr>
          <a:xfrm>
            <a:off x="1124780" y="4403027"/>
            <a:ext cx="0" cy="7205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CFDC7127-4E59-4E78-8460-EB1455C80801}"/>
              </a:ext>
            </a:extLst>
          </p:cNvPr>
          <p:cNvCxnSpPr>
            <a:stCxn id="49" idx="2"/>
          </p:cNvCxnSpPr>
          <p:nvPr/>
        </p:nvCxnSpPr>
        <p:spPr>
          <a:xfrm flipH="1">
            <a:off x="1123122" y="5909598"/>
            <a:ext cx="1658" cy="9289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4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044E6E0-CF78-435E-9468-0ACF546D4696}"/>
              </a:ext>
            </a:extLst>
          </p:cNvPr>
          <p:cNvSpPr/>
          <p:nvPr/>
        </p:nvSpPr>
        <p:spPr>
          <a:xfrm>
            <a:off x="5256143" y="191362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 Future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211B49-374A-42E1-A115-903EF20EAD6B}"/>
              </a:ext>
            </a:extLst>
          </p:cNvPr>
          <p:cNvSpPr txBox="1"/>
          <p:nvPr/>
        </p:nvSpPr>
        <p:spPr>
          <a:xfrm>
            <a:off x="278296" y="569049"/>
            <a:ext cx="1679713" cy="3776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Serial Returned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918144-F9C9-45ED-9E42-A2E73C284E84}"/>
              </a:ext>
            </a:extLst>
          </p:cNvPr>
          <p:cNvSpPr/>
          <p:nvPr/>
        </p:nvSpPr>
        <p:spPr>
          <a:xfrm>
            <a:off x="5256142" y="946736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Mid-level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D22B6E9C-F55C-4023-BFDB-503BC038599B}"/>
              </a:ext>
            </a:extLst>
          </p:cNvPr>
          <p:cNvCxnSpPr>
            <a:stCxn id="3" idx="3"/>
            <a:endCxn id="7" idx="3"/>
          </p:cNvCxnSpPr>
          <p:nvPr/>
        </p:nvCxnSpPr>
        <p:spPr>
          <a:xfrm flipH="1">
            <a:off x="6935855" y="380206"/>
            <a:ext cx="1" cy="75537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5011707-BC44-4E31-ADA5-72D68B08BC99}"/>
              </a:ext>
            </a:extLst>
          </p:cNvPr>
          <p:cNvSpPr txBox="1"/>
          <p:nvPr/>
        </p:nvSpPr>
        <p:spPr>
          <a:xfrm>
            <a:off x="6935854" y="569049"/>
            <a:ext cx="189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 Pending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390DD7-A42E-45B7-9DF0-13D1BE1CD49F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1958009" y="753715"/>
            <a:ext cx="4977845" cy="41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737FAA3-385E-4916-94B7-657C3A9EACAA}"/>
              </a:ext>
            </a:extLst>
          </p:cNvPr>
          <p:cNvSpPr/>
          <p:nvPr/>
        </p:nvSpPr>
        <p:spPr>
          <a:xfrm>
            <a:off x="5256142" y="1635849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Mid-level</a:t>
            </a:r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ADCC0103-3854-4025-8358-2E86E25733D4}"/>
              </a:ext>
            </a:extLst>
          </p:cNvPr>
          <p:cNvCxnSpPr>
            <a:stCxn id="7" idx="3"/>
            <a:endCxn id="22" idx="3"/>
          </p:cNvCxnSpPr>
          <p:nvPr/>
        </p:nvCxnSpPr>
        <p:spPr>
          <a:xfrm>
            <a:off x="6935855" y="1135580"/>
            <a:ext cx="12700" cy="68911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F932641-CC69-423C-970A-F91C667836AB}"/>
              </a:ext>
            </a:extLst>
          </p:cNvPr>
          <p:cNvSpPr txBox="1"/>
          <p:nvPr/>
        </p:nvSpPr>
        <p:spPr>
          <a:xfrm>
            <a:off x="6948555" y="1324423"/>
            <a:ext cx="162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FA53FE-DC59-47A1-8C6F-6904B390A8EC}"/>
              </a:ext>
            </a:extLst>
          </p:cNvPr>
          <p:cNvSpPr/>
          <p:nvPr/>
        </p:nvSpPr>
        <p:spPr>
          <a:xfrm>
            <a:off x="5648737" y="2324962"/>
            <a:ext cx="894522" cy="337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439D481D-A5AE-4270-8A99-3A7DD48BE302}"/>
              </a:ext>
            </a:extLst>
          </p:cNvPr>
          <p:cNvCxnSpPr>
            <a:stCxn id="22" idx="3"/>
            <a:endCxn id="31" idx="3"/>
          </p:cNvCxnSpPr>
          <p:nvPr/>
        </p:nvCxnSpPr>
        <p:spPr>
          <a:xfrm flipH="1">
            <a:off x="6543259" y="1824693"/>
            <a:ext cx="392596" cy="669235"/>
          </a:xfrm>
          <a:prstGeom prst="bentConnector3">
            <a:avLst>
              <a:gd name="adj1" fmla="val -58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015577B-C01B-43DC-9BF9-E7C93E5B6734}"/>
              </a:ext>
            </a:extLst>
          </p:cNvPr>
          <p:cNvSpPr txBox="1"/>
          <p:nvPr/>
        </p:nvSpPr>
        <p:spPr>
          <a:xfrm>
            <a:off x="6935853" y="2013536"/>
            <a:ext cx="189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 Pending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30C9DE4-4C5F-45BA-808C-57446ADFAF60}"/>
              </a:ext>
            </a:extLst>
          </p:cNvPr>
          <p:cNvSpPr/>
          <p:nvPr/>
        </p:nvSpPr>
        <p:spPr>
          <a:xfrm>
            <a:off x="5072267" y="2899848"/>
            <a:ext cx="2047461" cy="4075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255605F2-1113-4BCF-A5C5-97395CC2A73F}"/>
              </a:ext>
            </a:extLst>
          </p:cNvPr>
          <p:cNvCxnSpPr>
            <a:stCxn id="31" idx="3"/>
            <a:endCxn id="37" idx="3"/>
          </p:cNvCxnSpPr>
          <p:nvPr/>
        </p:nvCxnSpPr>
        <p:spPr>
          <a:xfrm>
            <a:off x="6543259" y="2493928"/>
            <a:ext cx="576469" cy="609672"/>
          </a:xfrm>
          <a:prstGeom prst="bentConnector3">
            <a:avLst>
              <a:gd name="adj1" fmla="val 139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F732187-1503-46A7-876B-8D69F5A5A8E4}"/>
              </a:ext>
            </a:extLst>
          </p:cNvPr>
          <p:cNvSpPr txBox="1"/>
          <p:nvPr/>
        </p:nvSpPr>
        <p:spPr>
          <a:xfrm>
            <a:off x="6935852" y="2565374"/>
            <a:ext cx="189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 Pending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A6629B-FBBF-453E-B09B-01102BFCA4A3}"/>
              </a:ext>
            </a:extLst>
          </p:cNvPr>
          <p:cNvSpPr txBox="1"/>
          <p:nvPr/>
        </p:nvSpPr>
        <p:spPr>
          <a:xfrm>
            <a:off x="278296" y="2609920"/>
            <a:ext cx="167971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Root Returned Pending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693B3C0-BCA8-46BE-A165-00A358441321}"/>
              </a:ext>
            </a:extLst>
          </p:cNvPr>
          <p:cNvCxnSpPr>
            <a:stCxn id="43" idx="3"/>
          </p:cNvCxnSpPr>
          <p:nvPr/>
        </p:nvCxnSpPr>
        <p:spPr>
          <a:xfrm flipV="1">
            <a:off x="1958009" y="2899848"/>
            <a:ext cx="4990546" cy="332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EC658F7-99CB-419B-B20B-55443FEEB8D4}"/>
              </a:ext>
            </a:extLst>
          </p:cNvPr>
          <p:cNvCxnSpPr>
            <a:endCxn id="5" idx="0"/>
          </p:cNvCxnSpPr>
          <p:nvPr/>
        </p:nvCxnSpPr>
        <p:spPr>
          <a:xfrm>
            <a:off x="1118152" y="79513"/>
            <a:ext cx="1" cy="489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FB3BEA-8C4A-4887-87CC-97389FF7CD8E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118153" y="946736"/>
            <a:ext cx="0" cy="16631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BF49D23-EFBC-4CA3-94E1-09CE8047DC5A}"/>
              </a:ext>
            </a:extLst>
          </p:cNvPr>
          <p:cNvSpPr/>
          <p:nvPr/>
        </p:nvSpPr>
        <p:spPr>
          <a:xfrm>
            <a:off x="2474843" y="4047816"/>
            <a:ext cx="7971183" cy="2136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72E4F28-7A69-4FFB-9008-446C58BD7A93}"/>
              </a:ext>
            </a:extLst>
          </p:cNvPr>
          <p:cNvSpPr/>
          <p:nvPr/>
        </p:nvSpPr>
        <p:spPr>
          <a:xfrm>
            <a:off x="3071190" y="5638871"/>
            <a:ext cx="894522" cy="33793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BAB0333-A156-4A1B-A500-856D325C1160}"/>
              </a:ext>
            </a:extLst>
          </p:cNvPr>
          <p:cNvSpPr/>
          <p:nvPr/>
        </p:nvSpPr>
        <p:spPr>
          <a:xfrm>
            <a:off x="3965712" y="5638870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AA9DB68-1935-4748-87B4-F814BB2D90A5}"/>
              </a:ext>
            </a:extLst>
          </p:cNvPr>
          <p:cNvSpPr/>
          <p:nvPr/>
        </p:nvSpPr>
        <p:spPr>
          <a:xfrm>
            <a:off x="4860234" y="5638870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2A77FB-7575-4DBF-BA69-5EEA24333174}"/>
              </a:ext>
            </a:extLst>
          </p:cNvPr>
          <p:cNvSpPr txBox="1"/>
          <p:nvPr/>
        </p:nvSpPr>
        <p:spPr>
          <a:xfrm>
            <a:off x="3299790" y="5116273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Ready Queue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BDA976B-07A9-4DA1-B928-62F576482BEA}"/>
              </a:ext>
            </a:extLst>
          </p:cNvPr>
          <p:cNvSpPr/>
          <p:nvPr/>
        </p:nvSpPr>
        <p:spPr>
          <a:xfrm>
            <a:off x="6486939" y="5638870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6CAD045-8950-4E2A-ADD7-4A6A4F357E51}"/>
              </a:ext>
            </a:extLst>
          </p:cNvPr>
          <p:cNvSpPr/>
          <p:nvPr/>
        </p:nvSpPr>
        <p:spPr>
          <a:xfrm>
            <a:off x="7381461" y="5638869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531597B-7F2E-476C-B377-C5945BB447C5}"/>
              </a:ext>
            </a:extLst>
          </p:cNvPr>
          <p:cNvSpPr/>
          <p:nvPr/>
        </p:nvSpPr>
        <p:spPr>
          <a:xfrm>
            <a:off x="8275983" y="563886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23C3856-44BD-4F87-85D1-94915FFAB23B}"/>
              </a:ext>
            </a:extLst>
          </p:cNvPr>
          <p:cNvSpPr txBox="1"/>
          <p:nvPr/>
        </p:nvSpPr>
        <p:spPr>
          <a:xfrm>
            <a:off x="6715539" y="5116273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Blocked Queue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D4959AC-66C3-4097-9660-F08550B994F1}"/>
              </a:ext>
            </a:extLst>
          </p:cNvPr>
          <p:cNvSpPr txBox="1"/>
          <p:nvPr/>
        </p:nvSpPr>
        <p:spPr>
          <a:xfrm>
            <a:off x="5088834" y="4376602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B4451E2-44FA-43E3-AA3F-6F338C102308}"/>
              </a:ext>
            </a:extLst>
          </p:cNvPr>
          <p:cNvSpPr/>
          <p:nvPr/>
        </p:nvSpPr>
        <p:spPr>
          <a:xfrm>
            <a:off x="9170505" y="5638868"/>
            <a:ext cx="894522" cy="337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296917D-0CDF-4C95-BBA0-E38802793EED}"/>
              </a:ext>
            </a:extLst>
          </p:cNvPr>
          <p:cNvSpPr txBox="1"/>
          <p:nvPr/>
        </p:nvSpPr>
        <p:spPr>
          <a:xfrm>
            <a:off x="278296" y="4793106"/>
            <a:ext cx="167971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Sleep Root</a:t>
            </a:r>
          </a:p>
          <a:p>
            <a:pPr algn="ctr"/>
            <a:r>
              <a:rPr lang="en-US" altLang="zh-CN" dirty="0"/>
              <a:t>In Executor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6EA90E7-16C9-42F4-9F6C-FBF88E68EB3B}"/>
              </a:ext>
            </a:extLst>
          </p:cNvPr>
          <p:cNvCxnSpPr>
            <a:stCxn id="77" idx="3"/>
            <a:endCxn id="51" idx="1"/>
          </p:cNvCxnSpPr>
          <p:nvPr/>
        </p:nvCxnSpPr>
        <p:spPr>
          <a:xfrm>
            <a:off x="1958009" y="5116272"/>
            <a:ext cx="516834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B65112F-95C4-4AD4-8D64-35494F414C5B}"/>
              </a:ext>
            </a:extLst>
          </p:cNvPr>
          <p:cNvCxnSpPr>
            <a:stCxn id="43" idx="2"/>
            <a:endCxn id="77" idx="0"/>
          </p:cNvCxnSpPr>
          <p:nvPr/>
        </p:nvCxnSpPr>
        <p:spPr>
          <a:xfrm>
            <a:off x="1118153" y="3256251"/>
            <a:ext cx="0" cy="15368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D518DA47-45CA-480D-9A85-1512F574471D}"/>
              </a:ext>
            </a:extLst>
          </p:cNvPr>
          <p:cNvSpPr txBox="1"/>
          <p:nvPr/>
        </p:nvSpPr>
        <p:spPr>
          <a:xfrm>
            <a:off x="278296" y="6104285"/>
            <a:ext cx="16797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Cycle End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DD77625-C6D1-454E-8469-AAF7AD5364F0}"/>
              </a:ext>
            </a:extLst>
          </p:cNvPr>
          <p:cNvCxnSpPr>
            <a:stCxn id="77" idx="2"/>
            <a:endCxn id="83" idx="0"/>
          </p:cNvCxnSpPr>
          <p:nvPr/>
        </p:nvCxnSpPr>
        <p:spPr>
          <a:xfrm>
            <a:off x="1118153" y="5439437"/>
            <a:ext cx="0" cy="66484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9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E31BA4-FA19-4D19-85B1-A47774BF6DC7}"/>
              </a:ext>
            </a:extLst>
          </p:cNvPr>
          <p:cNvSpPr txBox="1"/>
          <p:nvPr/>
        </p:nvSpPr>
        <p:spPr>
          <a:xfrm>
            <a:off x="506895" y="989191"/>
            <a:ext cx="166977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Serial Ready</a:t>
            </a:r>
          </a:p>
          <a:p>
            <a:r>
              <a:rPr lang="en-US" altLang="zh-CN" dirty="0"/>
              <a:t>Get Context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F13B29-B019-4BA1-B886-53508E0A437A}"/>
              </a:ext>
            </a:extLst>
          </p:cNvPr>
          <p:cNvSpPr/>
          <p:nvPr/>
        </p:nvSpPr>
        <p:spPr>
          <a:xfrm>
            <a:off x="4331804" y="79904"/>
            <a:ext cx="3707296" cy="26438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61EAA8-E8D8-4939-A3C2-3D3D729E4401}"/>
              </a:ext>
            </a:extLst>
          </p:cNvPr>
          <p:cNvSpPr/>
          <p:nvPr/>
        </p:nvSpPr>
        <p:spPr>
          <a:xfrm>
            <a:off x="4818823" y="934670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A5DC08-B86B-42B9-84D2-2EF2191437FB}"/>
              </a:ext>
            </a:extLst>
          </p:cNvPr>
          <p:cNvSpPr/>
          <p:nvPr/>
        </p:nvSpPr>
        <p:spPr>
          <a:xfrm>
            <a:off x="6379266" y="934670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F2746D-BC20-492E-8DD0-D113C29D4114}"/>
              </a:ext>
            </a:extLst>
          </p:cNvPr>
          <p:cNvSpPr/>
          <p:nvPr/>
        </p:nvSpPr>
        <p:spPr>
          <a:xfrm>
            <a:off x="4818822" y="1312357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31B504-08D4-4EAD-9389-47A07BAA3831}"/>
              </a:ext>
            </a:extLst>
          </p:cNvPr>
          <p:cNvSpPr/>
          <p:nvPr/>
        </p:nvSpPr>
        <p:spPr>
          <a:xfrm>
            <a:off x="6379265" y="1312357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D2CFEE4-E286-4037-8EA9-56C1E331749A}"/>
              </a:ext>
            </a:extLst>
          </p:cNvPr>
          <p:cNvSpPr/>
          <p:nvPr/>
        </p:nvSpPr>
        <p:spPr>
          <a:xfrm>
            <a:off x="4818822" y="1690044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E2B5249-91BA-47E5-9D1A-9593CEF56EB6}"/>
              </a:ext>
            </a:extLst>
          </p:cNvPr>
          <p:cNvSpPr/>
          <p:nvPr/>
        </p:nvSpPr>
        <p:spPr>
          <a:xfrm>
            <a:off x="6379265" y="1690044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8C93D3A-14E0-457B-A597-54182A62DD9D}"/>
              </a:ext>
            </a:extLst>
          </p:cNvPr>
          <p:cNvSpPr txBox="1"/>
          <p:nvPr/>
        </p:nvSpPr>
        <p:spPr>
          <a:xfrm>
            <a:off x="5405229" y="422805"/>
            <a:ext cx="1560444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Reactor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F71EE1F-176A-4D96-9A9A-33456458FE21}"/>
              </a:ext>
            </a:extLst>
          </p:cNvPr>
          <p:cNvSpPr/>
          <p:nvPr/>
        </p:nvSpPr>
        <p:spPr>
          <a:xfrm>
            <a:off x="4825447" y="2063868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DCDBE48-F63A-4F00-95E0-6EE36792D538}"/>
              </a:ext>
            </a:extLst>
          </p:cNvPr>
          <p:cNvSpPr/>
          <p:nvPr/>
        </p:nvSpPr>
        <p:spPr>
          <a:xfrm>
            <a:off x="6382578" y="2068122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cx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D47277-CB42-4578-91BA-FC2C7857FE7D}"/>
              </a:ext>
            </a:extLst>
          </p:cNvPr>
          <p:cNvSpPr/>
          <p:nvPr/>
        </p:nvSpPr>
        <p:spPr>
          <a:xfrm>
            <a:off x="6211956" y="1967948"/>
            <a:ext cx="1560444" cy="65313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C662433-2DAB-4F25-8A69-513A12075753}"/>
              </a:ext>
            </a:extLst>
          </p:cNvPr>
          <p:cNvCxnSpPr>
            <a:stCxn id="2" idx="3"/>
          </p:cNvCxnSpPr>
          <p:nvPr/>
        </p:nvCxnSpPr>
        <p:spPr>
          <a:xfrm>
            <a:off x="2176669" y="1312357"/>
            <a:ext cx="2155134" cy="5452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46F5FEC-D05D-44C8-84A0-6DFB03E1DEE7}"/>
              </a:ext>
            </a:extLst>
          </p:cNvPr>
          <p:cNvSpPr txBox="1"/>
          <p:nvPr/>
        </p:nvSpPr>
        <p:spPr>
          <a:xfrm>
            <a:off x="506895" y="3244334"/>
            <a:ext cx="16697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Unwrap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D07F5DB-ADAA-47BE-82C1-9ED600E82937}"/>
              </a:ext>
            </a:extLst>
          </p:cNvPr>
          <p:cNvSpPr/>
          <p:nvPr/>
        </p:nvSpPr>
        <p:spPr>
          <a:xfrm>
            <a:off x="4853612" y="2890021"/>
            <a:ext cx="2534478" cy="11702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7842B25-CCC3-41B3-A994-9BFF05519C16}"/>
              </a:ext>
            </a:extLst>
          </p:cNvPr>
          <p:cNvSpPr/>
          <p:nvPr/>
        </p:nvSpPr>
        <p:spPr>
          <a:xfrm>
            <a:off x="5524504" y="3480535"/>
            <a:ext cx="1192695" cy="465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Waker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02D7CC8-60E8-49C0-8BE1-B1347EF531D5}"/>
              </a:ext>
            </a:extLst>
          </p:cNvPr>
          <p:cNvSpPr txBox="1"/>
          <p:nvPr/>
        </p:nvSpPr>
        <p:spPr>
          <a:xfrm>
            <a:off x="5421798" y="2991626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F01267F-B06F-4328-8A0C-2F2814B985DD}"/>
              </a:ext>
            </a:extLst>
          </p:cNvPr>
          <p:cNvSpPr/>
          <p:nvPr/>
        </p:nvSpPr>
        <p:spPr>
          <a:xfrm>
            <a:off x="5421797" y="3475166"/>
            <a:ext cx="1479275" cy="52644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33C635B-F59D-4A80-960B-8446B9AB4904}"/>
              </a:ext>
            </a:extLst>
          </p:cNvPr>
          <p:cNvCxnSpPr>
            <a:stCxn id="46" idx="3"/>
            <a:endCxn id="48" idx="2"/>
          </p:cNvCxnSpPr>
          <p:nvPr/>
        </p:nvCxnSpPr>
        <p:spPr>
          <a:xfrm>
            <a:off x="2176669" y="3429000"/>
            <a:ext cx="2676943" cy="4616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F1B0507-4338-48C1-A583-620FD28BE8BF}"/>
              </a:ext>
            </a:extLst>
          </p:cNvPr>
          <p:cNvSpPr/>
          <p:nvPr/>
        </p:nvSpPr>
        <p:spPr>
          <a:xfrm>
            <a:off x="2554356" y="4414557"/>
            <a:ext cx="7971183" cy="2136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0272B60-F5F7-4053-A914-3D6659E2EF88}"/>
              </a:ext>
            </a:extLst>
          </p:cNvPr>
          <p:cNvSpPr/>
          <p:nvPr/>
        </p:nvSpPr>
        <p:spPr>
          <a:xfrm>
            <a:off x="2941983" y="6005609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8E7CC4C-FC21-48F1-8E78-CC9769B51E41}"/>
              </a:ext>
            </a:extLst>
          </p:cNvPr>
          <p:cNvSpPr/>
          <p:nvPr/>
        </p:nvSpPr>
        <p:spPr>
          <a:xfrm>
            <a:off x="3836505" y="600560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45E5A6F-47F7-4034-8C8C-1B490C9DCD98}"/>
              </a:ext>
            </a:extLst>
          </p:cNvPr>
          <p:cNvSpPr txBox="1"/>
          <p:nvPr/>
        </p:nvSpPr>
        <p:spPr>
          <a:xfrm>
            <a:off x="3379303" y="5483014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Ready Queue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69A4ACF-0FD1-4771-AD33-3CF475953EA3}"/>
              </a:ext>
            </a:extLst>
          </p:cNvPr>
          <p:cNvSpPr/>
          <p:nvPr/>
        </p:nvSpPr>
        <p:spPr>
          <a:xfrm>
            <a:off x="6566452" y="6005611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55AAB3-70C2-43C3-A096-4B315B9EAF06}"/>
              </a:ext>
            </a:extLst>
          </p:cNvPr>
          <p:cNvSpPr/>
          <p:nvPr/>
        </p:nvSpPr>
        <p:spPr>
          <a:xfrm>
            <a:off x="7460974" y="6005610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F5A2B74-CA21-4EC2-B242-B8BEB3CAE3F9}"/>
              </a:ext>
            </a:extLst>
          </p:cNvPr>
          <p:cNvSpPr/>
          <p:nvPr/>
        </p:nvSpPr>
        <p:spPr>
          <a:xfrm>
            <a:off x="8355496" y="6005609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52F1FF3-7721-4CDF-BD20-62A502B6044F}"/>
              </a:ext>
            </a:extLst>
          </p:cNvPr>
          <p:cNvSpPr txBox="1"/>
          <p:nvPr/>
        </p:nvSpPr>
        <p:spPr>
          <a:xfrm>
            <a:off x="6795052" y="5483014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Blocked Queue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5A3C782-4BCD-48CF-BC1F-EDA8E76C17C0}"/>
              </a:ext>
            </a:extLst>
          </p:cNvPr>
          <p:cNvSpPr txBox="1"/>
          <p:nvPr/>
        </p:nvSpPr>
        <p:spPr>
          <a:xfrm>
            <a:off x="5168347" y="4743343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3411946-A255-42A2-9F91-B88685291962}"/>
              </a:ext>
            </a:extLst>
          </p:cNvPr>
          <p:cNvSpPr/>
          <p:nvPr/>
        </p:nvSpPr>
        <p:spPr>
          <a:xfrm>
            <a:off x="9250018" y="6005609"/>
            <a:ext cx="894522" cy="33793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A488A4A-1ADE-42AA-A2FE-D6C61B9C0E20}"/>
              </a:ext>
            </a:extLst>
          </p:cNvPr>
          <p:cNvSpPr/>
          <p:nvPr/>
        </p:nvSpPr>
        <p:spPr>
          <a:xfrm>
            <a:off x="4731027" y="6005607"/>
            <a:ext cx="894522" cy="337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4F48FDB-6D04-41EB-AD88-BF89AB232FF2}"/>
              </a:ext>
            </a:extLst>
          </p:cNvPr>
          <p:cNvSpPr txBox="1"/>
          <p:nvPr/>
        </p:nvSpPr>
        <p:spPr>
          <a:xfrm>
            <a:off x="506895" y="5203873"/>
            <a:ext cx="166977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Wakeup in</a:t>
            </a:r>
          </a:p>
          <a:p>
            <a:pPr algn="ctr"/>
            <a:r>
              <a:rPr lang="en-US" altLang="zh-CN"/>
              <a:t>Executor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915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E5F5CB-90E1-4ADD-B84F-EC62739D51A5}"/>
              </a:ext>
            </a:extLst>
          </p:cNvPr>
          <p:cNvSpPr/>
          <p:nvPr/>
        </p:nvSpPr>
        <p:spPr>
          <a:xfrm>
            <a:off x="4724400" y="438149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a1()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a2();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a3();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2AE064-751E-48C3-BC64-2A484AA4AB58}"/>
              </a:ext>
            </a:extLst>
          </p:cNvPr>
          <p:cNvSpPr/>
          <p:nvPr/>
        </p:nvSpPr>
        <p:spPr>
          <a:xfrm>
            <a:off x="33147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a2()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IO4();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IO5();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D23396-1149-4DFD-B62D-8B40037F1681}"/>
              </a:ext>
            </a:extLst>
          </p:cNvPr>
          <p:cNvSpPr/>
          <p:nvPr/>
        </p:nvSpPr>
        <p:spPr>
          <a:xfrm>
            <a:off x="60960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a3()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IO6();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IO7();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10E120-6DF1-4EE5-90A1-E194E12A1589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000500" y="1533524"/>
            <a:ext cx="14097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7D063ED-8D9D-4314-BA6F-EFF885C110D6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410200" y="1533524"/>
            <a:ext cx="13716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180FFC5-FEB8-455C-B5C4-746791B559E8}"/>
              </a:ext>
            </a:extLst>
          </p:cNvPr>
          <p:cNvSpPr/>
          <p:nvPr/>
        </p:nvSpPr>
        <p:spPr>
          <a:xfrm>
            <a:off x="54578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IO6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0FB5E5-3CD6-4A82-A53F-F289021D9CB9}"/>
              </a:ext>
            </a:extLst>
          </p:cNvPr>
          <p:cNvSpPr/>
          <p:nvPr/>
        </p:nvSpPr>
        <p:spPr>
          <a:xfrm>
            <a:off x="68294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IO7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82CC43-3A55-4323-89F1-4740C56F0631}"/>
              </a:ext>
            </a:extLst>
          </p:cNvPr>
          <p:cNvSpPr/>
          <p:nvPr/>
        </p:nvSpPr>
        <p:spPr>
          <a:xfrm>
            <a:off x="4086225" y="3186112"/>
            <a:ext cx="1371600" cy="10953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CADFEF-A577-4156-B289-8F915116EF69}"/>
              </a:ext>
            </a:extLst>
          </p:cNvPr>
          <p:cNvSpPr/>
          <p:nvPr/>
        </p:nvSpPr>
        <p:spPr>
          <a:xfrm>
            <a:off x="27146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IO4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1DA9AA-C538-4EE2-BCEE-01E143762A91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flipH="1">
            <a:off x="3400425" y="2881312"/>
            <a:ext cx="6000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7C9085-3F2E-4A7D-9053-9E01F079C200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000500" y="2881312"/>
            <a:ext cx="7715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0104540-8A2D-4899-824D-BF80C9A75353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6143625" y="2881312"/>
            <a:ext cx="6381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2362C3-3EE3-4A12-B0D3-3AE6D8A23C6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781800" y="2881312"/>
            <a:ext cx="7334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71CDF08-93D9-4EDF-92D2-ADA78214549B}"/>
              </a:ext>
            </a:extLst>
          </p:cNvPr>
          <p:cNvSpPr/>
          <p:nvPr/>
        </p:nvSpPr>
        <p:spPr>
          <a:xfrm>
            <a:off x="2362200" y="171450"/>
            <a:ext cx="6257925" cy="44481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74ADE7-6970-47FD-8476-F92647964EE2}"/>
              </a:ext>
            </a:extLst>
          </p:cNvPr>
          <p:cNvSpPr txBox="1"/>
          <p:nvPr/>
        </p:nvSpPr>
        <p:spPr>
          <a:xfrm>
            <a:off x="7239000" y="4381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042538-37B4-4194-8FA8-768FDB3C8B2E}"/>
              </a:ext>
            </a:extLst>
          </p:cNvPr>
          <p:cNvSpPr/>
          <p:nvPr/>
        </p:nvSpPr>
        <p:spPr>
          <a:xfrm>
            <a:off x="2181225" y="55006"/>
            <a:ext cx="8115300" cy="5133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CD345A-E62C-467F-9A26-989105B80CAD}"/>
              </a:ext>
            </a:extLst>
          </p:cNvPr>
          <p:cNvSpPr txBox="1"/>
          <p:nvPr/>
        </p:nvSpPr>
        <p:spPr>
          <a:xfrm>
            <a:off x="4505325" y="483393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906710-E871-4F6E-B700-FF227EA524E9}"/>
              </a:ext>
            </a:extLst>
          </p:cNvPr>
          <p:cNvSpPr/>
          <p:nvPr/>
        </p:nvSpPr>
        <p:spPr>
          <a:xfrm>
            <a:off x="8953500" y="438149"/>
            <a:ext cx="1038225" cy="4181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94CA33-2FC7-4B76-B92E-977DDB6365DA}"/>
              </a:ext>
            </a:extLst>
          </p:cNvPr>
          <p:cNvSpPr/>
          <p:nvPr/>
        </p:nvSpPr>
        <p:spPr>
          <a:xfrm>
            <a:off x="8963025" y="438149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03DC33-E411-46A1-B42D-33D637A74CB8}"/>
              </a:ext>
            </a:extLst>
          </p:cNvPr>
          <p:cNvSpPr/>
          <p:nvPr/>
        </p:nvSpPr>
        <p:spPr>
          <a:xfrm>
            <a:off x="8953500" y="1400175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C01B28-DD40-4776-A955-885547175287}"/>
              </a:ext>
            </a:extLst>
          </p:cNvPr>
          <p:cNvSpPr/>
          <p:nvPr/>
        </p:nvSpPr>
        <p:spPr>
          <a:xfrm>
            <a:off x="8963025" y="2362200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IO5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106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DB09CC-F03E-406D-997D-C16F8A5E860B}"/>
              </a:ext>
            </a:extLst>
          </p:cNvPr>
          <p:cNvSpPr/>
          <p:nvPr/>
        </p:nvSpPr>
        <p:spPr>
          <a:xfrm>
            <a:off x="4981575" y="819151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a1() {</a:t>
            </a:r>
          </a:p>
          <a:p>
            <a:pPr algn="ctr"/>
            <a:r>
              <a:rPr lang="en-US" altLang="zh-CN" dirty="0"/>
              <a:t>a2().await;</a:t>
            </a:r>
          </a:p>
          <a:p>
            <a:pPr algn="ctr"/>
            <a:r>
              <a:rPr lang="en-US" altLang="zh-CN" dirty="0"/>
              <a:t>a3().await;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711B3A-A805-42C5-B7F9-3C6EFC0E426D}"/>
              </a:ext>
            </a:extLst>
          </p:cNvPr>
          <p:cNvSpPr/>
          <p:nvPr/>
        </p:nvSpPr>
        <p:spPr>
          <a:xfrm>
            <a:off x="657225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a3() {</a:t>
            </a:r>
          </a:p>
          <a:p>
            <a:pPr algn="ctr"/>
            <a:r>
              <a:rPr lang="en-US" altLang="zh-CN" dirty="0"/>
              <a:t>AIO6().await;</a:t>
            </a:r>
          </a:p>
          <a:p>
            <a:pPr algn="ctr"/>
            <a:r>
              <a:rPr lang="en-US" altLang="zh-CN" dirty="0"/>
              <a:t>AIO7().await;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091BF1-29DA-48DC-9F77-E1954E052ED2}"/>
              </a:ext>
            </a:extLst>
          </p:cNvPr>
          <p:cNvSpPr/>
          <p:nvPr/>
        </p:nvSpPr>
        <p:spPr>
          <a:xfrm>
            <a:off x="339090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a2() {</a:t>
            </a:r>
          </a:p>
          <a:p>
            <a:pPr algn="ctr"/>
            <a:r>
              <a:rPr lang="en-US" altLang="zh-CN" dirty="0"/>
              <a:t>AIO4().await;</a:t>
            </a:r>
          </a:p>
          <a:p>
            <a:pPr algn="ctr"/>
            <a:r>
              <a:rPr lang="en-US" altLang="zh-CN" dirty="0"/>
              <a:t>AIO5().await;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34BC59-C4CC-41C6-8501-2990AFD16D89}"/>
              </a:ext>
            </a:extLst>
          </p:cNvPr>
          <p:cNvSpPr/>
          <p:nvPr/>
        </p:nvSpPr>
        <p:spPr>
          <a:xfrm>
            <a:off x="32337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E59C2-C0A2-4724-9283-7434DB33F42A}"/>
              </a:ext>
            </a:extLst>
          </p:cNvPr>
          <p:cNvSpPr/>
          <p:nvPr/>
        </p:nvSpPr>
        <p:spPr>
          <a:xfrm>
            <a:off x="41862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33852-FFCC-448E-A765-22EA3485723F}"/>
              </a:ext>
            </a:extLst>
          </p:cNvPr>
          <p:cNvSpPr/>
          <p:nvPr/>
        </p:nvSpPr>
        <p:spPr>
          <a:xfrm>
            <a:off x="641508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AIO6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96E439-F01E-43C2-BC05-E7ECEF426583}"/>
              </a:ext>
            </a:extLst>
          </p:cNvPr>
          <p:cNvSpPr/>
          <p:nvPr/>
        </p:nvSpPr>
        <p:spPr>
          <a:xfrm>
            <a:off x="7372349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AIO7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9B57D0E-6B1A-428E-9B9B-54510E021E2D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186238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6F507E-398B-491A-92C6-2CDCA8C5217A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776913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3D3E49-C05C-42CF-BD4E-85153C0F95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70998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67785B-15EA-49C0-9BAD-A0FB0F37F04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186238" y="3781426"/>
            <a:ext cx="476249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F9A28D-AEE5-403C-9292-0CD02B6C038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89133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1534C3-62E8-4366-B4BF-E7B9CB3440BA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7367588" y="3781426"/>
            <a:ext cx="48101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EDFDBDD-4643-4A18-A4C0-EC4C1322278E}"/>
              </a:ext>
            </a:extLst>
          </p:cNvPr>
          <p:cNvSpPr/>
          <p:nvPr/>
        </p:nvSpPr>
        <p:spPr>
          <a:xfrm>
            <a:off x="2914650" y="628650"/>
            <a:ext cx="5619750" cy="424815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EF09FE-B244-4ACB-85B5-C74059801B6E}"/>
              </a:ext>
            </a:extLst>
          </p:cNvPr>
          <p:cNvSpPr txBox="1"/>
          <p:nvPr/>
        </p:nvSpPr>
        <p:spPr>
          <a:xfrm>
            <a:off x="7172325" y="942975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D78F34-F2C7-4C5C-B8FC-90FAE6743B80}"/>
              </a:ext>
            </a:extLst>
          </p:cNvPr>
          <p:cNvSpPr/>
          <p:nvPr/>
        </p:nvSpPr>
        <p:spPr>
          <a:xfrm>
            <a:off x="2733675" y="476250"/>
            <a:ext cx="6010275" cy="50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CBB7A3-EF0B-4C12-862E-BFEA50E35B72}"/>
              </a:ext>
            </a:extLst>
          </p:cNvPr>
          <p:cNvSpPr txBox="1"/>
          <p:nvPr/>
        </p:nvSpPr>
        <p:spPr>
          <a:xfrm>
            <a:off x="4752975" y="5067301"/>
            <a:ext cx="213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Coroutine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53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DB09CC-F03E-406D-997D-C16F8A5E860B}"/>
              </a:ext>
            </a:extLst>
          </p:cNvPr>
          <p:cNvSpPr/>
          <p:nvPr/>
        </p:nvSpPr>
        <p:spPr>
          <a:xfrm>
            <a:off x="4981575" y="819151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a1() {</a:t>
            </a:r>
          </a:p>
          <a:p>
            <a:pPr algn="ctr"/>
            <a:r>
              <a:rPr lang="en-US" altLang="zh-CN" dirty="0">
                <a:solidFill>
                  <a:schemeClr val="accent2"/>
                </a:solidFill>
              </a:rPr>
              <a:t>a2().await;</a:t>
            </a:r>
          </a:p>
          <a:p>
            <a:pPr algn="ctr"/>
            <a:r>
              <a:rPr lang="en-US" altLang="zh-CN" dirty="0"/>
              <a:t>a3().await;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711B3A-A805-42C5-B7F9-3C6EFC0E426D}"/>
              </a:ext>
            </a:extLst>
          </p:cNvPr>
          <p:cNvSpPr/>
          <p:nvPr/>
        </p:nvSpPr>
        <p:spPr>
          <a:xfrm>
            <a:off x="657225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a3() {</a:t>
            </a:r>
          </a:p>
          <a:p>
            <a:pPr algn="ctr"/>
            <a:r>
              <a:rPr lang="en-US" altLang="zh-CN" dirty="0"/>
              <a:t>AIO6().await;</a:t>
            </a:r>
          </a:p>
          <a:p>
            <a:pPr algn="ctr"/>
            <a:r>
              <a:rPr lang="en-US" altLang="zh-CN" dirty="0"/>
              <a:t>AIO7().await;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091BF1-29DA-48DC-9F77-E1954E052ED2}"/>
              </a:ext>
            </a:extLst>
          </p:cNvPr>
          <p:cNvSpPr/>
          <p:nvPr/>
        </p:nvSpPr>
        <p:spPr>
          <a:xfrm>
            <a:off x="339090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a2() {</a:t>
            </a:r>
          </a:p>
          <a:p>
            <a:pPr algn="ctr"/>
            <a:r>
              <a:rPr lang="en-US" altLang="zh-CN" dirty="0"/>
              <a:t>AIO4().await;</a:t>
            </a:r>
          </a:p>
          <a:p>
            <a:pPr algn="ctr"/>
            <a:r>
              <a:rPr lang="en-US" altLang="zh-CN" dirty="0">
                <a:solidFill>
                  <a:schemeClr val="accent2"/>
                </a:solidFill>
              </a:rPr>
              <a:t>AIO5().await;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34BC59-C4CC-41C6-8501-2990AFD16D89}"/>
              </a:ext>
            </a:extLst>
          </p:cNvPr>
          <p:cNvSpPr/>
          <p:nvPr/>
        </p:nvSpPr>
        <p:spPr>
          <a:xfrm>
            <a:off x="32337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E59C2-C0A2-4724-9283-7434DB33F42A}"/>
              </a:ext>
            </a:extLst>
          </p:cNvPr>
          <p:cNvSpPr/>
          <p:nvPr/>
        </p:nvSpPr>
        <p:spPr>
          <a:xfrm>
            <a:off x="4186237" y="4324350"/>
            <a:ext cx="952500" cy="400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33852-FFCC-448E-A765-22EA3485723F}"/>
              </a:ext>
            </a:extLst>
          </p:cNvPr>
          <p:cNvSpPr/>
          <p:nvPr/>
        </p:nvSpPr>
        <p:spPr>
          <a:xfrm>
            <a:off x="641508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AIO6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96E439-F01E-43C2-BC05-E7ECEF426583}"/>
              </a:ext>
            </a:extLst>
          </p:cNvPr>
          <p:cNvSpPr/>
          <p:nvPr/>
        </p:nvSpPr>
        <p:spPr>
          <a:xfrm>
            <a:off x="7372349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AIO7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9B57D0E-6B1A-428E-9B9B-54510E021E2D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186238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6F507E-398B-491A-92C6-2CDCA8C5217A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776913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3D3E49-C05C-42CF-BD4E-85153C0F95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70998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67785B-15EA-49C0-9BAD-A0FB0F37F04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186238" y="3781426"/>
            <a:ext cx="476249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F9A28D-AEE5-403C-9292-0CD02B6C038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89133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1534C3-62E8-4366-B4BF-E7B9CB3440BA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7367588" y="3781426"/>
            <a:ext cx="48101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EDFDBDD-4643-4A18-A4C0-EC4C1322278E}"/>
              </a:ext>
            </a:extLst>
          </p:cNvPr>
          <p:cNvSpPr/>
          <p:nvPr/>
        </p:nvSpPr>
        <p:spPr>
          <a:xfrm>
            <a:off x="2914650" y="628650"/>
            <a:ext cx="5619750" cy="424815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EF09FE-B244-4ACB-85B5-C74059801B6E}"/>
              </a:ext>
            </a:extLst>
          </p:cNvPr>
          <p:cNvSpPr txBox="1"/>
          <p:nvPr/>
        </p:nvSpPr>
        <p:spPr>
          <a:xfrm>
            <a:off x="7172325" y="942975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D78F34-F2C7-4C5C-B8FC-90FAE6743B80}"/>
              </a:ext>
            </a:extLst>
          </p:cNvPr>
          <p:cNvSpPr/>
          <p:nvPr/>
        </p:nvSpPr>
        <p:spPr>
          <a:xfrm>
            <a:off x="2733675" y="476250"/>
            <a:ext cx="5972175" cy="50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CBB7A3-EF0B-4C12-862E-BFEA50E35B72}"/>
              </a:ext>
            </a:extLst>
          </p:cNvPr>
          <p:cNvSpPr txBox="1"/>
          <p:nvPr/>
        </p:nvSpPr>
        <p:spPr>
          <a:xfrm>
            <a:off x="4752975" y="5067301"/>
            <a:ext cx="213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Current Coroutine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75BB0C-2ED4-4C2B-8B33-0822191C79AD}"/>
              </a:ext>
            </a:extLst>
          </p:cNvPr>
          <p:cNvSpPr/>
          <p:nvPr/>
        </p:nvSpPr>
        <p:spPr>
          <a:xfrm>
            <a:off x="9334500" y="876302"/>
            <a:ext cx="942975" cy="424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AD90C-94D7-4478-845C-9A7DDCA6972B}"/>
              </a:ext>
            </a:extLst>
          </p:cNvPr>
          <p:cNvSpPr/>
          <p:nvPr/>
        </p:nvSpPr>
        <p:spPr>
          <a:xfrm>
            <a:off x="9334500" y="876300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1DB0D-3A44-4872-A74A-25012C429F0F}"/>
              </a:ext>
            </a:extLst>
          </p:cNvPr>
          <p:cNvSpPr/>
          <p:nvPr/>
        </p:nvSpPr>
        <p:spPr>
          <a:xfrm>
            <a:off x="9339262" y="1908101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4CFF56-493C-41C3-8098-90B72D791D59}"/>
              </a:ext>
            </a:extLst>
          </p:cNvPr>
          <p:cNvSpPr/>
          <p:nvPr/>
        </p:nvSpPr>
        <p:spPr>
          <a:xfrm>
            <a:off x="9339263" y="2909830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F5EBA6-30A0-4B13-BA45-A318F2DC9ACD}"/>
              </a:ext>
            </a:extLst>
          </p:cNvPr>
          <p:cNvSpPr/>
          <p:nvPr/>
        </p:nvSpPr>
        <p:spPr>
          <a:xfrm>
            <a:off x="10582275" y="1669497"/>
            <a:ext cx="1343025" cy="56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coroutine1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988E36-14D0-42A2-8C8A-467F97F5B6C8}"/>
              </a:ext>
            </a:extLst>
          </p:cNvPr>
          <p:cNvSpPr/>
          <p:nvPr/>
        </p:nvSpPr>
        <p:spPr>
          <a:xfrm>
            <a:off x="10587038" y="2596522"/>
            <a:ext cx="1343025" cy="56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coroutine2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18190F-9F00-45E9-896D-42F30DD63DA5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flipH="1">
            <a:off x="10277475" y="1954176"/>
            <a:ext cx="304800" cy="10462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614E878-4D0C-4976-AD4E-57F01C66CECC}"/>
              </a:ext>
            </a:extLst>
          </p:cNvPr>
          <p:cNvCxnSpPr>
            <a:stCxn id="14" idx="1"/>
            <a:endCxn id="3" idx="3"/>
          </p:cNvCxnSpPr>
          <p:nvPr/>
        </p:nvCxnSpPr>
        <p:spPr>
          <a:xfrm flipH="1">
            <a:off x="10277475" y="2881201"/>
            <a:ext cx="309563" cy="1191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CC75065-9C24-4CE0-8FBC-0A7901961CAD}"/>
              </a:ext>
            </a:extLst>
          </p:cNvPr>
          <p:cNvCxnSpPr>
            <a:stCxn id="28" idx="3"/>
            <a:endCxn id="3" idx="1"/>
          </p:cNvCxnSpPr>
          <p:nvPr/>
        </p:nvCxnSpPr>
        <p:spPr>
          <a:xfrm>
            <a:off x="8705850" y="3000375"/>
            <a:ext cx="62865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0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CD8947-CE88-4B96-A485-A84B461ABFA0}"/>
              </a:ext>
            </a:extLst>
          </p:cNvPr>
          <p:cNvSpPr txBox="1"/>
          <p:nvPr/>
        </p:nvSpPr>
        <p:spPr>
          <a:xfrm>
            <a:off x="2828924" y="790575"/>
            <a:ext cx="117157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fn a0() {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a1();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28B11-5045-4802-A5C2-72F44ADDAC41}"/>
              </a:ext>
            </a:extLst>
          </p:cNvPr>
          <p:cNvSpPr txBox="1"/>
          <p:nvPr/>
        </p:nvSpPr>
        <p:spPr>
          <a:xfrm>
            <a:off x="4591049" y="1944737"/>
            <a:ext cx="117157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fn a1() {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IO();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5384E4-0C2A-449B-A7FB-DCB628CC59A7}"/>
              </a:ext>
            </a:extLst>
          </p:cNvPr>
          <p:cNvSpPr/>
          <p:nvPr/>
        </p:nvSpPr>
        <p:spPr>
          <a:xfrm>
            <a:off x="2828924" y="1944737"/>
            <a:ext cx="1171575" cy="293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5365645-576C-4C45-B193-AB7B55DB522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000499" y="2091556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476A703-1CAF-4ABE-A77C-649EF38ABB6A}"/>
              </a:ext>
            </a:extLst>
          </p:cNvPr>
          <p:cNvSpPr/>
          <p:nvPr/>
        </p:nvSpPr>
        <p:spPr>
          <a:xfrm>
            <a:off x="6353174" y="3098899"/>
            <a:ext cx="1257300" cy="3301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E91CA5-6A02-4CED-AEC1-C117B540B86F}"/>
              </a:ext>
            </a:extLst>
          </p:cNvPr>
          <p:cNvSpPr/>
          <p:nvPr/>
        </p:nvSpPr>
        <p:spPr>
          <a:xfrm>
            <a:off x="4591049" y="3098898"/>
            <a:ext cx="1171575" cy="293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4870B7F-BFEB-4539-B0BA-6F94E8212AED}"/>
              </a:ext>
            </a:extLst>
          </p:cNvPr>
          <p:cNvCxnSpPr>
            <a:cxnSpLocks/>
          </p:cNvCxnSpPr>
          <p:nvPr/>
        </p:nvCxnSpPr>
        <p:spPr>
          <a:xfrm>
            <a:off x="2295525" y="981075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CB1EE7-579D-4E5F-BF8D-43CC11C6733F}"/>
              </a:ext>
            </a:extLst>
          </p:cNvPr>
          <p:cNvSpPr txBox="1"/>
          <p:nvPr/>
        </p:nvSpPr>
        <p:spPr>
          <a:xfrm>
            <a:off x="1057275" y="796409"/>
            <a:ext cx="1238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Task Entry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885565-5886-4F7A-B521-95D10C2217AD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5762624" y="3245714"/>
            <a:ext cx="590550" cy="1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258CF95-4257-4CD4-BBE2-51A5552B82ED}"/>
              </a:ext>
            </a:extLst>
          </p:cNvPr>
          <p:cNvSpPr txBox="1"/>
          <p:nvPr/>
        </p:nvSpPr>
        <p:spPr>
          <a:xfrm>
            <a:off x="6276975" y="362902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Blocked!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66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CD8947-CE88-4B96-A485-A84B461ABFA0}"/>
              </a:ext>
            </a:extLst>
          </p:cNvPr>
          <p:cNvSpPr txBox="1"/>
          <p:nvPr/>
        </p:nvSpPr>
        <p:spPr>
          <a:xfrm>
            <a:off x="2828924" y="790575"/>
            <a:ext cx="117157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fn a0() {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a1();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28B11-5045-4802-A5C2-72F44ADDAC41}"/>
              </a:ext>
            </a:extLst>
          </p:cNvPr>
          <p:cNvSpPr txBox="1"/>
          <p:nvPr/>
        </p:nvSpPr>
        <p:spPr>
          <a:xfrm>
            <a:off x="4586286" y="765127"/>
            <a:ext cx="117157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fn a1() {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IO();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5384E4-0C2A-449B-A7FB-DCB628CC59A7}"/>
              </a:ext>
            </a:extLst>
          </p:cNvPr>
          <p:cNvSpPr/>
          <p:nvPr/>
        </p:nvSpPr>
        <p:spPr>
          <a:xfrm>
            <a:off x="2828924" y="1944737"/>
            <a:ext cx="1171575" cy="293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5365645-576C-4C45-B193-AB7B55DB522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4000499" y="2091556"/>
            <a:ext cx="58578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476A703-1CAF-4ABE-A77C-649EF38ABB6A}"/>
              </a:ext>
            </a:extLst>
          </p:cNvPr>
          <p:cNvSpPr/>
          <p:nvPr/>
        </p:nvSpPr>
        <p:spPr>
          <a:xfrm>
            <a:off x="6434141" y="1926505"/>
            <a:ext cx="1257300" cy="3301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E91CA5-6A02-4CED-AEC1-C117B540B86F}"/>
              </a:ext>
            </a:extLst>
          </p:cNvPr>
          <p:cNvSpPr/>
          <p:nvPr/>
        </p:nvSpPr>
        <p:spPr>
          <a:xfrm>
            <a:off x="4586284" y="1944743"/>
            <a:ext cx="1171575" cy="293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4870B7F-BFEB-4539-B0BA-6F94E8212AED}"/>
              </a:ext>
            </a:extLst>
          </p:cNvPr>
          <p:cNvCxnSpPr>
            <a:cxnSpLocks/>
          </p:cNvCxnSpPr>
          <p:nvPr/>
        </p:nvCxnSpPr>
        <p:spPr>
          <a:xfrm>
            <a:off x="2295525" y="2091556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CB1EE7-579D-4E5F-BF8D-43CC11C6733F}"/>
              </a:ext>
            </a:extLst>
          </p:cNvPr>
          <p:cNvSpPr txBox="1"/>
          <p:nvPr/>
        </p:nvSpPr>
        <p:spPr>
          <a:xfrm>
            <a:off x="981075" y="1944737"/>
            <a:ext cx="131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Task Entry*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885565-5886-4F7A-B521-95D10C2217AD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 flipV="1">
            <a:off x="5757859" y="2091556"/>
            <a:ext cx="676282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258CF95-4257-4CD4-BBE2-51A5552B82ED}"/>
              </a:ext>
            </a:extLst>
          </p:cNvPr>
          <p:cNvSpPr txBox="1"/>
          <p:nvPr/>
        </p:nvSpPr>
        <p:spPr>
          <a:xfrm>
            <a:off x="6434141" y="2314069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Ready!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EE513F-D152-49FF-81A7-CC9365B20153}"/>
              </a:ext>
            </a:extLst>
          </p:cNvPr>
          <p:cNvSpPr/>
          <p:nvPr/>
        </p:nvSpPr>
        <p:spPr>
          <a:xfrm>
            <a:off x="2828924" y="790575"/>
            <a:ext cx="1171575" cy="11541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D60A7B-C041-4DC2-B592-08F8CDC87EA7}"/>
              </a:ext>
            </a:extLst>
          </p:cNvPr>
          <p:cNvSpPr/>
          <p:nvPr/>
        </p:nvSpPr>
        <p:spPr>
          <a:xfrm>
            <a:off x="4586285" y="765127"/>
            <a:ext cx="1171575" cy="11723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C1DEA7-EE96-433D-ADEA-7EB30B27BF10}"/>
              </a:ext>
            </a:extLst>
          </p:cNvPr>
          <p:cNvSpPr/>
          <p:nvPr/>
        </p:nvSpPr>
        <p:spPr>
          <a:xfrm>
            <a:off x="704850" y="1819275"/>
            <a:ext cx="7686675" cy="16097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Clipped Task</a:t>
            </a:r>
          </a:p>
        </p:txBody>
      </p:sp>
    </p:spTree>
    <p:extLst>
      <p:ext uri="{BB962C8B-B14F-4D97-AF65-F5344CB8AC3E}">
        <p14:creationId xmlns:p14="http://schemas.microsoft.com/office/powerpoint/2010/main" val="8354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9B84D8-959F-403C-BB58-D4E1448BA16E}"/>
              </a:ext>
            </a:extLst>
          </p:cNvPr>
          <p:cNvSpPr/>
          <p:nvPr/>
        </p:nvSpPr>
        <p:spPr>
          <a:xfrm>
            <a:off x="2028825" y="1314450"/>
            <a:ext cx="1704975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fn a0() 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2A4E2C-2C39-4905-BBC7-0847B7F37413}"/>
              </a:ext>
            </a:extLst>
          </p:cNvPr>
          <p:cNvSpPr/>
          <p:nvPr/>
        </p:nvSpPr>
        <p:spPr>
          <a:xfrm>
            <a:off x="2028825" y="2000249"/>
            <a:ext cx="1704975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a1();</a:t>
            </a:r>
          </a:p>
          <a:p>
            <a:r>
              <a:rPr lang="en-US" altLang="zh-CN" dirty="0"/>
              <a:t>    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6C5689-483F-420B-9F05-9D534C70AAE8}"/>
              </a:ext>
            </a:extLst>
          </p:cNvPr>
          <p:cNvSpPr/>
          <p:nvPr/>
        </p:nvSpPr>
        <p:spPr>
          <a:xfrm>
            <a:off x="2028825" y="2686050"/>
            <a:ext cx="1704975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a2();</a:t>
            </a:r>
          </a:p>
          <a:p>
            <a:r>
              <a:rPr lang="en-US" altLang="zh-CN" dirty="0"/>
              <a:t>    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61F345-AE04-4EC2-B085-A891F8FEC3A5}"/>
              </a:ext>
            </a:extLst>
          </p:cNvPr>
          <p:cNvSpPr/>
          <p:nvPr/>
        </p:nvSpPr>
        <p:spPr>
          <a:xfrm>
            <a:off x="2028824" y="3371850"/>
            <a:ext cx="1704975" cy="6858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return …;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EAD0F7-7F21-4586-BCFF-F61B758BB94D}"/>
              </a:ext>
            </a:extLst>
          </p:cNvPr>
          <p:cNvSpPr/>
          <p:nvPr/>
        </p:nvSpPr>
        <p:spPr>
          <a:xfrm>
            <a:off x="4848225" y="1133475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Summary0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1F59BAD-884F-42E5-ACEB-22EE5C889430}"/>
              </a:ext>
            </a:extLst>
          </p:cNvPr>
          <p:cNvCxnSpPr>
            <a:endCxn id="9" idx="1"/>
          </p:cNvCxnSpPr>
          <p:nvPr/>
        </p:nvCxnSpPr>
        <p:spPr>
          <a:xfrm>
            <a:off x="3733799" y="1314450"/>
            <a:ext cx="1114426" cy="47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81AB71C-D7EA-40FC-9EB7-555CA69061F6}"/>
              </a:ext>
            </a:extLst>
          </p:cNvPr>
          <p:cNvSpPr/>
          <p:nvPr/>
        </p:nvSpPr>
        <p:spPr>
          <a:xfrm>
            <a:off x="4848225" y="1816894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D5CF7A-F2DE-44D0-8800-B209487606ED}"/>
              </a:ext>
            </a:extLst>
          </p:cNvPr>
          <p:cNvSpPr/>
          <p:nvPr/>
        </p:nvSpPr>
        <p:spPr>
          <a:xfrm>
            <a:off x="4848225" y="2500313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FF1CCE-B2BB-4C5A-9197-A82C19AFF317}"/>
              </a:ext>
            </a:extLst>
          </p:cNvPr>
          <p:cNvSpPr/>
          <p:nvPr/>
        </p:nvSpPr>
        <p:spPr>
          <a:xfrm>
            <a:off x="4848225" y="3183731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Summary3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91767AC-4D32-495A-A6F5-D91F2CB73413}"/>
              </a:ext>
            </a:extLst>
          </p:cNvPr>
          <p:cNvCxnSpPr>
            <a:endCxn id="13" idx="1"/>
          </p:cNvCxnSpPr>
          <p:nvPr/>
        </p:nvCxnSpPr>
        <p:spPr>
          <a:xfrm>
            <a:off x="3733799" y="2000249"/>
            <a:ext cx="1114426" cy="2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090B25-E642-4770-B553-A164E8723A08}"/>
              </a:ext>
            </a:extLst>
          </p:cNvPr>
          <p:cNvCxnSpPr>
            <a:endCxn id="15" idx="1"/>
          </p:cNvCxnSpPr>
          <p:nvPr/>
        </p:nvCxnSpPr>
        <p:spPr>
          <a:xfrm>
            <a:off x="3733799" y="2686050"/>
            <a:ext cx="111442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3CD00B8-EFFE-4B75-B5FF-6B6ED3AB268F}"/>
              </a:ext>
            </a:extLst>
          </p:cNvPr>
          <p:cNvCxnSpPr>
            <a:endCxn id="17" idx="1"/>
          </p:cNvCxnSpPr>
          <p:nvPr/>
        </p:nvCxnSpPr>
        <p:spPr>
          <a:xfrm>
            <a:off x="3733799" y="3369468"/>
            <a:ext cx="1114426" cy="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CF59719-15D0-4A48-B067-76A331DBF7DC}"/>
              </a:ext>
            </a:extLst>
          </p:cNvPr>
          <p:cNvSpPr/>
          <p:nvPr/>
        </p:nvSpPr>
        <p:spPr>
          <a:xfrm>
            <a:off x="9315450" y="800100"/>
            <a:ext cx="2619375" cy="857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EntryState</a:t>
            </a:r>
            <a:endParaRPr lang="zh-CN" altLang="en-US" i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60EF4CB-4E1A-49B5-B410-8F7D001402F2}"/>
              </a:ext>
            </a:extLst>
          </p:cNvPr>
          <p:cNvSpPr/>
          <p:nvPr/>
        </p:nvSpPr>
        <p:spPr>
          <a:xfrm>
            <a:off x="10639424" y="1042987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B200983-8262-4CCA-A82D-49E48EC7496D}"/>
              </a:ext>
            </a:extLst>
          </p:cNvPr>
          <p:cNvSpPr/>
          <p:nvPr/>
        </p:nvSpPr>
        <p:spPr>
          <a:xfrm>
            <a:off x="9315450" y="1907380"/>
            <a:ext cx="2619375" cy="857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WaitingA1</a:t>
            </a:r>
            <a:endParaRPr lang="zh-CN" altLang="en-US" i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47D9CC-23D2-4026-9D10-59108B593BD3}"/>
              </a:ext>
            </a:extLst>
          </p:cNvPr>
          <p:cNvSpPr/>
          <p:nvPr/>
        </p:nvSpPr>
        <p:spPr>
          <a:xfrm>
            <a:off x="10639424" y="2150267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518BCB-CABE-4980-966A-C9AEAB77CD8A}"/>
              </a:ext>
            </a:extLst>
          </p:cNvPr>
          <p:cNvSpPr/>
          <p:nvPr/>
        </p:nvSpPr>
        <p:spPr>
          <a:xfrm>
            <a:off x="9315450" y="3007517"/>
            <a:ext cx="2619375" cy="857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WaitingA2</a:t>
            </a:r>
            <a:endParaRPr lang="zh-CN" altLang="en-US" i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1792E2D-1863-4EF1-A9F1-50D93F69D0EB}"/>
              </a:ext>
            </a:extLst>
          </p:cNvPr>
          <p:cNvSpPr/>
          <p:nvPr/>
        </p:nvSpPr>
        <p:spPr>
          <a:xfrm>
            <a:off x="10625136" y="3250404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E49ED3-A33B-4233-A4F6-DEB1841F0E4C}"/>
              </a:ext>
            </a:extLst>
          </p:cNvPr>
          <p:cNvSpPr/>
          <p:nvPr/>
        </p:nvSpPr>
        <p:spPr>
          <a:xfrm>
            <a:off x="9315449" y="4107654"/>
            <a:ext cx="2619375" cy="8572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EndState</a:t>
            </a:r>
            <a:endParaRPr lang="zh-CN" altLang="en-US" i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3CEF962-7470-4DE4-B6F1-FB0FC428A3FC}"/>
              </a:ext>
            </a:extLst>
          </p:cNvPr>
          <p:cNvSpPr/>
          <p:nvPr/>
        </p:nvSpPr>
        <p:spPr>
          <a:xfrm>
            <a:off x="10625136" y="4350542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Summary3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5233FB-049F-417E-84F0-BF4D06F96F8B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>
            <a:off x="10625138" y="1657350"/>
            <a:ext cx="0" cy="25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6BEF061-BDAF-4716-8021-A111156D015E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>
            <a:off x="10625138" y="2764630"/>
            <a:ext cx="0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355BAD8-4093-4E9A-AFAD-EC9BC4F20A59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 flipH="1">
            <a:off x="10625137" y="3864767"/>
            <a:ext cx="1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B56888F-631B-476C-838F-67A2674FA788}"/>
              </a:ext>
            </a:extLst>
          </p:cNvPr>
          <p:cNvSpPr/>
          <p:nvPr/>
        </p:nvSpPr>
        <p:spPr>
          <a:xfrm>
            <a:off x="507205" y="1501378"/>
            <a:ext cx="1133475" cy="3119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code0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F7E236-E3FE-4A78-9700-2BA351E7403C}"/>
              </a:ext>
            </a:extLst>
          </p:cNvPr>
          <p:cNvSpPr/>
          <p:nvPr/>
        </p:nvSpPr>
        <p:spPr>
          <a:xfrm>
            <a:off x="507204" y="2187176"/>
            <a:ext cx="1133475" cy="31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C66E2A7-DF16-411C-A101-D72E3055DE4C}"/>
              </a:ext>
            </a:extLst>
          </p:cNvPr>
          <p:cNvSpPr/>
          <p:nvPr/>
        </p:nvSpPr>
        <p:spPr>
          <a:xfrm>
            <a:off x="507203" y="2867023"/>
            <a:ext cx="1133475" cy="31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code2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010876A-7581-47B6-82F2-B64A0E54F09C}"/>
              </a:ext>
            </a:extLst>
          </p:cNvPr>
          <p:cNvSpPr/>
          <p:nvPr/>
        </p:nvSpPr>
        <p:spPr>
          <a:xfrm>
            <a:off x="507202" y="3555206"/>
            <a:ext cx="1133475" cy="3119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code3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93D5221-FF96-4499-924C-67E9306EE720}"/>
              </a:ext>
            </a:extLst>
          </p:cNvPr>
          <p:cNvCxnSpPr>
            <a:stCxn id="47" idx="3"/>
            <a:endCxn id="2" idx="1"/>
          </p:cNvCxnSpPr>
          <p:nvPr/>
        </p:nvCxnSpPr>
        <p:spPr>
          <a:xfrm>
            <a:off x="1640680" y="1657350"/>
            <a:ext cx="38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744A78B-3D69-482D-A290-DF051318156A}"/>
              </a:ext>
            </a:extLst>
          </p:cNvPr>
          <p:cNvCxnSpPr>
            <a:stCxn id="49" idx="3"/>
            <a:endCxn id="4" idx="1"/>
          </p:cNvCxnSpPr>
          <p:nvPr/>
        </p:nvCxnSpPr>
        <p:spPr>
          <a:xfrm>
            <a:off x="1640679" y="2343148"/>
            <a:ext cx="3881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DF411DF-DF2C-4EFD-88E8-A19A7898CBAF}"/>
              </a:ext>
            </a:extLst>
          </p:cNvPr>
          <p:cNvCxnSpPr>
            <a:stCxn id="51" idx="3"/>
            <a:endCxn id="6" idx="1"/>
          </p:cNvCxnSpPr>
          <p:nvPr/>
        </p:nvCxnSpPr>
        <p:spPr>
          <a:xfrm>
            <a:off x="1640678" y="3022995"/>
            <a:ext cx="388147" cy="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BEDA50-0C3F-4B25-86D4-2E2E8C278325}"/>
              </a:ext>
            </a:extLst>
          </p:cNvPr>
          <p:cNvCxnSpPr>
            <a:stCxn id="53" idx="3"/>
            <a:endCxn id="8" idx="1"/>
          </p:cNvCxnSpPr>
          <p:nvPr/>
        </p:nvCxnSpPr>
        <p:spPr>
          <a:xfrm>
            <a:off x="1640677" y="3711178"/>
            <a:ext cx="388147" cy="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05FD4F31-1BD1-4FED-BDD6-B406B82FD4FF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6143625" y="1319213"/>
            <a:ext cx="12700" cy="6834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8DF76F1B-A5B8-4B65-86CF-07D825803CB6}"/>
              </a:ext>
            </a:extLst>
          </p:cNvPr>
          <p:cNvCxnSpPr>
            <a:stCxn id="13" idx="3"/>
            <a:endCxn id="15" idx="3"/>
          </p:cNvCxnSpPr>
          <p:nvPr/>
        </p:nvCxnSpPr>
        <p:spPr>
          <a:xfrm>
            <a:off x="6143625" y="2002632"/>
            <a:ext cx="12700" cy="6834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38CDDA8-EDEE-4DB6-BCC9-71BA1021140B}"/>
              </a:ext>
            </a:extLst>
          </p:cNvPr>
          <p:cNvCxnSpPr>
            <a:stCxn id="15" idx="3"/>
            <a:endCxn id="17" idx="3"/>
          </p:cNvCxnSpPr>
          <p:nvPr/>
        </p:nvCxnSpPr>
        <p:spPr>
          <a:xfrm>
            <a:off x="6143625" y="2686051"/>
            <a:ext cx="12700" cy="6834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A98B1D99-F976-4358-8392-537F1B36709F}"/>
              </a:ext>
            </a:extLst>
          </p:cNvPr>
          <p:cNvSpPr/>
          <p:nvPr/>
        </p:nvSpPr>
        <p:spPr>
          <a:xfrm>
            <a:off x="6413500" y="1498993"/>
            <a:ext cx="1133475" cy="3119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code0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6EDA469-BA78-4AD6-9574-4EA42F2B7D2B}"/>
              </a:ext>
            </a:extLst>
          </p:cNvPr>
          <p:cNvSpPr/>
          <p:nvPr/>
        </p:nvSpPr>
        <p:spPr>
          <a:xfrm>
            <a:off x="6413500" y="2187176"/>
            <a:ext cx="1133475" cy="31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code1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3460A82-C537-4D6F-9C28-C16EA2A74760}"/>
              </a:ext>
            </a:extLst>
          </p:cNvPr>
          <p:cNvSpPr/>
          <p:nvPr/>
        </p:nvSpPr>
        <p:spPr>
          <a:xfrm>
            <a:off x="6413499" y="2867023"/>
            <a:ext cx="1133475" cy="31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code2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1007938-5B02-4156-B2F7-B54AC8C06167}"/>
              </a:ext>
            </a:extLst>
          </p:cNvPr>
          <p:cNvSpPr/>
          <p:nvPr/>
        </p:nvSpPr>
        <p:spPr>
          <a:xfrm>
            <a:off x="4845839" y="3867148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5894406-745A-44A9-BD34-1D236ADE7F21}"/>
              </a:ext>
            </a:extLst>
          </p:cNvPr>
          <p:cNvCxnSpPr>
            <a:endCxn id="87" idx="1"/>
          </p:cNvCxnSpPr>
          <p:nvPr/>
        </p:nvCxnSpPr>
        <p:spPr>
          <a:xfrm>
            <a:off x="3733799" y="4052885"/>
            <a:ext cx="111204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DDB19260-BCFE-4BBF-9641-A99C637A9908}"/>
              </a:ext>
            </a:extLst>
          </p:cNvPr>
          <p:cNvCxnSpPr>
            <a:stCxn id="17" idx="3"/>
            <a:endCxn id="87" idx="3"/>
          </p:cNvCxnSpPr>
          <p:nvPr/>
        </p:nvCxnSpPr>
        <p:spPr>
          <a:xfrm flipH="1">
            <a:off x="6141239" y="3369469"/>
            <a:ext cx="2386" cy="683417"/>
          </a:xfrm>
          <a:prstGeom prst="bentConnector3">
            <a:avLst>
              <a:gd name="adj1" fmla="val -9580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6EC6FE2-4884-4DAD-A931-490F154E9185}"/>
              </a:ext>
            </a:extLst>
          </p:cNvPr>
          <p:cNvSpPr/>
          <p:nvPr/>
        </p:nvSpPr>
        <p:spPr>
          <a:xfrm>
            <a:off x="6413499" y="3555206"/>
            <a:ext cx="1133475" cy="3119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9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9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3858A-69B2-402F-A466-2FE3BA91E479}"/>
              </a:ext>
            </a:extLst>
          </p:cNvPr>
          <p:cNvSpPr/>
          <p:nvPr/>
        </p:nvSpPr>
        <p:spPr>
          <a:xfrm>
            <a:off x="781049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E7BFC-0AC1-4009-B49E-8ECAB135D62A}"/>
              </a:ext>
            </a:extLst>
          </p:cNvPr>
          <p:cNvSpPr/>
          <p:nvPr/>
        </p:nvSpPr>
        <p:spPr>
          <a:xfrm>
            <a:off x="20764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0AC3BA-9073-4589-B8BC-A1BEF2EACCD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857374" y="4867275"/>
            <a:ext cx="21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C8619F-C8A3-4044-9F64-3F5301D07FE6}"/>
              </a:ext>
            </a:extLst>
          </p:cNvPr>
          <p:cNvSpPr/>
          <p:nvPr/>
        </p:nvSpPr>
        <p:spPr>
          <a:xfrm>
            <a:off x="609599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E7339A-D06F-4520-8EA2-E3C5F47E49DE}"/>
              </a:ext>
            </a:extLst>
          </p:cNvPr>
          <p:cNvSpPr/>
          <p:nvPr/>
        </p:nvSpPr>
        <p:spPr>
          <a:xfrm>
            <a:off x="5857875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989E9-6DC2-4C25-807B-80F70288F074}"/>
              </a:ext>
            </a:extLst>
          </p:cNvPr>
          <p:cNvSpPr/>
          <p:nvPr/>
        </p:nvSpPr>
        <p:spPr>
          <a:xfrm>
            <a:off x="71437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EA1856-1ABF-4A23-8CC9-0DDB89A1B62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934200" y="48672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3C8D03-BE47-4F7D-AB86-BD136242FCC5}"/>
              </a:ext>
            </a:extLst>
          </p:cNvPr>
          <p:cNvSpPr/>
          <p:nvPr/>
        </p:nvSpPr>
        <p:spPr>
          <a:xfrm>
            <a:off x="5700712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B1DF45-A09B-4288-ADDB-AA7AF6E2D82C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flipH="1">
            <a:off x="1938337" y="3286125"/>
            <a:ext cx="338138" cy="5048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C7F6A-C814-41B2-8FBC-91DF2E07D996}"/>
              </a:ext>
            </a:extLst>
          </p:cNvPr>
          <p:cNvCxnSpPr>
            <a:stCxn id="30" idx="2"/>
            <a:endCxn id="22" idx="0"/>
          </p:cNvCxnSpPr>
          <p:nvPr/>
        </p:nvCxnSpPr>
        <p:spPr>
          <a:xfrm>
            <a:off x="7029450" y="3276600"/>
            <a:ext cx="0" cy="5143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32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604</Words>
  <Application>Microsoft Office PowerPoint</Application>
  <PresentationFormat>宽屏</PresentationFormat>
  <Paragraphs>361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 wu</dc:creator>
  <cp:lastModifiedBy>yifan wu</cp:lastModifiedBy>
  <cp:revision>44</cp:revision>
  <dcterms:created xsi:type="dcterms:W3CDTF">2020-09-20T02:02:10Z</dcterms:created>
  <dcterms:modified xsi:type="dcterms:W3CDTF">2020-09-27T05:35:49Z</dcterms:modified>
</cp:coreProperties>
</file>