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ac38ebb9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ac38ebb9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ac38ebb95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ac38ebb9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ac38ebb95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ac38ebb9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eac38ebb95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eac38ebb95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ac38ebb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ac38ebb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eac38ebb95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eac38ebb95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ac38ebb95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ac38ebb95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ac38ebb95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eac38ebb9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ac38ebb9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ac38ebb9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ac38ebb95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ac38ebb95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ac38ebb9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ac38ebb9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ac38ebb95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ac38ebb95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ac38ebb95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ac38ebb95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ac38ebb95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ac38ebb95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ac38ebb95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ac38ebb95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ac38ebb95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ac38ebb95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rowser.dataspace.copernicus.e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744575"/>
            <a:ext cx="8520600" cy="9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580"/>
              <a:t>Analisi della vegetazione a seguito del passaggio della tempesta Vaia (2018)</a:t>
            </a:r>
            <a:endParaRPr sz="358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184250"/>
            <a:ext cx="8520600" cy="14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Corso: Telerilevamento Geo-Ecologico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Luca Telloli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4) NDVI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502175"/>
            <a:ext cx="7030500" cy="30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Calcolo l’NDVI usando il metodo completo e successivamente plotto i dati in uno stack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NDVI = (NIR - RED)/(NIR + RED)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sett2018NDVI = (sett2018N[[1]] - sett2018N[[2]])/(sett2018N[[1]] + sett2018N[[2]])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ott2018NDVI = (ott2018N[[1]] - ott2018N[[2]])/(ott2018N[[1]] + ott2018N[[2]])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nov2018NDVI = (nov2018N[[1]] - nov2018N[[2]])/(nov2018N[[1]] + nov2018N[[2]])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sett2023NDVI = (sett2023N[[1]] - sett2023N[[2]])/(sett2023N[[1]] + sett2023N[[2]])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stackNDVI &lt;- c(sett2018NDVI, ott2018NDVI, nov2018NDVI, sett2023NDVI)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plot(stackNDVI, col=col)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976" y="0"/>
            <a:ext cx="7176051" cy="46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/>
        </p:nvSpPr>
        <p:spPr>
          <a:xfrm>
            <a:off x="1303800" y="4531650"/>
            <a:ext cx="7030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Immagine 5 - NDVI delle quattro immagini, non si nota molto la differenza tra le varie giornate (a parte per le zone annuvolate)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5) Variabilità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303800" y="1531925"/>
            <a:ext cx="70305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Voglio calcolare la variabilità dell'immagine, con il metodo della "</a:t>
            </a:r>
            <a:r>
              <a:rPr b="1" lang="it"/>
              <a:t>moving window</a:t>
            </a:r>
            <a:r>
              <a:rPr lang="it"/>
              <a:t>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Calcolo la deviazione standard di una finestra mobile di 9 pixel e la associo al pixel centrale, sposto la finestra di 1 pixel, rifaccio il calcolo e lo associo al nuovo pixel centrale.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Posso calcolare la variabilità per una singola banda, in questa presentazione viene scelto il NIR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stack &lt;- c(sett2018N[[1]], ott2018N[[1]], nov2018N[[1]], sett2023N[[1]])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Uso la funzione "focal()" per estrarre delle statistiche focali da un gruppo di valori; esegue poi il calcolo della deviazione standard nella finestra di pixel da noi indicata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focalimage &lt;- focal(stack, matrix(1/9, 3, 3), fun=sd)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plot(focalimage)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412" y="0"/>
            <a:ext cx="7205176" cy="464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 txBox="1"/>
          <p:nvPr/>
        </p:nvSpPr>
        <p:spPr>
          <a:xfrm>
            <a:off x="1303800" y="4743300"/>
            <a:ext cx="68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Immagine 6 - Output della funzione focal() per le quattro immagini principali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6) </a:t>
            </a:r>
            <a:r>
              <a:rPr lang="it"/>
              <a:t>Analisi multivariata</a:t>
            </a:r>
            <a:endParaRPr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1303800" y="1680775"/>
            <a:ext cx="7030500" cy="28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Necessito delle immagini con le 4 bande principali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Preparo degli stack che contengono le bande che mi servono: Blu, Verde, Rosso e NIR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ssett2018 &lt;- c(sett2018[[3]], sett2018[[2]], sett2018[[1]], sett2018N[[1]])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sott2018 &lt;- c(ott2018[[3]], ott2018[[2]], ott2018[[1]], ott2018N[[1]])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snov2018 &lt;- c(nov2018[[3]], nov2018[[2]], nov2018[[1]], nov2018N[[1]])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ssett2023 &lt;- c(sett2023[[3]], sett2023[[2]], sett2023[[1]], sett2023N[[1]])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Calcolo le correlazioni tra i dati, usando la funzione pairs()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Indice di Pearson: 1 = correlazione positiva, -1 = correlazione negativa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pairs(ssett2018)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pairs(ssett2023)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1303800" y="4225425"/>
            <a:ext cx="7030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/>
              <a:t>Immagine 7 - Output della funzione pairs() per settembre 2018</a:t>
            </a:r>
            <a:endParaRPr i="1"/>
          </a:p>
        </p:txBody>
      </p:sp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527" y="0"/>
            <a:ext cx="6550950" cy="42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13" y="0"/>
            <a:ext cx="6828775" cy="44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1303800" y="4344475"/>
            <a:ext cx="7030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/>
              <a:t>Immagine 8 - Output della funzione pairs() per settembre 2023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7) Conclusioni</a:t>
            </a:r>
            <a:endParaRPr/>
          </a:p>
        </p:txBody>
      </p:sp>
      <p:sp>
        <p:nvSpPr>
          <p:cNvPr id="389" name="Google Shape;389;p29"/>
          <p:cNvSpPr txBox="1"/>
          <p:nvPr>
            <p:ph idx="1" type="body"/>
          </p:nvPr>
        </p:nvSpPr>
        <p:spPr>
          <a:xfrm>
            <a:off x="1303800" y="1551775"/>
            <a:ext cx="70305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Dall’analisi dei dati ottenuti è emerso che la tempesta Vaia abbia danneggiato in modo considerevole l’area di studio.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Da quello che si è potuto osservare circa il 20% dell’area boschiva nella zona di interesse è scomparsa.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Questo si può imputare per la maggior parte al passaggio della tempesta e in misura minore ad una successiva infestazione da parte di un coleottero, il bostrico.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L’infestazione di bostrico è comunque una diretta conseguenza della tempesta, che abbattendo gli alberi ha provocato un aumento delle riserve di cibo per l’insetto.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125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Obiettivi: Analisi di una serie di immagini satellitari provenienti dalla </a:t>
            </a:r>
            <a:r>
              <a:rPr lang="it" sz="2400"/>
              <a:t>Piana di Marcésina dal 2018 al 2023</a:t>
            </a:r>
            <a:endParaRPr sz="24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2451825"/>
            <a:ext cx="7030500" cy="20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Verranno osservate immagini satellitari prelevate dal sito Copernicus, provenienti dal satellite Sentinel-2.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Le immagini coprono un intervallo di tempo che va dal 2018 al 2023.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In particolare verranno osservate immagini di settembre, ottobre, novembre 2018 e di settembre 2023.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L’obiettivo finale è osservare come il passaggio della tempesta abbia danneggiato l’area sotto esame.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it"/>
              <a:t>Importazione delle immagini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3488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4184"/>
              <a:t>Le immagini sono state prelevate dal sito </a:t>
            </a:r>
            <a:r>
              <a:rPr lang="it" sz="4184" u="sng">
                <a:solidFill>
                  <a:schemeClr val="hlink"/>
                </a:solidFill>
                <a:hlinkClick r:id="rId3"/>
              </a:rPr>
              <a:t>https://browser.dataspace.copernicus.eu</a:t>
            </a:r>
            <a:r>
              <a:rPr lang="it" sz="4184"/>
              <a:t>.</a:t>
            </a:r>
            <a:endParaRPr sz="4184"/>
          </a:p>
          <a:p>
            <a:pPr indent="-33488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4184"/>
              <a:t>Sono state scelte le date 26/09/18, 21/10/18, 15/11/18 e 25/09/23.</a:t>
            </a:r>
            <a:endParaRPr sz="4184"/>
          </a:p>
          <a:p>
            <a:pPr indent="-33488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4184"/>
              <a:t>Sono state scaricate sia le immagini in colori naturali (B4, B3, B2) sia quelle in colori falsati (B8, B4, B3) e sono state importate da due cartelle diverse.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650" y="198425"/>
            <a:ext cx="6594699" cy="4439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8" name="Google Shape;298;p16"/>
          <p:cNvSpPr txBox="1"/>
          <p:nvPr/>
        </p:nvSpPr>
        <p:spPr>
          <a:xfrm>
            <a:off x="1263000" y="4637475"/>
            <a:ext cx="6618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Immagine 1 - da in alto a sinistra fino in basso a destra: 26/09/18, 21/10/18, 15/11/18 e 26/09/23 </a:t>
            </a:r>
            <a:endParaRPr i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2) Calcolo delle differenze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41850"/>
            <a:ext cx="70305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Vengono impostate le palettes di colori, una simile a quella presente sul sito Copernicus e una per i daltonici.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col &lt;- paletteer_c("grDevices::Purple-Green", 30)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viridisc &lt;- colorRampPalette(viridis(7))(255)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Calcolo la differenza tra varie immagini in combinazioni diverse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diffSO2018 &lt;- ott2018N[[1]] - sett2018N[[1]]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diffNO2018 &lt;- nov2018N[[1]] - ott2018N[[1]]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diffSN2023 &lt;- sett2023N[[1]] - nov2018N[[1]]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diffPrePost &lt;- sett2023N[[1]] - sett2018N[[1]]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stackdiff &lt;- c(diffSO2018, diffNO2018, diffSN2023,diffPrePost)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plot(stackdiff, col=viridisc)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0"/>
            <a:ext cx="6852975" cy="44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1056750" y="4420250"/>
            <a:ext cx="7277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Immagine 2 - Differenza settembre/ottobre 2018 in alto a sinistra, ottobre/novembre 2018 in alto a destra, settembre 2023 e novembre 2018 in basso a sinistra, infine settembre 2018 e settembre 2023 in basso a destra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3) Classificazione delle immagini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432725"/>
            <a:ext cx="70305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Classificazione delle immagini più importanti, settembre 2018 e settembre 2023, con plot.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sett2018Ncc &lt;- im.classify(sett2018N, num_clusters=2)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sett2023Nccc &lt;- im.classify(sett2023N, num_clusters=2)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steck2 &lt;- c(sett2018N[[1]], sett2018Ncc[[1]], sett2023N[[1]], sett2023Nccc[[1]])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plot(steck2)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Calcolo le frequenze, il numero di celle e le percentuali delle due classi nelle immagini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f2018 &lt;- freq(sett2018Ncc)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tot2018 &lt;- ncell(sett2018Ncc)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prop2018 = f2018 / tot2018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perc2018 = prop2018 * 100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perc2018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Costruzione del dataframe e dei grafici di confronto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class &lt;- c("Prato", "Bosco")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p2018 &lt;- c(36, 64)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p2023 &lt;- c(55, 45)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p1 &lt;- ggplot(tabout, aes(x=class, y=p2018, color=class)) + geom_bar(stat="identity", fill="black") + ylim(c(0,100))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p2 &lt;- ggplot(tabout, aes(x=class, y=p2023, color=class)) + geom_bar(stat="identity", fill="black") + ylim(c(0,100))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p1 + p2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01" y="-109125"/>
            <a:ext cx="7384401" cy="47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/>
          <p:nvPr/>
        </p:nvSpPr>
        <p:spPr>
          <a:xfrm>
            <a:off x="1056900" y="4653900"/>
            <a:ext cx="7277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Immagine 3 - Differenza tra settembre 2018 e 2023, la classificazione rende molto evidente l’aumento di terreno occupato dalla </a:t>
            </a:r>
            <a:r>
              <a:rPr b="1" i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classe 1 - prato</a:t>
            </a:r>
            <a:r>
              <a:rPr i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 discapito della </a:t>
            </a:r>
            <a:r>
              <a:rPr b="1" i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classe 2 - bosco</a:t>
            </a:r>
            <a:endParaRPr b="1"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224" y="0"/>
            <a:ext cx="7047647" cy="45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/>
        </p:nvSpPr>
        <p:spPr>
          <a:xfrm>
            <a:off x="1303800" y="4333225"/>
            <a:ext cx="7030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Immagine 4 - Differenze tra il 2018 e il 2023, si nota un netto abbassamento di circa il 20% della </a:t>
            </a:r>
            <a:r>
              <a:rPr i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superficie</a:t>
            </a:r>
            <a:r>
              <a:rPr i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coperta da boschi in 5 anni, da imputare sia al passaggio della tempesta sia alla successiva infestazione di bostrico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