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80" r:id="rId3"/>
    <p:sldId id="281" r:id="rId4"/>
    <p:sldId id="282" r:id="rId5"/>
    <p:sldId id="285" r:id="rId6"/>
    <p:sldId id="284" r:id="rId7"/>
    <p:sldId id="283" r:id="rId8"/>
    <p:sldId id="286" r:id="rId9"/>
    <p:sldId id="258" r:id="rId10"/>
    <p:sldId id="287" r:id="rId11"/>
    <p:sldId id="288" r:id="rId12"/>
    <p:sldId id="279" r:id="rId13"/>
    <p:sldId id="27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4971" autoAdjust="0"/>
  </p:normalViewPr>
  <p:slideViewPr>
    <p:cSldViewPr snapToGrid="0">
      <p:cViewPr varScale="1">
        <p:scale>
          <a:sx n="53" d="100"/>
          <a:sy n="53" d="100"/>
        </p:scale>
        <p:origin x="-135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24917-0458-4C0F-BEA0-A310213D86C2}" type="datetimeFigureOut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E7A1B-9D81-400E-B4E1-FF10E3F2E1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0551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E7A1B-9D81-400E-B4E1-FF10E3F2E17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1471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B117-A147-4E98-BE31-8FFD94369078}" type="datetime1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FD0F-C4FC-4472-83D5-190107B6DF5A}" type="datetime1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42400" y="274640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42DA-806A-4F62-BB92-3EA8E3306704}" type="datetime1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113-56D3-4153-9FB1-E22258765B68}" type="datetime1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482F-1F3C-4F32-8F9F-A7FC09B5F22C}" type="datetime1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AFA-1432-4FCE-B305-D8A4F3FD2863}" type="datetime1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9F6F-EB98-4894-8584-E99C7C417D72}" type="datetime1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5C6D-DD0C-4B3A-B494-41F7C677D2C0}" type="datetime1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649-2C84-4E49-9B51-8EF31B84A46C}" type="datetime1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25837" y="1743133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2BBE-01E4-4055-8AFB-AA1DF1793685}" type="datetime1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71740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2347D0FE-35DF-4769-8AFE-3D8116D99E88}" type="datetime1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4271D2D3-4A6D-4E53-8162-F13D75092E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3E14ED8-C59B-4035-943C-A301BF4ECB8C}" type="datetime1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271D2D3-4A6D-4E53-8162-F13D75092E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hunting-yard_algorith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B9915034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499174"/>
            <a:ext cx="10769600" cy="1673352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Android Application Project</a:t>
            </a:r>
            <a:br>
              <a:rPr lang="en-US" altLang="zh-TW" dirty="0" smtClean="0"/>
            </a:br>
            <a:r>
              <a:rPr lang="en-US" altLang="zh-TW" dirty="0" smtClean="0"/>
              <a:t>Calculator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1066800" y="1981200"/>
            <a:ext cx="107696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6241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Implementation-Shunting-Yard Parser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Transform a list of tokens into Reversed Polish Notation.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Calculate through Reversed Polish Notation to get numeric result.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https://en.wikipedia.org/wiki/Shunting-yard_algorithm</a:t>
            </a:r>
            <a:r>
              <a:rPr lang="en-US" altLang="zh-TW" dirty="0" smtClean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68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Implementation-Expression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Treat every value or operator as a token.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Once an operator is entered, build a value with entered digits.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Pass all tokens to parser to calculate the desired result.</a:t>
            </a:r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68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Icon : http://www.icon2s.com/32916/android-icons/black-white-android-calculator/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Credit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Author : YANG, TUN-HUNG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Email : </a:t>
            </a:r>
            <a:r>
              <a:rPr lang="en-US" altLang="zh-TW" dirty="0" smtClean="0">
                <a:hlinkClick r:id="rId2"/>
              </a:rPr>
              <a:t>B9915034@gmail.com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mtClean="0"/>
              <a:t>Download : https://drive.google.com/open?id=0BwChadRsgnubNW9BM0xNR2pBUWs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Flow Chart</a:t>
            </a:r>
          </a:p>
          <a:p>
            <a:r>
              <a:rPr lang="en-US" altLang="zh-TW" dirty="0" smtClean="0"/>
              <a:t>Implementation</a:t>
            </a:r>
          </a:p>
          <a:p>
            <a:pPr lvl="1"/>
            <a:r>
              <a:rPr lang="en-US" altLang="zh-TW" dirty="0" smtClean="0"/>
              <a:t>Shunting-Yard-Parser</a:t>
            </a:r>
          </a:p>
          <a:p>
            <a:pPr lvl="1"/>
            <a:r>
              <a:rPr lang="en-US" altLang="zh-TW" dirty="0" smtClean="0"/>
              <a:t>Expression Solutions</a:t>
            </a:r>
          </a:p>
          <a:p>
            <a:r>
              <a:rPr lang="en-US" altLang="zh-TW" dirty="0" smtClean="0"/>
              <a:t>Source</a:t>
            </a:r>
          </a:p>
          <a:p>
            <a:r>
              <a:rPr lang="en-US" altLang="zh-TW" dirty="0" smtClean="0"/>
              <a:t>Credit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7343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Calculator is an expression based calculator application.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Calculate directly with the expression that user inputs.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 log area that keeps track of previous calculations.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68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906871" y="3998258"/>
            <a:ext cx="1972236" cy="11833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Calculator  allows you to input arithmetic expression!</a:t>
            </a:r>
          </a:p>
        </p:txBody>
      </p:sp>
      <p:pic>
        <p:nvPicPr>
          <p:cNvPr id="8" name="內容版面配置區 7" descr="Screenshot_2017-08-08-17-22-0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94944" y="1774825"/>
            <a:ext cx="2602111" cy="462597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7906871" y="3998258"/>
            <a:ext cx="1972236" cy="68131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Calculation is recorded.</a:t>
            </a:r>
          </a:p>
        </p:txBody>
      </p:sp>
      <p:pic>
        <p:nvPicPr>
          <p:cNvPr id="8" name="內容版面配置區 7" descr="Screenshot_2017-08-08-17-22-3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94944" y="1774825"/>
            <a:ext cx="2602111" cy="46259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7906871" y="3998258"/>
            <a:ext cx="1972236" cy="9144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Another expression calculated.</a:t>
            </a:r>
          </a:p>
        </p:txBody>
      </p:sp>
      <p:pic>
        <p:nvPicPr>
          <p:cNvPr id="8" name="內容版面配置區 7" descr="Screenshot_2017-08-08-17-22-4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94944" y="1774825"/>
            <a:ext cx="2602111" cy="46259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7906871" y="3998258"/>
            <a:ext cx="1972236" cy="68131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Oops!</a:t>
            </a:r>
          </a:p>
          <a:p>
            <a:pPr algn="ctr"/>
            <a:r>
              <a:rPr lang="en-US" altLang="zh-TW" dirty="0" smtClean="0"/>
              <a:t>Wrong expression!</a:t>
            </a:r>
          </a:p>
        </p:txBody>
      </p:sp>
      <p:pic>
        <p:nvPicPr>
          <p:cNvPr id="8" name="內容版面配置區 7" descr="Screenshot_2017-08-08-17-25-1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94944" y="1774825"/>
            <a:ext cx="2602111" cy="462597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Flow Chart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8</a:t>
            </a:fld>
            <a:endParaRPr lang="zh-TW" altLang="en-US"/>
          </a:p>
        </p:txBody>
      </p:sp>
      <p:grpSp>
        <p:nvGrpSpPr>
          <p:cNvPr id="152" name="群組 151"/>
          <p:cNvGrpSpPr/>
          <p:nvPr/>
        </p:nvGrpSpPr>
        <p:grpSpPr>
          <a:xfrm>
            <a:off x="1685363" y="1918447"/>
            <a:ext cx="8857131" cy="4096870"/>
            <a:chOff x="394445" y="1792941"/>
            <a:chExt cx="8857131" cy="4096870"/>
          </a:xfrm>
        </p:grpSpPr>
        <p:sp>
          <p:nvSpPr>
            <p:cNvPr id="6" name="流程圖: 程序 5"/>
            <p:cNvSpPr/>
            <p:nvPr/>
          </p:nvSpPr>
          <p:spPr>
            <a:xfrm>
              <a:off x="394445" y="1792941"/>
              <a:ext cx="1416424" cy="8426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Activity</a:t>
              </a:r>
            </a:p>
          </p:txBody>
        </p:sp>
        <p:sp>
          <p:nvSpPr>
            <p:cNvPr id="8" name="流程圖: 替代處理程序 7"/>
            <p:cNvSpPr/>
            <p:nvPr/>
          </p:nvSpPr>
          <p:spPr>
            <a:xfrm>
              <a:off x="2447365" y="2913530"/>
              <a:ext cx="1183341" cy="753035"/>
            </a:xfrm>
            <a:prstGeom prst="flowChartAlternate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Enter</a:t>
              </a:r>
            </a:p>
            <a:p>
              <a:pPr algn="ctr"/>
              <a:r>
                <a:rPr lang="en-US" altLang="zh-TW" dirty="0" smtClean="0"/>
                <a:t>Operator</a:t>
              </a:r>
            </a:p>
          </p:txBody>
        </p:sp>
        <p:sp>
          <p:nvSpPr>
            <p:cNvPr id="9" name="流程圖: 替代處理程序 8"/>
            <p:cNvSpPr/>
            <p:nvPr/>
          </p:nvSpPr>
          <p:spPr>
            <a:xfrm>
              <a:off x="2492186" y="5074021"/>
              <a:ext cx="1183341" cy="753035"/>
            </a:xfrm>
            <a:prstGeom prst="flowChartAlternate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Enter Digit</a:t>
              </a:r>
              <a:endParaRPr lang="zh-TW" altLang="en-US" dirty="0"/>
            </a:p>
          </p:txBody>
        </p:sp>
        <p:sp>
          <p:nvSpPr>
            <p:cNvPr id="10" name="流程圖: 程序 9"/>
            <p:cNvSpPr/>
            <p:nvPr/>
          </p:nvSpPr>
          <p:spPr>
            <a:xfrm>
              <a:off x="5979454" y="1806916"/>
              <a:ext cx="1416424" cy="8426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Delete Last</a:t>
              </a:r>
            </a:p>
            <a:p>
              <a:pPr algn="ctr"/>
              <a:r>
                <a:rPr lang="en-US" altLang="zh-TW" dirty="0" smtClean="0"/>
                <a:t>Built Token</a:t>
              </a:r>
            </a:p>
          </p:txBody>
        </p:sp>
        <p:cxnSp>
          <p:nvCxnSpPr>
            <p:cNvPr id="37" name="直線單箭頭接點 36"/>
            <p:cNvCxnSpPr>
              <a:stCxn id="6" idx="3"/>
              <a:endCxn id="42" idx="1"/>
            </p:cNvCxnSpPr>
            <p:nvPr/>
          </p:nvCxnSpPr>
          <p:spPr>
            <a:xfrm>
              <a:off x="1810869" y="2214282"/>
              <a:ext cx="609600" cy="42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圖: 程序 35"/>
            <p:cNvSpPr/>
            <p:nvPr/>
          </p:nvSpPr>
          <p:spPr>
            <a:xfrm>
              <a:off x="4114797" y="1801905"/>
              <a:ext cx="1416424" cy="8426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Build Token</a:t>
              </a:r>
            </a:p>
            <a:p>
              <a:pPr algn="ctr"/>
              <a:r>
                <a:rPr lang="en-US" altLang="zh-TW" dirty="0" smtClean="0"/>
                <a:t>By  Entered Digits</a:t>
              </a:r>
            </a:p>
          </p:txBody>
        </p:sp>
        <p:sp>
          <p:nvSpPr>
            <p:cNvPr id="38" name="流程圖: 程序 37"/>
            <p:cNvSpPr/>
            <p:nvPr/>
          </p:nvSpPr>
          <p:spPr>
            <a:xfrm>
              <a:off x="5988420" y="2868705"/>
              <a:ext cx="1416424" cy="8426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Build Token</a:t>
              </a:r>
            </a:p>
            <a:p>
              <a:pPr algn="ctr"/>
              <a:r>
                <a:rPr lang="en-US" altLang="zh-TW" dirty="0" smtClean="0"/>
                <a:t>By Operator</a:t>
              </a:r>
            </a:p>
          </p:txBody>
        </p:sp>
        <p:sp>
          <p:nvSpPr>
            <p:cNvPr id="40" name="流程圖: 程序 39"/>
            <p:cNvSpPr/>
            <p:nvPr/>
          </p:nvSpPr>
          <p:spPr>
            <a:xfrm>
              <a:off x="4177551" y="5020235"/>
              <a:ext cx="1416424" cy="8426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Store Digit</a:t>
              </a:r>
            </a:p>
          </p:txBody>
        </p:sp>
        <p:sp>
          <p:nvSpPr>
            <p:cNvPr id="42" name="流程圖: 替代處理程序 41"/>
            <p:cNvSpPr/>
            <p:nvPr/>
          </p:nvSpPr>
          <p:spPr>
            <a:xfrm>
              <a:off x="2420469" y="1842001"/>
              <a:ext cx="1183341" cy="753035"/>
            </a:xfrm>
            <a:prstGeom prst="flowChartAlternate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Delete</a:t>
              </a:r>
              <a:endParaRPr lang="zh-TW" altLang="en-US" dirty="0"/>
            </a:p>
          </p:txBody>
        </p:sp>
        <p:sp>
          <p:nvSpPr>
            <p:cNvPr id="43" name="流程圖: 替代處理程序 42"/>
            <p:cNvSpPr/>
            <p:nvPr/>
          </p:nvSpPr>
          <p:spPr>
            <a:xfrm>
              <a:off x="537884" y="3594857"/>
              <a:ext cx="1183341" cy="753035"/>
            </a:xfrm>
            <a:prstGeom prst="flowChartAlternate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Clear</a:t>
              </a:r>
              <a:endParaRPr lang="zh-TW" altLang="en-US" dirty="0"/>
            </a:p>
          </p:txBody>
        </p:sp>
        <p:sp>
          <p:nvSpPr>
            <p:cNvPr id="44" name="流程圖: 替代處理程序 43"/>
            <p:cNvSpPr/>
            <p:nvPr/>
          </p:nvSpPr>
          <p:spPr>
            <a:xfrm>
              <a:off x="2465295" y="4011458"/>
              <a:ext cx="1183341" cy="753035"/>
            </a:xfrm>
            <a:prstGeom prst="flowChartAlternate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Calculate</a:t>
              </a:r>
              <a:endParaRPr lang="zh-TW" altLang="en-US" dirty="0"/>
            </a:p>
          </p:txBody>
        </p:sp>
        <p:sp>
          <p:nvSpPr>
            <p:cNvPr id="45" name="流程圖: 程序 44"/>
            <p:cNvSpPr/>
            <p:nvPr/>
          </p:nvSpPr>
          <p:spPr>
            <a:xfrm>
              <a:off x="421341" y="5047129"/>
              <a:ext cx="1416424" cy="8426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Clear  All Tokens And Digits</a:t>
              </a:r>
            </a:p>
          </p:txBody>
        </p:sp>
        <p:sp>
          <p:nvSpPr>
            <p:cNvPr id="46" name="流程圖: 程序 45"/>
            <p:cNvSpPr/>
            <p:nvPr/>
          </p:nvSpPr>
          <p:spPr>
            <a:xfrm>
              <a:off x="6006351" y="3962399"/>
              <a:ext cx="1416424" cy="8426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Calculate Result By Tokens</a:t>
              </a:r>
            </a:p>
          </p:txBody>
        </p:sp>
        <p:sp>
          <p:nvSpPr>
            <p:cNvPr id="47" name="流程圖: 程序 46"/>
            <p:cNvSpPr/>
            <p:nvPr/>
          </p:nvSpPr>
          <p:spPr>
            <a:xfrm>
              <a:off x="7835152" y="3962398"/>
              <a:ext cx="1416424" cy="8426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Update Log And Display</a:t>
              </a:r>
            </a:p>
            <a:p>
              <a:pPr algn="ctr"/>
              <a:r>
                <a:rPr lang="en-US" altLang="zh-TW" dirty="0" smtClean="0"/>
                <a:t>Result</a:t>
              </a:r>
            </a:p>
          </p:txBody>
        </p:sp>
        <p:sp>
          <p:nvSpPr>
            <p:cNvPr id="96" name="流程圖: 程序 95"/>
            <p:cNvSpPr/>
            <p:nvPr/>
          </p:nvSpPr>
          <p:spPr>
            <a:xfrm>
              <a:off x="4087904" y="2868704"/>
              <a:ext cx="1416424" cy="8426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Build Token</a:t>
              </a:r>
            </a:p>
            <a:p>
              <a:pPr algn="ctr"/>
              <a:r>
                <a:rPr lang="en-US" altLang="zh-TW" dirty="0" smtClean="0"/>
                <a:t>By  Entered Digits</a:t>
              </a:r>
            </a:p>
          </p:txBody>
        </p:sp>
        <p:sp>
          <p:nvSpPr>
            <p:cNvPr id="112" name="流程圖: 程序 111"/>
            <p:cNvSpPr/>
            <p:nvPr/>
          </p:nvSpPr>
          <p:spPr>
            <a:xfrm>
              <a:off x="4150657" y="3971365"/>
              <a:ext cx="1416424" cy="8426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Build Token</a:t>
              </a:r>
            </a:p>
            <a:p>
              <a:pPr algn="ctr"/>
              <a:r>
                <a:rPr lang="en-US" altLang="zh-TW" dirty="0" smtClean="0"/>
                <a:t>By  Entered Digits</a:t>
              </a:r>
            </a:p>
          </p:txBody>
        </p:sp>
        <p:cxnSp>
          <p:nvCxnSpPr>
            <p:cNvPr id="114" name="直線單箭頭接點 113"/>
            <p:cNvCxnSpPr>
              <a:stCxn id="42" idx="3"/>
              <a:endCxn id="36" idx="1"/>
            </p:cNvCxnSpPr>
            <p:nvPr/>
          </p:nvCxnSpPr>
          <p:spPr>
            <a:xfrm>
              <a:off x="3603810" y="2218519"/>
              <a:ext cx="510987" cy="472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36" idx="3"/>
              <a:endCxn id="10" idx="1"/>
            </p:cNvCxnSpPr>
            <p:nvPr/>
          </p:nvCxnSpPr>
          <p:spPr>
            <a:xfrm>
              <a:off x="5531221" y="2223246"/>
              <a:ext cx="448233" cy="501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單箭頭接點 117"/>
            <p:cNvCxnSpPr>
              <a:stCxn id="8" idx="3"/>
              <a:endCxn id="96" idx="1"/>
            </p:cNvCxnSpPr>
            <p:nvPr/>
          </p:nvCxnSpPr>
          <p:spPr>
            <a:xfrm flipV="1">
              <a:off x="3630706" y="3290045"/>
              <a:ext cx="457198" cy="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圖案 119"/>
            <p:cNvCxnSpPr>
              <a:endCxn id="9" idx="1"/>
            </p:cNvCxnSpPr>
            <p:nvPr/>
          </p:nvCxnSpPr>
          <p:spPr>
            <a:xfrm rot="16200000" flipH="1">
              <a:off x="672354" y="3630706"/>
              <a:ext cx="3245223" cy="394442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130"/>
            <p:cNvCxnSpPr>
              <a:stCxn id="96" idx="3"/>
              <a:endCxn id="38" idx="1"/>
            </p:cNvCxnSpPr>
            <p:nvPr/>
          </p:nvCxnSpPr>
          <p:spPr>
            <a:xfrm>
              <a:off x="5504328" y="3290045"/>
              <a:ext cx="484092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132"/>
            <p:cNvCxnSpPr>
              <a:stCxn id="44" idx="3"/>
              <a:endCxn id="112" idx="1"/>
            </p:cNvCxnSpPr>
            <p:nvPr/>
          </p:nvCxnSpPr>
          <p:spPr>
            <a:xfrm>
              <a:off x="3648636" y="4387976"/>
              <a:ext cx="502021" cy="473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>
              <a:stCxn id="112" idx="3"/>
              <a:endCxn id="46" idx="1"/>
            </p:cNvCxnSpPr>
            <p:nvPr/>
          </p:nvCxnSpPr>
          <p:spPr>
            <a:xfrm flipV="1">
              <a:off x="5567081" y="4383740"/>
              <a:ext cx="439270" cy="89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>
              <a:stCxn id="46" idx="3"/>
              <a:endCxn id="47" idx="1"/>
            </p:cNvCxnSpPr>
            <p:nvPr/>
          </p:nvCxnSpPr>
          <p:spPr>
            <a:xfrm flipV="1">
              <a:off x="7422775" y="4383739"/>
              <a:ext cx="412377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9" idx="3"/>
              <a:endCxn id="40" idx="1"/>
            </p:cNvCxnSpPr>
            <p:nvPr/>
          </p:nvCxnSpPr>
          <p:spPr>
            <a:xfrm flipV="1">
              <a:off x="3675527" y="5441576"/>
              <a:ext cx="502024" cy="896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/>
            <p:cNvCxnSpPr>
              <a:stCxn id="6" idx="2"/>
              <a:endCxn id="43" idx="0"/>
            </p:cNvCxnSpPr>
            <p:nvPr/>
          </p:nvCxnSpPr>
          <p:spPr>
            <a:xfrm rot="16200000" flipH="1">
              <a:off x="636489" y="3101791"/>
              <a:ext cx="959234" cy="2689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/>
            <p:cNvCxnSpPr>
              <a:stCxn id="43" idx="2"/>
              <a:endCxn id="45" idx="0"/>
            </p:cNvCxnSpPr>
            <p:nvPr/>
          </p:nvCxnSpPr>
          <p:spPr>
            <a:xfrm rot="5400000">
              <a:off x="779936" y="4697509"/>
              <a:ext cx="699237" cy="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/>
            <p:cNvCxnSpPr/>
            <p:nvPr/>
          </p:nvCxnSpPr>
          <p:spPr>
            <a:xfrm>
              <a:off x="2115671" y="3281082"/>
              <a:ext cx="331694" cy="89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148"/>
            <p:cNvCxnSpPr>
              <a:endCxn id="44" idx="1"/>
            </p:cNvCxnSpPr>
            <p:nvPr/>
          </p:nvCxnSpPr>
          <p:spPr>
            <a:xfrm flipV="1">
              <a:off x="2097741" y="4387976"/>
              <a:ext cx="367554" cy="47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2596" y="34834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9</a:t>
            </a:fld>
            <a:endParaRPr lang="zh-TW" altLang="en-US"/>
          </a:p>
        </p:txBody>
      </p:sp>
      <p:grpSp>
        <p:nvGrpSpPr>
          <p:cNvPr id="33" name="群組 32"/>
          <p:cNvGrpSpPr/>
          <p:nvPr/>
        </p:nvGrpSpPr>
        <p:grpSpPr>
          <a:xfrm>
            <a:off x="1819837" y="2465294"/>
            <a:ext cx="8364074" cy="2913530"/>
            <a:chOff x="1712261" y="2465294"/>
            <a:chExt cx="8364074" cy="2913530"/>
          </a:xfrm>
        </p:grpSpPr>
        <p:sp>
          <p:nvSpPr>
            <p:cNvPr id="7" name="矩形 6"/>
            <p:cNvSpPr/>
            <p:nvPr/>
          </p:nvSpPr>
          <p:spPr>
            <a:xfrm>
              <a:off x="7637935" y="2779061"/>
              <a:ext cx="2438400" cy="21694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/>
                <a:t>Shunting Yard</a:t>
              </a:r>
            </a:p>
            <a:p>
              <a:pPr algn="ctr"/>
              <a:r>
                <a:rPr lang="en-US" altLang="zh-TW" sz="2800" b="1" dirty="0" smtClean="0"/>
                <a:t>Parser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712261" y="2788016"/>
              <a:ext cx="2438400" cy="21694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/>
                <a:t>Activity</a:t>
              </a: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4903695" y="2465294"/>
              <a:ext cx="1972236" cy="1219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Tokens</a:t>
              </a: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4912659" y="4159624"/>
              <a:ext cx="1972236" cy="1219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Result</a:t>
              </a:r>
            </a:p>
          </p:txBody>
        </p:sp>
        <p:cxnSp>
          <p:nvCxnSpPr>
            <p:cNvPr id="16" name="直線單箭頭接點 15"/>
            <p:cNvCxnSpPr>
              <a:stCxn id="6" idx="3"/>
              <a:endCxn id="19" idx="1"/>
            </p:cNvCxnSpPr>
            <p:nvPr/>
          </p:nvCxnSpPr>
          <p:spPr>
            <a:xfrm flipV="1">
              <a:off x="4150661" y="3074894"/>
              <a:ext cx="753034" cy="797852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20" idx="1"/>
              <a:endCxn id="6" idx="3"/>
            </p:cNvCxnSpPr>
            <p:nvPr/>
          </p:nvCxnSpPr>
          <p:spPr>
            <a:xfrm rot="10800000">
              <a:off x="4150661" y="3872746"/>
              <a:ext cx="761998" cy="89647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19" idx="3"/>
              <a:endCxn id="7" idx="1"/>
            </p:cNvCxnSpPr>
            <p:nvPr/>
          </p:nvCxnSpPr>
          <p:spPr>
            <a:xfrm>
              <a:off x="6875931" y="3074894"/>
              <a:ext cx="762004" cy="78889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7" idx="1"/>
              <a:endCxn id="20" idx="3"/>
            </p:cNvCxnSpPr>
            <p:nvPr/>
          </p:nvCxnSpPr>
          <p:spPr>
            <a:xfrm rot="10800000" flipV="1">
              <a:off x="6884895" y="3863790"/>
              <a:ext cx="753040" cy="905433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8778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組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1288</TotalTime>
  <Words>217</Words>
  <Application>Microsoft Office PowerPoint</Application>
  <PresentationFormat>自訂</PresentationFormat>
  <Paragraphs>87</Paragraphs>
  <Slides>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模組</vt:lpstr>
      <vt:lpstr>Android Application Project Calculator</vt:lpstr>
      <vt:lpstr>Outline</vt:lpstr>
      <vt:lpstr>Introduction</vt:lpstr>
      <vt:lpstr>Introduction</vt:lpstr>
      <vt:lpstr>Introduction</vt:lpstr>
      <vt:lpstr>Introduction</vt:lpstr>
      <vt:lpstr>Introduction</vt:lpstr>
      <vt:lpstr>Flow Chart</vt:lpstr>
      <vt:lpstr>Implementation</vt:lpstr>
      <vt:lpstr>Implementation-Shunting-Yard Parser</vt:lpstr>
      <vt:lpstr>Implementation-Expression Solutions</vt:lpstr>
      <vt:lpstr>Source</vt:lpstr>
      <vt:lpstr>Credit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Recursively Sorted Switching Complex Filter</dc:title>
  <dc:creator>User</dc:creator>
  <cp:lastModifiedBy>User</cp:lastModifiedBy>
  <cp:revision>132</cp:revision>
  <dcterms:created xsi:type="dcterms:W3CDTF">2014-03-10T09:06:14Z</dcterms:created>
  <dcterms:modified xsi:type="dcterms:W3CDTF">2017-08-08T10:50:35Z</dcterms:modified>
</cp:coreProperties>
</file>