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5" r:id="rId6"/>
    <p:sldId id="284" r:id="rId7"/>
    <p:sldId id="283" r:id="rId8"/>
    <p:sldId id="286" r:id="rId9"/>
    <p:sldId id="258" r:id="rId10"/>
    <p:sldId id="274" r:id="rId11"/>
    <p:sldId id="261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4971" autoAdjust="0"/>
  </p:normalViewPr>
  <p:slideViewPr>
    <p:cSldViewPr snapToGrid="0">
      <p:cViewPr varScale="1">
        <p:scale>
          <a:sx n="53" d="100"/>
          <a:sy n="53" d="100"/>
        </p:scale>
        <p:origin x="-13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4917-0458-4C0F-BEA0-A310213D86C2}" type="datetimeFigureOut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7A1B-9D81-400E-B4E1-FF10E3F2E1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55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7A1B-9D81-400E-B4E1-FF10E3F2E17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471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7A1B-9D81-400E-B4E1-FF10E3F2E17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7A1B-9D81-400E-B4E1-FF10E3F2E17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4544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B117-A147-4E98-BE31-8FFD94369078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FD0F-C4FC-4472-83D5-190107B6DF5A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42DA-806A-4F62-BB92-3EA8E3306704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113-56D3-4153-9FB1-E22258765B68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482F-1F3C-4F32-8F9F-A7FC09B5F22C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AFA-1432-4FCE-B305-D8A4F3FD2863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F6F-EB98-4894-8584-E99C7C417D72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5C6D-DD0C-4B3A-B494-41F7C677D2C0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649-2C84-4E49-9B51-8EF31B84A46C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BBE-01E4-4055-8AFB-AA1DF1793685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347D0FE-35DF-4769-8AFE-3D8116D99E88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E14ED8-C59B-4035-943C-A301BF4ECB8C}" type="datetime1">
              <a:rPr lang="zh-TW" altLang="en-US" smtClean="0"/>
              <a:pPr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71D2D3-4A6D-4E53-8162-F13D7509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499174"/>
            <a:ext cx="107696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Android Application Project</a:t>
            </a:r>
            <a:br>
              <a:rPr lang="en-US" altLang="zh-TW" dirty="0" smtClean="0"/>
            </a:br>
            <a:r>
              <a:rPr lang="en-US" altLang="zh-TW" dirty="0" smtClean="0"/>
              <a:t>Greedy Mouse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066800" y="1981200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41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Implementation—Game 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1165409" y="1945340"/>
            <a:ext cx="10058404" cy="4439309"/>
            <a:chOff x="1111621" y="2106705"/>
            <a:chExt cx="10058404" cy="4439309"/>
          </a:xfrm>
        </p:grpSpPr>
        <p:sp>
          <p:nvSpPr>
            <p:cNvPr id="39" name="流程圖: 程序 38"/>
            <p:cNvSpPr/>
            <p:nvPr/>
          </p:nvSpPr>
          <p:spPr>
            <a:xfrm>
              <a:off x="9565341" y="3432635"/>
              <a:ext cx="1450800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Stop</a:t>
              </a:r>
            </a:p>
          </p:txBody>
        </p:sp>
        <p:cxnSp>
          <p:nvCxnSpPr>
            <p:cNvPr id="38" name="圖案 37"/>
            <p:cNvCxnSpPr>
              <a:stCxn id="9" idx="2"/>
              <a:endCxn id="6" idx="0"/>
            </p:cNvCxnSpPr>
            <p:nvPr/>
          </p:nvCxnSpPr>
          <p:spPr>
            <a:xfrm rot="10800000" flipV="1">
              <a:off x="1837763" y="2662517"/>
              <a:ext cx="3414850" cy="2608731"/>
            </a:xfrm>
            <a:prstGeom prst="bentConnector2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7351057" y="5306258"/>
              <a:ext cx="1450800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Update</a:t>
              </a:r>
              <a:endParaRPr lang="zh-TW" altLang="en-US" b="1" dirty="0"/>
            </a:p>
          </p:txBody>
        </p:sp>
        <p:sp>
          <p:nvSpPr>
            <p:cNvPr id="8" name="流程圖: 資料 7"/>
            <p:cNvSpPr/>
            <p:nvPr/>
          </p:nvSpPr>
          <p:spPr>
            <a:xfrm>
              <a:off x="5288471" y="3693458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Direction</a:t>
              </a:r>
              <a:endParaRPr lang="zh-TW" altLang="en-US" b="1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>
              <a:off x="5463636" y="3232128"/>
              <a:ext cx="914400" cy="826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rot="5400000">
              <a:off x="5454672" y="4800952"/>
              <a:ext cx="914400" cy="826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圖: 程序 5"/>
            <p:cNvSpPr/>
            <p:nvPr/>
          </p:nvSpPr>
          <p:spPr>
            <a:xfrm>
              <a:off x="1111621" y="5271249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Initialization</a:t>
              </a:r>
              <a:endParaRPr lang="zh-TW" altLang="en-US" b="1" dirty="0"/>
            </a:p>
          </p:txBody>
        </p:sp>
        <p:sp>
          <p:nvSpPr>
            <p:cNvPr id="7" name="流程圖: 決策 6"/>
            <p:cNvSpPr/>
            <p:nvPr/>
          </p:nvSpPr>
          <p:spPr>
            <a:xfrm>
              <a:off x="9341225" y="5270400"/>
              <a:ext cx="1828800" cy="914400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Is Dead?</a:t>
              </a:r>
              <a:endParaRPr lang="zh-TW" altLang="en-US" b="1" dirty="0"/>
            </a:p>
          </p:txBody>
        </p:sp>
        <p:sp>
          <p:nvSpPr>
            <p:cNvPr id="9" name="流程圖: 接點 8"/>
            <p:cNvSpPr/>
            <p:nvPr/>
          </p:nvSpPr>
          <p:spPr>
            <a:xfrm>
              <a:off x="5252613" y="2169459"/>
              <a:ext cx="1344707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View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3200400" y="5270400"/>
              <a:ext cx="1450800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Start</a:t>
              </a:r>
              <a:endParaRPr lang="zh-TW" altLang="en-US" b="1" dirty="0"/>
            </a:p>
          </p:txBody>
        </p:sp>
        <p:sp>
          <p:nvSpPr>
            <p:cNvPr id="11" name="流程圖: 資料 10"/>
            <p:cNvSpPr/>
            <p:nvPr/>
          </p:nvSpPr>
          <p:spPr>
            <a:xfrm>
              <a:off x="7395882" y="3648635"/>
              <a:ext cx="1828800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Positions</a:t>
              </a:r>
              <a:endParaRPr lang="zh-TW" altLang="en-US" b="1" dirty="0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5271247" y="5271246"/>
              <a:ext cx="1450800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Snake</a:t>
              </a:r>
            </a:p>
            <a:p>
              <a:pPr algn="ctr"/>
              <a:r>
                <a:rPr lang="en-US" altLang="zh-TW" b="1" dirty="0" smtClean="0"/>
                <a:t>Move</a:t>
              </a:r>
            </a:p>
            <a:p>
              <a:pPr algn="ctr"/>
              <a:r>
                <a:rPr lang="en-US" altLang="zh-TW" b="1" dirty="0" smtClean="0"/>
                <a:t>Eat</a:t>
              </a:r>
            </a:p>
          </p:txBody>
        </p:sp>
        <p:cxnSp>
          <p:nvCxnSpPr>
            <p:cNvPr id="33" name="直線單箭頭接點 32"/>
            <p:cNvCxnSpPr/>
            <p:nvPr/>
          </p:nvCxnSpPr>
          <p:spPr>
            <a:xfrm rot="5400000" flipH="1" flipV="1">
              <a:off x="7579712" y="4746018"/>
              <a:ext cx="931482" cy="9707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圖案 35"/>
            <p:cNvCxnSpPr>
              <a:stCxn id="11" idx="1"/>
              <a:endCxn id="29" idx="4"/>
            </p:cNvCxnSpPr>
            <p:nvPr/>
          </p:nvCxnSpPr>
          <p:spPr>
            <a:xfrm rot="16200000" flipV="1">
              <a:off x="8031441" y="3369794"/>
              <a:ext cx="555812" cy="187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stCxn id="39" idx="0"/>
              <a:endCxn id="9" idx="0"/>
            </p:cNvCxnSpPr>
            <p:nvPr/>
          </p:nvCxnSpPr>
          <p:spPr>
            <a:xfrm rot="16200000" flipV="1">
              <a:off x="7476266" y="618160"/>
              <a:ext cx="1263176" cy="4365774"/>
            </a:xfrm>
            <a:prstGeom prst="bentConnector3">
              <a:avLst>
                <a:gd name="adj1" fmla="val 130872"/>
              </a:avLst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7" idx="0"/>
            </p:cNvCxnSpPr>
            <p:nvPr/>
          </p:nvCxnSpPr>
          <p:spPr>
            <a:xfrm rot="5400000" flipH="1" flipV="1">
              <a:off x="9789885" y="4804660"/>
              <a:ext cx="931481" cy="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7" idx="2"/>
              <a:endCxn id="12" idx="2"/>
            </p:cNvCxnSpPr>
            <p:nvPr/>
          </p:nvCxnSpPr>
          <p:spPr>
            <a:xfrm rot="5400000" flipH="1">
              <a:off x="8117594" y="4046769"/>
              <a:ext cx="17084" cy="4258978"/>
            </a:xfrm>
            <a:prstGeom prst="bentConnector3">
              <a:avLst>
                <a:gd name="adj1" fmla="val -1967783"/>
              </a:avLst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3"/>
              <a:endCxn id="10" idx="1"/>
            </p:cNvCxnSpPr>
            <p:nvPr/>
          </p:nvCxnSpPr>
          <p:spPr>
            <a:xfrm flipV="1">
              <a:off x="2563905" y="5718635"/>
              <a:ext cx="636495" cy="84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10" idx="3"/>
              <a:endCxn id="12" idx="1"/>
            </p:cNvCxnSpPr>
            <p:nvPr/>
          </p:nvCxnSpPr>
          <p:spPr>
            <a:xfrm>
              <a:off x="4651200" y="5718635"/>
              <a:ext cx="620047" cy="846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2" idx="3"/>
              <a:endCxn id="13" idx="1"/>
            </p:cNvCxnSpPr>
            <p:nvPr/>
          </p:nvCxnSpPr>
          <p:spPr>
            <a:xfrm flipV="1">
              <a:off x="6722047" y="5718635"/>
              <a:ext cx="611081" cy="846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13" idx="3"/>
              <a:endCxn id="7" idx="1"/>
            </p:cNvCxnSpPr>
            <p:nvPr/>
          </p:nvCxnSpPr>
          <p:spPr>
            <a:xfrm>
              <a:off x="8783928" y="5718635"/>
              <a:ext cx="557297" cy="8965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10560423" y="4733365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Yes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0587317" y="6176682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No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流程圖: 接點 28"/>
            <p:cNvSpPr/>
            <p:nvPr/>
          </p:nvSpPr>
          <p:spPr>
            <a:xfrm>
              <a:off x="7434000" y="2106705"/>
              <a:ext cx="1748823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Animation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Implementation—Animation System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97" name="群組 96"/>
          <p:cNvGrpSpPr/>
          <p:nvPr/>
        </p:nvGrpSpPr>
        <p:grpSpPr>
          <a:xfrm>
            <a:off x="2132895" y="2070843"/>
            <a:ext cx="8095131" cy="4096873"/>
            <a:chOff x="1899813" y="1945338"/>
            <a:chExt cx="8095131" cy="4096873"/>
          </a:xfrm>
        </p:grpSpPr>
        <p:sp>
          <p:nvSpPr>
            <p:cNvPr id="6" name="流程圖: 程序 5"/>
            <p:cNvSpPr/>
            <p:nvPr/>
          </p:nvSpPr>
          <p:spPr>
            <a:xfrm>
              <a:off x="3747244" y="5145741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Decode</a:t>
              </a:r>
            </a:p>
          </p:txBody>
        </p:sp>
        <p:sp>
          <p:nvSpPr>
            <p:cNvPr id="10" name="流程圖: 資料 9"/>
            <p:cNvSpPr/>
            <p:nvPr/>
          </p:nvSpPr>
          <p:spPr>
            <a:xfrm>
              <a:off x="3728611" y="4034116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Resource</a:t>
              </a:r>
              <a:endParaRPr lang="zh-TW" altLang="en-US" b="1" dirty="0"/>
            </a:p>
          </p:txBody>
        </p:sp>
        <p:sp>
          <p:nvSpPr>
            <p:cNvPr id="11" name="流程圖: 資料 10"/>
            <p:cNvSpPr/>
            <p:nvPr/>
          </p:nvSpPr>
          <p:spPr>
            <a:xfrm>
              <a:off x="5871178" y="5316068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Bitmap</a:t>
              </a:r>
              <a:endParaRPr lang="zh-TW" altLang="en-US" b="1" dirty="0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8292350" y="5118847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Build</a:t>
              </a:r>
            </a:p>
            <a:p>
              <a:pPr algn="ctr"/>
              <a:r>
                <a:rPr lang="en-US" altLang="zh-TW" b="1" dirty="0" smtClean="0"/>
                <a:t>Sprite</a:t>
              </a:r>
            </a:p>
          </p:txBody>
        </p:sp>
        <p:sp>
          <p:nvSpPr>
            <p:cNvPr id="13" name="流程圖: 資料 12"/>
            <p:cNvSpPr/>
            <p:nvPr/>
          </p:nvSpPr>
          <p:spPr>
            <a:xfrm>
              <a:off x="8085460" y="3980326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Sprite</a:t>
              </a:r>
            </a:p>
          </p:txBody>
        </p:sp>
        <p:cxnSp>
          <p:nvCxnSpPr>
            <p:cNvPr id="16" name="直線單箭頭接點 15"/>
            <p:cNvCxnSpPr>
              <a:stCxn id="10" idx="3"/>
              <a:endCxn id="6" idx="0"/>
            </p:cNvCxnSpPr>
            <p:nvPr/>
          </p:nvCxnSpPr>
          <p:spPr>
            <a:xfrm rot="16200000" flipH="1">
              <a:off x="4215747" y="4888101"/>
              <a:ext cx="502025" cy="13254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V="1">
              <a:off x="5253317" y="5576046"/>
              <a:ext cx="806824" cy="17932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7566212" y="5585012"/>
              <a:ext cx="744067" cy="8964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12" idx="0"/>
              <a:endCxn id="13" idx="4"/>
            </p:cNvCxnSpPr>
            <p:nvPr/>
          </p:nvCxnSpPr>
          <p:spPr>
            <a:xfrm rot="16200000" flipV="1">
              <a:off x="8744717" y="4845071"/>
              <a:ext cx="528921" cy="1863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圖案 37"/>
            <p:cNvCxnSpPr>
              <a:stCxn id="13" idx="2"/>
              <a:endCxn id="24" idx="2"/>
            </p:cNvCxnSpPr>
            <p:nvPr/>
          </p:nvCxnSpPr>
          <p:spPr>
            <a:xfrm rot="10800000">
              <a:off x="6929716" y="3621742"/>
              <a:ext cx="1338624" cy="663384"/>
            </a:xfrm>
            <a:prstGeom prst="bentConnector2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接點 57"/>
            <p:cNvCxnSpPr>
              <a:stCxn id="12" idx="3"/>
              <a:endCxn id="24" idx="3"/>
            </p:cNvCxnSpPr>
            <p:nvPr/>
          </p:nvCxnSpPr>
          <p:spPr>
            <a:xfrm flipH="1" flipV="1">
              <a:off x="7655858" y="3173507"/>
              <a:ext cx="2088776" cy="2393575"/>
            </a:xfrm>
            <a:prstGeom prst="bentConnector3">
              <a:avLst>
                <a:gd name="adj1" fmla="val -10944"/>
              </a:avLst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rot="5400000" flipH="1" flipV="1">
              <a:off x="6230472" y="4598894"/>
              <a:ext cx="1380564" cy="1588"/>
            </a:xfrm>
            <a:prstGeom prst="line">
              <a:avLst/>
            </a:prstGeom>
            <a:ln w="508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圖: 接點 22"/>
            <p:cNvSpPr/>
            <p:nvPr/>
          </p:nvSpPr>
          <p:spPr>
            <a:xfrm>
              <a:off x="1899813" y="2689408"/>
              <a:ext cx="1344707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View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sp>
          <p:nvSpPr>
            <p:cNvPr id="24" name="流程圖: 程序 23"/>
            <p:cNvSpPr/>
            <p:nvPr/>
          </p:nvSpPr>
          <p:spPr>
            <a:xfrm>
              <a:off x="6203574" y="2725272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Renderer</a:t>
              </a:r>
            </a:p>
            <a:p>
              <a:pPr algn="ctr"/>
              <a:r>
                <a:rPr lang="en-US" altLang="zh-TW" b="1" dirty="0" smtClean="0"/>
                <a:t>Draw</a:t>
              </a:r>
            </a:p>
          </p:txBody>
        </p:sp>
        <p:sp>
          <p:nvSpPr>
            <p:cNvPr id="66" name="流程圖: 資料 65"/>
            <p:cNvSpPr/>
            <p:nvPr/>
          </p:nvSpPr>
          <p:spPr>
            <a:xfrm>
              <a:off x="8166142" y="1945338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Positions</a:t>
              </a:r>
            </a:p>
          </p:txBody>
        </p:sp>
        <p:cxnSp>
          <p:nvCxnSpPr>
            <p:cNvPr id="67" name="圖案 66"/>
            <p:cNvCxnSpPr>
              <a:stCxn id="66" idx="2"/>
              <a:endCxn id="24" idx="0"/>
            </p:cNvCxnSpPr>
            <p:nvPr/>
          </p:nvCxnSpPr>
          <p:spPr>
            <a:xfrm rot="10800000" flipV="1">
              <a:off x="6929716" y="2250138"/>
              <a:ext cx="1419306" cy="475134"/>
            </a:xfrm>
            <a:prstGeom prst="bentConnector2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圖: 資料 70"/>
            <p:cNvSpPr/>
            <p:nvPr/>
          </p:nvSpPr>
          <p:spPr>
            <a:xfrm>
              <a:off x="3827223" y="2877669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Image</a:t>
              </a:r>
              <a:endParaRPr lang="zh-TW" altLang="en-US" b="1" dirty="0"/>
            </a:p>
          </p:txBody>
        </p:sp>
        <p:cxnSp>
          <p:nvCxnSpPr>
            <p:cNvPr id="72" name="圖案 71"/>
            <p:cNvCxnSpPr>
              <a:stCxn id="24" idx="1"/>
              <a:endCxn id="71" idx="5"/>
            </p:cNvCxnSpPr>
            <p:nvPr/>
          </p:nvCxnSpPr>
          <p:spPr>
            <a:xfrm rot="10800000" flipV="1">
              <a:off x="5473146" y="3173507"/>
              <a:ext cx="730429" cy="8962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圖案 71"/>
            <p:cNvCxnSpPr>
              <a:stCxn id="71" idx="2"/>
              <a:endCxn id="23" idx="6"/>
            </p:cNvCxnSpPr>
            <p:nvPr/>
          </p:nvCxnSpPr>
          <p:spPr>
            <a:xfrm rot="10800000">
              <a:off x="3244521" y="3182467"/>
              <a:ext cx="765583" cy="2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圖案 83"/>
            <p:cNvCxnSpPr>
              <a:stCxn id="23" idx="0"/>
            </p:cNvCxnSpPr>
            <p:nvPr/>
          </p:nvCxnSpPr>
          <p:spPr>
            <a:xfrm rot="16200000" flipH="1">
              <a:off x="4307187" y="954387"/>
              <a:ext cx="143439" cy="3613481"/>
            </a:xfrm>
            <a:prstGeom prst="bentConnector4">
              <a:avLst>
                <a:gd name="adj1" fmla="val -159371"/>
                <a:gd name="adj2" fmla="val 90562"/>
              </a:avLst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099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Implementation—View 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28" name="群組 127"/>
          <p:cNvGrpSpPr/>
          <p:nvPr/>
        </p:nvGrpSpPr>
        <p:grpSpPr>
          <a:xfrm>
            <a:off x="1872919" y="1899459"/>
            <a:ext cx="8472352" cy="3981387"/>
            <a:chOff x="1872919" y="1899459"/>
            <a:chExt cx="8472352" cy="3981387"/>
          </a:xfrm>
        </p:grpSpPr>
        <p:sp>
          <p:nvSpPr>
            <p:cNvPr id="15" name="流程圖: 接點 14"/>
            <p:cNvSpPr/>
            <p:nvPr/>
          </p:nvSpPr>
          <p:spPr>
            <a:xfrm>
              <a:off x="1872919" y="4867834"/>
              <a:ext cx="1399199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Game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sp>
          <p:nvSpPr>
            <p:cNvPr id="6" name="流程圖: 接點 5"/>
            <p:cNvSpPr/>
            <p:nvPr/>
          </p:nvSpPr>
          <p:spPr>
            <a:xfrm>
              <a:off x="1917742" y="1899459"/>
              <a:ext cx="1399199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Start</a:t>
              </a:r>
            </a:p>
            <a:p>
              <a:pPr algn="ctr"/>
              <a:r>
                <a:rPr lang="en-US" altLang="zh-TW" b="1" dirty="0" smtClean="0"/>
                <a:t>Activity</a:t>
              </a:r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4016184" y="1935317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Activate</a:t>
              </a:r>
            </a:p>
            <a:p>
              <a:pPr algn="ctr"/>
              <a:r>
                <a:rPr lang="en-US" altLang="zh-TW" b="1" dirty="0" smtClean="0"/>
                <a:t>Animation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6140818" y="1935319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Activate</a:t>
              </a:r>
            </a:p>
            <a:p>
              <a:pPr algn="ctr"/>
              <a:r>
                <a:rPr lang="en-US" altLang="zh-TW" b="1" dirty="0" smtClean="0"/>
                <a:t>Game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8390961" y="3263154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Listen</a:t>
              </a:r>
            </a:p>
            <a:p>
              <a:pPr algn="ctr"/>
              <a:r>
                <a:rPr lang="en-US" altLang="zh-TW" b="1" dirty="0" smtClean="0"/>
                <a:t>Motion</a:t>
              </a:r>
            </a:p>
            <a:p>
              <a:pPr algn="ctr"/>
              <a:r>
                <a:rPr lang="en-US" altLang="zh-TW" b="1" dirty="0" smtClean="0"/>
                <a:t>Event</a:t>
              </a:r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8381993" y="4939556"/>
              <a:ext cx="1452284" cy="896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Update</a:t>
              </a:r>
            </a:p>
            <a:p>
              <a:pPr algn="ctr"/>
              <a:r>
                <a:rPr lang="en-US" altLang="zh-TW" b="1" dirty="0" smtClean="0"/>
                <a:t>View</a:t>
              </a:r>
            </a:p>
          </p:txBody>
        </p:sp>
        <p:sp>
          <p:nvSpPr>
            <p:cNvPr id="18" name="流程圖: 資料 17"/>
            <p:cNvSpPr/>
            <p:nvPr/>
          </p:nvSpPr>
          <p:spPr>
            <a:xfrm>
              <a:off x="3728613" y="3783104"/>
              <a:ext cx="1828802" cy="6096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Direction</a:t>
              </a:r>
              <a:endParaRPr lang="zh-TW" altLang="en-US" b="1" dirty="0"/>
            </a:p>
          </p:txBody>
        </p:sp>
        <p:sp>
          <p:nvSpPr>
            <p:cNvPr id="19" name="流程圖: 資料 18"/>
            <p:cNvSpPr/>
            <p:nvPr/>
          </p:nvSpPr>
          <p:spPr>
            <a:xfrm>
              <a:off x="3602611" y="5075577"/>
              <a:ext cx="1828802" cy="608400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Position</a:t>
              </a:r>
              <a:endParaRPr lang="zh-TW" altLang="en-US" b="1" dirty="0"/>
            </a:p>
          </p:txBody>
        </p:sp>
        <p:cxnSp>
          <p:nvCxnSpPr>
            <p:cNvPr id="21" name="直線單箭頭接點 20"/>
            <p:cNvCxnSpPr>
              <a:stCxn id="6" idx="6"/>
              <a:endCxn id="7" idx="1"/>
            </p:cNvCxnSpPr>
            <p:nvPr/>
          </p:nvCxnSpPr>
          <p:spPr>
            <a:xfrm flipV="1">
              <a:off x="3316941" y="2383552"/>
              <a:ext cx="699243" cy="8966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3"/>
              <a:endCxn id="13" idx="1"/>
            </p:cNvCxnSpPr>
            <p:nvPr/>
          </p:nvCxnSpPr>
          <p:spPr>
            <a:xfrm>
              <a:off x="5468468" y="2383552"/>
              <a:ext cx="672350" cy="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stCxn id="13" idx="3"/>
              <a:endCxn id="16" idx="3"/>
            </p:cNvCxnSpPr>
            <p:nvPr/>
          </p:nvCxnSpPr>
          <p:spPr>
            <a:xfrm>
              <a:off x="7593102" y="2383554"/>
              <a:ext cx="2241175" cy="3004237"/>
            </a:xfrm>
            <a:prstGeom prst="bentConnector3">
              <a:avLst>
                <a:gd name="adj1" fmla="val 123000"/>
              </a:avLst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14" idx="3"/>
            </p:cNvCxnSpPr>
            <p:nvPr/>
          </p:nvCxnSpPr>
          <p:spPr>
            <a:xfrm rot="10800000">
              <a:off x="9843246" y="3711390"/>
              <a:ext cx="502025" cy="1792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圖案 53"/>
            <p:cNvCxnSpPr>
              <a:stCxn id="18" idx="2"/>
              <a:endCxn id="15" idx="0"/>
            </p:cNvCxnSpPr>
            <p:nvPr/>
          </p:nvCxnSpPr>
          <p:spPr>
            <a:xfrm rot="10800000" flipV="1">
              <a:off x="2572519" y="4087904"/>
              <a:ext cx="1338974" cy="779930"/>
            </a:xfrm>
            <a:prstGeom prst="bentConnector2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圖案 55"/>
            <p:cNvCxnSpPr>
              <a:stCxn id="15" idx="6"/>
              <a:endCxn id="19" idx="2"/>
            </p:cNvCxnSpPr>
            <p:nvPr/>
          </p:nvCxnSpPr>
          <p:spPr>
            <a:xfrm>
              <a:off x="3272118" y="5360893"/>
              <a:ext cx="513373" cy="18884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圖案 57"/>
            <p:cNvCxnSpPr>
              <a:stCxn id="19" idx="5"/>
              <a:endCxn id="85" idx="2"/>
            </p:cNvCxnSpPr>
            <p:nvPr/>
          </p:nvCxnSpPr>
          <p:spPr>
            <a:xfrm>
              <a:off x="5248533" y="5379777"/>
              <a:ext cx="685397" cy="801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圖案 61"/>
            <p:cNvCxnSpPr>
              <a:stCxn id="14" idx="2"/>
              <a:endCxn id="18" idx="5"/>
            </p:cNvCxnSpPr>
            <p:nvPr/>
          </p:nvCxnSpPr>
          <p:spPr>
            <a:xfrm rot="5400000" flipH="1">
              <a:off x="7209959" y="2252480"/>
              <a:ext cx="71720" cy="3742568"/>
            </a:xfrm>
            <a:prstGeom prst="bentConnector4">
              <a:avLst>
                <a:gd name="adj1" fmla="val -318740"/>
                <a:gd name="adj2" fmla="val 57258"/>
              </a:avLst>
            </a:prstGeom>
            <a:ln w="508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圖案 63"/>
            <p:cNvCxnSpPr>
              <a:stCxn id="85" idx="6"/>
              <a:endCxn id="16" idx="1"/>
            </p:cNvCxnSpPr>
            <p:nvPr/>
          </p:nvCxnSpPr>
          <p:spPr>
            <a:xfrm>
              <a:off x="7727575" y="5387787"/>
              <a:ext cx="654418" cy="4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圖案 68"/>
            <p:cNvCxnSpPr>
              <a:stCxn id="14" idx="0"/>
              <a:endCxn id="14" idx="1"/>
            </p:cNvCxnSpPr>
            <p:nvPr/>
          </p:nvCxnSpPr>
          <p:spPr>
            <a:xfrm rot="16200000" flipH="1" flipV="1">
              <a:off x="8529914" y="3124200"/>
              <a:ext cx="448235" cy="726142"/>
            </a:xfrm>
            <a:prstGeom prst="bentConnector4">
              <a:avLst>
                <a:gd name="adj1" fmla="val -51000"/>
                <a:gd name="adj2" fmla="val 151234"/>
              </a:avLst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圖: 接點 84"/>
            <p:cNvSpPr/>
            <p:nvPr/>
          </p:nvSpPr>
          <p:spPr>
            <a:xfrm>
              <a:off x="5933930" y="4894728"/>
              <a:ext cx="1793645" cy="986118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Animation</a:t>
              </a:r>
            </a:p>
            <a:p>
              <a:pPr algn="ctr"/>
              <a:r>
                <a:rPr lang="en-US" altLang="zh-TW" b="1" dirty="0" smtClean="0"/>
                <a:t>System</a:t>
              </a:r>
            </a:p>
          </p:txBody>
        </p:sp>
        <p:cxnSp>
          <p:nvCxnSpPr>
            <p:cNvPr id="119" name="肘形接點 118"/>
            <p:cNvCxnSpPr>
              <a:stCxn id="16" idx="2"/>
              <a:endCxn id="15" idx="4"/>
            </p:cNvCxnSpPr>
            <p:nvPr/>
          </p:nvCxnSpPr>
          <p:spPr>
            <a:xfrm rot="5400000">
              <a:off x="5831364" y="2577181"/>
              <a:ext cx="17926" cy="6535616"/>
            </a:xfrm>
            <a:prstGeom prst="bentConnector3">
              <a:avLst>
                <a:gd name="adj1" fmla="val 2675489"/>
              </a:avLst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35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Graphics : </a:t>
            </a:r>
            <a:r>
              <a:rPr lang="en-US" altLang="zh-TW" dirty="0" err="1" smtClean="0"/>
              <a:t>Watabou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Music : </a:t>
            </a:r>
            <a:r>
              <a:rPr lang="en-US" altLang="zh-TW" dirty="0" err="1" smtClean="0"/>
              <a:t>Cube_Code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Website : pixeldungeon.watabou.ru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Credit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Author : YANG, TUN-HUNG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  : </a:t>
            </a:r>
            <a:r>
              <a:rPr lang="zh-TW" altLang="en-US" dirty="0" smtClean="0"/>
              <a:t>顏廷安、簡超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Email : B9915034@gmail.com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Flow Chart</a:t>
            </a:r>
          </a:p>
          <a:p>
            <a:pPr lvl="1"/>
            <a:r>
              <a:rPr lang="en-US" altLang="zh-TW" dirty="0" smtClean="0"/>
              <a:t>User Interface</a:t>
            </a:r>
          </a:p>
          <a:p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Game System</a:t>
            </a:r>
          </a:p>
          <a:p>
            <a:pPr lvl="1"/>
            <a:r>
              <a:rPr lang="en-US" altLang="zh-TW" dirty="0" smtClean="0"/>
              <a:t>Animation System</a:t>
            </a:r>
          </a:p>
          <a:p>
            <a:pPr lvl="1"/>
            <a:r>
              <a:rPr lang="en-US" altLang="zh-TW" dirty="0" smtClean="0"/>
              <a:t>View System</a:t>
            </a:r>
          </a:p>
          <a:p>
            <a:r>
              <a:rPr lang="en-US" altLang="zh-TW" dirty="0" smtClean="0"/>
              <a:t>Source</a:t>
            </a:r>
          </a:p>
          <a:p>
            <a:r>
              <a:rPr lang="en-US" altLang="zh-TW" dirty="0" smtClean="0"/>
              <a:t>Credit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7343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Greedy Mouse is a greedy snake like mini game.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There are three different types of food, and each provides different points and effect.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Top 5 high score records.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6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Screenshot_2017-04-25-15-34-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start screen of Greedy Mouse.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Screenshot_2017-04-25-15-52-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Game scene.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Screenshot_2017-04-25-15-50-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What’s the high score?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Screenshot_2017-04-25-15-49-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4944" y="1774825"/>
            <a:ext cx="2602111" cy="46259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6871" y="3998258"/>
            <a:ext cx="1972236" cy="6813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Game over!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1595716" y="1854353"/>
            <a:ext cx="8928848" cy="3999599"/>
            <a:chOff x="1595716" y="1854353"/>
            <a:chExt cx="8928848" cy="3999599"/>
          </a:xfrm>
        </p:grpSpPr>
        <p:cxnSp>
          <p:nvCxnSpPr>
            <p:cNvPr id="57" name="直線單箭頭接點 56"/>
            <p:cNvCxnSpPr>
              <a:stCxn id="10" idx="3"/>
              <a:endCxn id="20" idx="1"/>
            </p:cNvCxnSpPr>
            <p:nvPr/>
          </p:nvCxnSpPr>
          <p:spPr>
            <a:xfrm flipV="1">
              <a:off x="6768349" y="3886730"/>
              <a:ext cx="403415" cy="89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群組 100"/>
            <p:cNvGrpSpPr/>
            <p:nvPr/>
          </p:nvGrpSpPr>
          <p:grpSpPr>
            <a:xfrm>
              <a:off x="1595716" y="1854353"/>
              <a:ext cx="8928848" cy="3999599"/>
              <a:chOff x="681317" y="1944000"/>
              <a:chExt cx="8928848" cy="3999599"/>
            </a:xfrm>
          </p:grpSpPr>
          <p:cxnSp>
            <p:nvCxnSpPr>
              <p:cNvPr id="51" name="直線單箭頭接點 50"/>
              <p:cNvCxnSpPr>
                <a:stCxn id="7" idx="2"/>
                <a:endCxn id="10" idx="0"/>
              </p:cNvCxnSpPr>
              <p:nvPr/>
            </p:nvCxnSpPr>
            <p:spPr>
              <a:xfrm rot="16200000" flipH="1">
                <a:off x="4728493" y="3146754"/>
                <a:ext cx="816565" cy="17926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群組 99"/>
              <p:cNvGrpSpPr/>
              <p:nvPr/>
            </p:nvGrpSpPr>
            <p:grpSpPr>
              <a:xfrm>
                <a:off x="681317" y="1944000"/>
                <a:ext cx="8928848" cy="3999599"/>
                <a:chOff x="681317" y="1944000"/>
                <a:chExt cx="8928848" cy="3999599"/>
              </a:xfrm>
            </p:grpSpPr>
            <p:sp>
              <p:nvSpPr>
                <p:cNvPr id="6" name="流程圖: 程序 5"/>
                <p:cNvSpPr/>
                <p:nvPr/>
              </p:nvSpPr>
              <p:spPr>
                <a:xfrm>
                  <a:off x="2528046" y="1954305"/>
                  <a:ext cx="1416424" cy="8426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Start </a:t>
                  </a:r>
                </a:p>
                <a:p>
                  <a:pPr algn="ctr"/>
                  <a:r>
                    <a:rPr lang="en-US" altLang="zh-TW" dirty="0" smtClean="0"/>
                    <a:t>Activity</a:t>
                  </a:r>
                </a:p>
              </p:txBody>
            </p:sp>
            <p:sp>
              <p:nvSpPr>
                <p:cNvPr id="7" name="流程圖: 替代處理程序 6"/>
                <p:cNvSpPr/>
                <p:nvPr/>
              </p:nvSpPr>
              <p:spPr>
                <a:xfrm>
                  <a:off x="4536141" y="1994400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Launch</a:t>
                  </a:r>
                </a:p>
                <a:p>
                  <a:pPr algn="ctr"/>
                  <a:r>
                    <a:rPr lang="en-US" altLang="zh-TW" dirty="0" smtClean="0"/>
                    <a:t>Game</a:t>
                  </a:r>
                  <a:endParaRPr lang="zh-TW" altLang="en-US" dirty="0"/>
                </a:p>
              </p:txBody>
            </p:sp>
            <p:sp>
              <p:nvSpPr>
                <p:cNvPr id="8" name="流程圖: 替代處理程序 7"/>
                <p:cNvSpPr/>
                <p:nvPr/>
              </p:nvSpPr>
              <p:spPr>
                <a:xfrm>
                  <a:off x="690283" y="5190564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Show</a:t>
                  </a:r>
                </a:p>
                <a:p>
                  <a:pPr algn="ctr"/>
                  <a:r>
                    <a:rPr lang="en-US" altLang="zh-TW" dirty="0" smtClean="0"/>
                    <a:t>Credit</a:t>
                  </a:r>
                  <a:endParaRPr lang="zh-TW" altLang="en-US" dirty="0"/>
                </a:p>
              </p:txBody>
            </p:sp>
            <p:sp>
              <p:nvSpPr>
                <p:cNvPr id="9" name="流程圖: 替代處理程序 8"/>
                <p:cNvSpPr/>
                <p:nvPr/>
              </p:nvSpPr>
              <p:spPr>
                <a:xfrm>
                  <a:off x="681317" y="3585882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Show Ranking</a:t>
                  </a:r>
                  <a:endParaRPr lang="zh-TW" altLang="en-US" dirty="0"/>
                </a:p>
              </p:txBody>
            </p:sp>
            <p:sp>
              <p:nvSpPr>
                <p:cNvPr id="10" name="流程圖: 程序 9"/>
                <p:cNvSpPr/>
                <p:nvPr/>
              </p:nvSpPr>
              <p:spPr>
                <a:xfrm>
                  <a:off x="4437526" y="3564000"/>
                  <a:ext cx="1416424" cy="8426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Game Activity</a:t>
                  </a:r>
                  <a:endParaRPr lang="zh-TW" altLang="en-US" dirty="0"/>
                </a:p>
              </p:txBody>
            </p:sp>
            <p:sp>
              <p:nvSpPr>
                <p:cNvPr id="11" name="流程圖: 資料 10"/>
                <p:cNvSpPr/>
                <p:nvPr/>
              </p:nvSpPr>
              <p:spPr>
                <a:xfrm>
                  <a:off x="4104000" y="5235389"/>
                  <a:ext cx="2079814" cy="681319"/>
                </a:xfrm>
                <a:prstGeom prst="flowChartInputOutpu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User</a:t>
                  </a:r>
                </a:p>
                <a:p>
                  <a:pPr algn="ctr"/>
                  <a:r>
                    <a:rPr lang="en-US" altLang="zh-TW" dirty="0" smtClean="0"/>
                    <a:t>Interaction</a:t>
                  </a:r>
                  <a:endParaRPr lang="zh-TW" altLang="en-US" dirty="0"/>
                </a:p>
              </p:txBody>
            </p:sp>
            <p:sp>
              <p:nvSpPr>
                <p:cNvPr id="13" name="流程圖: 替代處理程序 12"/>
                <p:cNvSpPr/>
                <p:nvPr/>
              </p:nvSpPr>
              <p:spPr>
                <a:xfrm>
                  <a:off x="8424000" y="3576920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Record</a:t>
                  </a:r>
                </a:p>
                <a:p>
                  <a:pPr algn="ctr"/>
                  <a:r>
                    <a:rPr lang="en-US" altLang="zh-TW" dirty="0" smtClean="0"/>
                    <a:t>Score</a:t>
                  </a:r>
                  <a:endParaRPr lang="zh-TW" altLang="en-US" dirty="0"/>
                </a:p>
              </p:txBody>
            </p:sp>
            <p:sp>
              <p:nvSpPr>
                <p:cNvPr id="14" name="流程圖: 替代處理程序 13"/>
                <p:cNvSpPr/>
                <p:nvPr/>
              </p:nvSpPr>
              <p:spPr>
                <a:xfrm>
                  <a:off x="8426824" y="5127816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Quit</a:t>
                  </a:r>
                </a:p>
              </p:txBody>
            </p:sp>
            <p:sp>
              <p:nvSpPr>
                <p:cNvPr id="15" name="流程圖: 結束點 14"/>
                <p:cNvSpPr/>
                <p:nvPr/>
              </p:nvSpPr>
              <p:spPr>
                <a:xfrm>
                  <a:off x="788893" y="2098800"/>
                  <a:ext cx="1201270" cy="555812"/>
                </a:xfrm>
                <a:prstGeom prst="flowChartTermina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Start/End</a:t>
                  </a:r>
                  <a:endParaRPr lang="zh-TW" altLang="en-US" dirty="0"/>
                </a:p>
              </p:txBody>
            </p:sp>
            <p:sp>
              <p:nvSpPr>
                <p:cNvPr id="17" name="流程圖: 替代處理程序 16"/>
                <p:cNvSpPr/>
                <p:nvPr/>
              </p:nvSpPr>
              <p:spPr>
                <a:xfrm>
                  <a:off x="8352000" y="1990800"/>
                  <a:ext cx="1183341" cy="753035"/>
                </a:xfrm>
                <a:prstGeom prst="flowChartAlternateProcess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Restart</a:t>
                  </a:r>
                  <a:endParaRPr lang="zh-TW" altLang="en-US" dirty="0"/>
                </a:p>
              </p:txBody>
            </p:sp>
            <p:sp>
              <p:nvSpPr>
                <p:cNvPr id="19" name="流程圖: 程序 18"/>
                <p:cNvSpPr/>
                <p:nvPr/>
              </p:nvSpPr>
              <p:spPr>
                <a:xfrm>
                  <a:off x="6320115" y="1944000"/>
                  <a:ext cx="1416424" cy="8426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Game</a:t>
                  </a:r>
                </a:p>
                <a:p>
                  <a:pPr algn="ctr"/>
                  <a:r>
                    <a:rPr lang="en-US" altLang="zh-TW" dirty="0" smtClean="0"/>
                    <a:t>Reset</a:t>
                  </a:r>
                  <a:endParaRPr lang="zh-TW" altLang="en-US" dirty="0"/>
                </a:p>
              </p:txBody>
            </p:sp>
            <p:sp>
              <p:nvSpPr>
                <p:cNvPr id="20" name="流程圖: 決策 19"/>
                <p:cNvSpPr/>
                <p:nvPr/>
              </p:nvSpPr>
              <p:spPr>
                <a:xfrm>
                  <a:off x="6257365" y="3564000"/>
                  <a:ext cx="1631576" cy="824754"/>
                </a:xfrm>
                <a:prstGeom prst="flowChartDecision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Game</a:t>
                  </a:r>
                </a:p>
                <a:p>
                  <a:pPr algn="ctr"/>
                  <a:r>
                    <a:rPr lang="en-US" altLang="zh-TW" dirty="0" smtClean="0"/>
                    <a:t>Over</a:t>
                  </a:r>
                  <a:endParaRPr lang="zh-TW" altLang="en-US" dirty="0"/>
                </a:p>
              </p:txBody>
            </p:sp>
            <p:cxnSp>
              <p:nvCxnSpPr>
                <p:cNvPr id="23" name="直線單箭頭接點 22"/>
                <p:cNvCxnSpPr>
                  <a:stCxn id="15" idx="3"/>
                  <a:endCxn id="6" idx="1"/>
                </p:cNvCxnSpPr>
                <p:nvPr/>
              </p:nvCxnSpPr>
              <p:spPr>
                <a:xfrm flipV="1">
                  <a:off x="1990163" y="2375646"/>
                  <a:ext cx="537883" cy="10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/>
                <p:cNvCxnSpPr>
                  <a:stCxn id="6" idx="3"/>
                  <a:endCxn id="7" idx="1"/>
                </p:cNvCxnSpPr>
                <p:nvPr/>
              </p:nvCxnSpPr>
              <p:spPr>
                <a:xfrm flipV="1">
                  <a:off x="3944470" y="2370918"/>
                  <a:ext cx="591671" cy="472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肘形接點 38"/>
                <p:cNvCxnSpPr>
                  <a:stCxn id="6" idx="2"/>
                  <a:endCxn id="9" idx="0"/>
                </p:cNvCxnSpPr>
                <p:nvPr/>
              </p:nvCxnSpPr>
              <p:spPr>
                <a:xfrm rot="5400000">
                  <a:off x="1860176" y="2209799"/>
                  <a:ext cx="788895" cy="196327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肘形接點 40"/>
                <p:cNvCxnSpPr>
                  <a:endCxn id="8" idx="0"/>
                </p:cNvCxnSpPr>
                <p:nvPr/>
              </p:nvCxnSpPr>
              <p:spPr>
                <a:xfrm rot="5400000">
                  <a:off x="1264025" y="3227294"/>
                  <a:ext cx="1981199" cy="1945340"/>
                </a:xfrm>
                <a:prstGeom prst="bentConnector3">
                  <a:avLst>
                    <a:gd name="adj1" fmla="val 76245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>
                  <a:stCxn id="11" idx="1"/>
                  <a:endCxn id="10" idx="2"/>
                </p:cNvCxnSpPr>
                <p:nvPr/>
              </p:nvCxnSpPr>
              <p:spPr>
                <a:xfrm rot="5400000" flipH="1" flipV="1">
                  <a:off x="4730469" y="4820121"/>
                  <a:ext cx="828707" cy="1831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單箭頭接點 60"/>
                <p:cNvCxnSpPr>
                  <a:stCxn id="20" idx="3"/>
                  <a:endCxn id="13" idx="1"/>
                </p:cNvCxnSpPr>
                <p:nvPr/>
              </p:nvCxnSpPr>
              <p:spPr>
                <a:xfrm flipV="1">
                  <a:off x="7888941" y="3953438"/>
                  <a:ext cx="535059" cy="2293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肘形接點 66"/>
                <p:cNvCxnSpPr>
                  <a:endCxn id="17" idx="2"/>
                </p:cNvCxnSpPr>
                <p:nvPr/>
              </p:nvCxnSpPr>
              <p:spPr>
                <a:xfrm rot="5400000" flipH="1" flipV="1">
                  <a:off x="7917371" y="2971958"/>
                  <a:ext cx="1254423" cy="79817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圖案 71"/>
                <p:cNvCxnSpPr>
                  <a:endCxn id="14" idx="1"/>
                </p:cNvCxnSpPr>
                <p:nvPr/>
              </p:nvCxnSpPr>
              <p:spPr>
                <a:xfrm rot="16200000" flipH="1">
                  <a:off x="7512421" y="4589931"/>
                  <a:ext cx="1541934" cy="286871"/>
                </a:xfrm>
                <a:prstGeom prst="bentConnector2">
                  <a:avLst/>
                </a:prstGeom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圖案 73"/>
                <p:cNvCxnSpPr>
                  <a:stCxn id="14" idx="2"/>
                </p:cNvCxnSpPr>
                <p:nvPr/>
              </p:nvCxnSpPr>
              <p:spPr>
                <a:xfrm rot="5400000" flipH="1">
                  <a:off x="4796116" y="1658473"/>
                  <a:ext cx="3083863" cy="5360895"/>
                </a:xfrm>
                <a:prstGeom prst="bentConnector4">
                  <a:avLst>
                    <a:gd name="adj1" fmla="val -13227"/>
                    <a:gd name="adj2" fmla="val 100000"/>
                  </a:avLst>
                </a:prstGeom>
                <a:ln w="28575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單箭頭接點 83"/>
                <p:cNvCxnSpPr>
                  <a:stCxn id="17" idx="1"/>
                  <a:endCxn id="19" idx="3"/>
                </p:cNvCxnSpPr>
                <p:nvPr/>
              </p:nvCxnSpPr>
              <p:spPr>
                <a:xfrm rot="10800000">
                  <a:off x="7736540" y="2365342"/>
                  <a:ext cx="615461" cy="1977"/>
                </a:xfrm>
                <a:prstGeom prst="straightConnector1">
                  <a:avLst/>
                </a:prstGeom>
                <a:ln w="28575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單箭頭接點 85"/>
                <p:cNvCxnSpPr>
                  <a:stCxn id="19" idx="1"/>
                  <a:endCxn id="7" idx="3"/>
                </p:cNvCxnSpPr>
                <p:nvPr/>
              </p:nvCxnSpPr>
              <p:spPr>
                <a:xfrm rot="10800000" flipV="1">
                  <a:off x="5719483" y="2365340"/>
                  <a:ext cx="600633" cy="557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/>
                <p:cNvCxnSpPr>
                  <a:stCxn id="13" idx="2"/>
                  <a:endCxn id="14" idx="0"/>
                </p:cNvCxnSpPr>
                <p:nvPr/>
              </p:nvCxnSpPr>
              <p:spPr>
                <a:xfrm rot="16200000" flipH="1">
                  <a:off x="8618153" y="4727473"/>
                  <a:ext cx="797861" cy="2824"/>
                </a:xfrm>
                <a:prstGeom prst="straightConnector1">
                  <a:avLst/>
                </a:prstGeom>
                <a:ln w="28575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圖案 98"/>
                <p:cNvCxnSpPr>
                  <a:stCxn id="20" idx="2"/>
                </p:cNvCxnSpPr>
                <p:nvPr/>
              </p:nvCxnSpPr>
              <p:spPr>
                <a:xfrm rot="5400000" flipH="1">
                  <a:off x="6407258" y="3722860"/>
                  <a:ext cx="85695" cy="1246094"/>
                </a:xfrm>
                <a:prstGeom prst="bentConnector4">
                  <a:avLst>
                    <a:gd name="adj1" fmla="val -266760"/>
                    <a:gd name="adj2" fmla="val 82734"/>
                  </a:avLst>
                </a:prstGeom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" name="文字方塊 101"/>
            <p:cNvSpPr txBox="1"/>
            <p:nvPr/>
          </p:nvSpPr>
          <p:spPr>
            <a:xfrm>
              <a:off x="8588187" y="4177553"/>
              <a:ext cx="340660" cy="37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7646892" y="4616823"/>
              <a:ext cx="340660" cy="37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2596" y="34834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D2D3-4A6D-4E53-8162-F13D75092E48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2375648" y="1775014"/>
            <a:ext cx="7351059" cy="4365813"/>
            <a:chOff x="2375648" y="1775014"/>
            <a:chExt cx="7351059" cy="4365813"/>
          </a:xfrm>
        </p:grpSpPr>
        <p:sp>
          <p:nvSpPr>
            <p:cNvPr id="7" name="矩形 6"/>
            <p:cNvSpPr/>
            <p:nvPr/>
          </p:nvSpPr>
          <p:spPr>
            <a:xfrm>
              <a:off x="4840942" y="1775014"/>
              <a:ext cx="2438400" cy="216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View </a:t>
              </a:r>
            </a:p>
            <a:p>
              <a:pPr algn="ctr"/>
              <a:r>
                <a:rPr lang="en-US" altLang="zh-TW" sz="2800" b="1" dirty="0" smtClean="0"/>
                <a:t>System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375648" y="3971368"/>
              <a:ext cx="2438400" cy="216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Animation System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288307" y="3971367"/>
              <a:ext cx="2438400" cy="216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Game </a:t>
              </a:r>
            </a:p>
            <a:p>
              <a:pPr algn="ctr"/>
              <a:r>
                <a:rPr lang="en-US" altLang="zh-TW" sz="2800" b="1" dirty="0" smtClean="0"/>
                <a:t>System</a:t>
              </a: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599764" y="2294965"/>
              <a:ext cx="1972236" cy="1219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 Interaction</a:t>
              </a:r>
            </a:p>
            <a:p>
              <a:pPr algn="ctr"/>
              <a:r>
                <a:rPr lang="en-US" altLang="zh-TW" dirty="0" smtClean="0"/>
                <a:t>Screen Display</a:t>
              </a: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5100917" y="4491318"/>
              <a:ext cx="1972236" cy="1219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Bitmap Process</a:t>
              </a:r>
            </a:p>
            <a:p>
              <a:pPr algn="ctr"/>
              <a:r>
                <a:rPr lang="en-US" altLang="zh-TW" dirty="0" smtClean="0"/>
                <a:t>Sprite</a:t>
              </a:r>
            </a:p>
            <a:p>
              <a:pPr algn="ctr"/>
              <a:r>
                <a:rPr lang="en-US" altLang="zh-TW" dirty="0" smtClean="0"/>
                <a:t>Surface Renderer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512424" y="2330824"/>
              <a:ext cx="1972236" cy="1219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Greedy Snake</a:t>
              </a:r>
            </a:p>
          </p:txBody>
        </p:sp>
        <p:cxnSp>
          <p:nvCxnSpPr>
            <p:cNvPr id="23" name="圖案 22"/>
            <p:cNvCxnSpPr>
              <a:stCxn id="18" idx="2"/>
            </p:cNvCxnSpPr>
            <p:nvPr/>
          </p:nvCxnSpPr>
          <p:spPr>
            <a:xfrm rot="16200000" flipH="1">
              <a:off x="4105835" y="2994212"/>
              <a:ext cx="179295" cy="1219200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0" idx="2"/>
              <a:endCxn id="8" idx="0"/>
            </p:cNvCxnSpPr>
            <p:nvPr/>
          </p:nvCxnSpPr>
          <p:spPr>
            <a:xfrm rot="16200000" flipH="1">
              <a:off x="8292353" y="3756212"/>
              <a:ext cx="421343" cy="896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圖案 28"/>
            <p:cNvCxnSpPr>
              <a:stCxn id="19" idx="0"/>
            </p:cNvCxnSpPr>
            <p:nvPr/>
          </p:nvCxnSpPr>
          <p:spPr>
            <a:xfrm rot="16200000" flipV="1">
              <a:off x="5360894" y="3765177"/>
              <a:ext cx="206188" cy="1246094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778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1125</TotalTime>
  <Words>213</Words>
  <Application>Microsoft Office PowerPoint</Application>
  <PresentationFormat>自訂</PresentationFormat>
  <Paragraphs>138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模組</vt:lpstr>
      <vt:lpstr>Android Application Project Greedy Mouse</vt:lpstr>
      <vt:lpstr>Outline</vt:lpstr>
      <vt:lpstr>Introduction</vt:lpstr>
      <vt:lpstr>Introduction</vt:lpstr>
      <vt:lpstr>Introduction</vt:lpstr>
      <vt:lpstr>Introduction</vt:lpstr>
      <vt:lpstr>Introduction</vt:lpstr>
      <vt:lpstr>Flow Chart</vt:lpstr>
      <vt:lpstr>Implementation</vt:lpstr>
      <vt:lpstr>Implementation—Game System</vt:lpstr>
      <vt:lpstr>Implementation—Animation System</vt:lpstr>
      <vt:lpstr>Implementation—View System</vt:lpstr>
      <vt:lpstr>Source</vt:lpstr>
      <vt:lpstr>Credit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Recursively Sorted Switching Complex Filter</dc:title>
  <dc:creator>User</dc:creator>
  <cp:lastModifiedBy>User</cp:lastModifiedBy>
  <cp:revision>114</cp:revision>
  <dcterms:created xsi:type="dcterms:W3CDTF">2014-03-10T09:06:14Z</dcterms:created>
  <dcterms:modified xsi:type="dcterms:W3CDTF">2017-05-08T05:32:23Z</dcterms:modified>
</cp:coreProperties>
</file>