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8470" y="1233805"/>
            <a:ext cx="4263390" cy="4240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213485"/>
            <a:ext cx="4316095" cy="4264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50160" y="831850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Top view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019415" y="793115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Bottom view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16200000">
            <a:off x="3030220" y="4572000"/>
            <a:ext cx="1143000" cy="1671955"/>
            <a:chOff x="5246" y="7588"/>
            <a:chExt cx="1889" cy="1969"/>
          </a:xfrm>
        </p:grpSpPr>
        <p:sp>
          <p:nvSpPr>
            <p:cNvPr id="18" name="Text Box 17"/>
            <p:cNvSpPr txBox="1"/>
            <p:nvPr/>
          </p:nvSpPr>
          <p:spPr>
            <a:xfrm>
              <a:off x="5246" y="7588"/>
              <a:ext cx="1889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OUTPUT common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5246" y="7798"/>
              <a:ext cx="1889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OUTPUT 6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5246" y="8008"/>
              <a:ext cx="1889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OUTPUT 5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5246" y="8218"/>
              <a:ext cx="1889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OUTPUT 4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5246" y="8428"/>
              <a:ext cx="1889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OUTPUT 3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5246" y="8638"/>
              <a:ext cx="1889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OUTPUT 2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5246" y="8848"/>
              <a:ext cx="1889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OUTPUT 1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5246" y="9268"/>
              <a:ext cx="1889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GND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246" y="9058"/>
              <a:ext cx="1889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GND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</p:grpSp>
      <p:sp>
        <p:nvSpPr>
          <p:cNvPr id="29" name="Text Box 28"/>
          <p:cNvSpPr txBox="1"/>
          <p:nvPr/>
        </p:nvSpPr>
        <p:spPr>
          <a:xfrm rot="16200000">
            <a:off x="7738110" y="528955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5V OUT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 rot="16200000">
            <a:off x="7916545" y="528955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INPUT 6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 rot="16200000">
            <a:off x="8094345" y="528955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  <a:sym typeface="+mn-ea"/>
              </a:rPr>
              <a:t>INPUT</a:t>
            </a:r>
            <a:r>
              <a:rPr lang="en-US" sz="1000" b="1">
                <a:solidFill>
                  <a:srgbClr val="0070C0"/>
                </a:solidFill>
              </a:rPr>
              <a:t> 5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 rot="16200000">
            <a:off x="8272780" y="528955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  <a:sym typeface="+mn-ea"/>
              </a:rPr>
              <a:t>INPUT</a:t>
            </a:r>
            <a:r>
              <a:rPr lang="en-US" sz="1000" b="1">
                <a:solidFill>
                  <a:srgbClr val="0070C0"/>
                </a:solidFill>
              </a:rPr>
              <a:t> 4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 rot="16200000">
            <a:off x="8451215" y="528955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  <a:sym typeface="+mn-ea"/>
              </a:rPr>
              <a:t>INPUT</a:t>
            </a:r>
            <a:r>
              <a:rPr lang="en-US" sz="1000" b="1">
                <a:solidFill>
                  <a:srgbClr val="0070C0"/>
                </a:solidFill>
              </a:rPr>
              <a:t> 3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 rot="16200000">
            <a:off x="8629650" y="528955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  <a:sym typeface="+mn-ea"/>
              </a:rPr>
              <a:t>INPUT</a:t>
            </a:r>
            <a:r>
              <a:rPr lang="en-US" sz="1000" b="1">
                <a:solidFill>
                  <a:srgbClr val="0070C0"/>
                </a:solidFill>
              </a:rPr>
              <a:t> 2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 rot="16200000">
            <a:off x="8808085" y="528955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  <a:sym typeface="+mn-ea"/>
              </a:rPr>
              <a:t>INPUT</a:t>
            </a:r>
            <a:r>
              <a:rPr lang="en-US" sz="1000" b="1">
                <a:solidFill>
                  <a:srgbClr val="0070C0"/>
                </a:solidFill>
              </a:rPr>
              <a:t> 1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 rot="16200000">
            <a:off x="9164320" y="528955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OUT1 / SDA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 rot="16200000">
            <a:off x="8985885" y="528955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OUT2 / SCL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34175" y="1019175"/>
            <a:ext cx="333375" cy="419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8470" y="871855"/>
            <a:ext cx="4263390" cy="4240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854710"/>
            <a:ext cx="4316095" cy="4264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50160" y="469900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Top view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019415" y="431165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Bottom view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34175" y="657225"/>
            <a:ext cx="333375" cy="419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280797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2</a:t>
            </a:r>
            <a:endParaRPr lang="en-US" sz="1000"/>
          </a:p>
        </p:txBody>
      </p:sp>
      <p:sp>
        <p:nvSpPr>
          <p:cNvPr id="64" name="Text Box 63"/>
          <p:cNvSpPr txBox="1"/>
          <p:nvPr/>
        </p:nvSpPr>
        <p:spPr>
          <a:xfrm>
            <a:off x="297815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3</a:t>
            </a:r>
            <a:endParaRPr lang="en-US" sz="1000"/>
          </a:p>
        </p:txBody>
      </p:sp>
      <p:sp>
        <p:nvSpPr>
          <p:cNvPr id="65" name="Text Box 64"/>
          <p:cNvSpPr txBox="1"/>
          <p:nvPr/>
        </p:nvSpPr>
        <p:spPr>
          <a:xfrm>
            <a:off x="314452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4</a:t>
            </a:r>
            <a:endParaRPr lang="en-US" sz="1000"/>
          </a:p>
        </p:txBody>
      </p:sp>
      <p:sp>
        <p:nvSpPr>
          <p:cNvPr id="66" name="Text Box 65"/>
          <p:cNvSpPr txBox="1"/>
          <p:nvPr/>
        </p:nvSpPr>
        <p:spPr>
          <a:xfrm>
            <a:off x="333184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5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351091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6</a:t>
            </a:r>
            <a:endParaRPr lang="en-US" sz="1000"/>
          </a:p>
        </p:txBody>
      </p:sp>
      <p:sp>
        <p:nvSpPr>
          <p:cNvPr id="68" name="Text Box 67"/>
          <p:cNvSpPr txBox="1"/>
          <p:nvPr/>
        </p:nvSpPr>
        <p:spPr>
          <a:xfrm>
            <a:off x="369252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7</a:t>
            </a:r>
            <a:endParaRPr lang="en-US" sz="1000"/>
          </a:p>
        </p:txBody>
      </p:sp>
      <p:sp>
        <p:nvSpPr>
          <p:cNvPr id="69" name="Text Box 68"/>
          <p:cNvSpPr txBox="1"/>
          <p:nvPr/>
        </p:nvSpPr>
        <p:spPr>
          <a:xfrm>
            <a:off x="386778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8</a:t>
            </a:r>
            <a:endParaRPr lang="en-US" sz="1000"/>
          </a:p>
        </p:txBody>
      </p:sp>
      <p:sp>
        <p:nvSpPr>
          <p:cNvPr id="70" name="Text Box 69"/>
          <p:cNvSpPr txBox="1"/>
          <p:nvPr/>
        </p:nvSpPr>
        <p:spPr>
          <a:xfrm>
            <a:off x="405257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9</a:t>
            </a:r>
            <a:endParaRPr lang="en-US" sz="1000"/>
          </a:p>
        </p:txBody>
      </p:sp>
      <p:sp>
        <p:nvSpPr>
          <p:cNvPr id="79" name="Text Box 78"/>
          <p:cNvSpPr txBox="1"/>
          <p:nvPr/>
        </p:nvSpPr>
        <p:spPr>
          <a:xfrm>
            <a:off x="2624455" y="5114925"/>
            <a:ext cx="516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</a:t>
            </a:r>
            <a:endParaRPr lang="en-US" sz="1000"/>
          </a:p>
        </p:txBody>
      </p:sp>
      <p:sp>
        <p:nvSpPr>
          <p:cNvPr id="82" name="Text Box 81"/>
          <p:cNvSpPr txBox="1"/>
          <p:nvPr/>
        </p:nvSpPr>
        <p:spPr>
          <a:xfrm rot="16200000">
            <a:off x="2308225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common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3" name="Text Box 82"/>
          <p:cNvSpPr txBox="1"/>
          <p:nvPr/>
        </p:nvSpPr>
        <p:spPr>
          <a:xfrm rot="16200000">
            <a:off x="248666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6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4" name="Text Box 83"/>
          <p:cNvSpPr txBox="1"/>
          <p:nvPr/>
        </p:nvSpPr>
        <p:spPr>
          <a:xfrm rot="16200000">
            <a:off x="266573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5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5" name="Text Box 84"/>
          <p:cNvSpPr txBox="1"/>
          <p:nvPr/>
        </p:nvSpPr>
        <p:spPr>
          <a:xfrm rot="16200000">
            <a:off x="2844165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4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6" name="Text Box 85"/>
          <p:cNvSpPr txBox="1"/>
          <p:nvPr/>
        </p:nvSpPr>
        <p:spPr>
          <a:xfrm rot="16200000">
            <a:off x="302260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3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 rot="16200000">
            <a:off x="3201035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2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 rot="16200000">
            <a:off x="337947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1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 rot="16200000">
            <a:off x="372110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GND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90" name="Text Box 89"/>
          <p:cNvSpPr txBox="1"/>
          <p:nvPr/>
        </p:nvSpPr>
        <p:spPr>
          <a:xfrm rot="16200000">
            <a:off x="3556635" y="5741035"/>
            <a:ext cx="1143000" cy="245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GND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8058150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10</a:t>
            </a:r>
            <a:endParaRPr lang="en-US" sz="1000"/>
          </a:p>
        </p:txBody>
      </p:sp>
      <p:sp>
        <p:nvSpPr>
          <p:cNvPr id="105" name="Text Box 104"/>
          <p:cNvSpPr txBox="1"/>
          <p:nvPr/>
        </p:nvSpPr>
        <p:spPr>
          <a:xfrm>
            <a:off x="8241030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11</a:t>
            </a:r>
            <a:endParaRPr lang="en-US" sz="1000"/>
          </a:p>
        </p:txBody>
      </p:sp>
      <p:sp>
        <p:nvSpPr>
          <p:cNvPr id="106" name="Text Box 105"/>
          <p:cNvSpPr txBox="1"/>
          <p:nvPr/>
        </p:nvSpPr>
        <p:spPr>
          <a:xfrm>
            <a:off x="842454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12</a:t>
            </a:r>
            <a:endParaRPr lang="en-US" sz="1000"/>
          </a:p>
        </p:txBody>
      </p:sp>
      <p:sp>
        <p:nvSpPr>
          <p:cNvPr id="107" name="Text Box 106"/>
          <p:cNvSpPr txBox="1"/>
          <p:nvPr/>
        </p:nvSpPr>
        <p:spPr>
          <a:xfrm>
            <a:off x="858964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13</a:t>
            </a:r>
            <a:endParaRPr lang="en-US" sz="1000"/>
          </a:p>
        </p:txBody>
      </p:sp>
      <p:sp>
        <p:nvSpPr>
          <p:cNvPr id="108" name="Text Box 107"/>
          <p:cNvSpPr txBox="1"/>
          <p:nvPr/>
        </p:nvSpPr>
        <p:spPr>
          <a:xfrm>
            <a:off x="876871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14</a:t>
            </a:r>
            <a:endParaRPr lang="en-US" sz="1000"/>
          </a:p>
        </p:txBody>
      </p:sp>
      <p:sp>
        <p:nvSpPr>
          <p:cNvPr id="109" name="Text Box 108"/>
          <p:cNvSpPr txBox="1"/>
          <p:nvPr/>
        </p:nvSpPr>
        <p:spPr>
          <a:xfrm>
            <a:off x="8929370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15</a:t>
            </a:r>
            <a:endParaRPr lang="en-US" sz="1000"/>
          </a:p>
        </p:txBody>
      </p:sp>
      <p:sp>
        <p:nvSpPr>
          <p:cNvPr id="110" name="Text Box 109"/>
          <p:cNvSpPr txBox="1"/>
          <p:nvPr/>
        </p:nvSpPr>
        <p:spPr>
          <a:xfrm>
            <a:off x="911288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16</a:t>
            </a:r>
            <a:endParaRPr lang="en-US" sz="1000"/>
          </a:p>
        </p:txBody>
      </p:sp>
      <p:grpSp>
        <p:nvGrpSpPr>
          <p:cNvPr id="111" name="Group 110"/>
          <p:cNvGrpSpPr/>
          <p:nvPr/>
        </p:nvGrpSpPr>
        <p:grpSpPr>
          <a:xfrm rot="0">
            <a:off x="8193405" y="5297805"/>
            <a:ext cx="1654810" cy="1146810"/>
            <a:chOff x="10011" y="6923"/>
            <a:chExt cx="2636" cy="1806"/>
          </a:xfrm>
        </p:grpSpPr>
        <p:sp>
          <p:nvSpPr>
            <p:cNvPr id="112" name="Text Box 111"/>
            <p:cNvSpPr txBox="1"/>
            <p:nvPr/>
          </p:nvSpPr>
          <p:spPr>
            <a:xfrm rot="16200000">
              <a:off x="9306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5V OUT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 rot="16200000">
              <a:off x="9590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INPUT 6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4" name="Text Box 113"/>
            <p:cNvSpPr txBox="1"/>
            <p:nvPr/>
          </p:nvSpPr>
          <p:spPr>
            <a:xfrm rot="16200000">
              <a:off x="9870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5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5" name="Text Box 114"/>
            <p:cNvSpPr txBox="1"/>
            <p:nvPr/>
          </p:nvSpPr>
          <p:spPr>
            <a:xfrm rot="16200000">
              <a:off x="10150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4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6" name="Text Box 115"/>
            <p:cNvSpPr txBox="1"/>
            <p:nvPr/>
          </p:nvSpPr>
          <p:spPr>
            <a:xfrm rot="16200000">
              <a:off x="10431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3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7" name="Text Box 116"/>
            <p:cNvSpPr txBox="1"/>
            <p:nvPr/>
          </p:nvSpPr>
          <p:spPr>
            <a:xfrm rot="16200000">
              <a:off x="10712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2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 rot="16200000">
              <a:off x="10992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1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24" name="Text Box 123"/>
            <p:cNvSpPr txBox="1"/>
            <p:nvPr/>
          </p:nvSpPr>
          <p:spPr>
            <a:xfrm rot="16200000">
              <a:off x="11552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OUT1 / SDA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25" name="Text Box 124"/>
            <p:cNvSpPr txBox="1"/>
            <p:nvPr/>
          </p:nvSpPr>
          <p:spPr>
            <a:xfrm rot="16200000">
              <a:off x="11287" y="7627"/>
              <a:ext cx="1800" cy="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OUT2 / SCL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</p:grpSp>
      <p:sp>
        <p:nvSpPr>
          <p:cNvPr id="126" name="Text Box 125"/>
          <p:cNvSpPr txBox="1"/>
          <p:nvPr/>
        </p:nvSpPr>
        <p:spPr>
          <a:xfrm>
            <a:off x="9291955" y="5123815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17</a:t>
            </a:r>
            <a:endParaRPr lang="en-US" sz="1000"/>
          </a:p>
        </p:txBody>
      </p:sp>
      <p:sp>
        <p:nvSpPr>
          <p:cNvPr id="127" name="Text Box 126"/>
          <p:cNvSpPr txBox="1"/>
          <p:nvPr/>
        </p:nvSpPr>
        <p:spPr>
          <a:xfrm>
            <a:off x="9467215" y="511683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18</a:t>
            </a:r>
            <a:endParaRPr lang="en-US" sz="10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6172200"/>
            <a:ext cx="0" cy="685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71600" y="6172200"/>
            <a:ext cx="0" cy="685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617220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0" y="6172200"/>
            <a:ext cx="0" cy="685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00200" y="6172200"/>
            <a:ext cx="0" cy="685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52600" y="6172200"/>
            <a:ext cx="0" cy="6858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28800" y="617220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05000" y="6172200"/>
            <a:ext cx="0" cy="685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6172200"/>
            <a:ext cx="0" cy="685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57400" y="617220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33600" y="6172200"/>
            <a:ext cx="0" cy="685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09800" y="6172200"/>
            <a:ext cx="0" cy="685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86000" y="617220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362200" y="6172200"/>
            <a:ext cx="0" cy="685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438400" y="6172200"/>
            <a:ext cx="0" cy="685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514600" y="6172200"/>
            <a:ext cx="0" cy="685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590800" y="6172200"/>
            <a:ext cx="0" cy="6858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5486400"/>
            <a:ext cx="0" cy="685800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" y="5486400"/>
            <a:ext cx="0" cy="68580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0" y="5486400"/>
            <a:ext cx="0" cy="685800"/>
          </a:xfrm>
          <a:prstGeom prst="line">
            <a:avLst/>
          </a:prstGeom>
          <a:ln w="3810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4000" y="5486400"/>
            <a:ext cx="0" cy="68580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00200" y="5486400"/>
            <a:ext cx="0" cy="68580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76400" y="5486400"/>
            <a:ext cx="0" cy="685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52600" y="5486400"/>
            <a:ext cx="0" cy="6858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28800" y="5486400"/>
            <a:ext cx="0" cy="685800"/>
          </a:xfrm>
          <a:prstGeom prst="line">
            <a:avLst/>
          </a:prstGeom>
          <a:ln w="381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05000" y="5486400"/>
            <a:ext cx="0" cy="685800"/>
          </a:xfrm>
          <a:prstGeom prst="line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81200" y="5486400"/>
            <a:ext cx="0" cy="685800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57400" y="5486400"/>
            <a:ext cx="0" cy="685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33600" y="5486400"/>
            <a:ext cx="0" cy="6858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09800" y="5486400"/>
            <a:ext cx="0" cy="68580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86000" y="5486400"/>
            <a:ext cx="0" cy="68580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62200" y="5486400"/>
            <a:ext cx="0" cy="685800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38400" y="5486400"/>
            <a:ext cx="0" cy="685800"/>
          </a:xfrm>
          <a:prstGeom prst="line">
            <a:avLst/>
          </a:prstGeom>
          <a:ln w="3810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14600" y="5486400"/>
            <a:ext cx="0" cy="685800"/>
          </a:xfrm>
          <a:prstGeom prst="line">
            <a:avLst/>
          </a:prstGeom>
          <a:ln w="381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90800" y="5486400"/>
            <a:ext cx="0" cy="68580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/>
          <p:cNvGrpSpPr/>
          <p:nvPr/>
        </p:nvGrpSpPr>
        <p:grpSpPr>
          <a:xfrm>
            <a:off x="8315325" y="4495800"/>
            <a:ext cx="1414145" cy="685800"/>
            <a:chOff x="13080" y="7080"/>
            <a:chExt cx="1920" cy="1080"/>
          </a:xfrm>
        </p:grpSpPr>
        <p:grpSp>
          <p:nvGrpSpPr>
            <p:cNvPr id="304" name="Group 303"/>
            <p:cNvGrpSpPr/>
            <p:nvPr/>
          </p:nvGrpSpPr>
          <p:grpSpPr>
            <a:xfrm>
              <a:off x="13320" y="7080"/>
              <a:ext cx="0" cy="1080"/>
              <a:chOff x="360" y="5880"/>
              <a:chExt cx="0" cy="108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360" y="5880"/>
                <a:ext cx="0" cy="10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60" y="5880"/>
                <a:ext cx="0" cy="1080"/>
              </a:xfrm>
              <a:prstGeom prst="line">
                <a:avLst/>
              </a:prstGeom>
              <a:ln w="38100">
                <a:solidFill>
                  <a:srgbClr val="FFFF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3560" y="7080"/>
              <a:ext cx="0" cy="1080"/>
              <a:chOff x="600" y="5880"/>
              <a:chExt cx="0" cy="1080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600" y="5880"/>
                <a:ext cx="0" cy="108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600" y="5880"/>
                <a:ext cx="0" cy="108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15000" y="7080"/>
              <a:ext cx="0" cy="1080"/>
              <a:chOff x="840" y="5880"/>
              <a:chExt cx="0" cy="108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840" y="5880"/>
                <a:ext cx="0" cy="108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40" y="5880"/>
                <a:ext cx="0" cy="108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/>
            <p:nvPr/>
          </p:nvGrpSpPr>
          <p:grpSpPr>
            <a:xfrm>
              <a:off x="14760" y="7080"/>
              <a:ext cx="0" cy="1080"/>
              <a:chOff x="960" y="5880"/>
              <a:chExt cx="0" cy="1080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960" y="5880"/>
                <a:ext cx="0" cy="10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960" y="5880"/>
                <a:ext cx="0" cy="108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3800" y="7080"/>
              <a:ext cx="0" cy="1080"/>
              <a:chOff x="1080" y="5880"/>
              <a:chExt cx="0" cy="108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080" y="5880"/>
                <a:ext cx="0" cy="108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080" y="5880"/>
                <a:ext cx="0" cy="1080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/>
            <p:cNvGrpSpPr/>
            <p:nvPr/>
          </p:nvGrpSpPr>
          <p:grpSpPr>
            <a:xfrm>
              <a:off x="13080" y="7080"/>
              <a:ext cx="0" cy="1080"/>
              <a:chOff x="1320" y="5880"/>
              <a:chExt cx="0" cy="108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1320" y="5880"/>
                <a:ext cx="0" cy="10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320" y="5880"/>
                <a:ext cx="0" cy="108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/>
            <p:cNvGrpSpPr/>
            <p:nvPr/>
          </p:nvGrpSpPr>
          <p:grpSpPr>
            <a:xfrm>
              <a:off x="14040" y="7080"/>
              <a:ext cx="0" cy="1080"/>
              <a:chOff x="1560" y="5880"/>
              <a:chExt cx="0" cy="108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1560" y="5880"/>
                <a:ext cx="0" cy="1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60" y="5880"/>
                <a:ext cx="0" cy="108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/>
            <p:cNvGrpSpPr/>
            <p:nvPr/>
          </p:nvGrpSpPr>
          <p:grpSpPr>
            <a:xfrm>
              <a:off x="14280" y="7080"/>
              <a:ext cx="0" cy="1080"/>
              <a:chOff x="1800" y="5880"/>
              <a:chExt cx="0" cy="1080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1800" y="5880"/>
                <a:ext cx="0" cy="108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800" y="5880"/>
                <a:ext cx="0" cy="108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/>
            <p:cNvGrpSpPr/>
            <p:nvPr/>
          </p:nvGrpSpPr>
          <p:grpSpPr>
            <a:xfrm>
              <a:off x="14520" y="7080"/>
              <a:ext cx="0" cy="1080"/>
              <a:chOff x="2040" y="5880"/>
              <a:chExt cx="0" cy="1080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40" y="5880"/>
                <a:ext cx="0" cy="1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040" y="5880"/>
                <a:ext cx="0" cy="108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/>
          <p:cNvGrpSpPr/>
          <p:nvPr/>
        </p:nvGrpSpPr>
        <p:grpSpPr>
          <a:xfrm>
            <a:off x="2891790" y="4486275"/>
            <a:ext cx="1419225" cy="685800"/>
            <a:chOff x="4560" y="6960"/>
            <a:chExt cx="1920" cy="1080"/>
          </a:xfrm>
        </p:grpSpPr>
        <p:grpSp>
          <p:nvGrpSpPr>
            <p:cNvPr id="306" name="Group 305"/>
            <p:cNvGrpSpPr/>
            <p:nvPr/>
          </p:nvGrpSpPr>
          <p:grpSpPr>
            <a:xfrm>
              <a:off x="6240" y="6960"/>
              <a:ext cx="0" cy="1080"/>
              <a:chOff x="120" y="5880"/>
              <a:chExt cx="0" cy="108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120" y="5880"/>
                <a:ext cx="0" cy="1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20" y="5880"/>
                <a:ext cx="0" cy="108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6480" y="6960"/>
              <a:ext cx="0" cy="1080"/>
              <a:chOff x="240" y="5880"/>
              <a:chExt cx="0" cy="108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240" y="5880"/>
                <a:ext cx="0" cy="108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40" y="5880"/>
                <a:ext cx="0" cy="108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302"/>
            <p:cNvGrpSpPr/>
            <p:nvPr/>
          </p:nvGrpSpPr>
          <p:grpSpPr>
            <a:xfrm>
              <a:off x="4800" y="6960"/>
              <a:ext cx="0" cy="1080"/>
              <a:chOff x="480" y="5880"/>
              <a:chExt cx="0" cy="108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480" y="5880"/>
                <a:ext cx="0" cy="108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80" y="5880"/>
                <a:ext cx="0" cy="108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Straight Connector 130"/>
            <p:cNvCxnSpPr/>
            <p:nvPr/>
          </p:nvCxnSpPr>
          <p:spPr>
            <a:xfrm>
              <a:off x="5040" y="6960"/>
              <a:ext cx="0" cy="10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297"/>
            <p:cNvGrpSpPr/>
            <p:nvPr/>
          </p:nvGrpSpPr>
          <p:grpSpPr>
            <a:xfrm>
              <a:off x="5280" y="6960"/>
              <a:ext cx="0" cy="1080"/>
              <a:chOff x="1200" y="5880"/>
              <a:chExt cx="0" cy="108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1200" y="5880"/>
                <a:ext cx="0" cy="108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00" y="5880"/>
                <a:ext cx="0" cy="108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/>
          </p:nvGrpSpPr>
          <p:grpSpPr>
            <a:xfrm>
              <a:off x="4560" y="6960"/>
              <a:ext cx="0" cy="1080"/>
              <a:chOff x="1440" y="5880"/>
              <a:chExt cx="0" cy="1080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440" y="5880"/>
                <a:ext cx="0" cy="108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440" y="5880"/>
                <a:ext cx="0" cy="108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/>
            <p:cNvGrpSpPr/>
            <p:nvPr/>
          </p:nvGrpSpPr>
          <p:grpSpPr>
            <a:xfrm>
              <a:off x="5520" y="6960"/>
              <a:ext cx="0" cy="1080"/>
              <a:chOff x="1680" y="5880"/>
              <a:chExt cx="0" cy="108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680" y="5880"/>
                <a:ext cx="0" cy="10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680" y="5880"/>
                <a:ext cx="0" cy="108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/>
            <p:cNvGrpSpPr/>
            <p:nvPr/>
          </p:nvGrpSpPr>
          <p:grpSpPr>
            <a:xfrm>
              <a:off x="5760" y="6960"/>
              <a:ext cx="0" cy="1080"/>
              <a:chOff x="1920" y="5880"/>
              <a:chExt cx="0" cy="108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1920" y="5880"/>
                <a:ext cx="0" cy="108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920" y="5880"/>
                <a:ext cx="0" cy="1080"/>
              </a:xfrm>
              <a:prstGeom prst="line">
                <a:avLst/>
              </a:prstGeom>
              <a:ln w="38100">
                <a:solidFill>
                  <a:srgbClr val="FFFF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/>
            <p:cNvGrpSpPr/>
            <p:nvPr/>
          </p:nvGrpSpPr>
          <p:grpSpPr>
            <a:xfrm>
              <a:off x="6000" y="6960"/>
              <a:ext cx="0" cy="1080"/>
              <a:chOff x="2160" y="5880"/>
              <a:chExt cx="0" cy="1080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2160" y="5880"/>
                <a:ext cx="0" cy="108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60" y="5880"/>
                <a:ext cx="0" cy="108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9" name="Group 288"/>
          <p:cNvGrpSpPr/>
          <p:nvPr/>
        </p:nvGrpSpPr>
        <p:grpSpPr>
          <a:xfrm>
            <a:off x="76200" y="1395730"/>
            <a:ext cx="1295400" cy="2186305"/>
            <a:chOff x="120" y="4560"/>
            <a:chExt cx="2040" cy="1080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120" y="456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40" y="4560"/>
              <a:ext cx="0" cy="108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360" y="4560"/>
              <a:ext cx="0" cy="10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480" y="4560"/>
              <a:ext cx="0" cy="108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00" y="4560"/>
              <a:ext cx="0" cy="10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840" y="4560"/>
              <a:ext cx="0" cy="108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960" y="4560"/>
              <a:ext cx="0" cy="1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1080" y="4560"/>
              <a:ext cx="0" cy="108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1200" y="4560"/>
              <a:ext cx="0" cy="108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1320" y="4560"/>
              <a:ext cx="0" cy="1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1440" y="4560"/>
              <a:ext cx="0" cy="10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560" y="456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1680" y="4560"/>
              <a:ext cx="0" cy="10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1800" y="4560"/>
              <a:ext cx="0" cy="108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1920" y="4560"/>
              <a:ext cx="0" cy="108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2040" y="456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2160" y="4560"/>
              <a:ext cx="0" cy="108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120" y="4560"/>
              <a:ext cx="0" cy="1080"/>
            </a:xfrm>
            <a:prstGeom prst="line">
              <a:avLst/>
            </a:prstGeom>
            <a:ln w="3810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240" y="456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360" y="4560"/>
              <a:ext cx="0" cy="1080"/>
            </a:xfrm>
            <a:prstGeom prst="line">
              <a:avLst/>
            </a:prstGeom>
            <a:ln w="38100"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480" y="4560"/>
              <a:ext cx="0" cy="108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600" y="456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720" y="4560"/>
              <a:ext cx="0" cy="10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0" y="4560"/>
              <a:ext cx="0" cy="108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960" y="4560"/>
              <a:ext cx="0" cy="1080"/>
            </a:xfrm>
            <a:prstGeom prst="line">
              <a:avLst/>
            </a:prstGeom>
            <a:ln w="381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1080" y="4560"/>
              <a:ext cx="0" cy="1080"/>
            </a:xfrm>
            <a:prstGeom prst="line">
              <a:avLst/>
            </a:prstGeom>
            <a:ln w="381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1200" y="4560"/>
              <a:ext cx="0" cy="1080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320" y="4560"/>
              <a:ext cx="0" cy="10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1440" y="4560"/>
              <a:ext cx="0" cy="108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560" y="4560"/>
              <a:ext cx="0" cy="108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1680" y="456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1800" y="4560"/>
              <a:ext cx="0" cy="1080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1920" y="4560"/>
              <a:ext cx="0" cy="1080"/>
            </a:xfrm>
            <a:prstGeom prst="line">
              <a:avLst/>
            </a:prstGeom>
            <a:ln w="38100"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040" y="4560"/>
              <a:ext cx="0" cy="1080"/>
            </a:xfrm>
            <a:prstGeom prst="line">
              <a:avLst/>
            </a:prstGeom>
            <a:ln w="381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160" y="456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854710"/>
            <a:ext cx="4316095" cy="42640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06700" y="4491355"/>
            <a:ext cx="1631950" cy="677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246120" y="4483100"/>
            <a:ext cx="0" cy="685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70" y="871855"/>
            <a:ext cx="4263390" cy="4240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7850" y="4496435"/>
            <a:ext cx="1631950" cy="677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550160" y="469900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Top view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019415" y="431165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Bottom view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34175" y="657225"/>
            <a:ext cx="333375" cy="419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280797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2</a:t>
            </a:r>
            <a:endParaRPr lang="en-US" sz="1000"/>
          </a:p>
        </p:txBody>
      </p:sp>
      <p:sp>
        <p:nvSpPr>
          <p:cNvPr id="64" name="Text Box 63"/>
          <p:cNvSpPr txBox="1"/>
          <p:nvPr/>
        </p:nvSpPr>
        <p:spPr>
          <a:xfrm>
            <a:off x="297815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3</a:t>
            </a:r>
            <a:endParaRPr lang="en-US" sz="1000"/>
          </a:p>
        </p:txBody>
      </p:sp>
      <p:sp>
        <p:nvSpPr>
          <p:cNvPr id="65" name="Text Box 64"/>
          <p:cNvSpPr txBox="1"/>
          <p:nvPr/>
        </p:nvSpPr>
        <p:spPr>
          <a:xfrm>
            <a:off x="314452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4</a:t>
            </a:r>
            <a:endParaRPr lang="en-US" sz="1000"/>
          </a:p>
        </p:txBody>
      </p:sp>
      <p:sp>
        <p:nvSpPr>
          <p:cNvPr id="66" name="Text Box 65"/>
          <p:cNvSpPr txBox="1"/>
          <p:nvPr/>
        </p:nvSpPr>
        <p:spPr>
          <a:xfrm>
            <a:off x="333184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5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351091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6</a:t>
            </a:r>
            <a:endParaRPr lang="en-US" sz="1000"/>
          </a:p>
        </p:txBody>
      </p:sp>
      <p:sp>
        <p:nvSpPr>
          <p:cNvPr id="68" name="Text Box 67"/>
          <p:cNvSpPr txBox="1"/>
          <p:nvPr/>
        </p:nvSpPr>
        <p:spPr>
          <a:xfrm>
            <a:off x="369252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7</a:t>
            </a:r>
            <a:endParaRPr lang="en-US" sz="1000"/>
          </a:p>
        </p:txBody>
      </p:sp>
      <p:sp>
        <p:nvSpPr>
          <p:cNvPr id="69" name="Text Box 68"/>
          <p:cNvSpPr txBox="1"/>
          <p:nvPr/>
        </p:nvSpPr>
        <p:spPr>
          <a:xfrm>
            <a:off x="386778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8</a:t>
            </a:r>
            <a:endParaRPr lang="en-US" sz="1000"/>
          </a:p>
        </p:txBody>
      </p:sp>
      <p:sp>
        <p:nvSpPr>
          <p:cNvPr id="70" name="Text Box 69"/>
          <p:cNvSpPr txBox="1"/>
          <p:nvPr/>
        </p:nvSpPr>
        <p:spPr>
          <a:xfrm>
            <a:off x="405257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9</a:t>
            </a:r>
            <a:endParaRPr lang="en-US" sz="1000"/>
          </a:p>
        </p:txBody>
      </p:sp>
      <p:sp>
        <p:nvSpPr>
          <p:cNvPr id="79" name="Text Box 78"/>
          <p:cNvSpPr txBox="1"/>
          <p:nvPr/>
        </p:nvSpPr>
        <p:spPr>
          <a:xfrm>
            <a:off x="2624455" y="5114925"/>
            <a:ext cx="516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</a:t>
            </a:r>
            <a:endParaRPr lang="en-US" sz="1000"/>
          </a:p>
        </p:txBody>
      </p:sp>
      <p:sp>
        <p:nvSpPr>
          <p:cNvPr id="82" name="Text Box 81"/>
          <p:cNvSpPr txBox="1"/>
          <p:nvPr/>
        </p:nvSpPr>
        <p:spPr>
          <a:xfrm rot="16200000">
            <a:off x="2308225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common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3" name="Text Box 82"/>
          <p:cNvSpPr txBox="1"/>
          <p:nvPr/>
        </p:nvSpPr>
        <p:spPr>
          <a:xfrm rot="16200000">
            <a:off x="248666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6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4" name="Text Box 83"/>
          <p:cNvSpPr txBox="1"/>
          <p:nvPr/>
        </p:nvSpPr>
        <p:spPr>
          <a:xfrm rot="16200000">
            <a:off x="266573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5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5" name="Text Box 84"/>
          <p:cNvSpPr txBox="1"/>
          <p:nvPr/>
        </p:nvSpPr>
        <p:spPr>
          <a:xfrm rot="16200000">
            <a:off x="2844165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4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6" name="Text Box 85"/>
          <p:cNvSpPr txBox="1"/>
          <p:nvPr/>
        </p:nvSpPr>
        <p:spPr>
          <a:xfrm rot="16200000">
            <a:off x="302260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3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 rot="16200000">
            <a:off x="3201035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2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 rot="16200000">
            <a:off x="337947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1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 rot="16200000">
            <a:off x="372110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GND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90" name="Text Box 89"/>
          <p:cNvSpPr txBox="1"/>
          <p:nvPr/>
        </p:nvSpPr>
        <p:spPr>
          <a:xfrm rot="16200000">
            <a:off x="3556635" y="5741035"/>
            <a:ext cx="1143000" cy="245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GND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8058150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10</a:t>
            </a:r>
            <a:endParaRPr lang="en-US" sz="1000"/>
          </a:p>
        </p:txBody>
      </p:sp>
      <p:sp>
        <p:nvSpPr>
          <p:cNvPr id="105" name="Text Box 104"/>
          <p:cNvSpPr txBox="1"/>
          <p:nvPr/>
        </p:nvSpPr>
        <p:spPr>
          <a:xfrm>
            <a:off x="8241030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11</a:t>
            </a:r>
            <a:endParaRPr lang="en-US" sz="1000"/>
          </a:p>
        </p:txBody>
      </p:sp>
      <p:sp>
        <p:nvSpPr>
          <p:cNvPr id="106" name="Text Box 105"/>
          <p:cNvSpPr txBox="1"/>
          <p:nvPr/>
        </p:nvSpPr>
        <p:spPr>
          <a:xfrm>
            <a:off x="842454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12</a:t>
            </a:r>
            <a:endParaRPr lang="en-US" sz="1000"/>
          </a:p>
        </p:txBody>
      </p:sp>
      <p:sp>
        <p:nvSpPr>
          <p:cNvPr id="107" name="Text Box 106"/>
          <p:cNvSpPr txBox="1"/>
          <p:nvPr/>
        </p:nvSpPr>
        <p:spPr>
          <a:xfrm>
            <a:off x="858964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13</a:t>
            </a:r>
            <a:endParaRPr lang="en-US" sz="1000"/>
          </a:p>
        </p:txBody>
      </p:sp>
      <p:sp>
        <p:nvSpPr>
          <p:cNvPr id="108" name="Text Box 107"/>
          <p:cNvSpPr txBox="1"/>
          <p:nvPr/>
        </p:nvSpPr>
        <p:spPr>
          <a:xfrm>
            <a:off x="876871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14</a:t>
            </a:r>
            <a:endParaRPr lang="en-US" sz="1000"/>
          </a:p>
        </p:txBody>
      </p:sp>
      <p:sp>
        <p:nvSpPr>
          <p:cNvPr id="109" name="Text Box 108"/>
          <p:cNvSpPr txBox="1"/>
          <p:nvPr/>
        </p:nvSpPr>
        <p:spPr>
          <a:xfrm>
            <a:off x="8929370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15</a:t>
            </a:r>
            <a:endParaRPr lang="en-US" sz="1000"/>
          </a:p>
        </p:txBody>
      </p:sp>
      <p:sp>
        <p:nvSpPr>
          <p:cNvPr id="110" name="Text Box 109"/>
          <p:cNvSpPr txBox="1"/>
          <p:nvPr/>
        </p:nvSpPr>
        <p:spPr>
          <a:xfrm>
            <a:off x="911288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16</a:t>
            </a:r>
            <a:endParaRPr lang="en-US" sz="1000"/>
          </a:p>
        </p:txBody>
      </p:sp>
      <p:grpSp>
        <p:nvGrpSpPr>
          <p:cNvPr id="111" name="Group 110"/>
          <p:cNvGrpSpPr/>
          <p:nvPr/>
        </p:nvGrpSpPr>
        <p:grpSpPr>
          <a:xfrm rot="0">
            <a:off x="8193405" y="5297805"/>
            <a:ext cx="1654810" cy="1146810"/>
            <a:chOff x="10011" y="6923"/>
            <a:chExt cx="2636" cy="1806"/>
          </a:xfrm>
        </p:grpSpPr>
        <p:sp>
          <p:nvSpPr>
            <p:cNvPr id="112" name="Text Box 111"/>
            <p:cNvSpPr txBox="1"/>
            <p:nvPr/>
          </p:nvSpPr>
          <p:spPr>
            <a:xfrm rot="16200000">
              <a:off x="9306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5V OUT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 rot="16200000">
              <a:off x="9590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INPUT 6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4" name="Text Box 113"/>
            <p:cNvSpPr txBox="1"/>
            <p:nvPr/>
          </p:nvSpPr>
          <p:spPr>
            <a:xfrm rot="16200000">
              <a:off x="9870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5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5" name="Text Box 114"/>
            <p:cNvSpPr txBox="1"/>
            <p:nvPr/>
          </p:nvSpPr>
          <p:spPr>
            <a:xfrm rot="16200000">
              <a:off x="10150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4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6" name="Text Box 115"/>
            <p:cNvSpPr txBox="1"/>
            <p:nvPr/>
          </p:nvSpPr>
          <p:spPr>
            <a:xfrm rot="16200000">
              <a:off x="10431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3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7" name="Text Box 116"/>
            <p:cNvSpPr txBox="1"/>
            <p:nvPr/>
          </p:nvSpPr>
          <p:spPr>
            <a:xfrm rot="16200000">
              <a:off x="10712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2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 rot="16200000">
              <a:off x="10992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1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24" name="Text Box 123"/>
            <p:cNvSpPr txBox="1"/>
            <p:nvPr/>
          </p:nvSpPr>
          <p:spPr>
            <a:xfrm rot="16200000">
              <a:off x="11552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OUT1 / SDA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25" name="Text Box 124"/>
            <p:cNvSpPr txBox="1"/>
            <p:nvPr/>
          </p:nvSpPr>
          <p:spPr>
            <a:xfrm rot="16200000">
              <a:off x="11287" y="7627"/>
              <a:ext cx="1800" cy="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OUT2 / SCL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</p:grpSp>
      <p:sp>
        <p:nvSpPr>
          <p:cNvPr id="126" name="Text Box 125"/>
          <p:cNvSpPr txBox="1"/>
          <p:nvPr/>
        </p:nvSpPr>
        <p:spPr>
          <a:xfrm>
            <a:off x="9291955" y="5123815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17</a:t>
            </a:r>
            <a:endParaRPr lang="en-US" sz="1000"/>
          </a:p>
        </p:txBody>
      </p:sp>
      <p:sp>
        <p:nvSpPr>
          <p:cNvPr id="127" name="Text Box 126"/>
          <p:cNvSpPr txBox="1"/>
          <p:nvPr/>
        </p:nvSpPr>
        <p:spPr>
          <a:xfrm>
            <a:off x="9467215" y="511683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18</a:t>
            </a:r>
            <a:endParaRPr lang="en-US" sz="1000"/>
          </a:p>
        </p:txBody>
      </p:sp>
      <p:grpSp>
        <p:nvGrpSpPr>
          <p:cNvPr id="307" name="Group 306"/>
          <p:cNvGrpSpPr/>
          <p:nvPr/>
        </p:nvGrpSpPr>
        <p:grpSpPr>
          <a:xfrm>
            <a:off x="8315325" y="4495800"/>
            <a:ext cx="1414145" cy="685800"/>
            <a:chOff x="13080" y="7080"/>
            <a:chExt cx="1920" cy="1080"/>
          </a:xfrm>
        </p:grpSpPr>
        <p:grpSp>
          <p:nvGrpSpPr>
            <p:cNvPr id="304" name="Group 303"/>
            <p:cNvGrpSpPr/>
            <p:nvPr/>
          </p:nvGrpSpPr>
          <p:grpSpPr>
            <a:xfrm>
              <a:off x="13320" y="7080"/>
              <a:ext cx="0" cy="1080"/>
              <a:chOff x="360" y="5880"/>
              <a:chExt cx="0" cy="108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360" y="5880"/>
                <a:ext cx="0" cy="10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60" y="5880"/>
                <a:ext cx="0" cy="1080"/>
              </a:xfrm>
              <a:prstGeom prst="line">
                <a:avLst/>
              </a:prstGeom>
              <a:ln w="38100">
                <a:solidFill>
                  <a:srgbClr val="FFFF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3560" y="7080"/>
              <a:ext cx="0" cy="1080"/>
              <a:chOff x="600" y="5880"/>
              <a:chExt cx="0" cy="1080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600" y="5880"/>
                <a:ext cx="0" cy="108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600" y="5880"/>
                <a:ext cx="0" cy="108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15000" y="7080"/>
              <a:ext cx="0" cy="1080"/>
              <a:chOff x="840" y="5880"/>
              <a:chExt cx="0" cy="108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840" y="5880"/>
                <a:ext cx="0" cy="108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40" y="5880"/>
                <a:ext cx="0" cy="108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/>
            <p:nvPr/>
          </p:nvGrpSpPr>
          <p:grpSpPr>
            <a:xfrm>
              <a:off x="14760" y="7080"/>
              <a:ext cx="0" cy="1080"/>
              <a:chOff x="960" y="5880"/>
              <a:chExt cx="0" cy="1080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960" y="5880"/>
                <a:ext cx="0" cy="10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960" y="5880"/>
                <a:ext cx="0" cy="108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3800" y="7080"/>
              <a:ext cx="0" cy="1080"/>
              <a:chOff x="1080" y="5880"/>
              <a:chExt cx="0" cy="108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080" y="5880"/>
                <a:ext cx="0" cy="108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080" y="5880"/>
                <a:ext cx="0" cy="1080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/>
            <p:cNvGrpSpPr/>
            <p:nvPr/>
          </p:nvGrpSpPr>
          <p:grpSpPr>
            <a:xfrm>
              <a:off x="13080" y="7080"/>
              <a:ext cx="0" cy="1080"/>
              <a:chOff x="1320" y="5880"/>
              <a:chExt cx="0" cy="108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1320" y="5880"/>
                <a:ext cx="0" cy="10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320" y="5880"/>
                <a:ext cx="0" cy="108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/>
            <p:cNvGrpSpPr/>
            <p:nvPr/>
          </p:nvGrpSpPr>
          <p:grpSpPr>
            <a:xfrm>
              <a:off x="14040" y="7080"/>
              <a:ext cx="0" cy="1080"/>
              <a:chOff x="1560" y="5880"/>
              <a:chExt cx="0" cy="108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1560" y="5880"/>
                <a:ext cx="0" cy="1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60" y="5880"/>
                <a:ext cx="0" cy="108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/>
            <p:cNvGrpSpPr/>
            <p:nvPr/>
          </p:nvGrpSpPr>
          <p:grpSpPr>
            <a:xfrm>
              <a:off x="14280" y="7080"/>
              <a:ext cx="0" cy="1080"/>
              <a:chOff x="1800" y="5880"/>
              <a:chExt cx="0" cy="1080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1800" y="5880"/>
                <a:ext cx="0" cy="108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800" y="5880"/>
                <a:ext cx="0" cy="108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/>
            <p:cNvGrpSpPr/>
            <p:nvPr/>
          </p:nvGrpSpPr>
          <p:grpSpPr>
            <a:xfrm>
              <a:off x="14520" y="7080"/>
              <a:ext cx="0" cy="1080"/>
              <a:chOff x="2040" y="5880"/>
              <a:chExt cx="0" cy="1080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40" y="5880"/>
                <a:ext cx="0" cy="1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040" y="5880"/>
                <a:ext cx="0" cy="108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6" name="Group 305"/>
          <p:cNvGrpSpPr/>
          <p:nvPr/>
        </p:nvGrpSpPr>
        <p:grpSpPr>
          <a:xfrm rot="0">
            <a:off x="4133850" y="4486275"/>
            <a:ext cx="0" cy="685800"/>
            <a:chOff x="120" y="5880"/>
            <a:chExt cx="0" cy="1080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120" y="588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20" y="5880"/>
              <a:ext cx="0" cy="1080"/>
            </a:xfrm>
            <a:prstGeom prst="line">
              <a:avLst/>
            </a:prstGeom>
            <a:ln w="3810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 rot="0">
            <a:off x="4311015" y="4486275"/>
            <a:ext cx="0" cy="685800"/>
            <a:chOff x="240" y="5880"/>
            <a:chExt cx="0" cy="108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40" y="5880"/>
              <a:ext cx="0" cy="108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40" y="588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 rot="0">
            <a:off x="3068955" y="4486275"/>
            <a:ext cx="0" cy="685800"/>
            <a:chOff x="480" y="5880"/>
            <a:chExt cx="0" cy="108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480" y="5880"/>
              <a:ext cx="0" cy="108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80" y="5880"/>
              <a:ext cx="0" cy="108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/>
          <p:cNvCxnSpPr/>
          <p:nvPr/>
        </p:nvCxnSpPr>
        <p:spPr>
          <a:xfrm>
            <a:off x="3246755" y="4486275"/>
            <a:ext cx="0" cy="685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3920" y="4486275"/>
            <a:ext cx="0" cy="685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423920" y="4486275"/>
            <a:ext cx="0" cy="685800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/>
          <p:cNvGrpSpPr/>
          <p:nvPr/>
        </p:nvGrpSpPr>
        <p:grpSpPr>
          <a:xfrm rot="0">
            <a:off x="2891790" y="4486275"/>
            <a:ext cx="0" cy="685800"/>
            <a:chOff x="1440" y="5880"/>
            <a:chExt cx="0" cy="108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440" y="5880"/>
              <a:ext cx="0" cy="10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440" y="5880"/>
              <a:ext cx="0" cy="108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 rot="0">
            <a:off x="3601720" y="4486275"/>
            <a:ext cx="0" cy="685800"/>
            <a:chOff x="1680" y="5880"/>
            <a:chExt cx="0" cy="1080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680" y="5880"/>
              <a:ext cx="0" cy="10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680" y="588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 rot="0">
            <a:off x="3778885" y="4486275"/>
            <a:ext cx="0" cy="685800"/>
            <a:chOff x="1920" y="5880"/>
            <a:chExt cx="0" cy="108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1920" y="5880"/>
              <a:ext cx="0" cy="108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920" y="5880"/>
              <a:ext cx="0" cy="1080"/>
            </a:xfrm>
            <a:prstGeom prst="line">
              <a:avLst/>
            </a:prstGeom>
            <a:ln w="38100"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 rot="0">
            <a:off x="3956050" y="4486275"/>
            <a:ext cx="0" cy="685800"/>
            <a:chOff x="2160" y="5880"/>
            <a:chExt cx="0" cy="1080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2160" y="5880"/>
              <a:ext cx="0" cy="108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160" y="5880"/>
              <a:ext cx="0" cy="108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779395" y="1918970"/>
            <a:ext cx="6990080" cy="2275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2880360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3244215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3601720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4003675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4386580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4775835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7</a:t>
            </a:r>
            <a:endParaRPr lang="en-US"/>
          </a:p>
        </p:txBody>
      </p:sp>
      <p:sp>
        <p:nvSpPr>
          <p:cNvPr id="69" name="Text Box 68"/>
          <p:cNvSpPr txBox="1"/>
          <p:nvPr/>
        </p:nvSpPr>
        <p:spPr>
          <a:xfrm>
            <a:off x="5152390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70" name="Text Box 69"/>
          <p:cNvSpPr txBox="1"/>
          <p:nvPr/>
        </p:nvSpPr>
        <p:spPr>
          <a:xfrm>
            <a:off x="5547995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9</a:t>
            </a:r>
            <a:endParaRPr lang="en-US"/>
          </a:p>
        </p:txBody>
      </p:sp>
      <p:sp>
        <p:nvSpPr>
          <p:cNvPr id="71" name="Text Box 70"/>
          <p:cNvSpPr txBox="1"/>
          <p:nvPr/>
        </p:nvSpPr>
        <p:spPr>
          <a:xfrm>
            <a:off x="5943600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72" name="Text Box 71"/>
          <p:cNvSpPr txBox="1"/>
          <p:nvPr/>
        </p:nvSpPr>
        <p:spPr>
          <a:xfrm>
            <a:off x="6339205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11</a:t>
            </a:r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6734810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12</a:t>
            </a:r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7130415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13</a:t>
            </a:r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7526020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14</a:t>
            </a:r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7921625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15</a:t>
            </a:r>
            <a:endParaRPr lang="en-US"/>
          </a:p>
        </p:txBody>
      </p:sp>
      <p:sp>
        <p:nvSpPr>
          <p:cNvPr id="79" name="Text Box 78"/>
          <p:cNvSpPr txBox="1"/>
          <p:nvPr/>
        </p:nvSpPr>
        <p:spPr>
          <a:xfrm>
            <a:off x="2486660" y="4116705"/>
            <a:ext cx="1106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8317230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16</a:t>
            </a:r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 rot="16200000">
            <a:off x="3664585" y="3710305"/>
            <a:ext cx="1875790" cy="3368040"/>
            <a:chOff x="5246" y="7588"/>
            <a:chExt cx="1889" cy="1848"/>
          </a:xfrm>
        </p:grpSpPr>
        <p:sp>
          <p:nvSpPr>
            <p:cNvPr id="82" name="Text Box 81"/>
            <p:cNvSpPr txBox="1"/>
            <p:nvPr/>
          </p:nvSpPr>
          <p:spPr>
            <a:xfrm>
              <a:off x="5246" y="7588"/>
              <a:ext cx="1889" cy="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OUTPUT common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5246" y="7798"/>
              <a:ext cx="1889" cy="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OUTPUT 6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5246" y="8008"/>
              <a:ext cx="1889" cy="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OUTPUT 5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5246" y="8218"/>
              <a:ext cx="1889" cy="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OUTPUT 4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5246" y="8428"/>
              <a:ext cx="1889" cy="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OUTPUT 3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5246" y="8638"/>
              <a:ext cx="1889" cy="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OUTPUT 2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5246" y="8848"/>
              <a:ext cx="1889" cy="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OUTPUT 1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5246" y="9268"/>
              <a:ext cx="1889" cy="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GND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0" name="Text Box 89"/>
            <p:cNvSpPr txBox="1"/>
            <p:nvPr/>
          </p:nvSpPr>
          <p:spPr>
            <a:xfrm>
              <a:off x="5246" y="9058"/>
              <a:ext cx="1889" cy="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GND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347460" y="4478655"/>
            <a:ext cx="3352165" cy="1875790"/>
            <a:chOff x="10093" y="6861"/>
            <a:chExt cx="2472" cy="1800"/>
          </a:xfrm>
        </p:grpSpPr>
        <p:sp>
          <p:nvSpPr>
            <p:cNvPr id="91" name="Text Box 90"/>
            <p:cNvSpPr txBox="1"/>
            <p:nvPr/>
          </p:nvSpPr>
          <p:spPr>
            <a:xfrm rot="16200000">
              <a:off x="9306" y="7648"/>
              <a:ext cx="1800" cy="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5V OUT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2" name="Text Box 91"/>
            <p:cNvSpPr txBox="1"/>
            <p:nvPr/>
          </p:nvSpPr>
          <p:spPr>
            <a:xfrm rot="16200000">
              <a:off x="9587" y="7648"/>
              <a:ext cx="1800" cy="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INPUT 6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3" name="Text Box 92"/>
            <p:cNvSpPr txBox="1"/>
            <p:nvPr/>
          </p:nvSpPr>
          <p:spPr>
            <a:xfrm rot="16200000">
              <a:off x="9867" y="7648"/>
              <a:ext cx="1800" cy="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400" b="1">
                  <a:solidFill>
                    <a:srgbClr val="0070C0"/>
                  </a:solidFill>
                </a:rPr>
                <a:t> 5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4" name="Text Box 93"/>
            <p:cNvSpPr txBox="1"/>
            <p:nvPr/>
          </p:nvSpPr>
          <p:spPr>
            <a:xfrm rot="16200000">
              <a:off x="10148" y="7648"/>
              <a:ext cx="1800" cy="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400" b="1">
                  <a:solidFill>
                    <a:srgbClr val="0070C0"/>
                  </a:solidFill>
                </a:rPr>
                <a:t> 4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5" name="Text Box 94"/>
            <p:cNvSpPr txBox="1"/>
            <p:nvPr/>
          </p:nvSpPr>
          <p:spPr>
            <a:xfrm rot="16200000">
              <a:off x="10429" y="7648"/>
              <a:ext cx="1800" cy="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400" b="1">
                  <a:solidFill>
                    <a:srgbClr val="0070C0"/>
                  </a:solidFill>
                </a:rPr>
                <a:t> 3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6" name="Text Box 95"/>
            <p:cNvSpPr txBox="1"/>
            <p:nvPr/>
          </p:nvSpPr>
          <p:spPr>
            <a:xfrm rot="16200000">
              <a:off x="10710" y="7648"/>
              <a:ext cx="1800" cy="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400" b="1">
                  <a:solidFill>
                    <a:srgbClr val="0070C0"/>
                  </a:solidFill>
                </a:rPr>
                <a:t> 2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 rot="16200000">
              <a:off x="10991" y="7648"/>
              <a:ext cx="1800" cy="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400" b="1">
                  <a:solidFill>
                    <a:srgbClr val="0070C0"/>
                  </a:solidFill>
                </a:rPr>
                <a:t> 1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8" name="Text Box 97"/>
            <p:cNvSpPr txBox="1"/>
            <p:nvPr/>
          </p:nvSpPr>
          <p:spPr>
            <a:xfrm rot="16200000">
              <a:off x="11552" y="7648"/>
              <a:ext cx="1800" cy="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OUT1 / SDA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9" name="Text Box 98"/>
            <p:cNvSpPr txBox="1"/>
            <p:nvPr/>
          </p:nvSpPr>
          <p:spPr>
            <a:xfrm rot="16200000">
              <a:off x="11271" y="7648"/>
              <a:ext cx="1800" cy="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400" b="1">
                  <a:solidFill>
                    <a:srgbClr val="0070C0"/>
                  </a:solidFill>
                </a:rPr>
                <a:t>OUT2 / SCL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8676005" y="411734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17</a:t>
            </a:r>
            <a:endParaRPr lang="en-US"/>
          </a:p>
        </p:txBody>
      </p:sp>
      <p:sp>
        <p:nvSpPr>
          <p:cNvPr id="101" name="Text Box 100"/>
          <p:cNvSpPr txBox="1"/>
          <p:nvPr/>
        </p:nvSpPr>
        <p:spPr>
          <a:xfrm>
            <a:off x="8996680" y="411670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18</a:t>
            </a:r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034665" y="1946910"/>
            <a:ext cx="6514465" cy="2221230"/>
            <a:chOff x="8518" y="8645"/>
            <a:chExt cx="4743" cy="1080"/>
          </a:xfrm>
        </p:grpSpPr>
        <p:grpSp>
          <p:nvGrpSpPr>
            <p:cNvPr id="304" name="Group 303"/>
            <p:cNvGrpSpPr/>
            <p:nvPr/>
          </p:nvGrpSpPr>
          <p:grpSpPr>
            <a:xfrm rot="0">
              <a:off x="11308" y="8645"/>
              <a:ext cx="0" cy="1080"/>
              <a:chOff x="360" y="5880"/>
              <a:chExt cx="0" cy="10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60" y="5880"/>
                <a:ext cx="0" cy="108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60" y="5880"/>
                <a:ext cx="0" cy="1080"/>
              </a:xfrm>
              <a:prstGeom prst="line">
                <a:avLst/>
              </a:prstGeom>
              <a:ln w="76200">
                <a:solidFill>
                  <a:srgbClr val="FFFF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 rot="0">
              <a:off x="11587" y="8645"/>
              <a:ext cx="0" cy="1080"/>
              <a:chOff x="600" y="5880"/>
              <a:chExt cx="0" cy="108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00" y="5880"/>
                <a:ext cx="0" cy="108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600" y="5880"/>
                <a:ext cx="0" cy="108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 rot="0">
              <a:off x="13261" y="8645"/>
              <a:ext cx="0" cy="1080"/>
              <a:chOff x="840" y="5880"/>
              <a:chExt cx="0" cy="108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40" y="5880"/>
                <a:ext cx="0" cy="108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40" y="5880"/>
                <a:ext cx="0" cy="1080"/>
              </a:xfrm>
              <a:prstGeom prst="line">
                <a:avLst/>
              </a:prstGeom>
              <a:ln w="762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/>
            <p:nvPr/>
          </p:nvGrpSpPr>
          <p:grpSpPr>
            <a:xfrm rot="0">
              <a:off x="12982" y="8645"/>
              <a:ext cx="0" cy="1080"/>
              <a:chOff x="960" y="5880"/>
              <a:chExt cx="0" cy="108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960" y="5880"/>
                <a:ext cx="0" cy="108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960" y="5880"/>
                <a:ext cx="0" cy="1080"/>
              </a:xfrm>
              <a:prstGeom prst="line">
                <a:avLst/>
              </a:prstGeom>
              <a:ln w="76200">
                <a:solidFill>
                  <a:srgbClr val="0070C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 rot="0">
              <a:off x="11866" y="8645"/>
              <a:ext cx="0" cy="1080"/>
              <a:chOff x="1080" y="5880"/>
              <a:chExt cx="0" cy="108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080" y="5880"/>
                <a:ext cx="0" cy="108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080" y="5880"/>
                <a:ext cx="0" cy="1080"/>
              </a:xfrm>
              <a:prstGeom prst="line">
                <a:avLst/>
              </a:prstGeom>
              <a:ln w="76200">
                <a:solidFill>
                  <a:srgbClr val="7030A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/>
            <p:cNvGrpSpPr/>
            <p:nvPr/>
          </p:nvGrpSpPr>
          <p:grpSpPr>
            <a:xfrm rot="0">
              <a:off x="11029" y="8645"/>
              <a:ext cx="0" cy="1080"/>
              <a:chOff x="1320" y="5880"/>
              <a:chExt cx="0" cy="108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320" y="5880"/>
                <a:ext cx="0" cy="108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320" y="5880"/>
                <a:ext cx="0" cy="108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/>
            <p:cNvGrpSpPr/>
            <p:nvPr/>
          </p:nvGrpSpPr>
          <p:grpSpPr>
            <a:xfrm rot="0">
              <a:off x="12145" y="8645"/>
              <a:ext cx="0" cy="1080"/>
              <a:chOff x="1560" y="5880"/>
              <a:chExt cx="0" cy="108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1560" y="5880"/>
                <a:ext cx="0" cy="108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60" y="5880"/>
                <a:ext cx="0" cy="1080"/>
              </a:xfrm>
              <a:prstGeom prst="line">
                <a:avLst/>
              </a:prstGeom>
              <a:ln w="76200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/>
            <p:cNvGrpSpPr/>
            <p:nvPr/>
          </p:nvGrpSpPr>
          <p:grpSpPr>
            <a:xfrm rot="0">
              <a:off x="12424" y="8645"/>
              <a:ext cx="0" cy="1080"/>
              <a:chOff x="1800" y="5880"/>
              <a:chExt cx="0" cy="1080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1800" y="5880"/>
                <a:ext cx="0" cy="1080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800" y="5880"/>
                <a:ext cx="0" cy="1080"/>
              </a:xfrm>
              <a:prstGeom prst="line">
                <a:avLst/>
              </a:prstGeom>
              <a:ln w="76200">
                <a:solidFill>
                  <a:srgbClr val="FFC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/>
            <p:cNvGrpSpPr/>
            <p:nvPr/>
          </p:nvGrpSpPr>
          <p:grpSpPr>
            <a:xfrm rot="0">
              <a:off x="12703" y="8645"/>
              <a:ext cx="0" cy="1080"/>
              <a:chOff x="2040" y="5880"/>
              <a:chExt cx="0" cy="108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040" y="5880"/>
                <a:ext cx="0" cy="108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040" y="5880"/>
                <a:ext cx="0" cy="1080"/>
              </a:xfrm>
              <a:prstGeom prst="line">
                <a:avLst/>
              </a:prstGeom>
              <a:ln w="76200">
                <a:solidFill>
                  <a:srgbClr val="0070C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 rot="0">
              <a:off x="10471" y="8645"/>
              <a:ext cx="0" cy="1080"/>
              <a:chOff x="120" y="5880"/>
              <a:chExt cx="0" cy="108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20" y="5880"/>
                <a:ext cx="0" cy="108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0" y="5880"/>
                <a:ext cx="0" cy="1080"/>
              </a:xfrm>
              <a:prstGeom prst="line">
                <a:avLst/>
              </a:prstGeom>
              <a:ln w="7620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 rot="0">
              <a:off x="10750" y="8645"/>
              <a:ext cx="0" cy="1080"/>
              <a:chOff x="240" y="5880"/>
              <a:chExt cx="0" cy="108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40" y="5880"/>
                <a:ext cx="0" cy="108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40" y="5880"/>
                <a:ext cx="0" cy="108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302"/>
            <p:cNvGrpSpPr/>
            <p:nvPr/>
          </p:nvGrpSpPr>
          <p:grpSpPr>
            <a:xfrm rot="0">
              <a:off x="8797" y="8645"/>
              <a:ext cx="0" cy="1080"/>
              <a:chOff x="480" y="5880"/>
              <a:chExt cx="0" cy="108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80" y="5880"/>
                <a:ext cx="0" cy="1080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80" y="5880"/>
                <a:ext cx="0" cy="1080"/>
              </a:xfrm>
              <a:prstGeom prst="line">
                <a:avLst/>
              </a:prstGeom>
              <a:ln w="76200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9076" y="8645"/>
              <a:ext cx="0" cy="1080"/>
              <a:chOff x="9119" y="8645"/>
              <a:chExt cx="0" cy="108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119" y="8645"/>
                <a:ext cx="0" cy="108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9119" y="8645"/>
                <a:ext cx="0" cy="108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9355" y="8645"/>
              <a:ext cx="0" cy="1080"/>
              <a:chOff x="5153" y="8765"/>
              <a:chExt cx="0" cy="108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153" y="8765"/>
                <a:ext cx="0" cy="1080"/>
              </a:xfrm>
              <a:prstGeom prst="line">
                <a:avLst/>
              </a:prstGeom>
              <a:ln w="762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153" y="8765"/>
                <a:ext cx="0" cy="1080"/>
              </a:xfrm>
              <a:prstGeom prst="line">
                <a:avLst/>
              </a:prstGeom>
              <a:ln w="76200">
                <a:solidFill>
                  <a:srgbClr val="FFC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/>
          </p:nvGrpSpPr>
          <p:grpSpPr>
            <a:xfrm rot="0">
              <a:off x="8518" y="8645"/>
              <a:ext cx="0" cy="1080"/>
              <a:chOff x="1440" y="5880"/>
              <a:chExt cx="0" cy="108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440" y="5880"/>
                <a:ext cx="0" cy="108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440" y="5880"/>
                <a:ext cx="0" cy="1080"/>
              </a:xfrm>
              <a:prstGeom prst="line">
                <a:avLst/>
              </a:prstGeom>
              <a:ln w="762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/>
            <p:cNvGrpSpPr/>
            <p:nvPr/>
          </p:nvGrpSpPr>
          <p:grpSpPr>
            <a:xfrm rot="0">
              <a:off x="9634" y="8645"/>
              <a:ext cx="0" cy="1080"/>
              <a:chOff x="1680" y="5880"/>
              <a:chExt cx="0" cy="108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680" y="5880"/>
                <a:ext cx="0" cy="108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680" y="5880"/>
                <a:ext cx="0" cy="108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/>
            <p:cNvGrpSpPr/>
            <p:nvPr/>
          </p:nvGrpSpPr>
          <p:grpSpPr>
            <a:xfrm rot="0">
              <a:off x="9913" y="8645"/>
              <a:ext cx="0" cy="1080"/>
              <a:chOff x="1920" y="5880"/>
              <a:chExt cx="0" cy="108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920" y="5880"/>
                <a:ext cx="0" cy="108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920" y="5880"/>
                <a:ext cx="0" cy="1080"/>
              </a:xfrm>
              <a:prstGeom prst="line">
                <a:avLst/>
              </a:prstGeom>
              <a:ln w="76200">
                <a:solidFill>
                  <a:srgbClr val="FFFF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/>
            <p:cNvGrpSpPr/>
            <p:nvPr/>
          </p:nvGrpSpPr>
          <p:grpSpPr>
            <a:xfrm rot="0">
              <a:off x="10192" y="8645"/>
              <a:ext cx="0" cy="1080"/>
              <a:chOff x="2160" y="5880"/>
              <a:chExt cx="0" cy="108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160" y="5880"/>
                <a:ext cx="0" cy="108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60" y="5880"/>
                <a:ext cx="0" cy="108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4445635" y="2350929"/>
          <a:ext cx="3300730" cy="330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657975" imgH="6657975" progId="Paint.Picture">
                  <p:embed/>
                </p:oleObj>
              </mc:Choice>
              <mc:Fallback>
                <p:oleObj name="" r:id="rId1" imgW="6657975" imgH="66579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445635" y="2350929"/>
                        <a:ext cx="3300730" cy="330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854710"/>
            <a:ext cx="4316095" cy="42640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06700" y="4491355"/>
            <a:ext cx="1631950" cy="677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246120" y="4483100"/>
            <a:ext cx="0" cy="6858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20" y="871855"/>
            <a:ext cx="4263390" cy="4240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7850" y="4496435"/>
            <a:ext cx="1631950" cy="677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550160" y="469900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Top view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019415" y="431165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Bottom view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34175" y="657225"/>
            <a:ext cx="333375" cy="419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280797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2</a:t>
            </a:r>
            <a:endParaRPr lang="en-US" sz="1000"/>
          </a:p>
        </p:txBody>
      </p:sp>
      <p:sp>
        <p:nvSpPr>
          <p:cNvPr id="64" name="Text Box 63"/>
          <p:cNvSpPr txBox="1"/>
          <p:nvPr/>
        </p:nvSpPr>
        <p:spPr>
          <a:xfrm>
            <a:off x="297815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3</a:t>
            </a:r>
            <a:endParaRPr lang="en-US" sz="1000"/>
          </a:p>
        </p:txBody>
      </p:sp>
      <p:sp>
        <p:nvSpPr>
          <p:cNvPr id="65" name="Text Box 64"/>
          <p:cNvSpPr txBox="1"/>
          <p:nvPr/>
        </p:nvSpPr>
        <p:spPr>
          <a:xfrm>
            <a:off x="314452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4</a:t>
            </a:r>
            <a:endParaRPr lang="en-US" sz="1000"/>
          </a:p>
        </p:txBody>
      </p:sp>
      <p:sp>
        <p:nvSpPr>
          <p:cNvPr id="66" name="Text Box 65"/>
          <p:cNvSpPr txBox="1"/>
          <p:nvPr/>
        </p:nvSpPr>
        <p:spPr>
          <a:xfrm>
            <a:off x="333184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5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351091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6</a:t>
            </a:r>
            <a:endParaRPr lang="en-US" sz="1000"/>
          </a:p>
        </p:txBody>
      </p:sp>
      <p:sp>
        <p:nvSpPr>
          <p:cNvPr id="68" name="Text Box 67"/>
          <p:cNvSpPr txBox="1"/>
          <p:nvPr/>
        </p:nvSpPr>
        <p:spPr>
          <a:xfrm>
            <a:off x="369252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7</a:t>
            </a:r>
            <a:endParaRPr lang="en-US" sz="1000"/>
          </a:p>
        </p:txBody>
      </p:sp>
      <p:sp>
        <p:nvSpPr>
          <p:cNvPr id="69" name="Text Box 68"/>
          <p:cNvSpPr txBox="1"/>
          <p:nvPr/>
        </p:nvSpPr>
        <p:spPr>
          <a:xfrm>
            <a:off x="3867785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8</a:t>
            </a:r>
            <a:endParaRPr lang="en-US" sz="1000"/>
          </a:p>
        </p:txBody>
      </p:sp>
      <p:sp>
        <p:nvSpPr>
          <p:cNvPr id="70" name="Text Box 69"/>
          <p:cNvSpPr txBox="1"/>
          <p:nvPr/>
        </p:nvSpPr>
        <p:spPr>
          <a:xfrm>
            <a:off x="4052570" y="511492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9</a:t>
            </a:r>
            <a:endParaRPr lang="en-US" sz="1000"/>
          </a:p>
        </p:txBody>
      </p:sp>
      <p:sp>
        <p:nvSpPr>
          <p:cNvPr id="79" name="Text Box 78"/>
          <p:cNvSpPr txBox="1"/>
          <p:nvPr/>
        </p:nvSpPr>
        <p:spPr>
          <a:xfrm>
            <a:off x="2624455" y="5114925"/>
            <a:ext cx="516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</a:t>
            </a:r>
            <a:endParaRPr lang="en-US" sz="1000"/>
          </a:p>
        </p:txBody>
      </p:sp>
      <p:sp>
        <p:nvSpPr>
          <p:cNvPr id="82" name="Text Box 81"/>
          <p:cNvSpPr txBox="1"/>
          <p:nvPr/>
        </p:nvSpPr>
        <p:spPr>
          <a:xfrm rot="16200000">
            <a:off x="2308225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common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3" name="Text Box 82"/>
          <p:cNvSpPr txBox="1"/>
          <p:nvPr/>
        </p:nvSpPr>
        <p:spPr>
          <a:xfrm rot="16200000">
            <a:off x="248666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6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4" name="Text Box 83"/>
          <p:cNvSpPr txBox="1"/>
          <p:nvPr/>
        </p:nvSpPr>
        <p:spPr>
          <a:xfrm rot="16200000">
            <a:off x="266573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5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5" name="Text Box 84"/>
          <p:cNvSpPr txBox="1"/>
          <p:nvPr/>
        </p:nvSpPr>
        <p:spPr>
          <a:xfrm rot="16200000">
            <a:off x="2844165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4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6" name="Text Box 85"/>
          <p:cNvSpPr txBox="1"/>
          <p:nvPr/>
        </p:nvSpPr>
        <p:spPr>
          <a:xfrm rot="16200000">
            <a:off x="302260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3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 rot="16200000">
            <a:off x="3201035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2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 rot="16200000">
            <a:off x="337947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OUTPUT 1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 rot="16200000">
            <a:off x="3721100" y="574167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GND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90" name="Text Box 89"/>
          <p:cNvSpPr txBox="1"/>
          <p:nvPr/>
        </p:nvSpPr>
        <p:spPr>
          <a:xfrm rot="16200000">
            <a:off x="3556635" y="5741035"/>
            <a:ext cx="1143000" cy="245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 b="1">
                <a:solidFill>
                  <a:srgbClr val="0070C0"/>
                </a:solidFill>
              </a:rPr>
              <a:t>GND</a:t>
            </a:r>
            <a:endParaRPr lang="en-US" sz="1000" b="1">
              <a:solidFill>
                <a:srgbClr val="0070C0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8058150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10</a:t>
            </a:r>
            <a:endParaRPr lang="en-US" sz="1000"/>
          </a:p>
        </p:txBody>
      </p:sp>
      <p:sp>
        <p:nvSpPr>
          <p:cNvPr id="105" name="Text Box 104"/>
          <p:cNvSpPr txBox="1"/>
          <p:nvPr/>
        </p:nvSpPr>
        <p:spPr>
          <a:xfrm>
            <a:off x="8241030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11</a:t>
            </a:r>
            <a:endParaRPr lang="en-US" sz="1000"/>
          </a:p>
        </p:txBody>
      </p:sp>
      <p:sp>
        <p:nvSpPr>
          <p:cNvPr id="106" name="Text Box 105"/>
          <p:cNvSpPr txBox="1"/>
          <p:nvPr/>
        </p:nvSpPr>
        <p:spPr>
          <a:xfrm>
            <a:off x="842454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12</a:t>
            </a:r>
            <a:endParaRPr lang="en-US" sz="1000"/>
          </a:p>
        </p:txBody>
      </p:sp>
      <p:sp>
        <p:nvSpPr>
          <p:cNvPr id="107" name="Text Box 106"/>
          <p:cNvSpPr txBox="1"/>
          <p:nvPr/>
        </p:nvSpPr>
        <p:spPr>
          <a:xfrm>
            <a:off x="858964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13</a:t>
            </a:r>
            <a:endParaRPr lang="en-US" sz="1000"/>
          </a:p>
        </p:txBody>
      </p:sp>
      <p:sp>
        <p:nvSpPr>
          <p:cNvPr id="108" name="Text Box 107"/>
          <p:cNvSpPr txBox="1"/>
          <p:nvPr/>
        </p:nvSpPr>
        <p:spPr>
          <a:xfrm>
            <a:off x="876871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14</a:t>
            </a:r>
            <a:endParaRPr lang="en-US" sz="1000"/>
          </a:p>
        </p:txBody>
      </p:sp>
      <p:sp>
        <p:nvSpPr>
          <p:cNvPr id="109" name="Text Box 108"/>
          <p:cNvSpPr txBox="1"/>
          <p:nvPr/>
        </p:nvSpPr>
        <p:spPr>
          <a:xfrm>
            <a:off x="8929370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15</a:t>
            </a:r>
            <a:endParaRPr lang="en-US" sz="1000"/>
          </a:p>
        </p:txBody>
      </p:sp>
      <p:sp>
        <p:nvSpPr>
          <p:cNvPr id="110" name="Text Box 109"/>
          <p:cNvSpPr txBox="1"/>
          <p:nvPr/>
        </p:nvSpPr>
        <p:spPr>
          <a:xfrm>
            <a:off x="9112885" y="512318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16</a:t>
            </a:r>
            <a:endParaRPr lang="en-US" sz="1000"/>
          </a:p>
        </p:txBody>
      </p:sp>
      <p:grpSp>
        <p:nvGrpSpPr>
          <p:cNvPr id="111" name="Group 110"/>
          <p:cNvGrpSpPr/>
          <p:nvPr/>
        </p:nvGrpSpPr>
        <p:grpSpPr>
          <a:xfrm rot="0">
            <a:off x="8193405" y="5297805"/>
            <a:ext cx="1654810" cy="1146810"/>
            <a:chOff x="10011" y="6923"/>
            <a:chExt cx="2636" cy="1806"/>
          </a:xfrm>
        </p:grpSpPr>
        <p:sp>
          <p:nvSpPr>
            <p:cNvPr id="112" name="Text Box 111"/>
            <p:cNvSpPr txBox="1"/>
            <p:nvPr/>
          </p:nvSpPr>
          <p:spPr>
            <a:xfrm rot="16200000">
              <a:off x="9306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5V OUT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3" name="Text Box 112"/>
            <p:cNvSpPr txBox="1"/>
            <p:nvPr/>
          </p:nvSpPr>
          <p:spPr>
            <a:xfrm rot="16200000">
              <a:off x="9590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INPUT 6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4" name="Text Box 113"/>
            <p:cNvSpPr txBox="1"/>
            <p:nvPr/>
          </p:nvSpPr>
          <p:spPr>
            <a:xfrm rot="16200000">
              <a:off x="9870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5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5" name="Text Box 114"/>
            <p:cNvSpPr txBox="1"/>
            <p:nvPr/>
          </p:nvSpPr>
          <p:spPr>
            <a:xfrm rot="16200000">
              <a:off x="10150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4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6" name="Text Box 115"/>
            <p:cNvSpPr txBox="1"/>
            <p:nvPr/>
          </p:nvSpPr>
          <p:spPr>
            <a:xfrm rot="16200000">
              <a:off x="10431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3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17" name="Text Box 116"/>
            <p:cNvSpPr txBox="1"/>
            <p:nvPr/>
          </p:nvSpPr>
          <p:spPr>
            <a:xfrm rot="16200000">
              <a:off x="10712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2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 rot="16200000">
              <a:off x="10992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  <a:sym typeface="+mn-ea"/>
                </a:rPr>
                <a:t>INPUT</a:t>
              </a:r>
              <a:r>
                <a:rPr lang="en-US" sz="1000" b="1">
                  <a:solidFill>
                    <a:srgbClr val="0070C0"/>
                  </a:solidFill>
                </a:rPr>
                <a:t> 1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24" name="Text Box 123"/>
            <p:cNvSpPr txBox="1"/>
            <p:nvPr/>
          </p:nvSpPr>
          <p:spPr>
            <a:xfrm rot="16200000">
              <a:off x="11552" y="7634"/>
              <a:ext cx="1800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OUT1 / SDA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  <p:sp>
          <p:nvSpPr>
            <p:cNvPr id="125" name="Text Box 124"/>
            <p:cNvSpPr txBox="1"/>
            <p:nvPr/>
          </p:nvSpPr>
          <p:spPr>
            <a:xfrm rot="16200000">
              <a:off x="11287" y="7627"/>
              <a:ext cx="1800" cy="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000" b="1">
                  <a:solidFill>
                    <a:srgbClr val="0070C0"/>
                  </a:solidFill>
                </a:rPr>
                <a:t>OUT2 / SCL</a:t>
              </a:r>
              <a:endParaRPr lang="en-US" sz="1000" b="1">
                <a:solidFill>
                  <a:srgbClr val="0070C0"/>
                </a:solidFill>
              </a:endParaRPr>
            </a:p>
          </p:txBody>
        </p:sp>
      </p:grpSp>
      <p:sp>
        <p:nvSpPr>
          <p:cNvPr id="126" name="Text Box 125"/>
          <p:cNvSpPr txBox="1"/>
          <p:nvPr/>
        </p:nvSpPr>
        <p:spPr>
          <a:xfrm>
            <a:off x="9291955" y="5123815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17</a:t>
            </a:r>
            <a:endParaRPr lang="en-US" sz="1000"/>
          </a:p>
        </p:txBody>
      </p:sp>
      <p:sp>
        <p:nvSpPr>
          <p:cNvPr id="127" name="Text Box 126"/>
          <p:cNvSpPr txBox="1"/>
          <p:nvPr/>
        </p:nvSpPr>
        <p:spPr>
          <a:xfrm>
            <a:off x="9467215" y="5116830"/>
            <a:ext cx="511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18</a:t>
            </a:r>
            <a:endParaRPr lang="en-US" sz="1000"/>
          </a:p>
        </p:txBody>
      </p:sp>
      <p:cxnSp>
        <p:nvCxnSpPr>
          <p:cNvPr id="91" name="Straight Connector 90"/>
          <p:cNvCxnSpPr/>
          <p:nvPr/>
        </p:nvCxnSpPr>
        <p:spPr>
          <a:xfrm>
            <a:off x="8491855" y="4495800"/>
            <a:ext cx="0" cy="685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669020" y="4495800"/>
            <a:ext cx="0" cy="6858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729470" y="4495800"/>
            <a:ext cx="0" cy="685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552940" y="4495800"/>
            <a:ext cx="0" cy="685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845550" y="449580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15325" y="4495800"/>
            <a:ext cx="0" cy="685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9022715" y="4495800"/>
            <a:ext cx="0" cy="685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199245" y="449580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375775" y="4495800"/>
            <a:ext cx="0" cy="685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33850" y="4486275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311015" y="4486275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068955" y="4486275"/>
            <a:ext cx="0" cy="685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3920" y="4486275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891790" y="4486275"/>
            <a:ext cx="0" cy="685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601720" y="4486275"/>
            <a:ext cx="0" cy="685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778885" y="4486275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956050" y="4486275"/>
            <a:ext cx="0" cy="685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263255" y="4709160"/>
            <a:ext cx="1351915" cy="246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24655" y="4721860"/>
            <a:ext cx="171450" cy="246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" name="Content Placeholder 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1380" y="-4211320"/>
            <a:ext cx="7227570" cy="71418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0050" y="1889125"/>
            <a:ext cx="2861945" cy="3935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 flipV="1">
            <a:off x="4634230" y="2724785"/>
            <a:ext cx="1631950" cy="904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6647180" y="1882140"/>
            <a:ext cx="0" cy="685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341745" y="1882140"/>
            <a:ext cx="635" cy="6858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512945" y="1882140"/>
            <a:ext cx="635" cy="685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817745" y="1882140"/>
            <a:ext cx="635" cy="762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036945" y="1882140"/>
            <a:ext cx="635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6951980" y="1882140"/>
            <a:ext cx="0" cy="685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732145" y="1882140"/>
            <a:ext cx="635" cy="685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27345" y="1882140"/>
            <a:ext cx="635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122545" y="1882140"/>
            <a:ext cx="635" cy="685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V="1">
            <a:off x="4551680" y="2834640"/>
            <a:ext cx="2057400" cy="1524000"/>
          </a:xfrm>
          <a:prstGeom prst="curvedConnector3">
            <a:avLst>
              <a:gd name="adj1" fmla="val 5250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V="1">
            <a:off x="4742180" y="2948940"/>
            <a:ext cx="2057400" cy="1295400"/>
          </a:xfrm>
          <a:prstGeom prst="curvedConnector3">
            <a:avLst>
              <a:gd name="adj1" fmla="val 5003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V="1">
            <a:off x="4932680" y="3063240"/>
            <a:ext cx="2057400" cy="1066800"/>
          </a:xfrm>
          <a:prstGeom prst="curvedConnector3">
            <a:avLst>
              <a:gd name="adj1" fmla="val 4879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V="1">
            <a:off x="5123180" y="3177540"/>
            <a:ext cx="2057400" cy="838200"/>
          </a:xfrm>
          <a:prstGeom prst="curvedConnector3">
            <a:avLst>
              <a:gd name="adj1" fmla="val 4663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V="1">
            <a:off x="5313680" y="3291840"/>
            <a:ext cx="2057400" cy="609600"/>
          </a:xfrm>
          <a:prstGeom prst="curvedConnector3">
            <a:avLst>
              <a:gd name="adj1" fmla="val 4385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V="1">
            <a:off x="5694680" y="3520440"/>
            <a:ext cx="2057400" cy="152400"/>
          </a:xfrm>
          <a:prstGeom prst="curvedConnector3">
            <a:avLst>
              <a:gd name="adj1" fmla="val 3799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>
            <a:off x="5923280" y="3596640"/>
            <a:ext cx="2057400" cy="3175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V="1">
            <a:off x="5466080" y="3215640"/>
            <a:ext cx="2743200" cy="76200"/>
          </a:xfrm>
          <a:prstGeom prst="curvedConnector3">
            <a:avLst>
              <a:gd name="adj1" fmla="val 5002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359275" y="2494280"/>
            <a:ext cx="2747010" cy="1524000"/>
          </a:xfrm>
          <a:prstGeom prst="curvedConnector3">
            <a:avLst>
              <a:gd name="adj1" fmla="val 525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4168775" y="2608580"/>
            <a:ext cx="2747010" cy="1295400"/>
          </a:xfrm>
          <a:prstGeom prst="curvedConnector3">
            <a:avLst>
              <a:gd name="adj1" fmla="val 5441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3978275" y="2722880"/>
            <a:ext cx="2747010" cy="1066800"/>
          </a:xfrm>
          <a:prstGeom prst="curvedConnector3">
            <a:avLst>
              <a:gd name="adj1" fmla="val 561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3787775" y="2837180"/>
            <a:ext cx="2747010" cy="838200"/>
          </a:xfrm>
          <a:prstGeom prst="curvedConnector3">
            <a:avLst>
              <a:gd name="adj1" fmla="val 60263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H="1" flipV="1">
            <a:off x="3597275" y="2951480"/>
            <a:ext cx="2747010" cy="609600"/>
          </a:xfrm>
          <a:prstGeom prst="curvedConnector3">
            <a:avLst>
              <a:gd name="adj1" fmla="val 61881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3216275" y="3180080"/>
            <a:ext cx="2747010" cy="152400"/>
          </a:xfrm>
          <a:prstGeom prst="curvedConnector3">
            <a:avLst>
              <a:gd name="adj1" fmla="val 6736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>
            <a:off x="2987675" y="3256915"/>
            <a:ext cx="2747010" cy="3175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5923280" y="3602990"/>
            <a:ext cx="2057400" cy="3175"/>
          </a:xfrm>
          <a:prstGeom prst="curved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>
            <a:off x="3446145" y="3565525"/>
            <a:ext cx="2057400" cy="75565"/>
          </a:xfrm>
          <a:prstGeom prst="curvedConnector3">
            <a:avLst>
              <a:gd name="adj1" fmla="val 96898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V="1">
            <a:off x="5501005" y="3409315"/>
            <a:ext cx="2063750" cy="381000"/>
          </a:xfrm>
          <a:prstGeom prst="curvedConnector3">
            <a:avLst>
              <a:gd name="adj1" fmla="val 39569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>
            <a:off x="3399790" y="3072765"/>
            <a:ext cx="2760980" cy="380365"/>
          </a:xfrm>
          <a:prstGeom prst="curvedConnector3">
            <a:avLst>
              <a:gd name="adj1" fmla="val 6677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21480" y="930910"/>
            <a:ext cx="2844165" cy="9474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70780" y="1196340"/>
            <a:ext cx="0" cy="6858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94780" y="119634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799580" y="119634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65980" y="1196340"/>
            <a:ext cx="0" cy="685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275580" y="1196340"/>
            <a:ext cx="0" cy="685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361180" y="1196340"/>
            <a:ext cx="0" cy="685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80380" y="1196340"/>
            <a:ext cx="0" cy="685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885180" y="1196340"/>
            <a:ext cx="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189980" y="1196340"/>
            <a:ext cx="0" cy="685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6010" y="4165600"/>
            <a:ext cx="844550" cy="246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Block Arc 34"/>
          <p:cNvSpPr/>
          <p:nvPr/>
        </p:nvSpPr>
        <p:spPr>
          <a:xfrm flipV="1">
            <a:off x="4335780" y="3582670"/>
            <a:ext cx="2635250" cy="2114550"/>
          </a:xfrm>
          <a:prstGeom prst="blockArc">
            <a:avLst>
              <a:gd name="adj1" fmla="val 10800000"/>
              <a:gd name="adj2" fmla="val 33935"/>
              <a:gd name="adj3" fmla="val 31890"/>
            </a:avLst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Presentation</Application>
  <PresentationFormat>Widescreen</PresentationFormat>
  <Paragraphs>340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nvinken</dc:creator>
  <cp:lastModifiedBy>nvinken</cp:lastModifiedBy>
  <cp:revision>7</cp:revision>
  <dcterms:created xsi:type="dcterms:W3CDTF">2016-07-24T15:42:00Z</dcterms:created>
  <dcterms:modified xsi:type="dcterms:W3CDTF">2017-01-25T08:27:03Z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1033-10.1.0.5656</vt:lpwstr>
  </property>
</Properties>
</file>