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3"/>
  </p:notesMasterIdLst>
  <p:sldIdLst>
    <p:sldId id="256" r:id="rId2"/>
    <p:sldId id="291" r:id="rId3"/>
    <p:sldId id="292" r:id="rId4"/>
    <p:sldId id="293" r:id="rId5"/>
    <p:sldId id="294" r:id="rId6"/>
    <p:sldId id="295" r:id="rId7"/>
    <p:sldId id="296" r:id="rId8"/>
    <p:sldId id="297" r:id="rId9"/>
    <p:sldId id="298" r:id="rId10"/>
    <p:sldId id="299" r:id="rId11"/>
    <p:sldId id="300"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4" autoAdjust="0"/>
    <p:restoredTop sz="94660"/>
  </p:normalViewPr>
  <p:slideViewPr>
    <p:cSldViewPr snapToGrid="0">
      <p:cViewPr varScale="1">
        <p:scale>
          <a:sx n="142" d="100"/>
          <a:sy n="142" d="100"/>
        </p:scale>
        <p:origin x="108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975c8f403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975c8f403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69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238999" y="747450"/>
            <a:ext cx="4447800" cy="18243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6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833900" y="2571750"/>
            <a:ext cx="3852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xmlns:p15="http://schemas.microsoft.com/office/powerpoint/2012/main">
        <p15:guide id="1" pos="2880">
          <p15:clr>
            <a:srgbClr val="FA7B17"/>
          </p15:clr>
        </p15:guide>
        <p15:guide id="2" pos="1584">
          <p15:clr>
            <a:srgbClr val="FA7B17"/>
          </p15:clr>
        </p15:guide>
        <p15:guide id="3" pos="417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4140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57200" y="1121450"/>
            <a:ext cx="8229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4140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414000"/>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000"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4000"/>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21450"/>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472">
          <p15:clr>
            <a:srgbClr val="EA4335"/>
          </p15:clr>
        </p15:guide>
        <p15:guide id="3" orient="horz" pos="261">
          <p15:clr>
            <a:srgbClr val="EA4335"/>
          </p15:clr>
        </p15:guide>
        <p15:guide id="4" orient="horz" pos="2979">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gifimage.net/cute-thank-you-gif-12/" TargetMode="External"/><Relationship Id="rId2" Type="http://schemas.openxmlformats.org/officeDocument/2006/relationships/image" Target="../media/image3.gif"/><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4403911" y="951488"/>
            <a:ext cx="4532546" cy="13413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Sentiment Analysis</a:t>
            </a:r>
            <a:endParaRPr dirty="0"/>
          </a:p>
        </p:txBody>
      </p:sp>
      <p:sp>
        <p:nvSpPr>
          <p:cNvPr id="59" name="Google Shape;59;p15"/>
          <p:cNvSpPr txBox="1">
            <a:spLocks noGrp="1"/>
          </p:cNvSpPr>
          <p:nvPr>
            <p:ph type="subTitle" idx="1"/>
          </p:nvPr>
        </p:nvSpPr>
        <p:spPr>
          <a:xfrm>
            <a:off x="4892650" y="2334205"/>
            <a:ext cx="3852900" cy="7926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GB" dirty="0"/>
              <a:t>Let’s Begin !!!</a:t>
            </a:r>
            <a:endParaRPr dirty="0"/>
          </a:p>
          <a:p>
            <a:pPr marL="0" lvl="0" indent="0" algn="ctr" rtl="0">
              <a:spcBef>
                <a:spcPts val="1600"/>
              </a:spcBef>
              <a:spcAft>
                <a:spcPts val="0"/>
              </a:spcAft>
              <a:buNone/>
            </a:pPr>
            <a:endParaRPr dirty="0"/>
          </a:p>
        </p:txBody>
      </p:sp>
      <p:grpSp>
        <p:nvGrpSpPr>
          <p:cNvPr id="60" name="Google Shape;60;p15"/>
          <p:cNvGrpSpPr/>
          <p:nvPr/>
        </p:nvGrpSpPr>
        <p:grpSpPr>
          <a:xfrm>
            <a:off x="675196" y="365524"/>
            <a:ext cx="2803138" cy="4209020"/>
            <a:chOff x="903792" y="214901"/>
            <a:chExt cx="2995445" cy="4497778"/>
          </a:xfrm>
        </p:grpSpPr>
        <p:sp>
          <p:nvSpPr>
            <p:cNvPr id="61" name="Google Shape;61;p15"/>
            <p:cNvSpPr/>
            <p:nvPr/>
          </p:nvSpPr>
          <p:spPr>
            <a:xfrm>
              <a:off x="919795" y="853868"/>
              <a:ext cx="2966585" cy="3843925"/>
            </a:xfrm>
            <a:custGeom>
              <a:avLst/>
              <a:gdLst/>
              <a:ahLst/>
              <a:cxnLst/>
              <a:rect l="l" t="t" r="r" b="b"/>
              <a:pathLst>
                <a:path w="56536" h="73256" extrusionOk="0">
                  <a:moveTo>
                    <a:pt x="1" y="1"/>
                  </a:moveTo>
                  <a:lnTo>
                    <a:pt x="1" y="62890"/>
                  </a:lnTo>
                  <a:lnTo>
                    <a:pt x="11344" y="73256"/>
                  </a:lnTo>
                  <a:lnTo>
                    <a:pt x="56536" y="73256"/>
                  </a:lnTo>
                  <a:lnTo>
                    <a:pt x="56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906992" y="841065"/>
              <a:ext cx="2992244" cy="3869585"/>
            </a:xfrm>
            <a:custGeom>
              <a:avLst/>
              <a:gdLst/>
              <a:ahLst/>
              <a:cxnLst/>
              <a:rect l="l" t="t" r="r" b="b"/>
              <a:pathLst>
                <a:path w="57025" h="73745" extrusionOk="0">
                  <a:moveTo>
                    <a:pt x="56556" y="489"/>
                  </a:moveTo>
                  <a:lnTo>
                    <a:pt x="56556" y="73276"/>
                  </a:lnTo>
                  <a:lnTo>
                    <a:pt x="11690" y="73276"/>
                  </a:lnTo>
                  <a:lnTo>
                    <a:pt x="489" y="63032"/>
                  </a:lnTo>
                  <a:lnTo>
                    <a:pt x="489" y="489"/>
                  </a:lnTo>
                  <a:close/>
                  <a:moveTo>
                    <a:pt x="0" y="1"/>
                  </a:moveTo>
                  <a:lnTo>
                    <a:pt x="0" y="63236"/>
                  </a:lnTo>
                  <a:lnTo>
                    <a:pt x="11507" y="73744"/>
                  </a:lnTo>
                  <a:lnTo>
                    <a:pt x="57024" y="73744"/>
                  </a:lnTo>
                  <a:lnTo>
                    <a:pt x="57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919795" y="4153741"/>
              <a:ext cx="595301" cy="543982"/>
            </a:xfrm>
            <a:custGeom>
              <a:avLst/>
              <a:gdLst/>
              <a:ahLst/>
              <a:cxnLst/>
              <a:rect l="l" t="t" r="r" b="b"/>
              <a:pathLst>
                <a:path w="11345" h="10367" extrusionOk="0">
                  <a:moveTo>
                    <a:pt x="1" y="1"/>
                  </a:moveTo>
                  <a:lnTo>
                    <a:pt x="11344" y="10367"/>
                  </a:lnTo>
                  <a:lnTo>
                    <a:pt x="113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903792" y="4147340"/>
              <a:ext cx="617706" cy="565339"/>
            </a:xfrm>
            <a:custGeom>
              <a:avLst/>
              <a:gdLst/>
              <a:ahLst/>
              <a:cxnLst/>
              <a:rect l="l" t="t" r="r" b="b"/>
              <a:pathLst>
                <a:path w="11772" h="10774" extrusionOk="0">
                  <a:moveTo>
                    <a:pt x="11527" y="245"/>
                  </a:moveTo>
                  <a:lnTo>
                    <a:pt x="11527" y="10224"/>
                  </a:lnTo>
                  <a:lnTo>
                    <a:pt x="611" y="245"/>
                  </a:lnTo>
                  <a:close/>
                  <a:moveTo>
                    <a:pt x="0" y="1"/>
                  </a:moveTo>
                  <a:lnTo>
                    <a:pt x="11772" y="10774"/>
                  </a:lnTo>
                  <a:lnTo>
                    <a:pt x="11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1542799" y="1488667"/>
              <a:ext cx="689331" cy="689279"/>
            </a:xfrm>
            <a:custGeom>
              <a:avLst/>
              <a:gdLst/>
              <a:ahLst/>
              <a:cxnLst/>
              <a:rect l="l" t="t" r="r" b="b"/>
              <a:pathLst>
                <a:path w="13137" h="13136" extrusionOk="0">
                  <a:moveTo>
                    <a:pt x="6559" y="0"/>
                  </a:moveTo>
                  <a:lnTo>
                    <a:pt x="5887" y="41"/>
                  </a:lnTo>
                  <a:lnTo>
                    <a:pt x="4604" y="285"/>
                  </a:lnTo>
                  <a:lnTo>
                    <a:pt x="3422" y="794"/>
                  </a:lnTo>
                  <a:lnTo>
                    <a:pt x="2384" y="1507"/>
                  </a:lnTo>
                  <a:lnTo>
                    <a:pt x="1488" y="2383"/>
                  </a:lnTo>
                  <a:lnTo>
                    <a:pt x="775" y="3442"/>
                  </a:lnTo>
                  <a:lnTo>
                    <a:pt x="286" y="4623"/>
                  </a:lnTo>
                  <a:lnTo>
                    <a:pt x="21" y="5906"/>
                  </a:lnTo>
                  <a:lnTo>
                    <a:pt x="1" y="6578"/>
                  </a:lnTo>
                  <a:lnTo>
                    <a:pt x="21" y="7250"/>
                  </a:lnTo>
                  <a:lnTo>
                    <a:pt x="286" y="8533"/>
                  </a:lnTo>
                  <a:lnTo>
                    <a:pt x="775" y="9714"/>
                  </a:lnTo>
                  <a:lnTo>
                    <a:pt x="1488" y="10753"/>
                  </a:lnTo>
                  <a:lnTo>
                    <a:pt x="2384" y="11649"/>
                  </a:lnTo>
                  <a:lnTo>
                    <a:pt x="3422" y="12362"/>
                  </a:lnTo>
                  <a:lnTo>
                    <a:pt x="4604" y="12851"/>
                  </a:lnTo>
                  <a:lnTo>
                    <a:pt x="5887" y="13116"/>
                  </a:lnTo>
                  <a:lnTo>
                    <a:pt x="6559" y="13136"/>
                  </a:lnTo>
                  <a:lnTo>
                    <a:pt x="7231" y="13116"/>
                  </a:lnTo>
                  <a:lnTo>
                    <a:pt x="8514" y="12851"/>
                  </a:lnTo>
                  <a:lnTo>
                    <a:pt x="9695" y="12362"/>
                  </a:lnTo>
                  <a:lnTo>
                    <a:pt x="10754" y="11649"/>
                  </a:lnTo>
                  <a:lnTo>
                    <a:pt x="11650" y="10753"/>
                  </a:lnTo>
                  <a:lnTo>
                    <a:pt x="12343" y="9714"/>
                  </a:lnTo>
                  <a:lnTo>
                    <a:pt x="12852" y="8533"/>
                  </a:lnTo>
                  <a:lnTo>
                    <a:pt x="13116" y="7250"/>
                  </a:lnTo>
                  <a:lnTo>
                    <a:pt x="13137" y="6578"/>
                  </a:lnTo>
                  <a:lnTo>
                    <a:pt x="13116" y="5906"/>
                  </a:lnTo>
                  <a:lnTo>
                    <a:pt x="12852" y="4623"/>
                  </a:lnTo>
                  <a:lnTo>
                    <a:pt x="12343" y="3442"/>
                  </a:lnTo>
                  <a:lnTo>
                    <a:pt x="11650" y="2383"/>
                  </a:lnTo>
                  <a:lnTo>
                    <a:pt x="10754" y="1507"/>
                  </a:lnTo>
                  <a:lnTo>
                    <a:pt x="9695" y="794"/>
                  </a:lnTo>
                  <a:lnTo>
                    <a:pt x="8514" y="285"/>
                  </a:lnTo>
                  <a:lnTo>
                    <a:pt x="7231" y="41"/>
                  </a:lnTo>
                  <a:lnTo>
                    <a:pt x="6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018349" y="1692728"/>
              <a:ext cx="65223" cy="91984"/>
            </a:xfrm>
            <a:custGeom>
              <a:avLst/>
              <a:gdLst/>
              <a:ahLst/>
              <a:cxnLst/>
              <a:rect l="l" t="t" r="r" b="b"/>
              <a:pathLst>
                <a:path w="1243" h="1753" extrusionOk="0">
                  <a:moveTo>
                    <a:pt x="489" y="1"/>
                  </a:moveTo>
                  <a:lnTo>
                    <a:pt x="265" y="143"/>
                  </a:lnTo>
                  <a:lnTo>
                    <a:pt x="102" y="388"/>
                  </a:lnTo>
                  <a:lnTo>
                    <a:pt x="1" y="693"/>
                  </a:lnTo>
                  <a:lnTo>
                    <a:pt x="1" y="877"/>
                  </a:lnTo>
                  <a:lnTo>
                    <a:pt x="1" y="1060"/>
                  </a:lnTo>
                  <a:lnTo>
                    <a:pt x="102" y="1365"/>
                  </a:lnTo>
                  <a:lnTo>
                    <a:pt x="265" y="1610"/>
                  </a:lnTo>
                  <a:lnTo>
                    <a:pt x="489" y="1732"/>
                  </a:lnTo>
                  <a:lnTo>
                    <a:pt x="612" y="1752"/>
                  </a:lnTo>
                  <a:lnTo>
                    <a:pt x="734" y="1732"/>
                  </a:lnTo>
                  <a:lnTo>
                    <a:pt x="958" y="1610"/>
                  </a:lnTo>
                  <a:lnTo>
                    <a:pt x="1141" y="1365"/>
                  </a:lnTo>
                  <a:lnTo>
                    <a:pt x="1223" y="1060"/>
                  </a:lnTo>
                  <a:lnTo>
                    <a:pt x="1243" y="877"/>
                  </a:lnTo>
                  <a:lnTo>
                    <a:pt x="1223" y="693"/>
                  </a:lnTo>
                  <a:lnTo>
                    <a:pt x="1141" y="388"/>
                  </a:lnTo>
                  <a:lnTo>
                    <a:pt x="958" y="143"/>
                  </a:lnTo>
                  <a:lnTo>
                    <a:pt x="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1691346" y="1692728"/>
              <a:ext cx="65276" cy="91984"/>
            </a:xfrm>
            <a:custGeom>
              <a:avLst/>
              <a:gdLst/>
              <a:ahLst/>
              <a:cxnLst/>
              <a:rect l="l" t="t" r="r" b="b"/>
              <a:pathLst>
                <a:path w="1244" h="1753" extrusionOk="0">
                  <a:moveTo>
                    <a:pt x="490" y="1"/>
                  </a:moveTo>
                  <a:lnTo>
                    <a:pt x="266" y="143"/>
                  </a:lnTo>
                  <a:lnTo>
                    <a:pt x="103" y="388"/>
                  </a:lnTo>
                  <a:lnTo>
                    <a:pt x="1" y="693"/>
                  </a:lnTo>
                  <a:lnTo>
                    <a:pt x="1" y="877"/>
                  </a:lnTo>
                  <a:lnTo>
                    <a:pt x="1" y="1060"/>
                  </a:lnTo>
                  <a:lnTo>
                    <a:pt x="103" y="1365"/>
                  </a:lnTo>
                  <a:lnTo>
                    <a:pt x="266" y="1610"/>
                  </a:lnTo>
                  <a:lnTo>
                    <a:pt x="490" y="1732"/>
                  </a:lnTo>
                  <a:lnTo>
                    <a:pt x="612" y="1752"/>
                  </a:lnTo>
                  <a:lnTo>
                    <a:pt x="754" y="1732"/>
                  </a:lnTo>
                  <a:lnTo>
                    <a:pt x="978" y="1610"/>
                  </a:lnTo>
                  <a:lnTo>
                    <a:pt x="1141" y="1365"/>
                  </a:lnTo>
                  <a:lnTo>
                    <a:pt x="1243" y="1060"/>
                  </a:lnTo>
                  <a:lnTo>
                    <a:pt x="1243" y="877"/>
                  </a:lnTo>
                  <a:lnTo>
                    <a:pt x="1243" y="693"/>
                  </a:lnTo>
                  <a:lnTo>
                    <a:pt x="1141" y="388"/>
                  </a:lnTo>
                  <a:lnTo>
                    <a:pt x="978" y="143"/>
                  </a:lnTo>
                  <a:lnTo>
                    <a:pt x="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1689247" y="1894743"/>
              <a:ext cx="396482" cy="197716"/>
            </a:xfrm>
            <a:custGeom>
              <a:avLst/>
              <a:gdLst/>
              <a:ahLst/>
              <a:cxnLst/>
              <a:rect l="l" t="t" r="r" b="b"/>
              <a:pathLst>
                <a:path w="7556" h="3768" extrusionOk="0">
                  <a:moveTo>
                    <a:pt x="0" y="0"/>
                  </a:moveTo>
                  <a:lnTo>
                    <a:pt x="20" y="387"/>
                  </a:lnTo>
                  <a:lnTo>
                    <a:pt x="163" y="1120"/>
                  </a:lnTo>
                  <a:lnTo>
                    <a:pt x="448" y="1792"/>
                  </a:lnTo>
                  <a:lnTo>
                    <a:pt x="855" y="2403"/>
                  </a:lnTo>
                  <a:lnTo>
                    <a:pt x="1365" y="2912"/>
                  </a:lnTo>
                  <a:lnTo>
                    <a:pt x="1975" y="3320"/>
                  </a:lnTo>
                  <a:lnTo>
                    <a:pt x="2648" y="3605"/>
                  </a:lnTo>
                  <a:lnTo>
                    <a:pt x="3381" y="3768"/>
                  </a:lnTo>
                  <a:lnTo>
                    <a:pt x="4155" y="3768"/>
                  </a:lnTo>
                  <a:lnTo>
                    <a:pt x="4908" y="3605"/>
                  </a:lnTo>
                  <a:lnTo>
                    <a:pt x="5580" y="3320"/>
                  </a:lnTo>
                  <a:lnTo>
                    <a:pt x="6191" y="2912"/>
                  </a:lnTo>
                  <a:lnTo>
                    <a:pt x="6700" y="2403"/>
                  </a:lnTo>
                  <a:lnTo>
                    <a:pt x="7108" y="1792"/>
                  </a:lnTo>
                  <a:lnTo>
                    <a:pt x="7393" y="1120"/>
                  </a:lnTo>
                  <a:lnTo>
                    <a:pt x="7535" y="387"/>
                  </a:lnTo>
                  <a:lnTo>
                    <a:pt x="7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1542799" y="3293525"/>
              <a:ext cx="689331" cy="689331"/>
            </a:xfrm>
            <a:custGeom>
              <a:avLst/>
              <a:gdLst/>
              <a:ahLst/>
              <a:cxnLst/>
              <a:rect l="l" t="t" r="r" b="b"/>
              <a:pathLst>
                <a:path w="13137" h="13137" extrusionOk="0">
                  <a:moveTo>
                    <a:pt x="6559" y="0"/>
                  </a:moveTo>
                  <a:lnTo>
                    <a:pt x="5887" y="21"/>
                  </a:lnTo>
                  <a:lnTo>
                    <a:pt x="4604" y="286"/>
                  </a:lnTo>
                  <a:lnTo>
                    <a:pt x="3422" y="795"/>
                  </a:lnTo>
                  <a:lnTo>
                    <a:pt x="2384" y="1508"/>
                  </a:lnTo>
                  <a:lnTo>
                    <a:pt x="1488" y="2383"/>
                  </a:lnTo>
                  <a:lnTo>
                    <a:pt x="775" y="3442"/>
                  </a:lnTo>
                  <a:lnTo>
                    <a:pt x="286" y="4623"/>
                  </a:lnTo>
                  <a:lnTo>
                    <a:pt x="21" y="5906"/>
                  </a:lnTo>
                  <a:lnTo>
                    <a:pt x="1" y="6579"/>
                  </a:lnTo>
                  <a:lnTo>
                    <a:pt x="21" y="7251"/>
                  </a:lnTo>
                  <a:lnTo>
                    <a:pt x="286" y="8534"/>
                  </a:lnTo>
                  <a:lnTo>
                    <a:pt x="775" y="9715"/>
                  </a:lnTo>
                  <a:lnTo>
                    <a:pt x="1488" y="10753"/>
                  </a:lnTo>
                  <a:lnTo>
                    <a:pt x="2384" y="11650"/>
                  </a:lnTo>
                  <a:lnTo>
                    <a:pt x="3422" y="12362"/>
                  </a:lnTo>
                  <a:lnTo>
                    <a:pt x="4604" y="12851"/>
                  </a:lnTo>
                  <a:lnTo>
                    <a:pt x="5887" y="13116"/>
                  </a:lnTo>
                  <a:lnTo>
                    <a:pt x="6559" y="13136"/>
                  </a:lnTo>
                  <a:lnTo>
                    <a:pt x="7231" y="13116"/>
                  </a:lnTo>
                  <a:lnTo>
                    <a:pt x="8514" y="12851"/>
                  </a:lnTo>
                  <a:lnTo>
                    <a:pt x="9695" y="12362"/>
                  </a:lnTo>
                  <a:lnTo>
                    <a:pt x="10754" y="11650"/>
                  </a:lnTo>
                  <a:lnTo>
                    <a:pt x="11650" y="10753"/>
                  </a:lnTo>
                  <a:lnTo>
                    <a:pt x="12343" y="9715"/>
                  </a:lnTo>
                  <a:lnTo>
                    <a:pt x="12852" y="8534"/>
                  </a:lnTo>
                  <a:lnTo>
                    <a:pt x="13116" y="7251"/>
                  </a:lnTo>
                  <a:lnTo>
                    <a:pt x="13137" y="6579"/>
                  </a:lnTo>
                  <a:lnTo>
                    <a:pt x="13116" y="5906"/>
                  </a:lnTo>
                  <a:lnTo>
                    <a:pt x="12852" y="4623"/>
                  </a:lnTo>
                  <a:lnTo>
                    <a:pt x="12343" y="3442"/>
                  </a:lnTo>
                  <a:lnTo>
                    <a:pt x="11650" y="2383"/>
                  </a:lnTo>
                  <a:lnTo>
                    <a:pt x="10754" y="1508"/>
                  </a:lnTo>
                  <a:lnTo>
                    <a:pt x="9695" y="795"/>
                  </a:lnTo>
                  <a:lnTo>
                    <a:pt x="8514" y="286"/>
                  </a:lnTo>
                  <a:lnTo>
                    <a:pt x="7231" y="21"/>
                  </a:lnTo>
                  <a:lnTo>
                    <a:pt x="65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1699899" y="3652587"/>
              <a:ext cx="375126" cy="188114"/>
            </a:xfrm>
            <a:custGeom>
              <a:avLst/>
              <a:gdLst/>
              <a:ahLst/>
              <a:cxnLst/>
              <a:rect l="l" t="t" r="r" b="b"/>
              <a:pathLst>
                <a:path w="7149" h="3585" extrusionOk="0">
                  <a:moveTo>
                    <a:pt x="3565" y="0"/>
                  </a:moveTo>
                  <a:lnTo>
                    <a:pt x="3198" y="21"/>
                  </a:lnTo>
                  <a:lnTo>
                    <a:pt x="2506" y="163"/>
                  </a:lnTo>
                  <a:lnTo>
                    <a:pt x="1874" y="428"/>
                  </a:lnTo>
                  <a:lnTo>
                    <a:pt x="1304" y="815"/>
                  </a:lnTo>
                  <a:lnTo>
                    <a:pt x="815" y="1304"/>
                  </a:lnTo>
                  <a:lnTo>
                    <a:pt x="428" y="1874"/>
                  </a:lnTo>
                  <a:lnTo>
                    <a:pt x="164" y="2526"/>
                  </a:lnTo>
                  <a:lnTo>
                    <a:pt x="21" y="3218"/>
                  </a:lnTo>
                  <a:lnTo>
                    <a:pt x="1" y="3585"/>
                  </a:lnTo>
                  <a:lnTo>
                    <a:pt x="489" y="3585"/>
                  </a:lnTo>
                  <a:lnTo>
                    <a:pt x="489" y="3259"/>
                  </a:lnTo>
                  <a:lnTo>
                    <a:pt x="612" y="2668"/>
                  </a:lnTo>
                  <a:lnTo>
                    <a:pt x="856" y="2098"/>
                  </a:lnTo>
                  <a:lnTo>
                    <a:pt x="1182" y="1609"/>
                  </a:lnTo>
                  <a:lnTo>
                    <a:pt x="1610" y="1202"/>
                  </a:lnTo>
                  <a:lnTo>
                    <a:pt x="2098" y="856"/>
                  </a:lnTo>
                  <a:lnTo>
                    <a:pt x="2648" y="632"/>
                  </a:lnTo>
                  <a:lnTo>
                    <a:pt x="3259" y="509"/>
                  </a:lnTo>
                  <a:lnTo>
                    <a:pt x="3565" y="489"/>
                  </a:lnTo>
                  <a:lnTo>
                    <a:pt x="3891" y="509"/>
                  </a:lnTo>
                  <a:lnTo>
                    <a:pt x="4501" y="632"/>
                  </a:lnTo>
                  <a:lnTo>
                    <a:pt x="5051" y="856"/>
                  </a:lnTo>
                  <a:lnTo>
                    <a:pt x="5540" y="1202"/>
                  </a:lnTo>
                  <a:lnTo>
                    <a:pt x="5968" y="1609"/>
                  </a:lnTo>
                  <a:lnTo>
                    <a:pt x="6294" y="2098"/>
                  </a:lnTo>
                  <a:lnTo>
                    <a:pt x="6518" y="2668"/>
                  </a:lnTo>
                  <a:lnTo>
                    <a:pt x="6660" y="3259"/>
                  </a:lnTo>
                  <a:lnTo>
                    <a:pt x="6660" y="3585"/>
                  </a:lnTo>
                  <a:lnTo>
                    <a:pt x="7149" y="3585"/>
                  </a:lnTo>
                  <a:lnTo>
                    <a:pt x="7129" y="3218"/>
                  </a:lnTo>
                  <a:lnTo>
                    <a:pt x="6986" y="2526"/>
                  </a:lnTo>
                  <a:lnTo>
                    <a:pt x="6721" y="1874"/>
                  </a:lnTo>
                  <a:lnTo>
                    <a:pt x="6334" y="1304"/>
                  </a:lnTo>
                  <a:lnTo>
                    <a:pt x="5846" y="815"/>
                  </a:lnTo>
                  <a:lnTo>
                    <a:pt x="5275" y="428"/>
                  </a:lnTo>
                  <a:lnTo>
                    <a:pt x="4644" y="163"/>
                  </a:lnTo>
                  <a:lnTo>
                    <a:pt x="3931" y="21"/>
                  </a:lnTo>
                  <a:lnTo>
                    <a:pt x="3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18349" y="3509393"/>
              <a:ext cx="65223" cy="93034"/>
            </a:xfrm>
            <a:custGeom>
              <a:avLst/>
              <a:gdLst/>
              <a:ahLst/>
              <a:cxnLst/>
              <a:rect l="l" t="t" r="r" b="b"/>
              <a:pathLst>
                <a:path w="1243" h="1773" extrusionOk="0">
                  <a:moveTo>
                    <a:pt x="612" y="0"/>
                  </a:moveTo>
                  <a:lnTo>
                    <a:pt x="489" y="21"/>
                  </a:lnTo>
                  <a:lnTo>
                    <a:pt x="265" y="143"/>
                  </a:lnTo>
                  <a:lnTo>
                    <a:pt x="102" y="387"/>
                  </a:lnTo>
                  <a:lnTo>
                    <a:pt x="1" y="713"/>
                  </a:lnTo>
                  <a:lnTo>
                    <a:pt x="1" y="876"/>
                  </a:lnTo>
                  <a:lnTo>
                    <a:pt x="1" y="1059"/>
                  </a:lnTo>
                  <a:lnTo>
                    <a:pt x="102" y="1385"/>
                  </a:lnTo>
                  <a:lnTo>
                    <a:pt x="265" y="1609"/>
                  </a:lnTo>
                  <a:lnTo>
                    <a:pt x="489" y="1752"/>
                  </a:lnTo>
                  <a:lnTo>
                    <a:pt x="612" y="1772"/>
                  </a:lnTo>
                  <a:lnTo>
                    <a:pt x="734" y="1752"/>
                  </a:lnTo>
                  <a:lnTo>
                    <a:pt x="958" y="1609"/>
                  </a:lnTo>
                  <a:lnTo>
                    <a:pt x="1141" y="1385"/>
                  </a:lnTo>
                  <a:lnTo>
                    <a:pt x="1223" y="1059"/>
                  </a:lnTo>
                  <a:lnTo>
                    <a:pt x="1243" y="876"/>
                  </a:lnTo>
                  <a:lnTo>
                    <a:pt x="1223" y="713"/>
                  </a:lnTo>
                  <a:lnTo>
                    <a:pt x="1141" y="387"/>
                  </a:lnTo>
                  <a:lnTo>
                    <a:pt x="958" y="143"/>
                  </a:lnTo>
                  <a:lnTo>
                    <a:pt x="734" y="21"/>
                  </a:lnTo>
                  <a:lnTo>
                    <a:pt x="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1691346" y="3509393"/>
              <a:ext cx="65276" cy="93034"/>
            </a:xfrm>
            <a:custGeom>
              <a:avLst/>
              <a:gdLst/>
              <a:ahLst/>
              <a:cxnLst/>
              <a:rect l="l" t="t" r="r" b="b"/>
              <a:pathLst>
                <a:path w="1244" h="1773" extrusionOk="0">
                  <a:moveTo>
                    <a:pt x="612" y="0"/>
                  </a:moveTo>
                  <a:lnTo>
                    <a:pt x="490" y="21"/>
                  </a:lnTo>
                  <a:lnTo>
                    <a:pt x="266" y="143"/>
                  </a:lnTo>
                  <a:lnTo>
                    <a:pt x="103" y="387"/>
                  </a:lnTo>
                  <a:lnTo>
                    <a:pt x="1" y="713"/>
                  </a:lnTo>
                  <a:lnTo>
                    <a:pt x="1" y="876"/>
                  </a:lnTo>
                  <a:lnTo>
                    <a:pt x="1" y="1059"/>
                  </a:lnTo>
                  <a:lnTo>
                    <a:pt x="103" y="1385"/>
                  </a:lnTo>
                  <a:lnTo>
                    <a:pt x="266" y="1609"/>
                  </a:lnTo>
                  <a:lnTo>
                    <a:pt x="490" y="1752"/>
                  </a:lnTo>
                  <a:lnTo>
                    <a:pt x="612" y="1772"/>
                  </a:lnTo>
                  <a:lnTo>
                    <a:pt x="754" y="1752"/>
                  </a:lnTo>
                  <a:lnTo>
                    <a:pt x="978" y="1609"/>
                  </a:lnTo>
                  <a:lnTo>
                    <a:pt x="1141" y="1385"/>
                  </a:lnTo>
                  <a:lnTo>
                    <a:pt x="1243" y="1059"/>
                  </a:lnTo>
                  <a:lnTo>
                    <a:pt x="1243" y="876"/>
                  </a:lnTo>
                  <a:lnTo>
                    <a:pt x="1243" y="713"/>
                  </a:lnTo>
                  <a:lnTo>
                    <a:pt x="1141" y="387"/>
                  </a:lnTo>
                  <a:lnTo>
                    <a:pt x="978" y="143"/>
                  </a:lnTo>
                  <a:lnTo>
                    <a:pt x="754" y="21"/>
                  </a:lnTo>
                  <a:lnTo>
                    <a:pt x="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1542799" y="2375591"/>
              <a:ext cx="689331" cy="689331"/>
            </a:xfrm>
            <a:custGeom>
              <a:avLst/>
              <a:gdLst/>
              <a:ahLst/>
              <a:cxnLst/>
              <a:rect l="l" t="t" r="r" b="b"/>
              <a:pathLst>
                <a:path w="13137" h="13137" extrusionOk="0">
                  <a:moveTo>
                    <a:pt x="6559" y="1"/>
                  </a:moveTo>
                  <a:lnTo>
                    <a:pt x="5887" y="21"/>
                  </a:lnTo>
                  <a:lnTo>
                    <a:pt x="4604" y="286"/>
                  </a:lnTo>
                  <a:lnTo>
                    <a:pt x="3422" y="795"/>
                  </a:lnTo>
                  <a:lnTo>
                    <a:pt x="2384" y="1487"/>
                  </a:lnTo>
                  <a:lnTo>
                    <a:pt x="1488" y="2383"/>
                  </a:lnTo>
                  <a:lnTo>
                    <a:pt x="775" y="3442"/>
                  </a:lnTo>
                  <a:lnTo>
                    <a:pt x="286" y="4603"/>
                  </a:lnTo>
                  <a:lnTo>
                    <a:pt x="21" y="5886"/>
                  </a:lnTo>
                  <a:lnTo>
                    <a:pt x="1" y="6579"/>
                  </a:lnTo>
                  <a:lnTo>
                    <a:pt x="21" y="7251"/>
                  </a:lnTo>
                  <a:lnTo>
                    <a:pt x="286" y="8534"/>
                  </a:lnTo>
                  <a:lnTo>
                    <a:pt x="775" y="9715"/>
                  </a:lnTo>
                  <a:lnTo>
                    <a:pt x="1488" y="10754"/>
                  </a:lnTo>
                  <a:lnTo>
                    <a:pt x="2384" y="11650"/>
                  </a:lnTo>
                  <a:lnTo>
                    <a:pt x="3422" y="12362"/>
                  </a:lnTo>
                  <a:lnTo>
                    <a:pt x="4604" y="12851"/>
                  </a:lnTo>
                  <a:lnTo>
                    <a:pt x="5887" y="13116"/>
                  </a:lnTo>
                  <a:lnTo>
                    <a:pt x="6559" y="13136"/>
                  </a:lnTo>
                  <a:lnTo>
                    <a:pt x="7231" y="13116"/>
                  </a:lnTo>
                  <a:lnTo>
                    <a:pt x="8514" y="12851"/>
                  </a:lnTo>
                  <a:lnTo>
                    <a:pt x="9695" y="12362"/>
                  </a:lnTo>
                  <a:lnTo>
                    <a:pt x="10754" y="11650"/>
                  </a:lnTo>
                  <a:lnTo>
                    <a:pt x="11650" y="10754"/>
                  </a:lnTo>
                  <a:lnTo>
                    <a:pt x="12343" y="9715"/>
                  </a:lnTo>
                  <a:lnTo>
                    <a:pt x="12852" y="8534"/>
                  </a:lnTo>
                  <a:lnTo>
                    <a:pt x="13116" y="7251"/>
                  </a:lnTo>
                  <a:lnTo>
                    <a:pt x="13137" y="6579"/>
                  </a:lnTo>
                  <a:lnTo>
                    <a:pt x="13116" y="5886"/>
                  </a:lnTo>
                  <a:lnTo>
                    <a:pt x="12852" y="4603"/>
                  </a:lnTo>
                  <a:lnTo>
                    <a:pt x="12343" y="3442"/>
                  </a:lnTo>
                  <a:lnTo>
                    <a:pt x="11650" y="2383"/>
                  </a:lnTo>
                  <a:lnTo>
                    <a:pt x="10754" y="1487"/>
                  </a:lnTo>
                  <a:lnTo>
                    <a:pt x="9695" y="795"/>
                  </a:lnTo>
                  <a:lnTo>
                    <a:pt x="8514" y="286"/>
                  </a:lnTo>
                  <a:lnTo>
                    <a:pt x="7231" y="21"/>
                  </a:lnTo>
                  <a:lnTo>
                    <a:pt x="65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018349" y="2597860"/>
              <a:ext cx="65223" cy="93034"/>
            </a:xfrm>
            <a:custGeom>
              <a:avLst/>
              <a:gdLst/>
              <a:ahLst/>
              <a:cxnLst/>
              <a:rect l="l" t="t" r="r" b="b"/>
              <a:pathLst>
                <a:path w="1243" h="1773" extrusionOk="0">
                  <a:moveTo>
                    <a:pt x="612" y="1"/>
                  </a:moveTo>
                  <a:lnTo>
                    <a:pt x="489" y="21"/>
                  </a:lnTo>
                  <a:lnTo>
                    <a:pt x="265" y="163"/>
                  </a:lnTo>
                  <a:lnTo>
                    <a:pt x="102" y="387"/>
                  </a:lnTo>
                  <a:lnTo>
                    <a:pt x="1" y="713"/>
                  </a:lnTo>
                  <a:lnTo>
                    <a:pt x="1" y="897"/>
                  </a:lnTo>
                  <a:lnTo>
                    <a:pt x="1" y="1060"/>
                  </a:lnTo>
                  <a:lnTo>
                    <a:pt x="102" y="1385"/>
                  </a:lnTo>
                  <a:lnTo>
                    <a:pt x="265" y="1630"/>
                  </a:lnTo>
                  <a:lnTo>
                    <a:pt x="489" y="1752"/>
                  </a:lnTo>
                  <a:lnTo>
                    <a:pt x="612" y="1772"/>
                  </a:lnTo>
                  <a:lnTo>
                    <a:pt x="734" y="1752"/>
                  </a:lnTo>
                  <a:lnTo>
                    <a:pt x="958" y="1630"/>
                  </a:lnTo>
                  <a:lnTo>
                    <a:pt x="1141" y="1385"/>
                  </a:lnTo>
                  <a:lnTo>
                    <a:pt x="1223" y="1060"/>
                  </a:lnTo>
                  <a:lnTo>
                    <a:pt x="1243" y="897"/>
                  </a:lnTo>
                  <a:lnTo>
                    <a:pt x="1223" y="713"/>
                  </a:lnTo>
                  <a:lnTo>
                    <a:pt x="1141" y="387"/>
                  </a:lnTo>
                  <a:lnTo>
                    <a:pt x="958" y="163"/>
                  </a:lnTo>
                  <a:lnTo>
                    <a:pt x="734" y="21"/>
                  </a:lnTo>
                  <a:lnTo>
                    <a:pt x="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1691346" y="2597860"/>
              <a:ext cx="65276" cy="93034"/>
            </a:xfrm>
            <a:custGeom>
              <a:avLst/>
              <a:gdLst/>
              <a:ahLst/>
              <a:cxnLst/>
              <a:rect l="l" t="t" r="r" b="b"/>
              <a:pathLst>
                <a:path w="1244" h="1773" extrusionOk="0">
                  <a:moveTo>
                    <a:pt x="612" y="1"/>
                  </a:moveTo>
                  <a:lnTo>
                    <a:pt x="490" y="21"/>
                  </a:lnTo>
                  <a:lnTo>
                    <a:pt x="266" y="163"/>
                  </a:lnTo>
                  <a:lnTo>
                    <a:pt x="103" y="387"/>
                  </a:lnTo>
                  <a:lnTo>
                    <a:pt x="1" y="713"/>
                  </a:lnTo>
                  <a:lnTo>
                    <a:pt x="1" y="897"/>
                  </a:lnTo>
                  <a:lnTo>
                    <a:pt x="1" y="1060"/>
                  </a:lnTo>
                  <a:lnTo>
                    <a:pt x="103" y="1385"/>
                  </a:lnTo>
                  <a:lnTo>
                    <a:pt x="266" y="1630"/>
                  </a:lnTo>
                  <a:lnTo>
                    <a:pt x="490" y="1752"/>
                  </a:lnTo>
                  <a:lnTo>
                    <a:pt x="612" y="1772"/>
                  </a:lnTo>
                  <a:lnTo>
                    <a:pt x="754" y="1752"/>
                  </a:lnTo>
                  <a:lnTo>
                    <a:pt x="978" y="1630"/>
                  </a:lnTo>
                  <a:lnTo>
                    <a:pt x="1141" y="1385"/>
                  </a:lnTo>
                  <a:lnTo>
                    <a:pt x="1243" y="1060"/>
                  </a:lnTo>
                  <a:lnTo>
                    <a:pt x="1243" y="897"/>
                  </a:lnTo>
                  <a:lnTo>
                    <a:pt x="1243" y="713"/>
                  </a:lnTo>
                  <a:lnTo>
                    <a:pt x="1141" y="387"/>
                  </a:lnTo>
                  <a:lnTo>
                    <a:pt x="978" y="163"/>
                  </a:lnTo>
                  <a:lnTo>
                    <a:pt x="754" y="21"/>
                  </a:lnTo>
                  <a:lnTo>
                    <a:pt x="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1723406" y="2840435"/>
              <a:ext cx="327061" cy="25712"/>
            </a:xfrm>
            <a:custGeom>
              <a:avLst/>
              <a:gdLst/>
              <a:ahLst/>
              <a:cxnLst/>
              <a:rect l="l" t="t" r="r" b="b"/>
              <a:pathLst>
                <a:path w="6233" h="490" extrusionOk="0">
                  <a:moveTo>
                    <a:pt x="1" y="1"/>
                  </a:moveTo>
                  <a:lnTo>
                    <a:pt x="1" y="489"/>
                  </a:lnTo>
                  <a:lnTo>
                    <a:pt x="6233" y="489"/>
                  </a:lnTo>
                  <a:lnTo>
                    <a:pt x="62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672008" y="1555988"/>
              <a:ext cx="555736" cy="555736"/>
            </a:xfrm>
            <a:custGeom>
              <a:avLst/>
              <a:gdLst/>
              <a:ahLst/>
              <a:cxnLst/>
              <a:rect l="l" t="t" r="r" b="b"/>
              <a:pathLst>
                <a:path w="10591" h="10591" extrusionOk="0">
                  <a:moveTo>
                    <a:pt x="10346" y="245"/>
                  </a:moveTo>
                  <a:lnTo>
                    <a:pt x="10346" y="10346"/>
                  </a:lnTo>
                  <a:lnTo>
                    <a:pt x="245" y="10346"/>
                  </a:lnTo>
                  <a:lnTo>
                    <a:pt x="245" y="245"/>
                  </a:lnTo>
                  <a:close/>
                  <a:moveTo>
                    <a:pt x="0" y="0"/>
                  </a:moveTo>
                  <a:lnTo>
                    <a:pt x="0" y="10590"/>
                  </a:lnTo>
                  <a:lnTo>
                    <a:pt x="10591" y="10590"/>
                  </a:lnTo>
                  <a:lnTo>
                    <a:pt x="10591"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672008" y="2441862"/>
              <a:ext cx="555736" cy="556786"/>
            </a:xfrm>
            <a:custGeom>
              <a:avLst/>
              <a:gdLst/>
              <a:ahLst/>
              <a:cxnLst/>
              <a:rect l="l" t="t" r="r" b="b"/>
              <a:pathLst>
                <a:path w="10591" h="10611" extrusionOk="0">
                  <a:moveTo>
                    <a:pt x="10346" y="245"/>
                  </a:moveTo>
                  <a:lnTo>
                    <a:pt x="10346" y="10366"/>
                  </a:lnTo>
                  <a:lnTo>
                    <a:pt x="245" y="10366"/>
                  </a:lnTo>
                  <a:lnTo>
                    <a:pt x="245" y="245"/>
                  </a:lnTo>
                  <a:close/>
                  <a:moveTo>
                    <a:pt x="0" y="0"/>
                  </a:moveTo>
                  <a:lnTo>
                    <a:pt x="0" y="10611"/>
                  </a:lnTo>
                  <a:lnTo>
                    <a:pt x="10591" y="10611"/>
                  </a:lnTo>
                  <a:lnTo>
                    <a:pt x="10591"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2672008" y="3360846"/>
              <a:ext cx="555736" cy="555736"/>
            </a:xfrm>
            <a:custGeom>
              <a:avLst/>
              <a:gdLst/>
              <a:ahLst/>
              <a:cxnLst/>
              <a:rect l="l" t="t" r="r" b="b"/>
              <a:pathLst>
                <a:path w="10591" h="10591" extrusionOk="0">
                  <a:moveTo>
                    <a:pt x="10346" y="245"/>
                  </a:moveTo>
                  <a:lnTo>
                    <a:pt x="10346" y="10346"/>
                  </a:lnTo>
                  <a:lnTo>
                    <a:pt x="245" y="10346"/>
                  </a:lnTo>
                  <a:lnTo>
                    <a:pt x="245" y="245"/>
                  </a:lnTo>
                  <a:close/>
                  <a:moveTo>
                    <a:pt x="0" y="1"/>
                  </a:moveTo>
                  <a:lnTo>
                    <a:pt x="0" y="10591"/>
                  </a:lnTo>
                  <a:lnTo>
                    <a:pt x="10591" y="10591"/>
                  </a:lnTo>
                  <a:lnTo>
                    <a:pt x="10591"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2783143" y="1608354"/>
              <a:ext cx="496967" cy="376175"/>
            </a:xfrm>
            <a:custGeom>
              <a:avLst/>
              <a:gdLst/>
              <a:ahLst/>
              <a:cxnLst/>
              <a:rect l="l" t="t" r="r" b="b"/>
              <a:pathLst>
                <a:path w="9471" h="7169" extrusionOk="0">
                  <a:moveTo>
                    <a:pt x="9471" y="0"/>
                  </a:moveTo>
                  <a:lnTo>
                    <a:pt x="8717" y="204"/>
                  </a:lnTo>
                  <a:lnTo>
                    <a:pt x="7353" y="855"/>
                  </a:lnTo>
                  <a:lnTo>
                    <a:pt x="6151" y="1711"/>
                  </a:lnTo>
                  <a:lnTo>
                    <a:pt x="5112" y="2688"/>
                  </a:lnTo>
                  <a:lnTo>
                    <a:pt x="3911" y="4114"/>
                  </a:lnTo>
                  <a:lnTo>
                    <a:pt x="3015" y="5458"/>
                  </a:lnTo>
                  <a:lnTo>
                    <a:pt x="2954" y="5621"/>
                  </a:lnTo>
                  <a:lnTo>
                    <a:pt x="2363" y="5010"/>
                  </a:lnTo>
                  <a:lnTo>
                    <a:pt x="1324" y="4256"/>
                  </a:lnTo>
                  <a:lnTo>
                    <a:pt x="184" y="3849"/>
                  </a:lnTo>
                  <a:lnTo>
                    <a:pt x="1" y="3829"/>
                  </a:lnTo>
                  <a:lnTo>
                    <a:pt x="387" y="4114"/>
                  </a:lnTo>
                  <a:lnTo>
                    <a:pt x="1284" y="5132"/>
                  </a:lnTo>
                  <a:lnTo>
                    <a:pt x="2505" y="6823"/>
                  </a:lnTo>
                  <a:lnTo>
                    <a:pt x="2730" y="7169"/>
                  </a:lnTo>
                  <a:lnTo>
                    <a:pt x="3361" y="7169"/>
                  </a:lnTo>
                  <a:lnTo>
                    <a:pt x="3931" y="6110"/>
                  </a:lnTo>
                  <a:lnTo>
                    <a:pt x="5051" y="4318"/>
                  </a:lnTo>
                  <a:lnTo>
                    <a:pt x="6131" y="2892"/>
                  </a:lnTo>
                  <a:lnTo>
                    <a:pt x="7108" y="1792"/>
                  </a:lnTo>
                  <a:lnTo>
                    <a:pt x="8371" y="672"/>
                  </a:lnTo>
                  <a:lnTo>
                    <a:pt x="9369" y="41"/>
                  </a:lnTo>
                  <a:lnTo>
                    <a:pt x="94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5"/>
            <p:cNvGrpSpPr/>
            <p:nvPr/>
          </p:nvGrpSpPr>
          <p:grpSpPr>
            <a:xfrm>
              <a:off x="2019472" y="214901"/>
              <a:ext cx="727741" cy="853874"/>
              <a:chOff x="2777697" y="-92274"/>
              <a:chExt cx="727741" cy="853874"/>
            </a:xfrm>
          </p:grpSpPr>
          <p:sp>
            <p:nvSpPr>
              <p:cNvPr id="82" name="Google Shape;82;p15"/>
              <p:cNvSpPr/>
              <p:nvPr/>
            </p:nvSpPr>
            <p:spPr>
              <a:xfrm>
                <a:off x="3011720" y="-92274"/>
                <a:ext cx="258637" cy="537581"/>
              </a:xfrm>
              <a:custGeom>
                <a:avLst/>
                <a:gdLst/>
                <a:ahLst/>
                <a:cxnLst/>
                <a:rect l="l" t="t" r="r" b="b"/>
                <a:pathLst>
                  <a:path w="4929" h="10245" extrusionOk="0">
                    <a:moveTo>
                      <a:pt x="2811" y="245"/>
                    </a:moveTo>
                    <a:lnTo>
                      <a:pt x="3340" y="367"/>
                    </a:lnTo>
                    <a:lnTo>
                      <a:pt x="3951" y="673"/>
                    </a:lnTo>
                    <a:lnTo>
                      <a:pt x="4460" y="1263"/>
                    </a:lnTo>
                    <a:lnTo>
                      <a:pt x="4684" y="1895"/>
                    </a:lnTo>
                    <a:lnTo>
                      <a:pt x="4684" y="2159"/>
                    </a:lnTo>
                    <a:lnTo>
                      <a:pt x="4664" y="2424"/>
                    </a:lnTo>
                    <a:lnTo>
                      <a:pt x="4419" y="2770"/>
                    </a:lnTo>
                    <a:lnTo>
                      <a:pt x="3890" y="2974"/>
                    </a:lnTo>
                    <a:lnTo>
                      <a:pt x="3768" y="2994"/>
                    </a:lnTo>
                    <a:lnTo>
                      <a:pt x="3136" y="2994"/>
                    </a:lnTo>
                    <a:lnTo>
                      <a:pt x="4582" y="10000"/>
                    </a:lnTo>
                    <a:lnTo>
                      <a:pt x="346" y="10000"/>
                    </a:lnTo>
                    <a:lnTo>
                      <a:pt x="1690" y="2994"/>
                    </a:lnTo>
                    <a:lnTo>
                      <a:pt x="1324" y="2994"/>
                    </a:lnTo>
                    <a:lnTo>
                      <a:pt x="1181" y="2974"/>
                    </a:lnTo>
                    <a:lnTo>
                      <a:pt x="570" y="2750"/>
                    </a:lnTo>
                    <a:lnTo>
                      <a:pt x="265" y="2404"/>
                    </a:lnTo>
                    <a:lnTo>
                      <a:pt x="244" y="2159"/>
                    </a:lnTo>
                    <a:lnTo>
                      <a:pt x="265" y="1813"/>
                    </a:lnTo>
                    <a:lnTo>
                      <a:pt x="509" y="1161"/>
                    </a:lnTo>
                    <a:lnTo>
                      <a:pt x="1059" y="612"/>
                    </a:lnTo>
                    <a:lnTo>
                      <a:pt x="1670" y="347"/>
                    </a:lnTo>
                    <a:lnTo>
                      <a:pt x="2200" y="245"/>
                    </a:lnTo>
                    <a:close/>
                    <a:moveTo>
                      <a:pt x="2505" y="1"/>
                    </a:moveTo>
                    <a:lnTo>
                      <a:pt x="2159" y="21"/>
                    </a:lnTo>
                    <a:lnTo>
                      <a:pt x="1589" y="102"/>
                    </a:lnTo>
                    <a:lnTo>
                      <a:pt x="1120" y="306"/>
                    </a:lnTo>
                    <a:lnTo>
                      <a:pt x="733" y="550"/>
                    </a:lnTo>
                    <a:lnTo>
                      <a:pt x="306" y="1039"/>
                    </a:lnTo>
                    <a:lnTo>
                      <a:pt x="20" y="1772"/>
                    </a:lnTo>
                    <a:lnTo>
                      <a:pt x="0" y="2159"/>
                    </a:lnTo>
                    <a:lnTo>
                      <a:pt x="20" y="2424"/>
                    </a:lnTo>
                    <a:lnTo>
                      <a:pt x="285" y="2831"/>
                    </a:lnTo>
                    <a:lnTo>
                      <a:pt x="693" y="3076"/>
                    </a:lnTo>
                    <a:lnTo>
                      <a:pt x="1120" y="3198"/>
                    </a:lnTo>
                    <a:lnTo>
                      <a:pt x="1303" y="3218"/>
                    </a:lnTo>
                    <a:lnTo>
                      <a:pt x="1405" y="3218"/>
                    </a:lnTo>
                    <a:lnTo>
                      <a:pt x="61" y="10244"/>
                    </a:lnTo>
                    <a:lnTo>
                      <a:pt x="4888" y="10244"/>
                    </a:lnTo>
                    <a:lnTo>
                      <a:pt x="3422" y="3218"/>
                    </a:lnTo>
                    <a:lnTo>
                      <a:pt x="3931" y="3218"/>
                    </a:lnTo>
                    <a:lnTo>
                      <a:pt x="4318" y="3096"/>
                    </a:lnTo>
                    <a:lnTo>
                      <a:pt x="4684" y="2852"/>
                    </a:lnTo>
                    <a:lnTo>
                      <a:pt x="4908" y="2444"/>
                    </a:lnTo>
                    <a:lnTo>
                      <a:pt x="4929" y="2159"/>
                    </a:lnTo>
                    <a:lnTo>
                      <a:pt x="4908" y="1813"/>
                    </a:lnTo>
                    <a:lnTo>
                      <a:pt x="4643" y="1080"/>
                    </a:lnTo>
                    <a:lnTo>
                      <a:pt x="4216" y="591"/>
                    </a:lnTo>
                    <a:lnTo>
                      <a:pt x="3849" y="326"/>
                    </a:lnTo>
                    <a:lnTo>
                      <a:pt x="3381" y="123"/>
                    </a:lnTo>
                    <a:lnTo>
                      <a:pt x="2831" y="21"/>
                    </a:lnTo>
                    <a:lnTo>
                      <a:pt x="2505"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3011720" y="-79471"/>
                <a:ext cx="258637" cy="537581"/>
              </a:xfrm>
              <a:custGeom>
                <a:avLst/>
                <a:gdLst/>
                <a:ahLst/>
                <a:cxnLst/>
                <a:rect l="l" t="t" r="r" b="b"/>
                <a:pathLst>
                  <a:path w="4929" h="10245" extrusionOk="0">
                    <a:moveTo>
                      <a:pt x="2505" y="245"/>
                    </a:moveTo>
                    <a:lnTo>
                      <a:pt x="2811" y="266"/>
                    </a:lnTo>
                    <a:lnTo>
                      <a:pt x="3340" y="368"/>
                    </a:lnTo>
                    <a:lnTo>
                      <a:pt x="3951" y="673"/>
                    </a:lnTo>
                    <a:lnTo>
                      <a:pt x="4460" y="1264"/>
                    </a:lnTo>
                    <a:lnTo>
                      <a:pt x="4684" y="1895"/>
                    </a:lnTo>
                    <a:lnTo>
                      <a:pt x="4684" y="2160"/>
                    </a:lnTo>
                    <a:lnTo>
                      <a:pt x="4664" y="2424"/>
                    </a:lnTo>
                    <a:lnTo>
                      <a:pt x="4419" y="2771"/>
                    </a:lnTo>
                    <a:lnTo>
                      <a:pt x="3890" y="2974"/>
                    </a:lnTo>
                    <a:lnTo>
                      <a:pt x="3768" y="2995"/>
                    </a:lnTo>
                    <a:lnTo>
                      <a:pt x="3136" y="2995"/>
                    </a:lnTo>
                    <a:lnTo>
                      <a:pt x="4582" y="10000"/>
                    </a:lnTo>
                    <a:lnTo>
                      <a:pt x="346" y="10000"/>
                    </a:lnTo>
                    <a:lnTo>
                      <a:pt x="1690" y="2995"/>
                    </a:lnTo>
                    <a:lnTo>
                      <a:pt x="1324" y="2995"/>
                    </a:lnTo>
                    <a:lnTo>
                      <a:pt x="1181" y="2974"/>
                    </a:lnTo>
                    <a:lnTo>
                      <a:pt x="570" y="2750"/>
                    </a:lnTo>
                    <a:lnTo>
                      <a:pt x="265" y="2404"/>
                    </a:lnTo>
                    <a:lnTo>
                      <a:pt x="244" y="2160"/>
                    </a:lnTo>
                    <a:lnTo>
                      <a:pt x="265" y="1814"/>
                    </a:lnTo>
                    <a:lnTo>
                      <a:pt x="509" y="1162"/>
                    </a:lnTo>
                    <a:lnTo>
                      <a:pt x="1059" y="612"/>
                    </a:lnTo>
                    <a:lnTo>
                      <a:pt x="1670" y="347"/>
                    </a:lnTo>
                    <a:lnTo>
                      <a:pt x="2200" y="245"/>
                    </a:lnTo>
                    <a:close/>
                    <a:moveTo>
                      <a:pt x="2505" y="1"/>
                    </a:moveTo>
                    <a:lnTo>
                      <a:pt x="2159" y="21"/>
                    </a:lnTo>
                    <a:lnTo>
                      <a:pt x="1589" y="123"/>
                    </a:lnTo>
                    <a:lnTo>
                      <a:pt x="1120" y="306"/>
                    </a:lnTo>
                    <a:lnTo>
                      <a:pt x="733" y="551"/>
                    </a:lnTo>
                    <a:lnTo>
                      <a:pt x="306" y="1040"/>
                    </a:lnTo>
                    <a:lnTo>
                      <a:pt x="20" y="1773"/>
                    </a:lnTo>
                    <a:lnTo>
                      <a:pt x="0" y="2160"/>
                    </a:lnTo>
                    <a:lnTo>
                      <a:pt x="20" y="2424"/>
                    </a:lnTo>
                    <a:lnTo>
                      <a:pt x="285" y="2832"/>
                    </a:lnTo>
                    <a:lnTo>
                      <a:pt x="693" y="3076"/>
                    </a:lnTo>
                    <a:lnTo>
                      <a:pt x="1120" y="3198"/>
                    </a:lnTo>
                    <a:lnTo>
                      <a:pt x="1303" y="3239"/>
                    </a:lnTo>
                    <a:lnTo>
                      <a:pt x="1405" y="3239"/>
                    </a:lnTo>
                    <a:lnTo>
                      <a:pt x="61" y="10245"/>
                    </a:lnTo>
                    <a:lnTo>
                      <a:pt x="4888" y="10245"/>
                    </a:lnTo>
                    <a:lnTo>
                      <a:pt x="3422" y="3239"/>
                    </a:lnTo>
                    <a:lnTo>
                      <a:pt x="3768" y="3239"/>
                    </a:lnTo>
                    <a:lnTo>
                      <a:pt x="3931" y="3219"/>
                    </a:lnTo>
                    <a:lnTo>
                      <a:pt x="4318" y="3117"/>
                    </a:lnTo>
                    <a:lnTo>
                      <a:pt x="4684" y="2873"/>
                    </a:lnTo>
                    <a:lnTo>
                      <a:pt x="4908" y="2445"/>
                    </a:lnTo>
                    <a:lnTo>
                      <a:pt x="4929" y="2160"/>
                    </a:lnTo>
                    <a:lnTo>
                      <a:pt x="4908" y="1814"/>
                    </a:lnTo>
                    <a:lnTo>
                      <a:pt x="4643" y="1101"/>
                    </a:lnTo>
                    <a:lnTo>
                      <a:pt x="4216" y="592"/>
                    </a:lnTo>
                    <a:lnTo>
                      <a:pt x="3849" y="327"/>
                    </a:lnTo>
                    <a:lnTo>
                      <a:pt x="3381" y="123"/>
                    </a:lnTo>
                    <a:lnTo>
                      <a:pt x="2831" y="21"/>
                    </a:lnTo>
                    <a:lnTo>
                      <a:pt x="2505"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957202" y="413183"/>
                <a:ext cx="137898" cy="50269"/>
              </a:xfrm>
              <a:custGeom>
                <a:avLst/>
                <a:gdLst/>
                <a:ahLst/>
                <a:cxnLst/>
                <a:rect l="l" t="t" r="r" b="b"/>
                <a:pathLst>
                  <a:path w="2628" h="958" extrusionOk="0">
                    <a:moveTo>
                      <a:pt x="0" y="0"/>
                    </a:moveTo>
                    <a:lnTo>
                      <a:pt x="0" y="958"/>
                    </a:lnTo>
                    <a:lnTo>
                      <a:pt x="2628" y="958"/>
                    </a:lnTo>
                    <a:lnTo>
                      <a:pt x="2628" y="0"/>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188025" y="413183"/>
                <a:ext cx="136848" cy="50269"/>
              </a:xfrm>
              <a:custGeom>
                <a:avLst/>
                <a:gdLst/>
                <a:ahLst/>
                <a:cxnLst/>
                <a:rect l="l" t="t" r="r" b="b"/>
                <a:pathLst>
                  <a:path w="2608" h="958" extrusionOk="0">
                    <a:moveTo>
                      <a:pt x="0" y="0"/>
                    </a:moveTo>
                    <a:lnTo>
                      <a:pt x="0" y="958"/>
                    </a:lnTo>
                    <a:lnTo>
                      <a:pt x="2607" y="958"/>
                    </a:lnTo>
                    <a:lnTo>
                      <a:pt x="2607" y="0"/>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777697" y="445243"/>
                <a:ext cx="727741" cy="316357"/>
              </a:xfrm>
              <a:custGeom>
                <a:avLst/>
                <a:gdLst/>
                <a:ahLst/>
                <a:cxnLst/>
                <a:rect l="l" t="t" r="r" b="b"/>
                <a:pathLst>
                  <a:path w="13869" h="6029" extrusionOk="0">
                    <a:moveTo>
                      <a:pt x="1222" y="0"/>
                    </a:moveTo>
                    <a:lnTo>
                      <a:pt x="978" y="21"/>
                    </a:lnTo>
                    <a:lnTo>
                      <a:pt x="530" y="163"/>
                    </a:lnTo>
                    <a:lnTo>
                      <a:pt x="204" y="428"/>
                    </a:lnTo>
                    <a:lnTo>
                      <a:pt x="20" y="774"/>
                    </a:lnTo>
                    <a:lnTo>
                      <a:pt x="0" y="978"/>
                    </a:lnTo>
                    <a:lnTo>
                      <a:pt x="0" y="5051"/>
                    </a:lnTo>
                    <a:lnTo>
                      <a:pt x="20" y="5255"/>
                    </a:lnTo>
                    <a:lnTo>
                      <a:pt x="204" y="5601"/>
                    </a:lnTo>
                    <a:lnTo>
                      <a:pt x="530" y="5866"/>
                    </a:lnTo>
                    <a:lnTo>
                      <a:pt x="978" y="6029"/>
                    </a:lnTo>
                    <a:lnTo>
                      <a:pt x="5682" y="6029"/>
                    </a:lnTo>
                    <a:lnTo>
                      <a:pt x="5662" y="5866"/>
                    </a:lnTo>
                    <a:lnTo>
                      <a:pt x="5682" y="5723"/>
                    </a:lnTo>
                    <a:lnTo>
                      <a:pt x="5845" y="5397"/>
                    </a:lnTo>
                    <a:lnTo>
                      <a:pt x="6171" y="5051"/>
                    </a:lnTo>
                    <a:lnTo>
                      <a:pt x="6639" y="4827"/>
                    </a:lnTo>
                    <a:lnTo>
                      <a:pt x="6924" y="4807"/>
                    </a:lnTo>
                    <a:lnTo>
                      <a:pt x="7271" y="4827"/>
                    </a:lnTo>
                    <a:lnTo>
                      <a:pt x="7739" y="5051"/>
                    </a:lnTo>
                    <a:lnTo>
                      <a:pt x="8044" y="5377"/>
                    </a:lnTo>
                    <a:lnTo>
                      <a:pt x="8167" y="5723"/>
                    </a:lnTo>
                    <a:lnTo>
                      <a:pt x="8187" y="5866"/>
                    </a:lnTo>
                    <a:lnTo>
                      <a:pt x="8167" y="6029"/>
                    </a:lnTo>
                    <a:lnTo>
                      <a:pt x="12627" y="6029"/>
                    </a:lnTo>
                    <a:lnTo>
                      <a:pt x="8431" y="5784"/>
                    </a:lnTo>
                    <a:lnTo>
                      <a:pt x="8391" y="5621"/>
                    </a:lnTo>
                    <a:lnTo>
                      <a:pt x="8228" y="5214"/>
                    </a:lnTo>
                    <a:lnTo>
                      <a:pt x="7861" y="4827"/>
                    </a:lnTo>
                    <a:lnTo>
                      <a:pt x="7291" y="4583"/>
                    </a:lnTo>
                    <a:lnTo>
                      <a:pt x="6924" y="4562"/>
                    </a:lnTo>
                    <a:lnTo>
                      <a:pt x="6598" y="4583"/>
                    </a:lnTo>
                    <a:lnTo>
                      <a:pt x="6069" y="4827"/>
                    </a:lnTo>
                    <a:lnTo>
                      <a:pt x="5682" y="5194"/>
                    </a:lnTo>
                    <a:lnTo>
                      <a:pt x="5458" y="5601"/>
                    </a:lnTo>
                    <a:lnTo>
                      <a:pt x="5438" y="5784"/>
                    </a:lnTo>
                    <a:lnTo>
                      <a:pt x="1018" y="5784"/>
                    </a:lnTo>
                    <a:lnTo>
                      <a:pt x="672" y="5662"/>
                    </a:lnTo>
                    <a:lnTo>
                      <a:pt x="407" y="5458"/>
                    </a:lnTo>
                    <a:lnTo>
                      <a:pt x="244" y="5194"/>
                    </a:lnTo>
                    <a:lnTo>
                      <a:pt x="244" y="5051"/>
                    </a:lnTo>
                    <a:lnTo>
                      <a:pt x="244" y="978"/>
                    </a:lnTo>
                    <a:lnTo>
                      <a:pt x="244" y="835"/>
                    </a:lnTo>
                    <a:lnTo>
                      <a:pt x="407" y="571"/>
                    </a:lnTo>
                    <a:lnTo>
                      <a:pt x="672" y="367"/>
                    </a:lnTo>
                    <a:lnTo>
                      <a:pt x="1018" y="245"/>
                    </a:lnTo>
                    <a:lnTo>
                      <a:pt x="12830" y="245"/>
                    </a:lnTo>
                    <a:lnTo>
                      <a:pt x="13197" y="367"/>
                    </a:lnTo>
                    <a:lnTo>
                      <a:pt x="13462" y="571"/>
                    </a:lnTo>
                    <a:lnTo>
                      <a:pt x="13604" y="835"/>
                    </a:lnTo>
                    <a:lnTo>
                      <a:pt x="13625" y="978"/>
                    </a:lnTo>
                    <a:lnTo>
                      <a:pt x="13625" y="5051"/>
                    </a:lnTo>
                    <a:lnTo>
                      <a:pt x="13604" y="5194"/>
                    </a:lnTo>
                    <a:lnTo>
                      <a:pt x="13462" y="5458"/>
                    </a:lnTo>
                    <a:lnTo>
                      <a:pt x="13197" y="5662"/>
                    </a:lnTo>
                    <a:lnTo>
                      <a:pt x="12830" y="5784"/>
                    </a:lnTo>
                    <a:lnTo>
                      <a:pt x="8431" y="5784"/>
                    </a:lnTo>
                    <a:lnTo>
                      <a:pt x="13319" y="5866"/>
                    </a:lnTo>
                    <a:lnTo>
                      <a:pt x="13665" y="5601"/>
                    </a:lnTo>
                    <a:lnTo>
                      <a:pt x="13849" y="5255"/>
                    </a:lnTo>
                    <a:lnTo>
                      <a:pt x="13869" y="5051"/>
                    </a:lnTo>
                    <a:lnTo>
                      <a:pt x="13869" y="978"/>
                    </a:lnTo>
                    <a:lnTo>
                      <a:pt x="13849" y="774"/>
                    </a:lnTo>
                    <a:lnTo>
                      <a:pt x="13665" y="428"/>
                    </a:lnTo>
                    <a:lnTo>
                      <a:pt x="13319" y="163"/>
                    </a:lnTo>
                    <a:lnTo>
                      <a:pt x="12891" y="21"/>
                    </a:lnTo>
                    <a:lnTo>
                      <a:pt x="12627" y="0"/>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oogle Shape;87;p15"/>
          <p:cNvGrpSpPr/>
          <p:nvPr/>
        </p:nvGrpSpPr>
        <p:grpSpPr>
          <a:xfrm rot="489799">
            <a:off x="2490169" y="1716968"/>
            <a:ext cx="4705036" cy="3786809"/>
            <a:chOff x="9255165" y="678374"/>
            <a:chExt cx="4704880" cy="3786684"/>
          </a:xfrm>
        </p:grpSpPr>
        <p:sp>
          <p:nvSpPr>
            <p:cNvPr id="88" name="Google Shape;88;p15"/>
            <p:cNvSpPr/>
            <p:nvPr/>
          </p:nvSpPr>
          <p:spPr>
            <a:xfrm flipH="1">
              <a:off x="9818166" y="903814"/>
              <a:ext cx="1055419" cy="260748"/>
            </a:xfrm>
            <a:custGeom>
              <a:avLst/>
              <a:gdLst/>
              <a:ahLst/>
              <a:cxnLst/>
              <a:rect l="l" t="t" r="r" b="b"/>
              <a:pathLst>
                <a:path w="17027" h="4217" extrusionOk="0">
                  <a:moveTo>
                    <a:pt x="510" y="0"/>
                  </a:moveTo>
                  <a:lnTo>
                    <a:pt x="265" y="184"/>
                  </a:lnTo>
                  <a:lnTo>
                    <a:pt x="204" y="347"/>
                  </a:lnTo>
                  <a:lnTo>
                    <a:pt x="21" y="1365"/>
                  </a:lnTo>
                  <a:lnTo>
                    <a:pt x="0" y="1548"/>
                  </a:lnTo>
                  <a:lnTo>
                    <a:pt x="204" y="1813"/>
                  </a:lnTo>
                  <a:lnTo>
                    <a:pt x="367" y="1854"/>
                  </a:lnTo>
                  <a:lnTo>
                    <a:pt x="15580" y="4216"/>
                  </a:lnTo>
                  <a:lnTo>
                    <a:pt x="15784" y="3931"/>
                  </a:lnTo>
                  <a:lnTo>
                    <a:pt x="16191" y="3381"/>
                  </a:lnTo>
                  <a:lnTo>
                    <a:pt x="16639" y="2913"/>
                  </a:lnTo>
                  <a:lnTo>
                    <a:pt x="17026" y="2566"/>
                  </a:lnTo>
                  <a:lnTo>
                    <a:pt x="6803" y="978"/>
                  </a:lnTo>
                  <a:lnTo>
                    <a:pt x="6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flipH="1">
              <a:off x="9425623" y="1099019"/>
              <a:ext cx="190666" cy="138567"/>
            </a:xfrm>
            <a:custGeom>
              <a:avLst/>
              <a:gdLst/>
              <a:ahLst/>
              <a:cxnLst/>
              <a:rect l="l" t="t" r="r" b="b"/>
              <a:pathLst>
                <a:path w="3076" h="2241" extrusionOk="0">
                  <a:moveTo>
                    <a:pt x="652" y="0"/>
                  </a:moveTo>
                  <a:lnTo>
                    <a:pt x="428" y="733"/>
                  </a:lnTo>
                  <a:lnTo>
                    <a:pt x="1" y="1731"/>
                  </a:lnTo>
                  <a:lnTo>
                    <a:pt x="2831" y="2240"/>
                  </a:lnTo>
                  <a:lnTo>
                    <a:pt x="3076" y="326"/>
                  </a:lnTo>
                  <a:lnTo>
                    <a:pt x="2444" y="265"/>
                  </a:lnTo>
                  <a:lnTo>
                    <a:pt x="6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flipH="1">
              <a:off x="9274133" y="1119114"/>
              <a:ext cx="194447" cy="118471"/>
            </a:xfrm>
            <a:custGeom>
              <a:avLst/>
              <a:gdLst/>
              <a:ahLst/>
              <a:cxnLst/>
              <a:rect l="l" t="t" r="r" b="b"/>
              <a:pathLst>
                <a:path w="3137" h="1916" extrusionOk="0">
                  <a:moveTo>
                    <a:pt x="693" y="1"/>
                  </a:moveTo>
                  <a:lnTo>
                    <a:pt x="265" y="143"/>
                  </a:lnTo>
                  <a:lnTo>
                    <a:pt x="652" y="388"/>
                  </a:lnTo>
                  <a:lnTo>
                    <a:pt x="204" y="490"/>
                  </a:lnTo>
                  <a:lnTo>
                    <a:pt x="591" y="775"/>
                  </a:lnTo>
                  <a:lnTo>
                    <a:pt x="143" y="897"/>
                  </a:lnTo>
                  <a:lnTo>
                    <a:pt x="550" y="1162"/>
                  </a:lnTo>
                  <a:lnTo>
                    <a:pt x="82" y="1264"/>
                  </a:lnTo>
                  <a:lnTo>
                    <a:pt x="489" y="1528"/>
                  </a:lnTo>
                  <a:lnTo>
                    <a:pt x="0" y="1630"/>
                  </a:lnTo>
                  <a:lnTo>
                    <a:pt x="448" y="1915"/>
                  </a:lnTo>
                  <a:lnTo>
                    <a:pt x="1283" y="1834"/>
                  </a:lnTo>
                  <a:lnTo>
                    <a:pt x="2994" y="1671"/>
                  </a:lnTo>
                  <a:lnTo>
                    <a:pt x="3096" y="1630"/>
                  </a:lnTo>
                  <a:lnTo>
                    <a:pt x="3137" y="1447"/>
                  </a:lnTo>
                  <a:lnTo>
                    <a:pt x="3055" y="1386"/>
                  </a:lnTo>
                  <a:lnTo>
                    <a:pt x="6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flipH="1">
              <a:off x="9255165" y="1185893"/>
              <a:ext cx="64465" cy="39079"/>
            </a:xfrm>
            <a:custGeom>
              <a:avLst/>
              <a:gdLst/>
              <a:ahLst/>
              <a:cxnLst/>
              <a:rect l="l" t="t" r="r" b="b"/>
              <a:pathLst>
                <a:path w="1040" h="632" extrusionOk="0">
                  <a:moveTo>
                    <a:pt x="143" y="0"/>
                  </a:moveTo>
                  <a:lnTo>
                    <a:pt x="82" y="61"/>
                  </a:lnTo>
                  <a:lnTo>
                    <a:pt x="1" y="306"/>
                  </a:lnTo>
                  <a:lnTo>
                    <a:pt x="1" y="570"/>
                  </a:lnTo>
                  <a:lnTo>
                    <a:pt x="41" y="632"/>
                  </a:lnTo>
                  <a:lnTo>
                    <a:pt x="958" y="591"/>
                  </a:lnTo>
                  <a:lnTo>
                    <a:pt x="1019" y="570"/>
                  </a:lnTo>
                  <a:lnTo>
                    <a:pt x="1039" y="448"/>
                  </a:lnTo>
                  <a:lnTo>
                    <a:pt x="998" y="408"/>
                  </a:lnTo>
                  <a:lnTo>
                    <a:pt x="1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flipH="1">
              <a:off x="9719740" y="1430193"/>
              <a:ext cx="159115" cy="345087"/>
            </a:xfrm>
            <a:custGeom>
              <a:avLst/>
              <a:gdLst/>
              <a:ahLst/>
              <a:cxnLst/>
              <a:rect l="l" t="t" r="r" b="b"/>
              <a:pathLst>
                <a:path w="2567" h="5581" extrusionOk="0">
                  <a:moveTo>
                    <a:pt x="1956" y="0"/>
                  </a:moveTo>
                  <a:lnTo>
                    <a:pt x="1691" y="367"/>
                  </a:lnTo>
                  <a:lnTo>
                    <a:pt x="1039" y="1487"/>
                  </a:lnTo>
                  <a:lnTo>
                    <a:pt x="163" y="3279"/>
                  </a:lnTo>
                  <a:lnTo>
                    <a:pt x="1" y="3625"/>
                  </a:lnTo>
                  <a:lnTo>
                    <a:pt x="41" y="4012"/>
                  </a:lnTo>
                  <a:lnTo>
                    <a:pt x="245" y="4623"/>
                  </a:lnTo>
                  <a:lnTo>
                    <a:pt x="550" y="5071"/>
                  </a:lnTo>
                  <a:lnTo>
                    <a:pt x="917" y="5377"/>
                  </a:lnTo>
                  <a:lnTo>
                    <a:pt x="1467" y="5580"/>
                  </a:lnTo>
                  <a:lnTo>
                    <a:pt x="1854" y="5540"/>
                  </a:lnTo>
                  <a:lnTo>
                    <a:pt x="1976" y="5417"/>
                  </a:lnTo>
                  <a:lnTo>
                    <a:pt x="1956" y="5336"/>
                  </a:lnTo>
                  <a:lnTo>
                    <a:pt x="1935" y="5071"/>
                  </a:lnTo>
                  <a:lnTo>
                    <a:pt x="2057" y="4073"/>
                  </a:lnTo>
                  <a:lnTo>
                    <a:pt x="2444" y="2159"/>
                  </a:lnTo>
                  <a:lnTo>
                    <a:pt x="2567" y="1242"/>
                  </a:lnTo>
                  <a:lnTo>
                    <a:pt x="2567" y="896"/>
                  </a:lnTo>
                  <a:lnTo>
                    <a:pt x="2404" y="428"/>
                  </a:lnTo>
                  <a:lnTo>
                    <a:pt x="2037" y="41"/>
                  </a:lnTo>
                  <a:lnTo>
                    <a:pt x="19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flipH="1">
              <a:off x="9455844" y="678374"/>
              <a:ext cx="4404468" cy="3786684"/>
            </a:xfrm>
            <a:custGeom>
              <a:avLst/>
              <a:gdLst/>
              <a:ahLst/>
              <a:cxnLst/>
              <a:rect l="l" t="t" r="r" b="b"/>
              <a:pathLst>
                <a:path w="71057" h="61241" extrusionOk="0">
                  <a:moveTo>
                    <a:pt x="62014" y="4196"/>
                  </a:moveTo>
                  <a:lnTo>
                    <a:pt x="62258" y="4522"/>
                  </a:lnTo>
                  <a:lnTo>
                    <a:pt x="62747" y="5052"/>
                  </a:lnTo>
                  <a:lnTo>
                    <a:pt x="63480" y="5581"/>
                  </a:lnTo>
                  <a:lnTo>
                    <a:pt x="64804" y="6009"/>
                  </a:lnTo>
                  <a:lnTo>
                    <a:pt x="65333" y="6111"/>
                  </a:lnTo>
                  <a:lnTo>
                    <a:pt x="65337" y="6113"/>
                  </a:lnTo>
                  <a:lnTo>
                    <a:pt x="65337" y="6113"/>
                  </a:lnTo>
                  <a:lnTo>
                    <a:pt x="65313" y="6131"/>
                  </a:lnTo>
                  <a:lnTo>
                    <a:pt x="64763" y="6620"/>
                  </a:lnTo>
                  <a:lnTo>
                    <a:pt x="64274" y="7129"/>
                  </a:lnTo>
                  <a:lnTo>
                    <a:pt x="63623" y="8106"/>
                  </a:lnTo>
                  <a:lnTo>
                    <a:pt x="62930" y="9675"/>
                  </a:lnTo>
                  <a:lnTo>
                    <a:pt x="62299" y="10835"/>
                  </a:lnTo>
                  <a:lnTo>
                    <a:pt x="61973" y="11304"/>
                  </a:lnTo>
                  <a:lnTo>
                    <a:pt x="61240" y="11976"/>
                  </a:lnTo>
                  <a:lnTo>
                    <a:pt x="60507" y="12302"/>
                  </a:lnTo>
                  <a:lnTo>
                    <a:pt x="59855" y="12302"/>
                  </a:lnTo>
                  <a:lnTo>
                    <a:pt x="59631" y="12179"/>
                  </a:lnTo>
                  <a:lnTo>
                    <a:pt x="59509" y="12057"/>
                  </a:lnTo>
                  <a:lnTo>
                    <a:pt x="59366" y="11731"/>
                  </a:lnTo>
                  <a:lnTo>
                    <a:pt x="59325" y="11059"/>
                  </a:lnTo>
                  <a:lnTo>
                    <a:pt x="59651" y="9939"/>
                  </a:lnTo>
                  <a:lnTo>
                    <a:pt x="60303" y="8799"/>
                  </a:lnTo>
                  <a:lnTo>
                    <a:pt x="60751" y="8290"/>
                  </a:lnTo>
                  <a:lnTo>
                    <a:pt x="60995" y="8025"/>
                  </a:lnTo>
                  <a:lnTo>
                    <a:pt x="61403" y="7394"/>
                  </a:lnTo>
                  <a:lnTo>
                    <a:pt x="61790" y="6375"/>
                  </a:lnTo>
                  <a:lnTo>
                    <a:pt x="62034" y="4542"/>
                  </a:lnTo>
                  <a:lnTo>
                    <a:pt x="62014" y="4196"/>
                  </a:lnTo>
                  <a:close/>
                  <a:moveTo>
                    <a:pt x="60690" y="1"/>
                  </a:moveTo>
                  <a:lnTo>
                    <a:pt x="60486" y="21"/>
                  </a:lnTo>
                  <a:lnTo>
                    <a:pt x="60120" y="143"/>
                  </a:lnTo>
                  <a:lnTo>
                    <a:pt x="59590" y="530"/>
                  </a:lnTo>
                  <a:lnTo>
                    <a:pt x="58511" y="1895"/>
                  </a:lnTo>
                  <a:lnTo>
                    <a:pt x="57554" y="3076"/>
                  </a:lnTo>
                  <a:lnTo>
                    <a:pt x="56983" y="3687"/>
                  </a:lnTo>
                  <a:lnTo>
                    <a:pt x="55558" y="4868"/>
                  </a:lnTo>
                  <a:lnTo>
                    <a:pt x="53358" y="6477"/>
                  </a:lnTo>
                  <a:lnTo>
                    <a:pt x="52462" y="7231"/>
                  </a:lnTo>
                  <a:lnTo>
                    <a:pt x="52320" y="7394"/>
                  </a:lnTo>
                  <a:lnTo>
                    <a:pt x="52055" y="7842"/>
                  </a:lnTo>
                  <a:lnTo>
                    <a:pt x="51790" y="8717"/>
                  </a:lnTo>
                  <a:lnTo>
                    <a:pt x="51444" y="11324"/>
                  </a:lnTo>
                  <a:lnTo>
                    <a:pt x="51200" y="13849"/>
                  </a:lnTo>
                  <a:lnTo>
                    <a:pt x="51037" y="15173"/>
                  </a:lnTo>
                  <a:lnTo>
                    <a:pt x="50589" y="17637"/>
                  </a:lnTo>
                  <a:lnTo>
                    <a:pt x="50079" y="19246"/>
                  </a:lnTo>
                  <a:lnTo>
                    <a:pt x="49652" y="20204"/>
                  </a:lnTo>
                  <a:lnTo>
                    <a:pt x="49122" y="21059"/>
                  </a:lnTo>
                  <a:lnTo>
                    <a:pt x="48491" y="21772"/>
                  </a:lnTo>
                  <a:lnTo>
                    <a:pt x="48124" y="22057"/>
                  </a:lnTo>
                  <a:lnTo>
                    <a:pt x="23054" y="42422"/>
                  </a:lnTo>
                  <a:lnTo>
                    <a:pt x="0" y="61240"/>
                  </a:lnTo>
                  <a:lnTo>
                    <a:pt x="19551" y="61240"/>
                  </a:lnTo>
                  <a:lnTo>
                    <a:pt x="24337" y="56739"/>
                  </a:lnTo>
                  <a:lnTo>
                    <a:pt x="46495" y="35722"/>
                  </a:lnTo>
                  <a:lnTo>
                    <a:pt x="55802" y="26741"/>
                  </a:lnTo>
                  <a:lnTo>
                    <a:pt x="59672" y="22851"/>
                  </a:lnTo>
                  <a:lnTo>
                    <a:pt x="60425" y="21996"/>
                  </a:lnTo>
                  <a:lnTo>
                    <a:pt x="61342" y="20814"/>
                  </a:lnTo>
                  <a:lnTo>
                    <a:pt x="62788" y="18534"/>
                  </a:lnTo>
                  <a:lnTo>
                    <a:pt x="64376" y="15519"/>
                  </a:lnTo>
                  <a:lnTo>
                    <a:pt x="65109" y="13972"/>
                  </a:lnTo>
                  <a:lnTo>
                    <a:pt x="65456" y="13300"/>
                  </a:lnTo>
                  <a:lnTo>
                    <a:pt x="66250" y="12078"/>
                  </a:lnTo>
                  <a:lnTo>
                    <a:pt x="67064" y="10917"/>
                  </a:lnTo>
                  <a:lnTo>
                    <a:pt x="67300" y="10543"/>
                  </a:lnTo>
                  <a:lnTo>
                    <a:pt x="67329" y="10611"/>
                  </a:lnTo>
                  <a:lnTo>
                    <a:pt x="68103" y="11813"/>
                  </a:lnTo>
                  <a:lnTo>
                    <a:pt x="68816" y="12546"/>
                  </a:lnTo>
                  <a:lnTo>
                    <a:pt x="69325" y="12892"/>
                  </a:lnTo>
                  <a:lnTo>
                    <a:pt x="69854" y="13076"/>
                  </a:lnTo>
                  <a:lnTo>
                    <a:pt x="70384" y="13014"/>
                  </a:lnTo>
                  <a:lnTo>
                    <a:pt x="70649" y="12872"/>
                  </a:lnTo>
                  <a:lnTo>
                    <a:pt x="70832" y="12750"/>
                  </a:lnTo>
                  <a:lnTo>
                    <a:pt x="71036" y="12424"/>
                  </a:lnTo>
                  <a:lnTo>
                    <a:pt x="71056" y="12057"/>
                  </a:lnTo>
                  <a:lnTo>
                    <a:pt x="70913" y="11609"/>
                  </a:lnTo>
                  <a:lnTo>
                    <a:pt x="70160" y="10123"/>
                  </a:lnTo>
                  <a:lnTo>
                    <a:pt x="69284" y="8249"/>
                  </a:lnTo>
                  <a:lnTo>
                    <a:pt x="68999" y="7495"/>
                  </a:lnTo>
                  <a:lnTo>
                    <a:pt x="68956" y="7303"/>
                  </a:lnTo>
                  <a:lnTo>
                    <a:pt x="69162" y="6722"/>
                  </a:lnTo>
                  <a:lnTo>
                    <a:pt x="69264" y="5927"/>
                  </a:lnTo>
                  <a:lnTo>
                    <a:pt x="69223" y="5500"/>
                  </a:lnTo>
                  <a:lnTo>
                    <a:pt x="69101" y="5133"/>
                  </a:lnTo>
                  <a:lnTo>
                    <a:pt x="68877" y="4848"/>
                  </a:lnTo>
                  <a:lnTo>
                    <a:pt x="68714" y="4746"/>
                  </a:lnTo>
                  <a:lnTo>
                    <a:pt x="68551" y="4665"/>
                  </a:lnTo>
                  <a:lnTo>
                    <a:pt x="68144" y="4604"/>
                  </a:lnTo>
                  <a:lnTo>
                    <a:pt x="68060" y="4621"/>
                  </a:lnTo>
                  <a:lnTo>
                    <a:pt x="67899" y="4441"/>
                  </a:lnTo>
                  <a:lnTo>
                    <a:pt x="67411" y="4135"/>
                  </a:lnTo>
                  <a:lnTo>
                    <a:pt x="67085" y="4033"/>
                  </a:lnTo>
                  <a:lnTo>
                    <a:pt x="66474" y="3830"/>
                  </a:lnTo>
                  <a:lnTo>
                    <a:pt x="65415" y="3300"/>
                  </a:lnTo>
                  <a:lnTo>
                    <a:pt x="64050" y="2343"/>
                  </a:lnTo>
                  <a:lnTo>
                    <a:pt x="62564" y="999"/>
                  </a:lnTo>
                  <a:lnTo>
                    <a:pt x="61606" y="286"/>
                  </a:lnTo>
                  <a:lnTo>
                    <a:pt x="60995" y="21"/>
                  </a:lnTo>
                  <a:lnTo>
                    <a:pt x="606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flipH="1">
              <a:off x="10470805" y="2000595"/>
              <a:ext cx="521418" cy="526442"/>
            </a:xfrm>
            <a:custGeom>
              <a:avLst/>
              <a:gdLst/>
              <a:ahLst/>
              <a:cxnLst/>
              <a:rect l="l" t="t" r="r" b="b"/>
              <a:pathLst>
                <a:path w="8412" h="8514" extrusionOk="0">
                  <a:moveTo>
                    <a:pt x="1039" y="1"/>
                  </a:moveTo>
                  <a:lnTo>
                    <a:pt x="0" y="958"/>
                  </a:lnTo>
                  <a:lnTo>
                    <a:pt x="7332" y="8514"/>
                  </a:lnTo>
                  <a:lnTo>
                    <a:pt x="8411" y="7434"/>
                  </a:lnTo>
                  <a:lnTo>
                    <a:pt x="10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flipH="1">
              <a:off x="10507419" y="2037138"/>
              <a:ext cx="3452626" cy="2427915"/>
            </a:xfrm>
            <a:custGeom>
              <a:avLst/>
              <a:gdLst/>
              <a:ahLst/>
              <a:cxnLst/>
              <a:rect l="l" t="t" r="r" b="b"/>
              <a:pathLst>
                <a:path w="55701" h="39266" extrusionOk="0">
                  <a:moveTo>
                    <a:pt x="47514" y="0"/>
                  </a:moveTo>
                  <a:lnTo>
                    <a:pt x="1" y="39265"/>
                  </a:lnTo>
                  <a:lnTo>
                    <a:pt x="22667" y="39265"/>
                  </a:lnTo>
                  <a:lnTo>
                    <a:pt x="55700" y="8411"/>
                  </a:lnTo>
                  <a:lnTo>
                    <a:pt x="47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flipH="1">
              <a:off x="10681617" y="2526974"/>
              <a:ext cx="99796" cy="100787"/>
            </a:xfrm>
            <a:custGeom>
              <a:avLst/>
              <a:gdLst/>
              <a:ahLst/>
              <a:cxnLst/>
              <a:rect l="l" t="t" r="r" b="b"/>
              <a:pathLst>
                <a:path w="1610" h="1630" extrusionOk="0">
                  <a:moveTo>
                    <a:pt x="631" y="1"/>
                  </a:moveTo>
                  <a:lnTo>
                    <a:pt x="346" y="143"/>
                  </a:lnTo>
                  <a:lnTo>
                    <a:pt x="122" y="347"/>
                  </a:lnTo>
                  <a:lnTo>
                    <a:pt x="0" y="652"/>
                  </a:lnTo>
                  <a:lnTo>
                    <a:pt x="0" y="815"/>
                  </a:lnTo>
                  <a:lnTo>
                    <a:pt x="0" y="978"/>
                  </a:lnTo>
                  <a:lnTo>
                    <a:pt x="122" y="1263"/>
                  </a:lnTo>
                  <a:lnTo>
                    <a:pt x="346" y="1487"/>
                  </a:lnTo>
                  <a:lnTo>
                    <a:pt x="631" y="1609"/>
                  </a:lnTo>
                  <a:lnTo>
                    <a:pt x="794" y="1630"/>
                  </a:lnTo>
                  <a:lnTo>
                    <a:pt x="978" y="1609"/>
                  </a:lnTo>
                  <a:lnTo>
                    <a:pt x="1263" y="1487"/>
                  </a:lnTo>
                  <a:lnTo>
                    <a:pt x="1487" y="1263"/>
                  </a:lnTo>
                  <a:lnTo>
                    <a:pt x="1609" y="978"/>
                  </a:lnTo>
                  <a:lnTo>
                    <a:pt x="1609" y="815"/>
                  </a:lnTo>
                  <a:lnTo>
                    <a:pt x="1609" y="652"/>
                  </a:lnTo>
                  <a:lnTo>
                    <a:pt x="1487" y="347"/>
                  </a:lnTo>
                  <a:lnTo>
                    <a:pt x="1263" y="143"/>
                  </a:lnTo>
                  <a:lnTo>
                    <a:pt x="9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flipH="1">
              <a:off x="10805339" y="2641549"/>
              <a:ext cx="101098" cy="100849"/>
            </a:xfrm>
            <a:custGeom>
              <a:avLst/>
              <a:gdLst/>
              <a:ahLst/>
              <a:cxnLst/>
              <a:rect l="l" t="t" r="r" b="b"/>
              <a:pathLst>
                <a:path w="1631" h="1631" extrusionOk="0">
                  <a:moveTo>
                    <a:pt x="653" y="1"/>
                  </a:moveTo>
                  <a:lnTo>
                    <a:pt x="368" y="143"/>
                  </a:lnTo>
                  <a:lnTo>
                    <a:pt x="144" y="347"/>
                  </a:lnTo>
                  <a:lnTo>
                    <a:pt x="21" y="652"/>
                  </a:lnTo>
                  <a:lnTo>
                    <a:pt x="1" y="815"/>
                  </a:lnTo>
                  <a:lnTo>
                    <a:pt x="21" y="978"/>
                  </a:lnTo>
                  <a:lnTo>
                    <a:pt x="144" y="1263"/>
                  </a:lnTo>
                  <a:lnTo>
                    <a:pt x="368" y="1487"/>
                  </a:lnTo>
                  <a:lnTo>
                    <a:pt x="653" y="1610"/>
                  </a:lnTo>
                  <a:lnTo>
                    <a:pt x="816" y="1630"/>
                  </a:lnTo>
                  <a:lnTo>
                    <a:pt x="979" y="1610"/>
                  </a:lnTo>
                  <a:lnTo>
                    <a:pt x="1284" y="1487"/>
                  </a:lnTo>
                  <a:lnTo>
                    <a:pt x="1488" y="1263"/>
                  </a:lnTo>
                  <a:lnTo>
                    <a:pt x="1630" y="978"/>
                  </a:lnTo>
                  <a:lnTo>
                    <a:pt x="1630" y="815"/>
                  </a:lnTo>
                  <a:lnTo>
                    <a:pt x="1630" y="652"/>
                  </a:lnTo>
                  <a:lnTo>
                    <a:pt x="1488" y="347"/>
                  </a:lnTo>
                  <a:lnTo>
                    <a:pt x="1284" y="143"/>
                  </a:lnTo>
                  <a:lnTo>
                    <a:pt x="9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5000">
              <a:schemeClr val="bg1"/>
            </a:gs>
            <a:gs pos="79000">
              <a:schemeClr val="accent6"/>
            </a:gs>
            <a:gs pos="62000">
              <a:schemeClr val="accent6">
                <a:alpha val="95000"/>
              </a:schemeClr>
            </a:gs>
            <a:gs pos="100000">
              <a:schemeClr val="accent6"/>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42DE92-3622-4CCA-B1E9-5CB37542434F}"/>
              </a:ext>
            </a:extLst>
          </p:cNvPr>
          <p:cNvSpPr txBox="1"/>
          <p:nvPr/>
        </p:nvSpPr>
        <p:spPr>
          <a:xfrm>
            <a:off x="314325" y="174812"/>
            <a:ext cx="8515350" cy="400110"/>
          </a:xfrm>
          <a:prstGeom prst="rect">
            <a:avLst/>
          </a:prstGeom>
          <a:noFill/>
        </p:spPr>
        <p:txBody>
          <a:bodyPr wrap="square">
            <a:spAutoFit/>
          </a:bodyPr>
          <a:lstStyle/>
          <a:p>
            <a:pPr algn="ctr"/>
            <a:r>
              <a:rPr lang="en-IN" sz="2000" b="1" dirty="0">
                <a:effectLst>
                  <a:outerShdw blurRad="38100" dist="38100" dir="2700000" algn="tl">
                    <a:srgbClr val="000000">
                      <a:alpha val="43137"/>
                    </a:srgbClr>
                  </a:outerShdw>
                </a:effectLst>
                <a:latin typeface="Microsoft JhengHei UI" panose="020B0604030504040204" pitchFamily="34" charset="-120"/>
                <a:ea typeface="Microsoft JhengHei UI" panose="020B0604030504040204" pitchFamily="34" charset="-120"/>
              </a:rPr>
              <a:t>Overall System Architecture Diagram</a:t>
            </a:r>
          </a:p>
        </p:txBody>
      </p:sp>
      <p:pic>
        <p:nvPicPr>
          <p:cNvPr id="2050" name="Picture 2">
            <a:extLst>
              <a:ext uri="{FF2B5EF4-FFF2-40B4-BE49-F238E27FC236}">
                <a16:creationId xmlns:a16="http://schemas.microsoft.com/office/drawing/2014/main" id="{02875A76-0D61-4B41-AC2C-AC5099865B5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383241" y="712378"/>
            <a:ext cx="8283388" cy="431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772352"/>
      </p:ext>
    </p:extLst>
  </p:cSld>
  <p:clrMapOvr>
    <a:masterClrMapping/>
  </p:clrMapOvr>
  <p:transition spd="slow">
    <p:cover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7DC7BBD-A31E-49BB-A0DE-B7DD371F7C4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396384" y="589143"/>
            <a:ext cx="4351233" cy="3965214"/>
          </a:xfrm>
          <a:prstGeom prst="rect">
            <a:avLst/>
          </a:prstGeom>
        </p:spPr>
      </p:pic>
      <p:grpSp>
        <p:nvGrpSpPr>
          <p:cNvPr id="16" name="Google Shape;258;p19">
            <a:extLst>
              <a:ext uri="{FF2B5EF4-FFF2-40B4-BE49-F238E27FC236}">
                <a16:creationId xmlns:a16="http://schemas.microsoft.com/office/drawing/2014/main" id="{7B396153-A6B0-46AB-9235-65EB459E8732}"/>
              </a:ext>
            </a:extLst>
          </p:cNvPr>
          <p:cNvGrpSpPr/>
          <p:nvPr/>
        </p:nvGrpSpPr>
        <p:grpSpPr>
          <a:xfrm>
            <a:off x="2080622" y="4113607"/>
            <a:ext cx="824254" cy="824211"/>
            <a:chOff x="5053900" y="3804850"/>
            <a:chExt cx="483150" cy="483125"/>
          </a:xfrm>
        </p:grpSpPr>
        <p:sp>
          <p:nvSpPr>
            <p:cNvPr id="17" name="Google Shape;259;p19">
              <a:extLst>
                <a:ext uri="{FF2B5EF4-FFF2-40B4-BE49-F238E27FC236}">
                  <a16:creationId xmlns:a16="http://schemas.microsoft.com/office/drawing/2014/main" id="{E4B3A97A-D781-479D-BAE2-46468DD92AA9}"/>
                </a:ext>
              </a:extLst>
            </p:cNvPr>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260;p19">
              <a:extLst>
                <a:ext uri="{FF2B5EF4-FFF2-40B4-BE49-F238E27FC236}">
                  <a16:creationId xmlns:a16="http://schemas.microsoft.com/office/drawing/2014/main" id="{17B8E327-3C75-4ADC-9CFB-43B8D5FE83E8}"/>
                </a:ext>
              </a:extLst>
            </p:cNvPr>
            <p:cNvSpPr/>
            <p:nvPr/>
          </p:nvSpPr>
          <p:spPr>
            <a:xfrm>
              <a:off x="516812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261;p19">
              <a:extLst>
                <a:ext uri="{FF2B5EF4-FFF2-40B4-BE49-F238E27FC236}">
                  <a16:creationId xmlns:a16="http://schemas.microsoft.com/office/drawing/2014/main" id="{30F42191-43B6-41E9-8A4C-635FFD7E09F5}"/>
                </a:ext>
              </a:extLst>
            </p:cNvPr>
            <p:cNvSpPr/>
            <p:nvPr/>
          </p:nvSpPr>
          <p:spPr>
            <a:xfrm>
              <a:off x="5334575" y="3947350"/>
              <a:ext cx="88325" cy="84950"/>
            </a:xfrm>
            <a:custGeom>
              <a:avLst/>
              <a:gdLst/>
              <a:ahLst/>
              <a:cxnLst/>
              <a:rect l="l" t="t" r="r" b="b"/>
              <a:pathLst>
                <a:path w="3533" h="3398" extrusionOk="0">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262;p19">
              <a:extLst>
                <a:ext uri="{FF2B5EF4-FFF2-40B4-BE49-F238E27FC236}">
                  <a16:creationId xmlns:a16="http://schemas.microsoft.com/office/drawing/2014/main" id="{07C562A4-99FB-493C-8231-DF4E6F3EF0E3}"/>
                </a:ext>
              </a:extLst>
            </p:cNvPr>
            <p:cNvSpPr/>
            <p:nvPr/>
          </p:nvSpPr>
          <p:spPr>
            <a:xfrm>
              <a:off x="5170150" y="4060600"/>
              <a:ext cx="250650" cy="11322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21" name="Google Shape;274;p19">
            <a:extLst>
              <a:ext uri="{FF2B5EF4-FFF2-40B4-BE49-F238E27FC236}">
                <a16:creationId xmlns:a16="http://schemas.microsoft.com/office/drawing/2014/main" id="{98D81E15-0018-42CF-B073-0E2A7FB6B49E}"/>
              </a:ext>
            </a:extLst>
          </p:cNvPr>
          <p:cNvGrpSpPr/>
          <p:nvPr/>
        </p:nvGrpSpPr>
        <p:grpSpPr>
          <a:xfrm>
            <a:off x="4072141" y="4113607"/>
            <a:ext cx="824254" cy="824211"/>
            <a:chOff x="4159547" y="1254309"/>
            <a:chExt cx="824254" cy="824211"/>
          </a:xfrm>
        </p:grpSpPr>
        <p:grpSp>
          <p:nvGrpSpPr>
            <p:cNvPr id="22" name="Google Shape;275;p19">
              <a:extLst>
                <a:ext uri="{FF2B5EF4-FFF2-40B4-BE49-F238E27FC236}">
                  <a16:creationId xmlns:a16="http://schemas.microsoft.com/office/drawing/2014/main" id="{456509B5-0B47-4DF9-81FF-4DDD0822DC17}"/>
                </a:ext>
              </a:extLst>
            </p:cNvPr>
            <p:cNvGrpSpPr/>
            <p:nvPr/>
          </p:nvGrpSpPr>
          <p:grpSpPr>
            <a:xfrm>
              <a:off x="4159547" y="1254309"/>
              <a:ext cx="824254" cy="824211"/>
              <a:chOff x="5053900" y="3804850"/>
              <a:chExt cx="483150" cy="483125"/>
            </a:xfrm>
          </p:grpSpPr>
          <p:sp>
            <p:nvSpPr>
              <p:cNvPr id="24" name="Google Shape;276;p19">
                <a:extLst>
                  <a:ext uri="{FF2B5EF4-FFF2-40B4-BE49-F238E27FC236}">
                    <a16:creationId xmlns:a16="http://schemas.microsoft.com/office/drawing/2014/main" id="{F0CA6B37-0FB7-44C3-8CEA-C3C9DCD7577B}"/>
                  </a:ext>
                </a:extLst>
              </p:cNvPr>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277;p19">
                <a:extLst>
                  <a:ext uri="{FF2B5EF4-FFF2-40B4-BE49-F238E27FC236}">
                    <a16:creationId xmlns:a16="http://schemas.microsoft.com/office/drawing/2014/main" id="{AF36C241-BAD0-425C-95A2-5FB0593597AC}"/>
                  </a:ext>
                </a:extLst>
              </p:cNvPr>
              <p:cNvSpPr/>
              <p:nvPr/>
            </p:nvSpPr>
            <p:spPr>
              <a:xfrm>
                <a:off x="516812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278;p19">
                <a:extLst>
                  <a:ext uri="{FF2B5EF4-FFF2-40B4-BE49-F238E27FC236}">
                    <a16:creationId xmlns:a16="http://schemas.microsoft.com/office/drawing/2014/main" id="{30D721A2-3C26-4A73-B667-A3E4323F5F91}"/>
                  </a:ext>
                </a:extLst>
              </p:cNvPr>
              <p:cNvSpPr/>
              <p:nvPr/>
            </p:nvSpPr>
            <p:spPr>
              <a:xfrm>
                <a:off x="5334575" y="3947350"/>
                <a:ext cx="88325" cy="84950"/>
              </a:xfrm>
              <a:custGeom>
                <a:avLst/>
                <a:gdLst/>
                <a:ahLst/>
                <a:cxnLst/>
                <a:rect l="l" t="t" r="r" b="b"/>
                <a:pathLst>
                  <a:path w="3533" h="3398" extrusionOk="0">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23" name="Google Shape;279;p19">
              <a:extLst>
                <a:ext uri="{FF2B5EF4-FFF2-40B4-BE49-F238E27FC236}">
                  <a16:creationId xmlns:a16="http://schemas.microsoft.com/office/drawing/2014/main" id="{7DC3E788-573F-4A44-B3BD-ED52EAD448F0}"/>
                </a:ext>
              </a:extLst>
            </p:cNvPr>
            <p:cNvCxnSpPr/>
            <p:nvPr/>
          </p:nvCxnSpPr>
          <p:spPr>
            <a:xfrm rot="10800000" flipH="1">
              <a:off x="4390975" y="1789550"/>
              <a:ext cx="361500" cy="2100"/>
            </a:xfrm>
            <a:prstGeom prst="straightConnector1">
              <a:avLst/>
            </a:prstGeom>
            <a:noFill/>
            <a:ln w="38100" cap="flat" cmpd="sng">
              <a:solidFill>
                <a:schemeClr val="accent4"/>
              </a:solidFill>
              <a:prstDash val="solid"/>
              <a:round/>
              <a:headEnd type="none" w="med" len="med"/>
              <a:tailEnd type="none" w="med" len="med"/>
            </a:ln>
          </p:spPr>
        </p:cxnSp>
      </p:grpSp>
      <p:grpSp>
        <p:nvGrpSpPr>
          <p:cNvPr id="27" name="Google Shape;263;p19">
            <a:extLst>
              <a:ext uri="{FF2B5EF4-FFF2-40B4-BE49-F238E27FC236}">
                <a16:creationId xmlns:a16="http://schemas.microsoft.com/office/drawing/2014/main" id="{078FE104-5EED-4C6D-AD52-EDF103C8B540}"/>
              </a:ext>
            </a:extLst>
          </p:cNvPr>
          <p:cNvGrpSpPr/>
          <p:nvPr/>
        </p:nvGrpSpPr>
        <p:grpSpPr>
          <a:xfrm>
            <a:off x="6239167" y="4098247"/>
            <a:ext cx="824211" cy="824211"/>
            <a:chOff x="5648375" y="3804850"/>
            <a:chExt cx="483125" cy="483125"/>
          </a:xfrm>
        </p:grpSpPr>
        <p:sp>
          <p:nvSpPr>
            <p:cNvPr id="28" name="Google Shape;264;p19">
              <a:extLst>
                <a:ext uri="{FF2B5EF4-FFF2-40B4-BE49-F238E27FC236}">
                  <a16:creationId xmlns:a16="http://schemas.microsoft.com/office/drawing/2014/main" id="{254E3289-5009-47CF-97FB-797CAA3F971E}"/>
                </a:ext>
              </a:extLst>
            </p:cNvPr>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265;p19">
              <a:extLst>
                <a:ext uri="{FF2B5EF4-FFF2-40B4-BE49-F238E27FC236}">
                  <a16:creationId xmlns:a16="http://schemas.microsoft.com/office/drawing/2014/main" id="{8D508AF0-5A6E-4139-8734-C1CFFBD8AADD}"/>
                </a:ext>
              </a:extLst>
            </p:cNvPr>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266;p19">
              <a:extLst>
                <a:ext uri="{FF2B5EF4-FFF2-40B4-BE49-F238E27FC236}">
                  <a16:creationId xmlns:a16="http://schemas.microsoft.com/office/drawing/2014/main" id="{D010AF55-09EE-4EE0-B4F0-094DAEB81CF1}"/>
                </a:ext>
              </a:extLst>
            </p:cNvPr>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267;p19">
              <a:extLst>
                <a:ext uri="{FF2B5EF4-FFF2-40B4-BE49-F238E27FC236}">
                  <a16:creationId xmlns:a16="http://schemas.microsoft.com/office/drawing/2014/main" id="{ED7CD0E8-1586-4B4E-AABC-1BEE83F244F2}"/>
                </a:ext>
              </a:extLst>
            </p:cNvPr>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 name="Google Shape;1681;p41">
            <a:extLst>
              <a:ext uri="{FF2B5EF4-FFF2-40B4-BE49-F238E27FC236}">
                <a16:creationId xmlns:a16="http://schemas.microsoft.com/office/drawing/2014/main" id="{DA10303F-73CA-4026-83FB-64A34BB62D05}"/>
              </a:ext>
            </a:extLst>
          </p:cNvPr>
          <p:cNvGrpSpPr/>
          <p:nvPr/>
        </p:nvGrpSpPr>
        <p:grpSpPr>
          <a:xfrm>
            <a:off x="2145933" y="492551"/>
            <a:ext cx="693631" cy="696606"/>
            <a:chOff x="2081650" y="4993750"/>
            <a:chExt cx="483125" cy="483125"/>
          </a:xfrm>
          <a:solidFill>
            <a:srgbClr val="FF0000"/>
          </a:solidFill>
        </p:grpSpPr>
        <p:sp>
          <p:nvSpPr>
            <p:cNvPr id="39" name="Google Shape;1682;p41">
              <a:extLst>
                <a:ext uri="{FF2B5EF4-FFF2-40B4-BE49-F238E27FC236}">
                  <a16:creationId xmlns:a16="http://schemas.microsoft.com/office/drawing/2014/main" id="{C40CB0D3-2900-4C38-B563-B851EC1A4A60}"/>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grp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1683;p41">
              <a:extLst>
                <a:ext uri="{FF2B5EF4-FFF2-40B4-BE49-F238E27FC236}">
                  <a16:creationId xmlns:a16="http://schemas.microsoft.com/office/drawing/2014/main" id="{4A7EE188-9023-43FC-A6FB-9E6A0AA6DF6B}"/>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grp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 name="Google Shape;1675;p41">
            <a:extLst>
              <a:ext uri="{FF2B5EF4-FFF2-40B4-BE49-F238E27FC236}">
                <a16:creationId xmlns:a16="http://schemas.microsoft.com/office/drawing/2014/main" id="{F79FE44A-9D36-4EE9-A79D-730E8DA4868C}"/>
              </a:ext>
            </a:extLst>
          </p:cNvPr>
          <p:cNvGrpSpPr/>
          <p:nvPr/>
        </p:nvGrpSpPr>
        <p:grpSpPr>
          <a:xfrm>
            <a:off x="4202763" y="492551"/>
            <a:ext cx="693632" cy="696606"/>
            <a:chOff x="5648375" y="4399300"/>
            <a:chExt cx="483125" cy="483125"/>
          </a:xfrm>
          <a:solidFill>
            <a:srgbClr val="FFFF00"/>
          </a:solidFill>
        </p:grpSpPr>
        <p:sp>
          <p:nvSpPr>
            <p:cNvPr id="42" name="Google Shape;1676;p41">
              <a:extLst>
                <a:ext uri="{FF2B5EF4-FFF2-40B4-BE49-F238E27FC236}">
                  <a16:creationId xmlns:a16="http://schemas.microsoft.com/office/drawing/2014/main" id="{F400EB82-E17D-4BA9-B9B4-C90FC1F3DE32}"/>
                </a:ext>
              </a:extLst>
            </p:cNvPr>
            <p:cNvSpPr/>
            <p:nvPr/>
          </p:nvSpPr>
          <p:spPr>
            <a:xfrm>
              <a:off x="5648375" y="4399300"/>
              <a:ext cx="483125" cy="483125"/>
            </a:xfrm>
            <a:custGeom>
              <a:avLst/>
              <a:gdLst/>
              <a:ahLst/>
              <a:cxnLst/>
              <a:rect l="l" t="t" r="r" b="b"/>
              <a:pathLst>
                <a:path w="19325" h="19325" extrusionOk="0">
                  <a:moveTo>
                    <a:pt x="9662" y="1133"/>
                  </a:moveTo>
                  <a:cubicBezTo>
                    <a:pt x="11906" y="1133"/>
                    <a:pt x="14041" y="2029"/>
                    <a:pt x="15668" y="3657"/>
                  </a:cubicBezTo>
                  <a:cubicBezTo>
                    <a:pt x="17295" y="5287"/>
                    <a:pt x="18192" y="7419"/>
                    <a:pt x="18192" y="9663"/>
                  </a:cubicBezTo>
                  <a:cubicBezTo>
                    <a:pt x="18192" y="11906"/>
                    <a:pt x="17295" y="14041"/>
                    <a:pt x="15668" y="15668"/>
                  </a:cubicBezTo>
                  <a:cubicBezTo>
                    <a:pt x="14041" y="17296"/>
                    <a:pt x="11906" y="18193"/>
                    <a:pt x="9662" y="18193"/>
                  </a:cubicBezTo>
                  <a:cubicBezTo>
                    <a:pt x="7419" y="18193"/>
                    <a:pt x="5284" y="17296"/>
                    <a:pt x="3657" y="15668"/>
                  </a:cubicBezTo>
                  <a:cubicBezTo>
                    <a:pt x="290" y="12302"/>
                    <a:pt x="290" y="7024"/>
                    <a:pt x="3657" y="3657"/>
                  </a:cubicBezTo>
                  <a:cubicBezTo>
                    <a:pt x="5287" y="2029"/>
                    <a:pt x="7419" y="1133"/>
                    <a:pt x="9662" y="1133"/>
                  </a:cubicBezTo>
                  <a:close/>
                  <a:moveTo>
                    <a:pt x="9662" y="0"/>
                  </a:moveTo>
                  <a:cubicBezTo>
                    <a:pt x="7117" y="0"/>
                    <a:pt x="4698" y="1015"/>
                    <a:pt x="2856" y="2857"/>
                  </a:cubicBezTo>
                  <a:cubicBezTo>
                    <a:pt x="1015" y="4699"/>
                    <a:pt x="0" y="7117"/>
                    <a:pt x="0" y="9663"/>
                  </a:cubicBezTo>
                  <a:cubicBezTo>
                    <a:pt x="0" y="12208"/>
                    <a:pt x="1015" y="14627"/>
                    <a:pt x="2856" y="16468"/>
                  </a:cubicBezTo>
                  <a:cubicBezTo>
                    <a:pt x="4698" y="18310"/>
                    <a:pt x="7117" y="19325"/>
                    <a:pt x="9662" y="19325"/>
                  </a:cubicBezTo>
                  <a:cubicBezTo>
                    <a:pt x="12208" y="19325"/>
                    <a:pt x="14626" y="18310"/>
                    <a:pt x="16468" y="16468"/>
                  </a:cubicBezTo>
                  <a:cubicBezTo>
                    <a:pt x="18310" y="14627"/>
                    <a:pt x="19325" y="12208"/>
                    <a:pt x="19325" y="9663"/>
                  </a:cubicBezTo>
                  <a:cubicBezTo>
                    <a:pt x="19325" y="7117"/>
                    <a:pt x="18310" y="4699"/>
                    <a:pt x="16468" y="2857"/>
                  </a:cubicBezTo>
                  <a:cubicBezTo>
                    <a:pt x="14626" y="1015"/>
                    <a:pt x="12211" y="0"/>
                    <a:pt x="96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1677;p41">
              <a:extLst>
                <a:ext uri="{FF2B5EF4-FFF2-40B4-BE49-F238E27FC236}">
                  <a16:creationId xmlns:a16="http://schemas.microsoft.com/office/drawing/2014/main" id="{149972B4-3025-4EEE-934C-C7430DC9C0C6}"/>
                </a:ext>
              </a:extLst>
            </p:cNvPr>
            <p:cNvSpPr/>
            <p:nvPr/>
          </p:nvSpPr>
          <p:spPr>
            <a:xfrm>
              <a:off x="5734275" y="4598425"/>
              <a:ext cx="311400" cy="84950"/>
            </a:xfrm>
            <a:custGeom>
              <a:avLst/>
              <a:gdLst/>
              <a:ahLst/>
              <a:cxnLst/>
              <a:rect l="l" t="t" r="r" b="b"/>
              <a:pathLst>
                <a:path w="12456" h="3398" extrusionOk="0">
                  <a:moveTo>
                    <a:pt x="11323" y="1133"/>
                  </a:moveTo>
                  <a:lnTo>
                    <a:pt x="11323" y="2265"/>
                  </a:lnTo>
                  <a:lnTo>
                    <a:pt x="1133" y="2265"/>
                  </a:lnTo>
                  <a:lnTo>
                    <a:pt x="1133" y="1133"/>
                  </a:lnTo>
                  <a:close/>
                  <a:moveTo>
                    <a:pt x="565" y="1"/>
                  </a:moveTo>
                  <a:cubicBezTo>
                    <a:pt x="251" y="1"/>
                    <a:pt x="0" y="251"/>
                    <a:pt x="0" y="565"/>
                  </a:cubicBezTo>
                  <a:lnTo>
                    <a:pt x="0" y="2830"/>
                  </a:lnTo>
                  <a:cubicBezTo>
                    <a:pt x="0" y="3144"/>
                    <a:pt x="251" y="3398"/>
                    <a:pt x="565" y="3398"/>
                  </a:cubicBezTo>
                  <a:lnTo>
                    <a:pt x="11888" y="3398"/>
                  </a:lnTo>
                  <a:cubicBezTo>
                    <a:pt x="12202" y="3398"/>
                    <a:pt x="12455" y="3144"/>
                    <a:pt x="12455" y="2830"/>
                  </a:cubicBezTo>
                  <a:lnTo>
                    <a:pt x="12455" y="565"/>
                  </a:lnTo>
                  <a:cubicBezTo>
                    <a:pt x="12455" y="251"/>
                    <a:pt x="12202" y="1"/>
                    <a:pt x="118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 name="Google Shape;1678;p41">
            <a:extLst>
              <a:ext uri="{FF2B5EF4-FFF2-40B4-BE49-F238E27FC236}">
                <a16:creationId xmlns:a16="http://schemas.microsoft.com/office/drawing/2014/main" id="{7E4D3FC8-CD1B-4824-9CCE-755BF956C83D}"/>
              </a:ext>
            </a:extLst>
          </p:cNvPr>
          <p:cNvGrpSpPr/>
          <p:nvPr/>
        </p:nvGrpSpPr>
        <p:grpSpPr>
          <a:xfrm>
            <a:off x="6259594" y="492532"/>
            <a:ext cx="693631" cy="696605"/>
            <a:chOff x="1487200" y="4993750"/>
            <a:chExt cx="483125" cy="483125"/>
          </a:xfrm>
          <a:solidFill>
            <a:schemeClr val="accent6"/>
          </a:solidFill>
        </p:grpSpPr>
        <p:sp>
          <p:nvSpPr>
            <p:cNvPr id="45" name="Google Shape;1679;p41">
              <a:extLst>
                <a:ext uri="{FF2B5EF4-FFF2-40B4-BE49-F238E27FC236}">
                  <a16:creationId xmlns:a16="http://schemas.microsoft.com/office/drawing/2014/main" id="{A1F27A66-1C54-4B1D-B569-33E009B3B8BE}"/>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grp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1680;p41">
              <a:extLst>
                <a:ext uri="{FF2B5EF4-FFF2-40B4-BE49-F238E27FC236}">
                  <a16:creationId xmlns:a16="http://schemas.microsoft.com/office/drawing/2014/main" id="{852B8E9C-E84A-442D-8AC0-A309FF279E4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grp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775428793"/>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24"/>
          <p:cNvSpPr txBox="1">
            <a:spLocks noGrp="1"/>
          </p:cNvSpPr>
          <p:nvPr>
            <p:ph type="title"/>
          </p:nvPr>
        </p:nvSpPr>
        <p:spPr>
          <a:xfrm>
            <a:off x="457200" y="4140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effectLst>
                  <a:outerShdw blurRad="38100" dist="38100" dir="2700000" algn="tl">
                    <a:srgbClr val="000000">
                      <a:alpha val="43137"/>
                    </a:srgbClr>
                  </a:outerShdw>
                </a:effectLst>
              </a:rPr>
              <a:t>Team Members :</a:t>
            </a:r>
            <a:endParaRPr dirty="0">
              <a:effectLst>
                <a:outerShdw blurRad="38100" dist="38100" dir="2700000" algn="tl">
                  <a:srgbClr val="000000">
                    <a:alpha val="43137"/>
                  </a:srgbClr>
                </a:outerShdw>
              </a:effectLst>
            </a:endParaRPr>
          </a:p>
        </p:txBody>
      </p:sp>
      <p:sp>
        <p:nvSpPr>
          <p:cNvPr id="603" name="Google Shape;603;p24"/>
          <p:cNvSpPr/>
          <p:nvPr/>
        </p:nvSpPr>
        <p:spPr>
          <a:xfrm>
            <a:off x="66583" y="1143448"/>
            <a:ext cx="2260082" cy="2224393"/>
          </a:xfrm>
          <a:custGeom>
            <a:avLst/>
            <a:gdLst/>
            <a:ahLst/>
            <a:cxnLst/>
            <a:rect l="l" t="t" r="r" b="b"/>
            <a:pathLst>
              <a:path w="37870" h="37272" extrusionOk="0">
                <a:moveTo>
                  <a:pt x="18935" y="1"/>
                </a:moveTo>
                <a:cubicBezTo>
                  <a:pt x="18152" y="1"/>
                  <a:pt x="17368" y="300"/>
                  <a:pt x="16770" y="898"/>
                </a:cubicBezTo>
                <a:lnTo>
                  <a:pt x="1197" y="16471"/>
                </a:lnTo>
                <a:cubicBezTo>
                  <a:pt x="1" y="17667"/>
                  <a:pt x="1" y="19606"/>
                  <a:pt x="1197" y="20802"/>
                </a:cubicBezTo>
                <a:lnTo>
                  <a:pt x="16769" y="36375"/>
                </a:lnTo>
                <a:cubicBezTo>
                  <a:pt x="17367" y="36973"/>
                  <a:pt x="18151" y="37271"/>
                  <a:pt x="18935" y="37271"/>
                </a:cubicBezTo>
                <a:cubicBezTo>
                  <a:pt x="19719" y="37271"/>
                  <a:pt x="20503" y="36973"/>
                  <a:pt x="21100" y="36375"/>
                </a:cubicBezTo>
                <a:lnTo>
                  <a:pt x="36673" y="20802"/>
                </a:lnTo>
                <a:cubicBezTo>
                  <a:pt x="37869" y="19606"/>
                  <a:pt x="37869" y="17667"/>
                  <a:pt x="36673" y="16471"/>
                </a:cubicBezTo>
                <a:lnTo>
                  <a:pt x="21100" y="898"/>
                </a:lnTo>
                <a:cubicBezTo>
                  <a:pt x="20503" y="300"/>
                  <a:pt x="19719" y="1"/>
                  <a:pt x="18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24"/>
          <p:cNvSpPr/>
          <p:nvPr/>
        </p:nvSpPr>
        <p:spPr>
          <a:xfrm>
            <a:off x="4623269" y="1143448"/>
            <a:ext cx="2259962" cy="2224393"/>
          </a:xfrm>
          <a:custGeom>
            <a:avLst/>
            <a:gdLst/>
            <a:ahLst/>
            <a:cxnLst/>
            <a:rect l="l" t="t" r="r" b="b"/>
            <a:pathLst>
              <a:path w="37868" h="37272" extrusionOk="0">
                <a:moveTo>
                  <a:pt x="18935" y="1"/>
                </a:moveTo>
                <a:cubicBezTo>
                  <a:pt x="18151" y="1"/>
                  <a:pt x="17367" y="300"/>
                  <a:pt x="16769" y="898"/>
                </a:cubicBezTo>
                <a:lnTo>
                  <a:pt x="1196" y="16471"/>
                </a:lnTo>
                <a:cubicBezTo>
                  <a:pt x="0" y="17667"/>
                  <a:pt x="0" y="19606"/>
                  <a:pt x="1196" y="20802"/>
                </a:cubicBezTo>
                <a:lnTo>
                  <a:pt x="16769" y="36375"/>
                </a:lnTo>
                <a:cubicBezTo>
                  <a:pt x="17367" y="36973"/>
                  <a:pt x="18151" y="37271"/>
                  <a:pt x="18935" y="37271"/>
                </a:cubicBezTo>
                <a:cubicBezTo>
                  <a:pt x="19719" y="37271"/>
                  <a:pt x="20502" y="36973"/>
                  <a:pt x="21100" y="36375"/>
                </a:cubicBezTo>
                <a:lnTo>
                  <a:pt x="36672" y="20802"/>
                </a:lnTo>
                <a:cubicBezTo>
                  <a:pt x="37867" y="19606"/>
                  <a:pt x="37867" y="17667"/>
                  <a:pt x="36672" y="16471"/>
                </a:cubicBezTo>
                <a:lnTo>
                  <a:pt x="21100" y="898"/>
                </a:lnTo>
                <a:cubicBezTo>
                  <a:pt x="20502" y="300"/>
                  <a:pt x="19719" y="1"/>
                  <a:pt x="189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txBox="1"/>
          <p:nvPr/>
        </p:nvSpPr>
        <p:spPr>
          <a:xfrm>
            <a:off x="533705" y="2183114"/>
            <a:ext cx="1296600" cy="71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sz="1200" dirty="0">
                <a:solidFill>
                  <a:schemeClr val="lt1"/>
                </a:solidFill>
                <a:latin typeface="Roboto"/>
                <a:ea typeface="Roboto"/>
                <a:cs typeface="Roboto"/>
                <a:sym typeface="Roboto"/>
              </a:rPr>
              <a:t>20BCY10186 </a:t>
            </a:r>
          </a:p>
          <a:p>
            <a:pPr marL="0" lvl="0" indent="0" algn="ctr" rtl="0">
              <a:lnSpc>
                <a:spcPct val="100000"/>
              </a:lnSpc>
              <a:spcBef>
                <a:spcPts val="0"/>
              </a:spcBef>
              <a:spcAft>
                <a:spcPts val="0"/>
              </a:spcAft>
              <a:buNone/>
            </a:pPr>
            <a:r>
              <a:rPr lang="en-GB" sz="1200" dirty="0">
                <a:solidFill>
                  <a:schemeClr val="lt1"/>
                </a:solidFill>
                <a:latin typeface="Roboto"/>
                <a:ea typeface="Roboto"/>
                <a:cs typeface="Roboto"/>
                <a:sym typeface="Roboto"/>
              </a:rPr>
              <a:t>(B. SHIVA SAI)</a:t>
            </a:r>
          </a:p>
        </p:txBody>
      </p:sp>
      <p:sp>
        <p:nvSpPr>
          <p:cNvPr id="608" name="Google Shape;608;p24"/>
          <p:cNvSpPr txBox="1"/>
          <p:nvPr/>
        </p:nvSpPr>
        <p:spPr>
          <a:xfrm>
            <a:off x="5117343" y="2213700"/>
            <a:ext cx="1296600" cy="71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sz="1200" dirty="0">
                <a:solidFill>
                  <a:schemeClr val="lt1"/>
                </a:solidFill>
                <a:latin typeface="Roboto"/>
                <a:ea typeface="Roboto"/>
                <a:cs typeface="Roboto"/>
                <a:sym typeface="Roboto"/>
              </a:rPr>
              <a:t>20BCY10102 (G. SHARAN RAGHAV)</a:t>
            </a:r>
          </a:p>
        </p:txBody>
      </p:sp>
      <p:sp>
        <p:nvSpPr>
          <p:cNvPr id="612" name="Google Shape;612;p24"/>
          <p:cNvSpPr/>
          <p:nvPr/>
        </p:nvSpPr>
        <p:spPr>
          <a:xfrm>
            <a:off x="2363247" y="1143508"/>
            <a:ext cx="2260022" cy="2224333"/>
          </a:xfrm>
          <a:custGeom>
            <a:avLst/>
            <a:gdLst/>
            <a:ahLst/>
            <a:cxnLst/>
            <a:rect l="l" t="t" r="r" b="b"/>
            <a:pathLst>
              <a:path w="37869" h="37271" extrusionOk="0">
                <a:moveTo>
                  <a:pt x="18934" y="1"/>
                </a:moveTo>
                <a:cubicBezTo>
                  <a:pt x="18150" y="1"/>
                  <a:pt x="17366" y="299"/>
                  <a:pt x="16768" y="897"/>
                </a:cubicBezTo>
                <a:lnTo>
                  <a:pt x="1196" y="16470"/>
                </a:lnTo>
                <a:cubicBezTo>
                  <a:pt x="0" y="17666"/>
                  <a:pt x="0" y="19605"/>
                  <a:pt x="1196" y="20801"/>
                </a:cubicBezTo>
                <a:lnTo>
                  <a:pt x="16767" y="36374"/>
                </a:lnTo>
                <a:cubicBezTo>
                  <a:pt x="17366" y="36972"/>
                  <a:pt x="18150" y="37271"/>
                  <a:pt x="18934" y="37271"/>
                </a:cubicBezTo>
                <a:cubicBezTo>
                  <a:pt x="19717" y="37271"/>
                  <a:pt x="20501" y="36972"/>
                  <a:pt x="21099" y="36374"/>
                </a:cubicBezTo>
                <a:lnTo>
                  <a:pt x="36672" y="20801"/>
                </a:lnTo>
                <a:cubicBezTo>
                  <a:pt x="37868" y="19605"/>
                  <a:pt x="37868" y="17666"/>
                  <a:pt x="36672" y="16470"/>
                </a:cubicBezTo>
                <a:lnTo>
                  <a:pt x="21099" y="897"/>
                </a:lnTo>
                <a:cubicBezTo>
                  <a:pt x="20501" y="299"/>
                  <a:pt x="19717" y="1"/>
                  <a:pt x="18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24"/>
          <p:cNvSpPr txBox="1"/>
          <p:nvPr/>
        </p:nvSpPr>
        <p:spPr>
          <a:xfrm>
            <a:off x="2793727" y="2183114"/>
            <a:ext cx="1296600" cy="71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sz="1200" dirty="0">
                <a:solidFill>
                  <a:schemeClr val="lt1"/>
                </a:solidFill>
                <a:latin typeface="Roboto"/>
                <a:ea typeface="Roboto"/>
                <a:cs typeface="Roboto"/>
                <a:sym typeface="Roboto"/>
              </a:rPr>
              <a:t>20BCY10176 (CH. SAI MANEESH)</a:t>
            </a:r>
          </a:p>
        </p:txBody>
      </p:sp>
      <p:sp>
        <p:nvSpPr>
          <p:cNvPr id="615" name="Google Shape;615;p24"/>
          <p:cNvSpPr/>
          <p:nvPr/>
        </p:nvSpPr>
        <p:spPr>
          <a:xfrm>
            <a:off x="6914094" y="1143508"/>
            <a:ext cx="2260022" cy="2224333"/>
          </a:xfrm>
          <a:custGeom>
            <a:avLst/>
            <a:gdLst/>
            <a:ahLst/>
            <a:cxnLst/>
            <a:rect l="l" t="t" r="r" b="b"/>
            <a:pathLst>
              <a:path w="37869" h="37271" extrusionOk="0">
                <a:moveTo>
                  <a:pt x="18935" y="1"/>
                </a:moveTo>
                <a:cubicBezTo>
                  <a:pt x="18151" y="1"/>
                  <a:pt x="17367" y="299"/>
                  <a:pt x="16769" y="897"/>
                </a:cubicBezTo>
                <a:lnTo>
                  <a:pt x="1197" y="16470"/>
                </a:lnTo>
                <a:cubicBezTo>
                  <a:pt x="0" y="17666"/>
                  <a:pt x="0" y="19605"/>
                  <a:pt x="1197" y="20801"/>
                </a:cubicBezTo>
                <a:lnTo>
                  <a:pt x="16769" y="36374"/>
                </a:lnTo>
                <a:cubicBezTo>
                  <a:pt x="17367" y="36972"/>
                  <a:pt x="18151" y="37271"/>
                  <a:pt x="18935" y="37271"/>
                </a:cubicBezTo>
                <a:cubicBezTo>
                  <a:pt x="19719" y="37271"/>
                  <a:pt x="20503" y="36972"/>
                  <a:pt x="21101" y="36374"/>
                </a:cubicBezTo>
                <a:lnTo>
                  <a:pt x="36673" y="20801"/>
                </a:lnTo>
                <a:cubicBezTo>
                  <a:pt x="37869" y="19605"/>
                  <a:pt x="37869" y="17666"/>
                  <a:pt x="36673" y="16470"/>
                </a:cubicBezTo>
                <a:lnTo>
                  <a:pt x="21101" y="897"/>
                </a:lnTo>
                <a:cubicBezTo>
                  <a:pt x="20503" y="299"/>
                  <a:pt x="19719" y="1"/>
                  <a:pt x="189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24"/>
          <p:cNvSpPr txBox="1"/>
          <p:nvPr/>
        </p:nvSpPr>
        <p:spPr>
          <a:xfrm>
            <a:off x="7420705" y="2213700"/>
            <a:ext cx="1246800" cy="71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GB" sz="1200" dirty="0">
                <a:solidFill>
                  <a:schemeClr val="lt1"/>
                </a:solidFill>
                <a:latin typeface="Roboto"/>
                <a:ea typeface="Roboto"/>
                <a:cs typeface="Roboto"/>
                <a:sym typeface="Roboto"/>
              </a:rPr>
              <a:t>20BCY10087 (Ashutosh Shukla)</a:t>
            </a:r>
          </a:p>
        </p:txBody>
      </p:sp>
      <p:grpSp>
        <p:nvGrpSpPr>
          <p:cNvPr id="638" name="Google Shape;638;p24"/>
          <p:cNvGrpSpPr/>
          <p:nvPr/>
        </p:nvGrpSpPr>
        <p:grpSpPr>
          <a:xfrm>
            <a:off x="5545414" y="1532054"/>
            <a:ext cx="471320" cy="471320"/>
            <a:chOff x="-1403650" y="1162509"/>
            <a:chExt cx="534922" cy="534922"/>
          </a:xfrm>
        </p:grpSpPr>
        <p:sp>
          <p:nvSpPr>
            <p:cNvPr id="639" name="Google Shape;639;p24"/>
            <p:cNvSpPr/>
            <p:nvPr/>
          </p:nvSpPr>
          <p:spPr>
            <a:xfrm>
              <a:off x="-1403650" y="1162509"/>
              <a:ext cx="534922" cy="534922"/>
            </a:xfrm>
            <a:custGeom>
              <a:avLst/>
              <a:gdLst/>
              <a:ahLst/>
              <a:cxnLst/>
              <a:rect l="l" t="t" r="r" b="b"/>
              <a:pathLst>
                <a:path w="6151" h="6151" extrusionOk="0">
                  <a:moveTo>
                    <a:pt x="3075" y="0"/>
                  </a:moveTo>
                  <a:lnTo>
                    <a:pt x="2770" y="21"/>
                  </a:lnTo>
                  <a:lnTo>
                    <a:pt x="2159" y="143"/>
                  </a:lnTo>
                  <a:lnTo>
                    <a:pt x="1609" y="367"/>
                  </a:lnTo>
                  <a:lnTo>
                    <a:pt x="1120" y="693"/>
                  </a:lnTo>
                  <a:lnTo>
                    <a:pt x="713" y="1120"/>
                  </a:lnTo>
                  <a:lnTo>
                    <a:pt x="367" y="1609"/>
                  </a:lnTo>
                  <a:lnTo>
                    <a:pt x="143" y="2159"/>
                  </a:lnTo>
                  <a:lnTo>
                    <a:pt x="21" y="2750"/>
                  </a:lnTo>
                  <a:lnTo>
                    <a:pt x="0" y="3076"/>
                  </a:lnTo>
                  <a:lnTo>
                    <a:pt x="21" y="3381"/>
                  </a:lnTo>
                  <a:lnTo>
                    <a:pt x="143" y="3992"/>
                  </a:lnTo>
                  <a:lnTo>
                    <a:pt x="367" y="4542"/>
                  </a:lnTo>
                  <a:lnTo>
                    <a:pt x="713" y="5031"/>
                  </a:lnTo>
                  <a:lnTo>
                    <a:pt x="1120" y="5458"/>
                  </a:lnTo>
                  <a:lnTo>
                    <a:pt x="1609" y="5784"/>
                  </a:lnTo>
                  <a:lnTo>
                    <a:pt x="2159" y="6008"/>
                  </a:lnTo>
                  <a:lnTo>
                    <a:pt x="2770" y="6130"/>
                  </a:lnTo>
                  <a:lnTo>
                    <a:pt x="3075" y="6151"/>
                  </a:lnTo>
                  <a:lnTo>
                    <a:pt x="3401" y="6130"/>
                  </a:lnTo>
                  <a:lnTo>
                    <a:pt x="3992" y="6008"/>
                  </a:lnTo>
                  <a:lnTo>
                    <a:pt x="4542" y="5784"/>
                  </a:lnTo>
                  <a:lnTo>
                    <a:pt x="5031" y="5458"/>
                  </a:lnTo>
                  <a:lnTo>
                    <a:pt x="5458" y="5031"/>
                  </a:lnTo>
                  <a:lnTo>
                    <a:pt x="5784" y="4542"/>
                  </a:lnTo>
                  <a:lnTo>
                    <a:pt x="6029" y="3992"/>
                  </a:lnTo>
                  <a:lnTo>
                    <a:pt x="6151" y="3381"/>
                  </a:lnTo>
                  <a:lnTo>
                    <a:pt x="6151" y="3076"/>
                  </a:lnTo>
                  <a:lnTo>
                    <a:pt x="6151" y="2750"/>
                  </a:lnTo>
                  <a:lnTo>
                    <a:pt x="6029" y="2159"/>
                  </a:lnTo>
                  <a:lnTo>
                    <a:pt x="5784" y="1609"/>
                  </a:lnTo>
                  <a:lnTo>
                    <a:pt x="5458" y="1120"/>
                  </a:lnTo>
                  <a:lnTo>
                    <a:pt x="5031" y="693"/>
                  </a:lnTo>
                  <a:lnTo>
                    <a:pt x="4542" y="367"/>
                  </a:lnTo>
                  <a:lnTo>
                    <a:pt x="3992" y="143"/>
                  </a:lnTo>
                  <a:lnTo>
                    <a:pt x="3401" y="21"/>
                  </a:lnTo>
                  <a:lnTo>
                    <a:pt x="30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24"/>
            <p:cNvSpPr/>
            <p:nvPr/>
          </p:nvSpPr>
          <p:spPr>
            <a:xfrm>
              <a:off x="-1253113" y="1412187"/>
              <a:ext cx="235588" cy="136535"/>
            </a:xfrm>
            <a:custGeom>
              <a:avLst/>
              <a:gdLst/>
              <a:ahLst/>
              <a:cxnLst/>
              <a:rect l="l" t="t" r="r" b="b"/>
              <a:pathLst>
                <a:path w="2709" h="1570" extrusionOk="0">
                  <a:moveTo>
                    <a:pt x="184" y="1"/>
                  </a:moveTo>
                  <a:lnTo>
                    <a:pt x="102" y="21"/>
                  </a:lnTo>
                  <a:lnTo>
                    <a:pt x="0" y="123"/>
                  </a:lnTo>
                  <a:lnTo>
                    <a:pt x="0" y="205"/>
                  </a:lnTo>
                  <a:lnTo>
                    <a:pt x="0" y="490"/>
                  </a:lnTo>
                  <a:lnTo>
                    <a:pt x="224" y="978"/>
                  </a:lnTo>
                  <a:lnTo>
                    <a:pt x="591" y="1345"/>
                  </a:lnTo>
                  <a:lnTo>
                    <a:pt x="1080" y="1549"/>
                  </a:lnTo>
                  <a:lnTo>
                    <a:pt x="1344" y="1569"/>
                  </a:lnTo>
                  <a:lnTo>
                    <a:pt x="1630" y="1549"/>
                  </a:lnTo>
                  <a:lnTo>
                    <a:pt x="2118" y="1345"/>
                  </a:lnTo>
                  <a:lnTo>
                    <a:pt x="2485" y="978"/>
                  </a:lnTo>
                  <a:lnTo>
                    <a:pt x="2689" y="490"/>
                  </a:lnTo>
                  <a:lnTo>
                    <a:pt x="2709" y="205"/>
                  </a:lnTo>
                  <a:lnTo>
                    <a:pt x="2689" y="123"/>
                  </a:lnTo>
                  <a:lnTo>
                    <a:pt x="2587" y="21"/>
                  </a:lnTo>
                  <a:lnTo>
                    <a:pt x="2505" y="1"/>
                  </a:lnTo>
                  <a:lnTo>
                    <a:pt x="2424" y="21"/>
                  </a:lnTo>
                  <a:lnTo>
                    <a:pt x="2322" y="123"/>
                  </a:lnTo>
                  <a:lnTo>
                    <a:pt x="2322" y="205"/>
                  </a:lnTo>
                  <a:lnTo>
                    <a:pt x="2302" y="408"/>
                  </a:lnTo>
                  <a:lnTo>
                    <a:pt x="2159" y="754"/>
                  </a:lnTo>
                  <a:lnTo>
                    <a:pt x="1894" y="1019"/>
                  </a:lnTo>
                  <a:lnTo>
                    <a:pt x="1548" y="1162"/>
                  </a:lnTo>
                  <a:lnTo>
                    <a:pt x="1161" y="1162"/>
                  </a:lnTo>
                  <a:lnTo>
                    <a:pt x="815" y="1019"/>
                  </a:lnTo>
                  <a:lnTo>
                    <a:pt x="550" y="754"/>
                  </a:lnTo>
                  <a:lnTo>
                    <a:pt x="408" y="408"/>
                  </a:lnTo>
                  <a:lnTo>
                    <a:pt x="387" y="205"/>
                  </a:lnTo>
                  <a:lnTo>
                    <a:pt x="367" y="123"/>
                  </a:lnTo>
                  <a:lnTo>
                    <a:pt x="265" y="21"/>
                  </a:lnTo>
                  <a:lnTo>
                    <a:pt x="1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a:off x="-1292073" y="1328961"/>
              <a:ext cx="51396" cy="51483"/>
            </a:xfrm>
            <a:custGeom>
              <a:avLst/>
              <a:gdLst/>
              <a:ahLst/>
              <a:cxnLst/>
              <a:rect l="l" t="t" r="r" b="b"/>
              <a:pathLst>
                <a:path w="591" h="592" extrusionOk="0">
                  <a:moveTo>
                    <a:pt x="184" y="1"/>
                  </a:moveTo>
                  <a:lnTo>
                    <a:pt x="21" y="164"/>
                  </a:lnTo>
                  <a:lnTo>
                    <a:pt x="0" y="286"/>
                  </a:lnTo>
                  <a:lnTo>
                    <a:pt x="21" y="408"/>
                  </a:lnTo>
                  <a:lnTo>
                    <a:pt x="184" y="571"/>
                  </a:lnTo>
                  <a:lnTo>
                    <a:pt x="285" y="591"/>
                  </a:lnTo>
                  <a:lnTo>
                    <a:pt x="408" y="571"/>
                  </a:lnTo>
                  <a:lnTo>
                    <a:pt x="571" y="408"/>
                  </a:lnTo>
                  <a:lnTo>
                    <a:pt x="591" y="286"/>
                  </a:lnTo>
                  <a:lnTo>
                    <a:pt x="571" y="164"/>
                  </a:lnTo>
                  <a:lnTo>
                    <a:pt x="4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1031698" y="1328961"/>
              <a:ext cx="53223" cy="51483"/>
            </a:xfrm>
            <a:custGeom>
              <a:avLst/>
              <a:gdLst/>
              <a:ahLst/>
              <a:cxnLst/>
              <a:rect l="l" t="t" r="r" b="b"/>
              <a:pathLst>
                <a:path w="612" h="592" extrusionOk="0">
                  <a:moveTo>
                    <a:pt x="183" y="1"/>
                  </a:moveTo>
                  <a:lnTo>
                    <a:pt x="20" y="164"/>
                  </a:lnTo>
                  <a:lnTo>
                    <a:pt x="0" y="286"/>
                  </a:lnTo>
                  <a:lnTo>
                    <a:pt x="20" y="408"/>
                  </a:lnTo>
                  <a:lnTo>
                    <a:pt x="183" y="571"/>
                  </a:lnTo>
                  <a:lnTo>
                    <a:pt x="306" y="591"/>
                  </a:lnTo>
                  <a:lnTo>
                    <a:pt x="428" y="571"/>
                  </a:lnTo>
                  <a:lnTo>
                    <a:pt x="591" y="408"/>
                  </a:lnTo>
                  <a:lnTo>
                    <a:pt x="611" y="286"/>
                  </a:lnTo>
                  <a:lnTo>
                    <a:pt x="591" y="164"/>
                  </a:lnTo>
                  <a:lnTo>
                    <a:pt x="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638;p24">
            <a:extLst>
              <a:ext uri="{FF2B5EF4-FFF2-40B4-BE49-F238E27FC236}">
                <a16:creationId xmlns:a16="http://schemas.microsoft.com/office/drawing/2014/main" id="{C93D1436-A0B5-4CBA-8650-9E2515EDC4E6}"/>
              </a:ext>
            </a:extLst>
          </p:cNvPr>
          <p:cNvGrpSpPr/>
          <p:nvPr/>
        </p:nvGrpSpPr>
        <p:grpSpPr>
          <a:xfrm>
            <a:off x="7846284" y="1532054"/>
            <a:ext cx="471320" cy="471320"/>
            <a:chOff x="-1403650" y="1162509"/>
            <a:chExt cx="534922" cy="534922"/>
          </a:xfrm>
        </p:grpSpPr>
        <p:sp>
          <p:nvSpPr>
            <p:cNvPr id="49" name="Google Shape;639;p24">
              <a:extLst>
                <a:ext uri="{FF2B5EF4-FFF2-40B4-BE49-F238E27FC236}">
                  <a16:creationId xmlns:a16="http://schemas.microsoft.com/office/drawing/2014/main" id="{C1AADAC6-8226-459E-A7AE-901FF0E26FFE}"/>
                </a:ext>
              </a:extLst>
            </p:cNvPr>
            <p:cNvSpPr/>
            <p:nvPr/>
          </p:nvSpPr>
          <p:spPr>
            <a:xfrm>
              <a:off x="-1403650" y="1162509"/>
              <a:ext cx="534922" cy="534922"/>
            </a:xfrm>
            <a:custGeom>
              <a:avLst/>
              <a:gdLst/>
              <a:ahLst/>
              <a:cxnLst/>
              <a:rect l="l" t="t" r="r" b="b"/>
              <a:pathLst>
                <a:path w="6151" h="6151" extrusionOk="0">
                  <a:moveTo>
                    <a:pt x="3075" y="0"/>
                  </a:moveTo>
                  <a:lnTo>
                    <a:pt x="2770" y="21"/>
                  </a:lnTo>
                  <a:lnTo>
                    <a:pt x="2159" y="143"/>
                  </a:lnTo>
                  <a:lnTo>
                    <a:pt x="1609" y="367"/>
                  </a:lnTo>
                  <a:lnTo>
                    <a:pt x="1120" y="693"/>
                  </a:lnTo>
                  <a:lnTo>
                    <a:pt x="713" y="1120"/>
                  </a:lnTo>
                  <a:lnTo>
                    <a:pt x="367" y="1609"/>
                  </a:lnTo>
                  <a:lnTo>
                    <a:pt x="143" y="2159"/>
                  </a:lnTo>
                  <a:lnTo>
                    <a:pt x="21" y="2750"/>
                  </a:lnTo>
                  <a:lnTo>
                    <a:pt x="0" y="3076"/>
                  </a:lnTo>
                  <a:lnTo>
                    <a:pt x="21" y="3381"/>
                  </a:lnTo>
                  <a:lnTo>
                    <a:pt x="143" y="3992"/>
                  </a:lnTo>
                  <a:lnTo>
                    <a:pt x="367" y="4542"/>
                  </a:lnTo>
                  <a:lnTo>
                    <a:pt x="713" y="5031"/>
                  </a:lnTo>
                  <a:lnTo>
                    <a:pt x="1120" y="5458"/>
                  </a:lnTo>
                  <a:lnTo>
                    <a:pt x="1609" y="5784"/>
                  </a:lnTo>
                  <a:lnTo>
                    <a:pt x="2159" y="6008"/>
                  </a:lnTo>
                  <a:lnTo>
                    <a:pt x="2770" y="6130"/>
                  </a:lnTo>
                  <a:lnTo>
                    <a:pt x="3075" y="6151"/>
                  </a:lnTo>
                  <a:lnTo>
                    <a:pt x="3401" y="6130"/>
                  </a:lnTo>
                  <a:lnTo>
                    <a:pt x="3992" y="6008"/>
                  </a:lnTo>
                  <a:lnTo>
                    <a:pt x="4542" y="5784"/>
                  </a:lnTo>
                  <a:lnTo>
                    <a:pt x="5031" y="5458"/>
                  </a:lnTo>
                  <a:lnTo>
                    <a:pt x="5458" y="5031"/>
                  </a:lnTo>
                  <a:lnTo>
                    <a:pt x="5784" y="4542"/>
                  </a:lnTo>
                  <a:lnTo>
                    <a:pt x="6029" y="3992"/>
                  </a:lnTo>
                  <a:lnTo>
                    <a:pt x="6151" y="3381"/>
                  </a:lnTo>
                  <a:lnTo>
                    <a:pt x="6151" y="3076"/>
                  </a:lnTo>
                  <a:lnTo>
                    <a:pt x="6151" y="2750"/>
                  </a:lnTo>
                  <a:lnTo>
                    <a:pt x="6029" y="2159"/>
                  </a:lnTo>
                  <a:lnTo>
                    <a:pt x="5784" y="1609"/>
                  </a:lnTo>
                  <a:lnTo>
                    <a:pt x="5458" y="1120"/>
                  </a:lnTo>
                  <a:lnTo>
                    <a:pt x="5031" y="693"/>
                  </a:lnTo>
                  <a:lnTo>
                    <a:pt x="4542" y="367"/>
                  </a:lnTo>
                  <a:lnTo>
                    <a:pt x="3992" y="143"/>
                  </a:lnTo>
                  <a:lnTo>
                    <a:pt x="3401" y="21"/>
                  </a:lnTo>
                  <a:lnTo>
                    <a:pt x="30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40;p24">
              <a:extLst>
                <a:ext uri="{FF2B5EF4-FFF2-40B4-BE49-F238E27FC236}">
                  <a16:creationId xmlns:a16="http://schemas.microsoft.com/office/drawing/2014/main" id="{FC3C2988-9649-49DE-8304-8184549AAAB5}"/>
                </a:ext>
              </a:extLst>
            </p:cNvPr>
            <p:cNvSpPr/>
            <p:nvPr/>
          </p:nvSpPr>
          <p:spPr>
            <a:xfrm>
              <a:off x="-1253113" y="1412187"/>
              <a:ext cx="235588" cy="136535"/>
            </a:xfrm>
            <a:custGeom>
              <a:avLst/>
              <a:gdLst/>
              <a:ahLst/>
              <a:cxnLst/>
              <a:rect l="l" t="t" r="r" b="b"/>
              <a:pathLst>
                <a:path w="2709" h="1570" extrusionOk="0">
                  <a:moveTo>
                    <a:pt x="184" y="1"/>
                  </a:moveTo>
                  <a:lnTo>
                    <a:pt x="102" y="21"/>
                  </a:lnTo>
                  <a:lnTo>
                    <a:pt x="0" y="123"/>
                  </a:lnTo>
                  <a:lnTo>
                    <a:pt x="0" y="205"/>
                  </a:lnTo>
                  <a:lnTo>
                    <a:pt x="0" y="490"/>
                  </a:lnTo>
                  <a:lnTo>
                    <a:pt x="224" y="978"/>
                  </a:lnTo>
                  <a:lnTo>
                    <a:pt x="591" y="1345"/>
                  </a:lnTo>
                  <a:lnTo>
                    <a:pt x="1080" y="1549"/>
                  </a:lnTo>
                  <a:lnTo>
                    <a:pt x="1344" y="1569"/>
                  </a:lnTo>
                  <a:lnTo>
                    <a:pt x="1630" y="1549"/>
                  </a:lnTo>
                  <a:lnTo>
                    <a:pt x="2118" y="1345"/>
                  </a:lnTo>
                  <a:lnTo>
                    <a:pt x="2485" y="978"/>
                  </a:lnTo>
                  <a:lnTo>
                    <a:pt x="2689" y="490"/>
                  </a:lnTo>
                  <a:lnTo>
                    <a:pt x="2709" y="205"/>
                  </a:lnTo>
                  <a:lnTo>
                    <a:pt x="2689" y="123"/>
                  </a:lnTo>
                  <a:lnTo>
                    <a:pt x="2587" y="21"/>
                  </a:lnTo>
                  <a:lnTo>
                    <a:pt x="2505" y="1"/>
                  </a:lnTo>
                  <a:lnTo>
                    <a:pt x="2424" y="21"/>
                  </a:lnTo>
                  <a:lnTo>
                    <a:pt x="2322" y="123"/>
                  </a:lnTo>
                  <a:lnTo>
                    <a:pt x="2322" y="205"/>
                  </a:lnTo>
                  <a:lnTo>
                    <a:pt x="2302" y="408"/>
                  </a:lnTo>
                  <a:lnTo>
                    <a:pt x="2159" y="754"/>
                  </a:lnTo>
                  <a:lnTo>
                    <a:pt x="1894" y="1019"/>
                  </a:lnTo>
                  <a:lnTo>
                    <a:pt x="1548" y="1162"/>
                  </a:lnTo>
                  <a:lnTo>
                    <a:pt x="1161" y="1162"/>
                  </a:lnTo>
                  <a:lnTo>
                    <a:pt x="815" y="1019"/>
                  </a:lnTo>
                  <a:lnTo>
                    <a:pt x="550" y="754"/>
                  </a:lnTo>
                  <a:lnTo>
                    <a:pt x="408" y="408"/>
                  </a:lnTo>
                  <a:lnTo>
                    <a:pt x="387" y="205"/>
                  </a:lnTo>
                  <a:lnTo>
                    <a:pt x="367" y="123"/>
                  </a:lnTo>
                  <a:lnTo>
                    <a:pt x="265" y="21"/>
                  </a:lnTo>
                  <a:lnTo>
                    <a:pt x="1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41;p24">
              <a:extLst>
                <a:ext uri="{FF2B5EF4-FFF2-40B4-BE49-F238E27FC236}">
                  <a16:creationId xmlns:a16="http://schemas.microsoft.com/office/drawing/2014/main" id="{EC979969-4A37-435E-9A0C-8327062F18C1}"/>
                </a:ext>
              </a:extLst>
            </p:cNvPr>
            <p:cNvSpPr/>
            <p:nvPr/>
          </p:nvSpPr>
          <p:spPr>
            <a:xfrm>
              <a:off x="-1292073" y="1328961"/>
              <a:ext cx="51396" cy="51483"/>
            </a:xfrm>
            <a:custGeom>
              <a:avLst/>
              <a:gdLst/>
              <a:ahLst/>
              <a:cxnLst/>
              <a:rect l="l" t="t" r="r" b="b"/>
              <a:pathLst>
                <a:path w="591" h="592" extrusionOk="0">
                  <a:moveTo>
                    <a:pt x="184" y="1"/>
                  </a:moveTo>
                  <a:lnTo>
                    <a:pt x="21" y="164"/>
                  </a:lnTo>
                  <a:lnTo>
                    <a:pt x="0" y="286"/>
                  </a:lnTo>
                  <a:lnTo>
                    <a:pt x="21" y="408"/>
                  </a:lnTo>
                  <a:lnTo>
                    <a:pt x="184" y="571"/>
                  </a:lnTo>
                  <a:lnTo>
                    <a:pt x="285" y="591"/>
                  </a:lnTo>
                  <a:lnTo>
                    <a:pt x="408" y="571"/>
                  </a:lnTo>
                  <a:lnTo>
                    <a:pt x="571" y="408"/>
                  </a:lnTo>
                  <a:lnTo>
                    <a:pt x="591" y="286"/>
                  </a:lnTo>
                  <a:lnTo>
                    <a:pt x="571" y="164"/>
                  </a:lnTo>
                  <a:lnTo>
                    <a:pt x="4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42;p24">
              <a:extLst>
                <a:ext uri="{FF2B5EF4-FFF2-40B4-BE49-F238E27FC236}">
                  <a16:creationId xmlns:a16="http://schemas.microsoft.com/office/drawing/2014/main" id="{437A66E9-5A32-470D-8796-E3D67F2183D4}"/>
                </a:ext>
              </a:extLst>
            </p:cNvPr>
            <p:cNvSpPr/>
            <p:nvPr/>
          </p:nvSpPr>
          <p:spPr>
            <a:xfrm>
              <a:off x="-1031698" y="1328961"/>
              <a:ext cx="53223" cy="51483"/>
            </a:xfrm>
            <a:custGeom>
              <a:avLst/>
              <a:gdLst/>
              <a:ahLst/>
              <a:cxnLst/>
              <a:rect l="l" t="t" r="r" b="b"/>
              <a:pathLst>
                <a:path w="612" h="592" extrusionOk="0">
                  <a:moveTo>
                    <a:pt x="183" y="1"/>
                  </a:moveTo>
                  <a:lnTo>
                    <a:pt x="20" y="164"/>
                  </a:lnTo>
                  <a:lnTo>
                    <a:pt x="0" y="286"/>
                  </a:lnTo>
                  <a:lnTo>
                    <a:pt x="20" y="408"/>
                  </a:lnTo>
                  <a:lnTo>
                    <a:pt x="183" y="571"/>
                  </a:lnTo>
                  <a:lnTo>
                    <a:pt x="306" y="591"/>
                  </a:lnTo>
                  <a:lnTo>
                    <a:pt x="428" y="571"/>
                  </a:lnTo>
                  <a:lnTo>
                    <a:pt x="591" y="408"/>
                  </a:lnTo>
                  <a:lnTo>
                    <a:pt x="611" y="286"/>
                  </a:lnTo>
                  <a:lnTo>
                    <a:pt x="591" y="164"/>
                  </a:lnTo>
                  <a:lnTo>
                    <a:pt x="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638;p24">
            <a:extLst>
              <a:ext uri="{FF2B5EF4-FFF2-40B4-BE49-F238E27FC236}">
                <a16:creationId xmlns:a16="http://schemas.microsoft.com/office/drawing/2014/main" id="{92DA80A0-B0BB-45F3-BAD8-ACB83DCF1BD0}"/>
              </a:ext>
            </a:extLst>
          </p:cNvPr>
          <p:cNvGrpSpPr/>
          <p:nvPr/>
        </p:nvGrpSpPr>
        <p:grpSpPr>
          <a:xfrm>
            <a:off x="3239307" y="1532054"/>
            <a:ext cx="471320" cy="471320"/>
            <a:chOff x="-1403650" y="1162509"/>
            <a:chExt cx="534922" cy="534922"/>
          </a:xfrm>
        </p:grpSpPr>
        <p:sp>
          <p:nvSpPr>
            <p:cNvPr id="54" name="Google Shape;639;p24">
              <a:extLst>
                <a:ext uri="{FF2B5EF4-FFF2-40B4-BE49-F238E27FC236}">
                  <a16:creationId xmlns:a16="http://schemas.microsoft.com/office/drawing/2014/main" id="{EED424A5-21D9-4DAB-A3CE-7DFED4A04D88}"/>
                </a:ext>
              </a:extLst>
            </p:cNvPr>
            <p:cNvSpPr/>
            <p:nvPr/>
          </p:nvSpPr>
          <p:spPr>
            <a:xfrm>
              <a:off x="-1403650" y="1162509"/>
              <a:ext cx="534922" cy="534922"/>
            </a:xfrm>
            <a:custGeom>
              <a:avLst/>
              <a:gdLst/>
              <a:ahLst/>
              <a:cxnLst/>
              <a:rect l="l" t="t" r="r" b="b"/>
              <a:pathLst>
                <a:path w="6151" h="6151" extrusionOk="0">
                  <a:moveTo>
                    <a:pt x="3075" y="0"/>
                  </a:moveTo>
                  <a:lnTo>
                    <a:pt x="2770" y="21"/>
                  </a:lnTo>
                  <a:lnTo>
                    <a:pt x="2159" y="143"/>
                  </a:lnTo>
                  <a:lnTo>
                    <a:pt x="1609" y="367"/>
                  </a:lnTo>
                  <a:lnTo>
                    <a:pt x="1120" y="693"/>
                  </a:lnTo>
                  <a:lnTo>
                    <a:pt x="713" y="1120"/>
                  </a:lnTo>
                  <a:lnTo>
                    <a:pt x="367" y="1609"/>
                  </a:lnTo>
                  <a:lnTo>
                    <a:pt x="143" y="2159"/>
                  </a:lnTo>
                  <a:lnTo>
                    <a:pt x="21" y="2750"/>
                  </a:lnTo>
                  <a:lnTo>
                    <a:pt x="0" y="3076"/>
                  </a:lnTo>
                  <a:lnTo>
                    <a:pt x="21" y="3381"/>
                  </a:lnTo>
                  <a:lnTo>
                    <a:pt x="143" y="3992"/>
                  </a:lnTo>
                  <a:lnTo>
                    <a:pt x="367" y="4542"/>
                  </a:lnTo>
                  <a:lnTo>
                    <a:pt x="713" y="5031"/>
                  </a:lnTo>
                  <a:lnTo>
                    <a:pt x="1120" y="5458"/>
                  </a:lnTo>
                  <a:lnTo>
                    <a:pt x="1609" y="5784"/>
                  </a:lnTo>
                  <a:lnTo>
                    <a:pt x="2159" y="6008"/>
                  </a:lnTo>
                  <a:lnTo>
                    <a:pt x="2770" y="6130"/>
                  </a:lnTo>
                  <a:lnTo>
                    <a:pt x="3075" y="6151"/>
                  </a:lnTo>
                  <a:lnTo>
                    <a:pt x="3401" y="6130"/>
                  </a:lnTo>
                  <a:lnTo>
                    <a:pt x="3992" y="6008"/>
                  </a:lnTo>
                  <a:lnTo>
                    <a:pt x="4542" y="5784"/>
                  </a:lnTo>
                  <a:lnTo>
                    <a:pt x="5031" y="5458"/>
                  </a:lnTo>
                  <a:lnTo>
                    <a:pt x="5458" y="5031"/>
                  </a:lnTo>
                  <a:lnTo>
                    <a:pt x="5784" y="4542"/>
                  </a:lnTo>
                  <a:lnTo>
                    <a:pt x="6029" y="3992"/>
                  </a:lnTo>
                  <a:lnTo>
                    <a:pt x="6151" y="3381"/>
                  </a:lnTo>
                  <a:lnTo>
                    <a:pt x="6151" y="3076"/>
                  </a:lnTo>
                  <a:lnTo>
                    <a:pt x="6151" y="2750"/>
                  </a:lnTo>
                  <a:lnTo>
                    <a:pt x="6029" y="2159"/>
                  </a:lnTo>
                  <a:lnTo>
                    <a:pt x="5784" y="1609"/>
                  </a:lnTo>
                  <a:lnTo>
                    <a:pt x="5458" y="1120"/>
                  </a:lnTo>
                  <a:lnTo>
                    <a:pt x="5031" y="693"/>
                  </a:lnTo>
                  <a:lnTo>
                    <a:pt x="4542" y="367"/>
                  </a:lnTo>
                  <a:lnTo>
                    <a:pt x="3992" y="143"/>
                  </a:lnTo>
                  <a:lnTo>
                    <a:pt x="3401" y="21"/>
                  </a:lnTo>
                  <a:lnTo>
                    <a:pt x="3075" y="0"/>
                  </a:lnTo>
                  <a:close/>
                </a:path>
              </a:pathLst>
            </a:custGeom>
            <a:solidFill>
              <a:schemeClr val="lt1"/>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40;p24">
              <a:extLst>
                <a:ext uri="{FF2B5EF4-FFF2-40B4-BE49-F238E27FC236}">
                  <a16:creationId xmlns:a16="http://schemas.microsoft.com/office/drawing/2014/main" id="{9270140E-C578-401A-9A6B-12F368EFF171}"/>
                </a:ext>
              </a:extLst>
            </p:cNvPr>
            <p:cNvSpPr/>
            <p:nvPr/>
          </p:nvSpPr>
          <p:spPr>
            <a:xfrm>
              <a:off x="-1253113" y="1412187"/>
              <a:ext cx="235588" cy="136535"/>
            </a:xfrm>
            <a:custGeom>
              <a:avLst/>
              <a:gdLst/>
              <a:ahLst/>
              <a:cxnLst/>
              <a:rect l="l" t="t" r="r" b="b"/>
              <a:pathLst>
                <a:path w="2709" h="1570" extrusionOk="0">
                  <a:moveTo>
                    <a:pt x="184" y="1"/>
                  </a:moveTo>
                  <a:lnTo>
                    <a:pt x="102" y="21"/>
                  </a:lnTo>
                  <a:lnTo>
                    <a:pt x="0" y="123"/>
                  </a:lnTo>
                  <a:lnTo>
                    <a:pt x="0" y="205"/>
                  </a:lnTo>
                  <a:lnTo>
                    <a:pt x="0" y="490"/>
                  </a:lnTo>
                  <a:lnTo>
                    <a:pt x="224" y="978"/>
                  </a:lnTo>
                  <a:lnTo>
                    <a:pt x="591" y="1345"/>
                  </a:lnTo>
                  <a:lnTo>
                    <a:pt x="1080" y="1549"/>
                  </a:lnTo>
                  <a:lnTo>
                    <a:pt x="1344" y="1569"/>
                  </a:lnTo>
                  <a:lnTo>
                    <a:pt x="1630" y="1549"/>
                  </a:lnTo>
                  <a:lnTo>
                    <a:pt x="2118" y="1345"/>
                  </a:lnTo>
                  <a:lnTo>
                    <a:pt x="2485" y="978"/>
                  </a:lnTo>
                  <a:lnTo>
                    <a:pt x="2689" y="490"/>
                  </a:lnTo>
                  <a:lnTo>
                    <a:pt x="2709" y="205"/>
                  </a:lnTo>
                  <a:lnTo>
                    <a:pt x="2689" y="123"/>
                  </a:lnTo>
                  <a:lnTo>
                    <a:pt x="2587" y="21"/>
                  </a:lnTo>
                  <a:lnTo>
                    <a:pt x="2505" y="1"/>
                  </a:lnTo>
                  <a:lnTo>
                    <a:pt x="2424" y="21"/>
                  </a:lnTo>
                  <a:lnTo>
                    <a:pt x="2322" y="123"/>
                  </a:lnTo>
                  <a:lnTo>
                    <a:pt x="2322" y="205"/>
                  </a:lnTo>
                  <a:lnTo>
                    <a:pt x="2302" y="408"/>
                  </a:lnTo>
                  <a:lnTo>
                    <a:pt x="2159" y="754"/>
                  </a:lnTo>
                  <a:lnTo>
                    <a:pt x="1894" y="1019"/>
                  </a:lnTo>
                  <a:lnTo>
                    <a:pt x="1548" y="1162"/>
                  </a:lnTo>
                  <a:lnTo>
                    <a:pt x="1161" y="1162"/>
                  </a:lnTo>
                  <a:lnTo>
                    <a:pt x="815" y="1019"/>
                  </a:lnTo>
                  <a:lnTo>
                    <a:pt x="550" y="754"/>
                  </a:lnTo>
                  <a:lnTo>
                    <a:pt x="408" y="408"/>
                  </a:lnTo>
                  <a:lnTo>
                    <a:pt x="387" y="205"/>
                  </a:lnTo>
                  <a:lnTo>
                    <a:pt x="367" y="123"/>
                  </a:lnTo>
                  <a:lnTo>
                    <a:pt x="265" y="21"/>
                  </a:lnTo>
                  <a:lnTo>
                    <a:pt x="184" y="1"/>
                  </a:lnTo>
                  <a:close/>
                </a:path>
              </a:pathLst>
            </a:custGeom>
            <a:solidFill>
              <a:schemeClr val="accent5"/>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41;p24">
              <a:extLst>
                <a:ext uri="{FF2B5EF4-FFF2-40B4-BE49-F238E27FC236}">
                  <a16:creationId xmlns:a16="http://schemas.microsoft.com/office/drawing/2014/main" id="{AFDED82B-AD62-4F4C-8EAB-2AB3AE583D9E}"/>
                </a:ext>
              </a:extLst>
            </p:cNvPr>
            <p:cNvSpPr/>
            <p:nvPr/>
          </p:nvSpPr>
          <p:spPr>
            <a:xfrm>
              <a:off x="-1292073" y="1328961"/>
              <a:ext cx="51396" cy="51483"/>
            </a:xfrm>
            <a:custGeom>
              <a:avLst/>
              <a:gdLst/>
              <a:ahLst/>
              <a:cxnLst/>
              <a:rect l="l" t="t" r="r" b="b"/>
              <a:pathLst>
                <a:path w="591" h="592" extrusionOk="0">
                  <a:moveTo>
                    <a:pt x="184" y="1"/>
                  </a:moveTo>
                  <a:lnTo>
                    <a:pt x="21" y="164"/>
                  </a:lnTo>
                  <a:lnTo>
                    <a:pt x="0" y="286"/>
                  </a:lnTo>
                  <a:lnTo>
                    <a:pt x="21" y="408"/>
                  </a:lnTo>
                  <a:lnTo>
                    <a:pt x="184" y="571"/>
                  </a:lnTo>
                  <a:lnTo>
                    <a:pt x="285" y="591"/>
                  </a:lnTo>
                  <a:lnTo>
                    <a:pt x="408" y="571"/>
                  </a:lnTo>
                  <a:lnTo>
                    <a:pt x="571" y="408"/>
                  </a:lnTo>
                  <a:lnTo>
                    <a:pt x="591" y="286"/>
                  </a:lnTo>
                  <a:lnTo>
                    <a:pt x="571" y="164"/>
                  </a:lnTo>
                  <a:lnTo>
                    <a:pt x="408" y="1"/>
                  </a:lnTo>
                  <a:close/>
                </a:path>
              </a:pathLst>
            </a:custGeom>
            <a:solidFill>
              <a:schemeClr val="accent5"/>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42;p24">
              <a:extLst>
                <a:ext uri="{FF2B5EF4-FFF2-40B4-BE49-F238E27FC236}">
                  <a16:creationId xmlns:a16="http://schemas.microsoft.com/office/drawing/2014/main" id="{DC73CBF2-F8B5-403B-9363-3F4DA3FE5392}"/>
                </a:ext>
              </a:extLst>
            </p:cNvPr>
            <p:cNvSpPr/>
            <p:nvPr/>
          </p:nvSpPr>
          <p:spPr>
            <a:xfrm>
              <a:off x="-1031698" y="1328961"/>
              <a:ext cx="53223" cy="51483"/>
            </a:xfrm>
            <a:custGeom>
              <a:avLst/>
              <a:gdLst/>
              <a:ahLst/>
              <a:cxnLst/>
              <a:rect l="l" t="t" r="r" b="b"/>
              <a:pathLst>
                <a:path w="612" h="592" extrusionOk="0">
                  <a:moveTo>
                    <a:pt x="183" y="1"/>
                  </a:moveTo>
                  <a:lnTo>
                    <a:pt x="20" y="164"/>
                  </a:lnTo>
                  <a:lnTo>
                    <a:pt x="0" y="286"/>
                  </a:lnTo>
                  <a:lnTo>
                    <a:pt x="20" y="408"/>
                  </a:lnTo>
                  <a:lnTo>
                    <a:pt x="183" y="571"/>
                  </a:lnTo>
                  <a:lnTo>
                    <a:pt x="306" y="591"/>
                  </a:lnTo>
                  <a:lnTo>
                    <a:pt x="428" y="571"/>
                  </a:lnTo>
                  <a:lnTo>
                    <a:pt x="591" y="408"/>
                  </a:lnTo>
                  <a:lnTo>
                    <a:pt x="611" y="286"/>
                  </a:lnTo>
                  <a:lnTo>
                    <a:pt x="591" y="164"/>
                  </a:lnTo>
                  <a:lnTo>
                    <a:pt x="428" y="1"/>
                  </a:lnTo>
                  <a:close/>
                </a:path>
              </a:pathLst>
            </a:custGeom>
            <a:solidFill>
              <a:schemeClr val="accent5"/>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638;p24">
            <a:extLst>
              <a:ext uri="{FF2B5EF4-FFF2-40B4-BE49-F238E27FC236}">
                <a16:creationId xmlns:a16="http://schemas.microsoft.com/office/drawing/2014/main" id="{D9F752F7-6A99-4360-88ED-02B8BAB89416}"/>
              </a:ext>
            </a:extLst>
          </p:cNvPr>
          <p:cNvGrpSpPr/>
          <p:nvPr/>
        </p:nvGrpSpPr>
        <p:grpSpPr>
          <a:xfrm>
            <a:off x="963745" y="1576535"/>
            <a:ext cx="471320" cy="471320"/>
            <a:chOff x="-1403650" y="1162509"/>
            <a:chExt cx="534922" cy="534922"/>
          </a:xfrm>
        </p:grpSpPr>
        <p:sp>
          <p:nvSpPr>
            <p:cNvPr id="59" name="Google Shape;639;p24">
              <a:extLst>
                <a:ext uri="{FF2B5EF4-FFF2-40B4-BE49-F238E27FC236}">
                  <a16:creationId xmlns:a16="http://schemas.microsoft.com/office/drawing/2014/main" id="{F2E454BB-4728-4B3E-A845-E4991A937849}"/>
                </a:ext>
              </a:extLst>
            </p:cNvPr>
            <p:cNvSpPr/>
            <p:nvPr/>
          </p:nvSpPr>
          <p:spPr>
            <a:xfrm>
              <a:off x="-1403650" y="1162509"/>
              <a:ext cx="534922" cy="534922"/>
            </a:xfrm>
            <a:custGeom>
              <a:avLst/>
              <a:gdLst/>
              <a:ahLst/>
              <a:cxnLst/>
              <a:rect l="l" t="t" r="r" b="b"/>
              <a:pathLst>
                <a:path w="6151" h="6151" extrusionOk="0">
                  <a:moveTo>
                    <a:pt x="3075" y="0"/>
                  </a:moveTo>
                  <a:lnTo>
                    <a:pt x="2770" y="21"/>
                  </a:lnTo>
                  <a:lnTo>
                    <a:pt x="2159" y="143"/>
                  </a:lnTo>
                  <a:lnTo>
                    <a:pt x="1609" y="367"/>
                  </a:lnTo>
                  <a:lnTo>
                    <a:pt x="1120" y="693"/>
                  </a:lnTo>
                  <a:lnTo>
                    <a:pt x="713" y="1120"/>
                  </a:lnTo>
                  <a:lnTo>
                    <a:pt x="367" y="1609"/>
                  </a:lnTo>
                  <a:lnTo>
                    <a:pt x="143" y="2159"/>
                  </a:lnTo>
                  <a:lnTo>
                    <a:pt x="21" y="2750"/>
                  </a:lnTo>
                  <a:lnTo>
                    <a:pt x="0" y="3076"/>
                  </a:lnTo>
                  <a:lnTo>
                    <a:pt x="21" y="3381"/>
                  </a:lnTo>
                  <a:lnTo>
                    <a:pt x="143" y="3992"/>
                  </a:lnTo>
                  <a:lnTo>
                    <a:pt x="367" y="4542"/>
                  </a:lnTo>
                  <a:lnTo>
                    <a:pt x="713" y="5031"/>
                  </a:lnTo>
                  <a:lnTo>
                    <a:pt x="1120" y="5458"/>
                  </a:lnTo>
                  <a:lnTo>
                    <a:pt x="1609" y="5784"/>
                  </a:lnTo>
                  <a:lnTo>
                    <a:pt x="2159" y="6008"/>
                  </a:lnTo>
                  <a:lnTo>
                    <a:pt x="2770" y="6130"/>
                  </a:lnTo>
                  <a:lnTo>
                    <a:pt x="3075" y="6151"/>
                  </a:lnTo>
                  <a:lnTo>
                    <a:pt x="3401" y="6130"/>
                  </a:lnTo>
                  <a:lnTo>
                    <a:pt x="3992" y="6008"/>
                  </a:lnTo>
                  <a:lnTo>
                    <a:pt x="4542" y="5784"/>
                  </a:lnTo>
                  <a:lnTo>
                    <a:pt x="5031" y="5458"/>
                  </a:lnTo>
                  <a:lnTo>
                    <a:pt x="5458" y="5031"/>
                  </a:lnTo>
                  <a:lnTo>
                    <a:pt x="5784" y="4542"/>
                  </a:lnTo>
                  <a:lnTo>
                    <a:pt x="6029" y="3992"/>
                  </a:lnTo>
                  <a:lnTo>
                    <a:pt x="6151" y="3381"/>
                  </a:lnTo>
                  <a:lnTo>
                    <a:pt x="6151" y="3076"/>
                  </a:lnTo>
                  <a:lnTo>
                    <a:pt x="6151" y="2750"/>
                  </a:lnTo>
                  <a:lnTo>
                    <a:pt x="6029" y="2159"/>
                  </a:lnTo>
                  <a:lnTo>
                    <a:pt x="5784" y="1609"/>
                  </a:lnTo>
                  <a:lnTo>
                    <a:pt x="5458" y="1120"/>
                  </a:lnTo>
                  <a:lnTo>
                    <a:pt x="5031" y="693"/>
                  </a:lnTo>
                  <a:lnTo>
                    <a:pt x="4542" y="367"/>
                  </a:lnTo>
                  <a:lnTo>
                    <a:pt x="3992" y="143"/>
                  </a:lnTo>
                  <a:lnTo>
                    <a:pt x="3401" y="21"/>
                  </a:lnTo>
                  <a:lnTo>
                    <a:pt x="3075" y="0"/>
                  </a:lnTo>
                  <a:close/>
                </a:path>
              </a:pathLst>
            </a:custGeom>
            <a:solidFill>
              <a:schemeClr val="lt1"/>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40;p24">
              <a:extLst>
                <a:ext uri="{FF2B5EF4-FFF2-40B4-BE49-F238E27FC236}">
                  <a16:creationId xmlns:a16="http://schemas.microsoft.com/office/drawing/2014/main" id="{455BD8F3-498D-4ACF-88DF-B56F06BE4770}"/>
                </a:ext>
              </a:extLst>
            </p:cNvPr>
            <p:cNvSpPr/>
            <p:nvPr/>
          </p:nvSpPr>
          <p:spPr>
            <a:xfrm>
              <a:off x="-1253113" y="1412187"/>
              <a:ext cx="235588" cy="136535"/>
            </a:xfrm>
            <a:custGeom>
              <a:avLst/>
              <a:gdLst/>
              <a:ahLst/>
              <a:cxnLst/>
              <a:rect l="l" t="t" r="r" b="b"/>
              <a:pathLst>
                <a:path w="2709" h="1570" extrusionOk="0">
                  <a:moveTo>
                    <a:pt x="184" y="1"/>
                  </a:moveTo>
                  <a:lnTo>
                    <a:pt x="102" y="21"/>
                  </a:lnTo>
                  <a:lnTo>
                    <a:pt x="0" y="123"/>
                  </a:lnTo>
                  <a:lnTo>
                    <a:pt x="0" y="205"/>
                  </a:lnTo>
                  <a:lnTo>
                    <a:pt x="0" y="490"/>
                  </a:lnTo>
                  <a:lnTo>
                    <a:pt x="224" y="978"/>
                  </a:lnTo>
                  <a:lnTo>
                    <a:pt x="591" y="1345"/>
                  </a:lnTo>
                  <a:lnTo>
                    <a:pt x="1080" y="1549"/>
                  </a:lnTo>
                  <a:lnTo>
                    <a:pt x="1344" y="1569"/>
                  </a:lnTo>
                  <a:lnTo>
                    <a:pt x="1630" y="1549"/>
                  </a:lnTo>
                  <a:lnTo>
                    <a:pt x="2118" y="1345"/>
                  </a:lnTo>
                  <a:lnTo>
                    <a:pt x="2485" y="978"/>
                  </a:lnTo>
                  <a:lnTo>
                    <a:pt x="2689" y="490"/>
                  </a:lnTo>
                  <a:lnTo>
                    <a:pt x="2709" y="205"/>
                  </a:lnTo>
                  <a:lnTo>
                    <a:pt x="2689" y="123"/>
                  </a:lnTo>
                  <a:lnTo>
                    <a:pt x="2587" y="21"/>
                  </a:lnTo>
                  <a:lnTo>
                    <a:pt x="2505" y="1"/>
                  </a:lnTo>
                  <a:lnTo>
                    <a:pt x="2424" y="21"/>
                  </a:lnTo>
                  <a:lnTo>
                    <a:pt x="2322" y="123"/>
                  </a:lnTo>
                  <a:lnTo>
                    <a:pt x="2322" y="205"/>
                  </a:lnTo>
                  <a:lnTo>
                    <a:pt x="2302" y="408"/>
                  </a:lnTo>
                  <a:lnTo>
                    <a:pt x="2159" y="754"/>
                  </a:lnTo>
                  <a:lnTo>
                    <a:pt x="1894" y="1019"/>
                  </a:lnTo>
                  <a:lnTo>
                    <a:pt x="1548" y="1162"/>
                  </a:lnTo>
                  <a:lnTo>
                    <a:pt x="1161" y="1162"/>
                  </a:lnTo>
                  <a:lnTo>
                    <a:pt x="815" y="1019"/>
                  </a:lnTo>
                  <a:lnTo>
                    <a:pt x="550" y="754"/>
                  </a:lnTo>
                  <a:lnTo>
                    <a:pt x="408" y="408"/>
                  </a:lnTo>
                  <a:lnTo>
                    <a:pt x="387" y="205"/>
                  </a:lnTo>
                  <a:lnTo>
                    <a:pt x="367" y="123"/>
                  </a:lnTo>
                  <a:lnTo>
                    <a:pt x="265" y="21"/>
                  </a:lnTo>
                  <a:lnTo>
                    <a:pt x="184" y="1"/>
                  </a:lnTo>
                  <a:close/>
                </a:path>
              </a:pathLst>
            </a:custGeom>
            <a:solidFill>
              <a:schemeClr val="accent5"/>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41;p24">
              <a:extLst>
                <a:ext uri="{FF2B5EF4-FFF2-40B4-BE49-F238E27FC236}">
                  <a16:creationId xmlns:a16="http://schemas.microsoft.com/office/drawing/2014/main" id="{BDDAFA27-58F1-46CC-A59D-883113944BEE}"/>
                </a:ext>
              </a:extLst>
            </p:cNvPr>
            <p:cNvSpPr/>
            <p:nvPr/>
          </p:nvSpPr>
          <p:spPr>
            <a:xfrm>
              <a:off x="-1292073" y="1328961"/>
              <a:ext cx="51396" cy="51483"/>
            </a:xfrm>
            <a:custGeom>
              <a:avLst/>
              <a:gdLst/>
              <a:ahLst/>
              <a:cxnLst/>
              <a:rect l="l" t="t" r="r" b="b"/>
              <a:pathLst>
                <a:path w="591" h="592" extrusionOk="0">
                  <a:moveTo>
                    <a:pt x="184" y="1"/>
                  </a:moveTo>
                  <a:lnTo>
                    <a:pt x="21" y="164"/>
                  </a:lnTo>
                  <a:lnTo>
                    <a:pt x="0" y="286"/>
                  </a:lnTo>
                  <a:lnTo>
                    <a:pt x="21" y="408"/>
                  </a:lnTo>
                  <a:lnTo>
                    <a:pt x="184" y="571"/>
                  </a:lnTo>
                  <a:lnTo>
                    <a:pt x="285" y="591"/>
                  </a:lnTo>
                  <a:lnTo>
                    <a:pt x="408" y="571"/>
                  </a:lnTo>
                  <a:lnTo>
                    <a:pt x="571" y="408"/>
                  </a:lnTo>
                  <a:lnTo>
                    <a:pt x="591" y="286"/>
                  </a:lnTo>
                  <a:lnTo>
                    <a:pt x="571" y="164"/>
                  </a:lnTo>
                  <a:lnTo>
                    <a:pt x="408" y="1"/>
                  </a:lnTo>
                  <a:close/>
                </a:path>
              </a:pathLst>
            </a:custGeom>
            <a:solidFill>
              <a:schemeClr val="accent5"/>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42;p24">
              <a:extLst>
                <a:ext uri="{FF2B5EF4-FFF2-40B4-BE49-F238E27FC236}">
                  <a16:creationId xmlns:a16="http://schemas.microsoft.com/office/drawing/2014/main" id="{8E1C63A9-8A07-41B1-B6C0-487E7CB8AF80}"/>
                </a:ext>
              </a:extLst>
            </p:cNvPr>
            <p:cNvSpPr/>
            <p:nvPr/>
          </p:nvSpPr>
          <p:spPr>
            <a:xfrm>
              <a:off x="-1031698" y="1328961"/>
              <a:ext cx="53223" cy="51483"/>
            </a:xfrm>
            <a:custGeom>
              <a:avLst/>
              <a:gdLst/>
              <a:ahLst/>
              <a:cxnLst/>
              <a:rect l="l" t="t" r="r" b="b"/>
              <a:pathLst>
                <a:path w="612" h="592" extrusionOk="0">
                  <a:moveTo>
                    <a:pt x="183" y="1"/>
                  </a:moveTo>
                  <a:lnTo>
                    <a:pt x="20" y="164"/>
                  </a:lnTo>
                  <a:lnTo>
                    <a:pt x="0" y="286"/>
                  </a:lnTo>
                  <a:lnTo>
                    <a:pt x="20" y="408"/>
                  </a:lnTo>
                  <a:lnTo>
                    <a:pt x="183" y="571"/>
                  </a:lnTo>
                  <a:lnTo>
                    <a:pt x="306" y="591"/>
                  </a:lnTo>
                  <a:lnTo>
                    <a:pt x="428" y="571"/>
                  </a:lnTo>
                  <a:lnTo>
                    <a:pt x="591" y="408"/>
                  </a:lnTo>
                  <a:lnTo>
                    <a:pt x="611" y="286"/>
                  </a:lnTo>
                  <a:lnTo>
                    <a:pt x="591" y="164"/>
                  </a:lnTo>
                  <a:lnTo>
                    <a:pt x="428" y="1"/>
                  </a:lnTo>
                  <a:close/>
                </a:path>
              </a:pathLst>
            </a:custGeom>
            <a:solidFill>
              <a:schemeClr val="accent5"/>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2566;p70">
            <a:hlinkClick r:id="" action="ppaction://noaction"/>
            <a:extLst>
              <a:ext uri="{FF2B5EF4-FFF2-40B4-BE49-F238E27FC236}">
                <a16:creationId xmlns:a16="http://schemas.microsoft.com/office/drawing/2014/main" id="{A71FAEB6-3F05-48FB-BEB6-848AA1734694}"/>
              </a:ext>
            </a:extLst>
          </p:cNvPr>
          <p:cNvSpPr txBox="1"/>
          <p:nvPr/>
        </p:nvSpPr>
        <p:spPr>
          <a:xfrm>
            <a:off x="3239307" y="3938820"/>
            <a:ext cx="2787092" cy="6431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N" sz="2000" b="1" dirty="0">
                <a:solidFill>
                  <a:srgbClr val="7030A0"/>
                </a:solidFill>
                <a:effectLst>
                  <a:outerShdw blurRad="38100" dist="38100" dir="2700000" algn="tl">
                    <a:srgbClr val="000000">
                      <a:alpha val="43137"/>
                    </a:srgbClr>
                  </a:outerShdw>
                </a:effectLst>
                <a:latin typeface="Fira Sans Extra Condensed" panose="020B0503050000020004" pitchFamily="34" charset="0"/>
                <a:ea typeface="Nunito"/>
                <a:cs typeface="Nunito"/>
                <a:sym typeface="Nunito"/>
              </a:rPr>
              <a:t>Guide</a:t>
            </a:r>
            <a:r>
              <a:rPr lang="en" sz="2000" b="1" dirty="0">
                <a:solidFill>
                  <a:srgbClr val="7030A0"/>
                </a:solidFill>
                <a:effectLst>
                  <a:outerShdw blurRad="38100" dist="38100" dir="2700000" algn="tl">
                    <a:srgbClr val="000000">
                      <a:alpha val="43137"/>
                    </a:srgbClr>
                  </a:outerShdw>
                </a:effectLst>
                <a:latin typeface="Fira Sans Extra Condensed" panose="020B0503050000020004" pitchFamily="34" charset="0"/>
                <a:ea typeface="Nunito"/>
                <a:cs typeface="Nunito"/>
                <a:sym typeface="Nunito"/>
              </a:rPr>
              <a:t> : </a:t>
            </a:r>
            <a:endParaRPr lang="en-IN" sz="2000" b="1" dirty="0">
              <a:solidFill>
                <a:srgbClr val="7030A0"/>
              </a:solidFill>
              <a:effectLst>
                <a:outerShdw blurRad="38100" dist="38100" dir="2700000" algn="tl">
                  <a:srgbClr val="000000">
                    <a:alpha val="43137"/>
                  </a:srgbClr>
                </a:outerShdw>
              </a:effectLst>
              <a:latin typeface="Fira Sans Extra Condensed" panose="020B0503050000020004" pitchFamily="34" charset="0"/>
              <a:ea typeface="Nunito"/>
              <a:cs typeface="Nunito"/>
              <a:sym typeface="Nunito"/>
            </a:endParaRPr>
          </a:p>
          <a:p>
            <a:pPr marL="0" lvl="0" indent="0" algn="ctr" rtl="0">
              <a:spcBef>
                <a:spcPts val="0"/>
              </a:spcBef>
              <a:spcAft>
                <a:spcPts val="0"/>
              </a:spcAft>
              <a:buNone/>
            </a:pPr>
            <a:r>
              <a:rPr lang="en-IN" sz="2000" dirty="0" err="1">
                <a:solidFill>
                  <a:srgbClr val="7030A0"/>
                </a:solidFill>
                <a:latin typeface="Fira Sans Extra Condensed" panose="020B0503050000020004" pitchFamily="34" charset="0"/>
                <a:ea typeface="Nunito"/>
                <a:cs typeface="Nunito"/>
                <a:sym typeface="Nunito"/>
              </a:rPr>
              <a:t>Dr.</a:t>
            </a:r>
            <a:r>
              <a:rPr lang="en-IN" sz="2000" dirty="0">
                <a:solidFill>
                  <a:srgbClr val="7030A0"/>
                </a:solidFill>
                <a:latin typeface="Fira Sans Extra Condensed" panose="020B0503050000020004" pitchFamily="34" charset="0"/>
                <a:ea typeface="Nunito"/>
                <a:cs typeface="Nunito"/>
                <a:sym typeface="Nunito"/>
              </a:rPr>
              <a:t> Ashish Ranjan Sir </a:t>
            </a:r>
          </a:p>
        </p:txBody>
      </p:sp>
    </p:spTree>
    <p:extLst>
      <p:ext uri="{BB962C8B-B14F-4D97-AF65-F5344CB8AC3E}">
        <p14:creationId xmlns:p14="http://schemas.microsoft.com/office/powerpoint/2010/main" val="329045723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4FD9-642B-4B1C-9565-749863EB0DAE}"/>
              </a:ext>
            </a:extLst>
          </p:cNvPr>
          <p:cNvSpPr>
            <a:spLocks noGrp="1"/>
          </p:cNvSpPr>
          <p:nvPr>
            <p:ph type="title"/>
          </p:nvPr>
        </p:nvSpPr>
        <p:spPr>
          <a:xfrm>
            <a:off x="253769" y="1233768"/>
            <a:ext cx="8636453" cy="3442446"/>
          </a:xfrm>
        </p:spPr>
        <p:txBody>
          <a:bodyPr/>
          <a:lstStyle/>
          <a:p>
            <a:pPr algn="l"/>
            <a:r>
              <a:rPr lang="en-US" sz="2000" b="0" dirty="0"/>
              <a:t>Sentiment analysis is the process of detecting positive or negative sentiment in text. It’s often used by businesses to detect sentiment in social data, gauge brand reputation, and understand customers.</a:t>
            </a:r>
            <a:br>
              <a:rPr lang="en-US" sz="2000" b="0" dirty="0"/>
            </a:br>
            <a:br>
              <a:rPr lang="en-US" sz="2000" b="0" dirty="0"/>
            </a:br>
            <a:r>
              <a:rPr lang="en-US" sz="2000" b="0" dirty="0"/>
              <a:t>Since customers express their thoughts and feelings more openly than ever before, sentiment analysis is becoming an essential tool to monitor and understand that sentiment. Automatically analyzing customer feedback, such as opinions in survey responses and social media conversations, allows brands to learn what makes customers happy or frustrated, so that they can tailor products and services to meet their customers’ needs.</a:t>
            </a:r>
            <a:endParaRPr lang="en-IN" sz="2000" b="0" dirty="0"/>
          </a:p>
        </p:txBody>
      </p:sp>
      <p:sp>
        <p:nvSpPr>
          <p:cNvPr id="5" name="TextBox 4">
            <a:extLst>
              <a:ext uri="{FF2B5EF4-FFF2-40B4-BE49-F238E27FC236}">
                <a16:creationId xmlns:a16="http://schemas.microsoft.com/office/drawing/2014/main" id="{65CA14A4-4520-40A5-A87C-6CECB194986C}"/>
              </a:ext>
            </a:extLst>
          </p:cNvPr>
          <p:cNvSpPr txBox="1"/>
          <p:nvPr/>
        </p:nvSpPr>
        <p:spPr>
          <a:xfrm>
            <a:off x="574858" y="420221"/>
            <a:ext cx="7994277" cy="461665"/>
          </a:xfrm>
          <a:prstGeom prst="rect">
            <a:avLst/>
          </a:prstGeom>
          <a:noFill/>
        </p:spPr>
        <p:txBody>
          <a:bodyPr wrap="square" rtlCol="0">
            <a:spAutoFit/>
          </a:bodyPr>
          <a:lstStyle/>
          <a:p>
            <a:pPr algn="ctr"/>
            <a:r>
              <a:rPr kumimoji="0" lang="en-IN" sz="24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Fira Sans Extra Condensed"/>
                <a:sym typeface="Fira Sans Extra Condensed"/>
              </a:rPr>
              <a:t>Introduction :</a:t>
            </a:r>
            <a:endParaRPr lang="en-IN"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19665832"/>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4FD9-642B-4B1C-9565-749863EB0DAE}"/>
              </a:ext>
            </a:extLst>
          </p:cNvPr>
          <p:cNvSpPr>
            <a:spLocks noGrp="1"/>
          </p:cNvSpPr>
          <p:nvPr>
            <p:ph type="title"/>
          </p:nvPr>
        </p:nvSpPr>
        <p:spPr>
          <a:xfrm>
            <a:off x="253769" y="1489262"/>
            <a:ext cx="8636453" cy="547967"/>
          </a:xfrm>
        </p:spPr>
        <p:txBody>
          <a:bodyPr/>
          <a:lstStyle/>
          <a:p>
            <a:pPr algn="l"/>
            <a:r>
              <a:rPr lang="en-US" sz="2000" b="0" dirty="0"/>
              <a:t>For example in customer feedback:</a:t>
            </a:r>
            <a:endParaRPr lang="en-IN" sz="2000" b="0" dirty="0"/>
          </a:p>
        </p:txBody>
      </p:sp>
      <p:sp>
        <p:nvSpPr>
          <p:cNvPr id="5" name="TextBox 4">
            <a:extLst>
              <a:ext uri="{FF2B5EF4-FFF2-40B4-BE49-F238E27FC236}">
                <a16:creationId xmlns:a16="http://schemas.microsoft.com/office/drawing/2014/main" id="{65CA14A4-4520-40A5-A87C-6CECB194986C}"/>
              </a:ext>
            </a:extLst>
          </p:cNvPr>
          <p:cNvSpPr txBox="1"/>
          <p:nvPr/>
        </p:nvSpPr>
        <p:spPr>
          <a:xfrm>
            <a:off x="574858" y="420221"/>
            <a:ext cx="7994277" cy="461665"/>
          </a:xfrm>
          <a:prstGeom prst="rect">
            <a:avLst/>
          </a:prstGeom>
          <a:noFill/>
        </p:spPr>
        <p:txBody>
          <a:bodyPr wrap="square" rtlCol="0">
            <a:spAutoFit/>
          </a:bodyPr>
          <a:lstStyle/>
          <a:p>
            <a:pPr algn="ctr"/>
            <a:r>
              <a:rPr kumimoji="0" lang="en-IN" sz="24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Fira Sans Extra Condensed"/>
                <a:sym typeface="Fira Sans Extra Condensed"/>
              </a:rPr>
              <a:t>Introduction :</a:t>
            </a:r>
            <a:endParaRPr lang="en-IN" sz="1600" dirty="0">
              <a:effectLst>
                <a:outerShdw blurRad="38100" dist="38100" dir="2700000" algn="tl">
                  <a:srgbClr val="000000">
                    <a:alpha val="43137"/>
                  </a:srgbClr>
                </a:outerShdw>
              </a:effectLst>
            </a:endParaRPr>
          </a:p>
        </p:txBody>
      </p:sp>
      <p:pic>
        <p:nvPicPr>
          <p:cNvPr id="1026" name="Picture 2" descr="Customer feedback text">
            <a:extLst>
              <a:ext uri="{FF2B5EF4-FFF2-40B4-BE49-F238E27FC236}">
                <a16:creationId xmlns:a16="http://schemas.microsoft.com/office/drawing/2014/main" id="{92EF4050-472E-4878-8AC8-EBB9B2696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74" y="2336146"/>
            <a:ext cx="8636452" cy="2047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61931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70AF55-EFF3-46ED-98C2-148789FECEE0}"/>
              </a:ext>
            </a:extLst>
          </p:cNvPr>
          <p:cNvSpPr>
            <a:spLocks noGrp="1"/>
          </p:cNvSpPr>
          <p:nvPr>
            <p:ph type="title"/>
          </p:nvPr>
        </p:nvSpPr>
        <p:spPr>
          <a:xfrm>
            <a:off x="311700" y="187580"/>
            <a:ext cx="8520600" cy="686479"/>
          </a:xfrm>
        </p:spPr>
        <p:txBody>
          <a:bodyPr/>
          <a:lstStyle/>
          <a:p>
            <a:r>
              <a:rPr lang="en-IN" sz="2000" dirty="0">
                <a:effectLst>
                  <a:outerShdw blurRad="38100" dist="38100" dir="2700000" algn="tl">
                    <a:srgbClr val="000000">
                      <a:alpha val="43137"/>
                    </a:srgbClr>
                  </a:outerShdw>
                </a:effectLst>
                <a:latin typeface="Bodoni MT" panose="02070603080606020203" pitchFamily="18" charset="0"/>
              </a:rPr>
              <a:t> </a:t>
            </a:r>
            <a:r>
              <a:rPr lang="en-IN" sz="2000" dirty="0">
                <a:effectLst>
                  <a:outerShdw blurRad="38100" dist="38100" dir="2700000" algn="tl">
                    <a:srgbClr val="000000">
                      <a:alpha val="43137"/>
                    </a:srgbClr>
                  </a:outerShdw>
                </a:effectLst>
                <a:latin typeface="Franklin Gothic Medium" panose="020B0603020102020204" pitchFamily="34" charset="0"/>
              </a:rPr>
              <a:t>Objective / Problem Statement : </a:t>
            </a:r>
          </a:p>
        </p:txBody>
      </p:sp>
      <p:sp>
        <p:nvSpPr>
          <p:cNvPr id="6" name="TextBox 5">
            <a:extLst>
              <a:ext uri="{FF2B5EF4-FFF2-40B4-BE49-F238E27FC236}">
                <a16:creationId xmlns:a16="http://schemas.microsoft.com/office/drawing/2014/main" id="{F7649581-BECA-40D5-A020-6495B8853603}"/>
              </a:ext>
            </a:extLst>
          </p:cNvPr>
          <p:cNvSpPr txBox="1"/>
          <p:nvPr/>
        </p:nvSpPr>
        <p:spPr>
          <a:xfrm>
            <a:off x="251188" y="924047"/>
            <a:ext cx="8641624" cy="4031873"/>
          </a:xfrm>
          <a:prstGeom prst="rect">
            <a:avLst/>
          </a:prstGeom>
          <a:noFill/>
        </p:spPr>
        <p:txBody>
          <a:bodyPr wrap="square" rtlCol="0">
            <a:spAutoFit/>
          </a:bodyPr>
          <a:lstStyle/>
          <a:p>
            <a:r>
              <a:rPr lang="en-IN" sz="1600" b="1" dirty="0">
                <a:latin typeface="Franklin Gothic Medium" panose="020B0603020102020204" pitchFamily="34" charset="0"/>
              </a:rPr>
              <a:t>Objective Statement :-</a:t>
            </a:r>
          </a:p>
          <a:p>
            <a:endParaRPr lang="en-US" sz="1600" b="1" dirty="0">
              <a:latin typeface="Franklin Gothic Medium" panose="020B0603020102020204" pitchFamily="34" charset="0"/>
            </a:endParaRPr>
          </a:p>
          <a:p>
            <a:r>
              <a:rPr lang="en-US" sz="1600" dirty="0">
                <a:latin typeface="Franklin Gothic Medium" panose="020B0603020102020204" pitchFamily="34" charset="0"/>
              </a:rPr>
              <a:t>By using sentiment analysis, you gauge how customers feel about different areas of your business without having to read thousands of customer comments at once.</a:t>
            </a:r>
          </a:p>
          <a:p>
            <a:endParaRPr lang="en-US" sz="1600" dirty="0">
              <a:latin typeface="Franklin Gothic Medium" panose="020B0603020102020204" pitchFamily="34" charset="0"/>
            </a:endParaRPr>
          </a:p>
          <a:p>
            <a:r>
              <a:rPr lang="en-US" sz="1600" dirty="0">
                <a:latin typeface="Franklin Gothic Medium" panose="020B0603020102020204" pitchFamily="34" charset="0"/>
              </a:rPr>
              <a:t>If you have thousands of feedback per month, it is impossible for one person to read all of these responses. By using sentiment analysis and automating this process, you can easily drill down into different customer segments of your business and get a better understanding of sentiment in these segments.</a:t>
            </a:r>
          </a:p>
          <a:p>
            <a:endParaRPr lang="en-US" sz="1600" dirty="0">
              <a:latin typeface="Franklin Gothic Medium" panose="020B0603020102020204" pitchFamily="34" charset="0"/>
            </a:endParaRPr>
          </a:p>
          <a:p>
            <a:r>
              <a:rPr lang="en-US" sz="1600" b="1" dirty="0">
                <a:latin typeface="Franklin Gothic Medium" panose="020B0603020102020204" pitchFamily="34" charset="0"/>
              </a:rPr>
              <a:t>Problem Statement :-</a:t>
            </a:r>
          </a:p>
          <a:p>
            <a:endParaRPr lang="en-US" sz="1600" dirty="0">
              <a:latin typeface="Franklin Gothic Medium" panose="020B0603020102020204" pitchFamily="34" charset="0"/>
            </a:endParaRPr>
          </a:p>
          <a:p>
            <a:r>
              <a:rPr lang="en-US" sz="1600" dirty="0">
                <a:latin typeface="Franklin Gothic Medium" panose="020B0603020102020204" pitchFamily="34" charset="0"/>
              </a:rPr>
              <a:t>While sentiment analysis is useful, it is not a complete replacement for reading survey responses. Often, there are useful nuances in the comments themselves. Where sentiment analysis can help you further is by identifying which of these comments you should read.</a:t>
            </a:r>
          </a:p>
          <a:p>
            <a:endParaRPr lang="en-IN" sz="1600" dirty="0">
              <a:latin typeface="Franklin Gothic Medium" panose="020B0603020102020204" pitchFamily="34" charset="0"/>
            </a:endParaRPr>
          </a:p>
        </p:txBody>
      </p:sp>
    </p:spTree>
    <p:extLst>
      <p:ext uri="{BB962C8B-B14F-4D97-AF65-F5344CB8AC3E}">
        <p14:creationId xmlns:p14="http://schemas.microsoft.com/office/powerpoint/2010/main" val="3842544534"/>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584FE2-EB73-42BB-84E9-A1BF86CB6FCF}"/>
              </a:ext>
            </a:extLst>
          </p:cNvPr>
          <p:cNvSpPr txBox="1"/>
          <p:nvPr/>
        </p:nvSpPr>
        <p:spPr>
          <a:xfrm>
            <a:off x="367273" y="306674"/>
            <a:ext cx="8409455" cy="400110"/>
          </a:xfrm>
          <a:prstGeom prst="rect">
            <a:avLst/>
          </a:prstGeom>
          <a:noFill/>
        </p:spPr>
        <p:txBody>
          <a:bodyPr wrap="square">
            <a:spAutoFit/>
          </a:bodyPr>
          <a:lstStyle/>
          <a:p>
            <a:pPr algn="ctr"/>
            <a:r>
              <a:rPr lang="en-IN" sz="20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Literature Review :</a:t>
            </a:r>
          </a:p>
        </p:txBody>
      </p:sp>
      <p:sp>
        <p:nvSpPr>
          <p:cNvPr id="5" name="TextBox 4">
            <a:extLst>
              <a:ext uri="{FF2B5EF4-FFF2-40B4-BE49-F238E27FC236}">
                <a16:creationId xmlns:a16="http://schemas.microsoft.com/office/drawing/2014/main" id="{2E569845-4877-4E71-BDD2-948F112151B5}"/>
              </a:ext>
            </a:extLst>
          </p:cNvPr>
          <p:cNvSpPr txBox="1"/>
          <p:nvPr/>
        </p:nvSpPr>
        <p:spPr>
          <a:xfrm>
            <a:off x="164726" y="995082"/>
            <a:ext cx="8814547" cy="3754874"/>
          </a:xfrm>
          <a:prstGeom prst="rect">
            <a:avLst/>
          </a:prstGeom>
          <a:noFill/>
        </p:spPr>
        <p:txBody>
          <a:bodyPr wrap="square">
            <a:spAutoFit/>
          </a:bodyPr>
          <a:lstStyle/>
          <a:p>
            <a:pPr marL="285750" indent="-285750">
              <a:buFont typeface="Wingdings" panose="05000000000000000000" pitchFamily="2" charset="2"/>
              <a:buChar char="Ø"/>
            </a:pPr>
            <a:r>
              <a:rPr lang="en-US" dirty="0"/>
              <a:t>The comparison of two politicians was made on the basis of real-time Twitter data , extracted from Twitter by using Twitter-streaming application programming interface (API) .</a:t>
            </a:r>
          </a:p>
          <a:p>
            <a:r>
              <a:rPr lang="en-US" dirty="0"/>
              <a:t> </a:t>
            </a:r>
          </a:p>
          <a:p>
            <a:pPr marL="285750" indent="-285750">
              <a:buFont typeface="Wingdings" panose="05000000000000000000" pitchFamily="2" charset="2"/>
              <a:buChar char="Ø"/>
            </a:pPr>
            <a:r>
              <a:rPr lang="en-US" dirty="0"/>
              <a:t>Two sentiment analyzers named SentiWordNet and WordNet were used to find positive and negative scores.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To add accuracy to the model, negation handling and word sequence disambiguation (WSD) were used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Twitter streaming API was also used to gather data by the authors of for the prediction of the Indonesian presidential elections. The aim was to use Twitter data to understand public opinion.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For this purpose, after the collection of data, the study performed automatic buzzer detection to remove unnecessary tweets and then analyzed the tweets sentimentally by breaking each tweet into several sub-tweets. After that, it calculated sentiment polarity and, to predict election outcome, used positive tweets associated with each candidate, and then used mean absolute error (MAE) in order to measure the performance of the prediction and make the claim that this Twitter-based prediction was 0.61% better than the same type of surveys conducted traditionally.</a:t>
            </a:r>
            <a:endParaRPr lang="en-IN" dirty="0"/>
          </a:p>
        </p:txBody>
      </p:sp>
    </p:spTree>
    <p:extLst>
      <p:ext uri="{BB962C8B-B14F-4D97-AF65-F5344CB8AC3E}">
        <p14:creationId xmlns:p14="http://schemas.microsoft.com/office/powerpoint/2010/main" val="217446110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584FE2-EB73-42BB-84E9-A1BF86CB6FCF}"/>
              </a:ext>
            </a:extLst>
          </p:cNvPr>
          <p:cNvSpPr txBox="1"/>
          <p:nvPr/>
        </p:nvSpPr>
        <p:spPr>
          <a:xfrm>
            <a:off x="367273" y="306674"/>
            <a:ext cx="8409455" cy="400110"/>
          </a:xfrm>
          <a:prstGeom prst="rect">
            <a:avLst/>
          </a:prstGeom>
          <a:noFill/>
        </p:spPr>
        <p:txBody>
          <a:bodyPr wrap="square">
            <a:spAutoFit/>
          </a:bodyPr>
          <a:lstStyle/>
          <a:p>
            <a:pPr algn="ctr"/>
            <a:r>
              <a:rPr lang="en-IN" sz="20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Proposed Work :</a:t>
            </a:r>
          </a:p>
        </p:txBody>
      </p:sp>
      <p:sp>
        <p:nvSpPr>
          <p:cNvPr id="5" name="TextBox 4">
            <a:extLst>
              <a:ext uri="{FF2B5EF4-FFF2-40B4-BE49-F238E27FC236}">
                <a16:creationId xmlns:a16="http://schemas.microsoft.com/office/drawing/2014/main" id="{2E569845-4877-4E71-BDD2-948F112151B5}"/>
              </a:ext>
            </a:extLst>
          </p:cNvPr>
          <p:cNvSpPr txBox="1"/>
          <p:nvPr/>
        </p:nvSpPr>
        <p:spPr>
          <a:xfrm>
            <a:off x="164726" y="894229"/>
            <a:ext cx="8814547" cy="4185761"/>
          </a:xfrm>
          <a:prstGeom prst="rect">
            <a:avLst/>
          </a:prstGeom>
          <a:noFill/>
        </p:spPr>
        <p:txBody>
          <a:bodyPr wrap="square">
            <a:spAutoFit/>
          </a:bodyPr>
          <a:lstStyle/>
          <a:p>
            <a:pPr marL="285750" indent="-285750">
              <a:buFont typeface="Wingdings" panose="05000000000000000000" pitchFamily="2" charset="2"/>
              <a:buChar char="Ø"/>
            </a:pPr>
            <a:r>
              <a:rPr lang="en-US" dirty="0"/>
              <a:t>To forecast a Swedish election outcome, other than sentiment analysis a link structure was analyzed using Twitter involving politicians’ conversations. </a:t>
            </a:r>
          </a:p>
          <a:p>
            <a:endParaRPr lang="en-US" dirty="0"/>
          </a:p>
          <a:p>
            <a:pPr marL="285750" indent="-285750">
              <a:buFont typeface="Wingdings" panose="05000000000000000000" pitchFamily="2" charset="2"/>
              <a:buChar char="Ø"/>
            </a:pPr>
            <a:r>
              <a:rPr lang="en-US" dirty="0"/>
              <a:t>For this purpose, this used a link-prediction algorithm and showed that account popularity known by structural links have more similarities with outcomes of the vote.</a:t>
            </a:r>
          </a:p>
          <a:p>
            <a:endParaRPr lang="en-US" dirty="0"/>
          </a:p>
          <a:p>
            <a:pPr marL="285750" indent="-285750">
              <a:buFont typeface="Wingdings" panose="05000000000000000000" pitchFamily="2" charset="2"/>
              <a:buChar char="Ø"/>
            </a:pPr>
            <a:r>
              <a:rPr lang="en-US" dirty="0"/>
              <a:t>This also revealed that there is a strong dependence between the standing of selected politicians and the outcome of the general election and also of the official party account and European election outcome. A methodology was created to test Brazilian municipal elections in 6 cities .</a:t>
            </a:r>
          </a:p>
          <a:p>
            <a:endParaRPr lang="en-US" dirty="0"/>
          </a:p>
          <a:p>
            <a:pPr marL="285750" indent="-285750">
              <a:buFont typeface="Wingdings" panose="05000000000000000000" pitchFamily="2" charset="2"/>
              <a:buChar char="Ø"/>
            </a:pPr>
            <a:r>
              <a:rPr lang="en-US" dirty="0"/>
              <a:t>In this methodology, sentiment analysis was taken into consideration along with a stratified sample of users in order to compare the characteristics of the findings with actual voters.</a:t>
            </a:r>
          </a:p>
          <a:p>
            <a:endParaRPr lang="en-US" dirty="0"/>
          </a:p>
          <a:p>
            <a:pPr marL="285750" indent="-285750">
              <a:buFont typeface="Wingdings" panose="05000000000000000000" pitchFamily="2" charset="2"/>
              <a:buChar char="Ø"/>
            </a:pPr>
            <a:r>
              <a:rPr lang="en-US" dirty="0"/>
              <a:t>As the sentiment analysis of tweets has gained popularity in recent years, the sentiments of queries generated by users has been calculated by page-rank algorithms and the Naïve Bayes classifier. For the prediction of the 2016 US elections, </a:t>
            </a:r>
            <a:r>
              <a:rPr lang="en-US" b="1" dirty="0"/>
              <a:t>manually annotated corpus-based hashtags </a:t>
            </a:r>
            <a:r>
              <a:rPr lang="en-US" dirty="0"/>
              <a:t>along with negation detection were tested and a claim was made that a 7% accuracy level had increased. The model adopted to rank the candidates of political parties included the lexicon-based approach and the linguistic inquiry word count (LIWC) </a:t>
            </a:r>
            <a:endParaRPr lang="en-IN" dirty="0"/>
          </a:p>
        </p:txBody>
      </p:sp>
    </p:spTree>
    <p:extLst>
      <p:ext uri="{BB962C8B-B14F-4D97-AF65-F5344CB8AC3E}">
        <p14:creationId xmlns:p14="http://schemas.microsoft.com/office/powerpoint/2010/main" val="124957524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pattFill prst="dashDnDiag">
          <a:fgClr>
            <a:srgbClr val="00B0F0"/>
          </a:fgClr>
          <a:bgClr>
            <a:schemeClr val="bg1"/>
          </a:bgClr>
        </a:patt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CBB5EC-9433-4F52-91E5-AE9298C980CE}"/>
              </a:ext>
            </a:extLst>
          </p:cNvPr>
          <p:cNvSpPr txBox="1"/>
          <p:nvPr/>
        </p:nvSpPr>
        <p:spPr>
          <a:xfrm>
            <a:off x="171450" y="1105175"/>
            <a:ext cx="8801100" cy="3970318"/>
          </a:xfrm>
          <a:prstGeom prst="rect">
            <a:avLst/>
          </a:prstGeom>
          <a:noFill/>
        </p:spPr>
        <p:txBody>
          <a:bodyPr wrap="square">
            <a:spAutoFit/>
          </a:bodyPr>
          <a:lstStyle/>
          <a:p>
            <a:pPr marL="285750" indent="-285750">
              <a:buFont typeface="Wingdings" panose="05000000000000000000" pitchFamily="2" charset="2"/>
              <a:buChar char="§"/>
            </a:pPr>
            <a:r>
              <a:rPr lang="en-US" dirty="0">
                <a:latin typeface="Bahnschrift" panose="020B0502040204020203" pitchFamily="34" charset="0"/>
              </a:rPr>
              <a:t>Social media monitoring</a:t>
            </a:r>
          </a:p>
          <a:p>
            <a:pPr marL="285750" indent="-285750">
              <a:buFont typeface="Wingdings" panose="05000000000000000000" pitchFamily="2" charset="2"/>
              <a:buChar char="§"/>
            </a:pPr>
            <a:endParaRPr lang="en-US" dirty="0">
              <a:latin typeface="Bahnschrift" panose="020B0502040204020203" pitchFamily="34" charset="0"/>
            </a:endParaRPr>
          </a:p>
          <a:p>
            <a:pPr marL="285750" indent="-285750">
              <a:buFont typeface="Wingdings" panose="05000000000000000000" pitchFamily="2" charset="2"/>
              <a:buChar char="§"/>
            </a:pPr>
            <a:r>
              <a:rPr lang="en-US" dirty="0">
                <a:latin typeface="Bahnschrift" panose="020B0502040204020203" pitchFamily="34" charset="0"/>
              </a:rPr>
              <a:t>Customer support management </a:t>
            </a:r>
          </a:p>
          <a:p>
            <a:pPr marL="285750" indent="-285750">
              <a:buFont typeface="Wingdings" panose="05000000000000000000" pitchFamily="2" charset="2"/>
              <a:buChar char="§"/>
            </a:pPr>
            <a:endParaRPr lang="en-US" dirty="0">
              <a:latin typeface="Bahnschrift" panose="020B0502040204020203" pitchFamily="34" charset="0"/>
            </a:endParaRPr>
          </a:p>
          <a:p>
            <a:pPr marL="285750" indent="-285750">
              <a:buFont typeface="Wingdings" panose="05000000000000000000" pitchFamily="2" charset="2"/>
              <a:buChar char="§"/>
            </a:pPr>
            <a:r>
              <a:rPr lang="en-US" dirty="0">
                <a:latin typeface="Bahnschrift" panose="020B0502040204020203" pitchFamily="34" charset="0"/>
              </a:rPr>
              <a:t>Analyzing customer feedback</a:t>
            </a:r>
          </a:p>
          <a:p>
            <a:endParaRPr lang="en-US" dirty="0">
              <a:latin typeface="Bahnschrift" panose="020B0502040204020203" pitchFamily="34" charset="0"/>
            </a:endParaRPr>
          </a:p>
          <a:p>
            <a:pPr marL="285750" indent="-285750">
              <a:buFont typeface="Wingdings" panose="05000000000000000000" pitchFamily="2" charset="2"/>
              <a:buChar char="§"/>
            </a:pPr>
            <a:r>
              <a:rPr lang="en-US" dirty="0">
                <a:latin typeface="Bahnschrift" panose="020B0502040204020203" pitchFamily="34" charset="0"/>
              </a:rPr>
              <a:t>Brand monitoring and reputation management</a:t>
            </a:r>
          </a:p>
          <a:p>
            <a:endParaRPr lang="en-US" dirty="0">
              <a:latin typeface="Bahnschrift" panose="020B0502040204020203" pitchFamily="34" charset="0"/>
            </a:endParaRPr>
          </a:p>
          <a:p>
            <a:pPr marL="285750" indent="-285750">
              <a:buFont typeface="Wingdings" panose="05000000000000000000" pitchFamily="2" charset="2"/>
              <a:buChar char="§"/>
            </a:pPr>
            <a:r>
              <a:rPr lang="en-US" dirty="0">
                <a:latin typeface="Bahnschrift" panose="020B0502040204020203" pitchFamily="34" charset="0"/>
              </a:rPr>
              <a:t>Voice of customer (VoC)</a:t>
            </a:r>
          </a:p>
          <a:p>
            <a:endParaRPr lang="en-US" dirty="0">
              <a:latin typeface="Bahnschrift" panose="020B0502040204020203" pitchFamily="34" charset="0"/>
            </a:endParaRPr>
          </a:p>
          <a:p>
            <a:pPr marL="285750" indent="-285750">
              <a:buFont typeface="Wingdings" panose="05000000000000000000" pitchFamily="2" charset="2"/>
              <a:buChar char="§"/>
            </a:pPr>
            <a:r>
              <a:rPr lang="en-US" dirty="0">
                <a:latin typeface="Bahnschrift" panose="020B0502040204020203" pitchFamily="34" charset="0"/>
              </a:rPr>
              <a:t>Voice of employee</a:t>
            </a:r>
          </a:p>
          <a:p>
            <a:endParaRPr lang="en-US" dirty="0">
              <a:latin typeface="Bahnschrift" panose="020B0502040204020203" pitchFamily="34" charset="0"/>
            </a:endParaRPr>
          </a:p>
          <a:p>
            <a:pPr marL="285750" indent="-285750">
              <a:buFont typeface="Wingdings" panose="05000000000000000000" pitchFamily="2" charset="2"/>
              <a:buChar char="§"/>
            </a:pPr>
            <a:r>
              <a:rPr lang="en-US" dirty="0">
                <a:latin typeface="Bahnschrift" panose="020B0502040204020203" pitchFamily="34" charset="0"/>
              </a:rPr>
              <a:t>Product analysis</a:t>
            </a:r>
          </a:p>
          <a:p>
            <a:endParaRPr lang="en-US" dirty="0">
              <a:latin typeface="Bahnschrift" panose="020B0502040204020203" pitchFamily="34" charset="0"/>
            </a:endParaRPr>
          </a:p>
          <a:p>
            <a:pPr marL="285750" indent="-285750">
              <a:buFont typeface="Wingdings" panose="05000000000000000000" pitchFamily="2" charset="2"/>
              <a:buChar char="§"/>
            </a:pPr>
            <a:r>
              <a:rPr lang="en-US" dirty="0">
                <a:latin typeface="Bahnschrift" panose="020B0502040204020203" pitchFamily="34" charset="0"/>
              </a:rPr>
              <a:t>Market research and competitive research</a:t>
            </a:r>
          </a:p>
          <a:p>
            <a:endParaRPr lang="en-US" dirty="0">
              <a:latin typeface="Bahnschrift" panose="020B0502040204020203" pitchFamily="34" charset="0"/>
            </a:endParaRPr>
          </a:p>
          <a:p>
            <a:pPr marL="285750" indent="-285750">
              <a:buFont typeface="Wingdings" panose="05000000000000000000" pitchFamily="2" charset="2"/>
              <a:buChar char="§"/>
            </a:pPr>
            <a:r>
              <a:rPr lang="en-US" dirty="0">
                <a:latin typeface="Bahnschrift" panose="020B0502040204020203" pitchFamily="34" charset="0"/>
              </a:rPr>
              <a:t>Track the perception of the brand by the customers</a:t>
            </a:r>
          </a:p>
          <a:p>
            <a:endParaRPr lang="en-US" dirty="0"/>
          </a:p>
        </p:txBody>
      </p:sp>
      <p:sp>
        <p:nvSpPr>
          <p:cNvPr id="4" name="TextBox 3">
            <a:extLst>
              <a:ext uri="{FF2B5EF4-FFF2-40B4-BE49-F238E27FC236}">
                <a16:creationId xmlns:a16="http://schemas.microsoft.com/office/drawing/2014/main" id="{3AF56463-E394-4330-A90D-A27C8D41E255}"/>
              </a:ext>
            </a:extLst>
          </p:cNvPr>
          <p:cNvSpPr txBox="1"/>
          <p:nvPr/>
        </p:nvSpPr>
        <p:spPr>
          <a:xfrm>
            <a:off x="367273" y="306674"/>
            <a:ext cx="8409455" cy="400110"/>
          </a:xfrm>
          <a:prstGeom prst="rect">
            <a:avLst/>
          </a:prstGeom>
          <a:noFill/>
        </p:spPr>
        <p:txBody>
          <a:bodyPr wrap="square">
            <a:spAutoFit/>
          </a:bodyPr>
          <a:lstStyle/>
          <a:p>
            <a:pPr algn="ctr"/>
            <a:r>
              <a:rPr lang="en-IN" sz="20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Real time usage :</a:t>
            </a:r>
          </a:p>
        </p:txBody>
      </p:sp>
    </p:spTree>
    <p:extLst>
      <p:ext uri="{BB962C8B-B14F-4D97-AF65-F5344CB8AC3E}">
        <p14:creationId xmlns:p14="http://schemas.microsoft.com/office/powerpoint/2010/main" val="4198863499"/>
      </p:ext>
    </p:extLst>
  </p:cSld>
  <p:clrMapOvr>
    <a:masterClrMapping/>
  </p:clrMapOvr>
  <p:transition spd="slow">
    <p:push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745F0B-466D-4A6C-B061-8433B906B65F}"/>
              </a:ext>
            </a:extLst>
          </p:cNvPr>
          <p:cNvSpPr txBox="1"/>
          <p:nvPr/>
        </p:nvSpPr>
        <p:spPr>
          <a:xfrm>
            <a:off x="349624" y="299950"/>
            <a:ext cx="8444753" cy="400110"/>
          </a:xfrm>
          <a:prstGeom prst="rect">
            <a:avLst/>
          </a:prstGeom>
          <a:noFill/>
        </p:spPr>
        <p:txBody>
          <a:bodyPr wrap="square">
            <a:spAutoFit/>
          </a:bodyPr>
          <a:lstStyle/>
          <a:p>
            <a:pPr algn="ctr"/>
            <a:r>
              <a:rPr lang="en-IN" sz="2000" b="1" dirty="0">
                <a:effectLst>
                  <a:outerShdw blurRad="38100" dist="38100" dir="2700000" algn="tl">
                    <a:srgbClr val="000000">
                      <a:alpha val="43137"/>
                    </a:srgbClr>
                  </a:outerShdw>
                </a:effectLst>
                <a:latin typeface="Californian FB" panose="0207040306080B030204" pitchFamily="18" charset="0"/>
              </a:rPr>
              <a:t>Hardware &amp; software requirements </a:t>
            </a:r>
          </a:p>
        </p:txBody>
      </p:sp>
      <p:sp>
        <p:nvSpPr>
          <p:cNvPr id="5" name="TextBox 4">
            <a:extLst>
              <a:ext uri="{FF2B5EF4-FFF2-40B4-BE49-F238E27FC236}">
                <a16:creationId xmlns:a16="http://schemas.microsoft.com/office/drawing/2014/main" id="{8F0CB389-ACEB-40E8-935C-9A022EE70BCC}"/>
              </a:ext>
            </a:extLst>
          </p:cNvPr>
          <p:cNvSpPr txBox="1"/>
          <p:nvPr/>
        </p:nvSpPr>
        <p:spPr>
          <a:xfrm>
            <a:off x="141194" y="1277662"/>
            <a:ext cx="8861612" cy="3323987"/>
          </a:xfrm>
          <a:prstGeom prst="rect">
            <a:avLst/>
          </a:prstGeom>
          <a:noFill/>
        </p:spPr>
        <p:txBody>
          <a:bodyPr wrap="square">
            <a:spAutoFit/>
          </a:bodyPr>
          <a:lstStyle/>
          <a:p>
            <a:r>
              <a:rPr lang="en-IN" sz="1400" b="1"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Hardware Requirements :-</a:t>
            </a:r>
            <a:endParaRPr lang="en-IN" b="1"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endParaRPr lang="en-IN" b="1"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v"/>
            </a:pPr>
            <a:r>
              <a:rPr lang="en-IN"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Basic laptop system and no other hardware requirements</a:t>
            </a:r>
            <a:endParaRPr lang="en-IN"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v"/>
            </a:pPr>
            <a:endParaRPr lang="en-IN" b="1"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r>
              <a:rPr lang="en-IN" b="1"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Software Requirements :-</a:t>
            </a:r>
          </a:p>
          <a:p>
            <a:endParaRPr lang="en-IN"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v"/>
            </a:pPr>
            <a:r>
              <a:rPr lang="en-IN" dirty="0">
                <a:latin typeface="Cambria Math" panose="02040503050406030204" pitchFamily="18" charset="0"/>
                <a:ea typeface="Cambria Math" panose="02040503050406030204" pitchFamily="18" charset="0"/>
              </a:rPr>
              <a:t>Linux Operating System/Windows</a:t>
            </a:r>
          </a:p>
          <a:p>
            <a:r>
              <a:rPr lang="en-IN" dirty="0">
                <a:latin typeface="Cambria Math" panose="02040503050406030204" pitchFamily="18" charset="0"/>
                <a:ea typeface="Cambria Math" panose="02040503050406030204" pitchFamily="18" charset="0"/>
              </a:rPr>
              <a:t> </a:t>
            </a:r>
          </a:p>
          <a:p>
            <a:pPr marL="285750" indent="-285750">
              <a:buFont typeface="Wingdings" panose="05000000000000000000" pitchFamily="2" charset="2"/>
              <a:buChar char="v"/>
            </a:pPr>
            <a:r>
              <a:rPr lang="en-IN" dirty="0">
                <a:latin typeface="Cambria Math" panose="02040503050406030204" pitchFamily="18" charset="0"/>
                <a:ea typeface="Cambria Math" panose="02040503050406030204" pitchFamily="18" charset="0"/>
              </a:rPr>
              <a:t>Python Platform(Anaconda 2 , Spyder , </a:t>
            </a:r>
            <a:r>
              <a:rPr lang="en-IN" dirty="0" err="1">
                <a:latin typeface="Cambria Math" panose="02040503050406030204" pitchFamily="18" charset="0"/>
                <a:ea typeface="Cambria Math" panose="02040503050406030204" pitchFamily="18" charset="0"/>
              </a:rPr>
              <a:t>Jupyter</a:t>
            </a:r>
            <a:r>
              <a:rPr lang="en-IN" dirty="0">
                <a:latin typeface="Cambria Math" panose="02040503050406030204" pitchFamily="18" charset="0"/>
                <a:ea typeface="Cambria Math" panose="02040503050406030204" pitchFamily="18" charset="0"/>
              </a:rPr>
              <a:t>)</a:t>
            </a:r>
          </a:p>
          <a:p>
            <a:r>
              <a:rPr lang="en-IN" dirty="0">
                <a:latin typeface="Cambria Math" panose="02040503050406030204" pitchFamily="18" charset="0"/>
                <a:ea typeface="Cambria Math" panose="02040503050406030204" pitchFamily="18" charset="0"/>
              </a:rPr>
              <a:t> </a:t>
            </a:r>
          </a:p>
          <a:p>
            <a:pPr marL="285750" indent="-285750">
              <a:buFont typeface="Wingdings" panose="05000000000000000000" pitchFamily="2" charset="2"/>
              <a:buChar char="v"/>
            </a:pPr>
            <a:r>
              <a:rPr lang="en-IN" dirty="0">
                <a:latin typeface="Cambria Math" panose="02040503050406030204" pitchFamily="18" charset="0"/>
                <a:ea typeface="Cambria Math" panose="02040503050406030204" pitchFamily="18" charset="0"/>
              </a:rPr>
              <a:t>NLTK package</a:t>
            </a:r>
          </a:p>
          <a:p>
            <a:pPr marL="285750" indent="-285750">
              <a:buFont typeface="Wingdings" panose="05000000000000000000" pitchFamily="2" charset="2"/>
              <a:buChar char="v"/>
            </a:pPr>
            <a:endParaRPr lang="en-IN"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v"/>
            </a:pPr>
            <a:r>
              <a:rPr lang="en-IN" dirty="0">
                <a:latin typeface="Cambria Math" panose="02040503050406030204" pitchFamily="18" charset="0"/>
                <a:ea typeface="Cambria Math" panose="02040503050406030204" pitchFamily="18" charset="0"/>
              </a:rPr>
              <a:t>Modern Web Browser </a:t>
            </a:r>
          </a:p>
          <a:p>
            <a:pPr marL="285750" indent="-285750">
              <a:buFont typeface="Wingdings" panose="05000000000000000000" pitchFamily="2" charset="2"/>
              <a:buChar char="v"/>
            </a:pPr>
            <a:endParaRPr lang="en-IN"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v"/>
            </a:pPr>
            <a:r>
              <a:rPr lang="en-IN" dirty="0">
                <a:latin typeface="Cambria Math" panose="02040503050406030204" pitchFamily="18" charset="0"/>
                <a:ea typeface="Cambria Math" panose="02040503050406030204" pitchFamily="18" charset="0"/>
              </a:rPr>
              <a:t>Twitter API, Google API</a:t>
            </a:r>
          </a:p>
        </p:txBody>
      </p:sp>
    </p:spTree>
    <p:extLst>
      <p:ext uri="{BB962C8B-B14F-4D97-AF65-F5344CB8AC3E}">
        <p14:creationId xmlns:p14="http://schemas.microsoft.com/office/powerpoint/2010/main" val="332671481"/>
      </p:ext>
    </p:extLst>
  </p:cSld>
  <p:clrMapOvr>
    <a:masterClrMapping/>
  </p:clrMapOvr>
  <p:transition spd="slow">
    <p:cover dir="ld"/>
  </p:transition>
</p:sld>
</file>

<file path=ppt/theme/theme1.xml><?xml version="1.0" encoding="utf-8"?>
<a:theme xmlns:a="http://schemas.openxmlformats.org/drawingml/2006/main" name="Customer Satisfaction Infographics by Slidesgo">
  <a:themeElements>
    <a:clrScheme name="Simple Light">
      <a:dk1>
        <a:srgbClr val="000000"/>
      </a:dk1>
      <a:lt1>
        <a:srgbClr val="FFFFFF"/>
      </a:lt1>
      <a:dk2>
        <a:srgbClr val="DADADA"/>
      </a:dk2>
      <a:lt2>
        <a:srgbClr val="FED7BE"/>
      </a:lt2>
      <a:accent1>
        <a:srgbClr val="F14137"/>
      </a:accent1>
      <a:accent2>
        <a:srgbClr val="EA9999"/>
      </a:accent2>
      <a:accent3>
        <a:srgbClr val="F4A351"/>
      </a:accent3>
      <a:accent4>
        <a:srgbClr val="FFCF3C"/>
      </a:accent4>
      <a:accent5>
        <a:srgbClr val="C0E973"/>
      </a:accent5>
      <a:accent6>
        <a:srgbClr val="80CE47"/>
      </a:accent6>
      <a:hlink>
        <a:srgbClr val="FED7B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801</Words>
  <Application>Microsoft Office PowerPoint</Application>
  <PresentationFormat>On-screen Show (16:9)</PresentationFormat>
  <Paragraphs>79</Paragraphs>
  <Slides>11</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Microsoft JhengHei UI</vt:lpstr>
      <vt:lpstr>Aharoni</vt:lpstr>
      <vt:lpstr>Arial</vt:lpstr>
      <vt:lpstr>Bahnschrift</vt:lpstr>
      <vt:lpstr>Bodoni MT</vt:lpstr>
      <vt:lpstr>Californian FB</vt:lpstr>
      <vt:lpstr>Cambria Math</vt:lpstr>
      <vt:lpstr>Fira Sans Extra Condensed</vt:lpstr>
      <vt:lpstr>Franklin Gothic Medium</vt:lpstr>
      <vt:lpstr>Roboto</vt:lpstr>
      <vt:lpstr>Wingdings</vt:lpstr>
      <vt:lpstr>Customer Satisfaction Infographics by Slidesgo</vt:lpstr>
      <vt:lpstr>Sentiment Analysis</vt:lpstr>
      <vt:lpstr>Team Members :</vt:lpstr>
      <vt:lpstr>Sentiment analysis is the process of detecting positive or negative sentiment in text. It’s often used by businesses to detect sentiment in social data, gauge brand reputation, and understand customers.  Since customers express their thoughts and feelings more openly than ever before, sentiment analysis is becoming an essential tool to monitor and understand that sentiment. Automatically analyzing customer feedback, such as opinions in survey responses and social media conversations, allows brands to learn what makes customers happy or frustrated, so that they can tailor products and services to meet their customers’ needs.</vt:lpstr>
      <vt:lpstr>For example in customer feedback:</vt:lpstr>
      <vt:lpstr> Objective / Problem Statement :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Satisfaction</dc:title>
  <cp:lastModifiedBy>sharan raghav</cp:lastModifiedBy>
  <cp:revision>45</cp:revision>
  <dcterms:modified xsi:type="dcterms:W3CDTF">2021-10-16T12:06:23Z</dcterms:modified>
</cp:coreProperties>
</file>