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24"/>
  </p:notesMasterIdLst>
  <p:handoutMasterIdLst>
    <p:handoutMasterId r:id="rId25"/>
  </p:handoutMasterIdLst>
  <p:sldIdLst>
    <p:sldId id="357" r:id="rId6"/>
    <p:sldId id="397" r:id="rId7"/>
    <p:sldId id="323" r:id="rId8"/>
    <p:sldId id="359" r:id="rId9"/>
    <p:sldId id="358" r:id="rId10"/>
    <p:sldId id="396" r:id="rId11"/>
    <p:sldId id="324" r:id="rId12"/>
    <p:sldId id="389" r:id="rId13"/>
    <p:sldId id="318" r:id="rId14"/>
    <p:sldId id="310" r:id="rId15"/>
    <p:sldId id="317" r:id="rId16"/>
    <p:sldId id="391" r:id="rId17"/>
    <p:sldId id="316" r:id="rId18"/>
    <p:sldId id="390" r:id="rId19"/>
    <p:sldId id="392" r:id="rId20"/>
    <p:sldId id="360" r:id="rId21"/>
    <p:sldId id="395" r:id="rId22"/>
    <p:sldId id="368" r:id="rId23"/>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1651">
          <p15:clr>
            <a:srgbClr val="A4A3A4"/>
          </p15:clr>
        </p15:guide>
        <p15:guide id="2" pos="2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3366"/>
    <a:srgbClr val="0027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142" d="100"/>
          <a:sy n="142" d="100"/>
        </p:scale>
        <p:origin x="144" y="114"/>
      </p:cViewPr>
      <p:guideLst>
        <p:guide orient="horz" pos="1651"/>
        <p:guide pos="2876"/>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DF5E28-EB43-4458-9822-D9810C05E536}" type="doc">
      <dgm:prSet loTypeId="urn:microsoft.com/office/officeart/2011/layout/CircleProcess" loCatId="officeonline" qsTypeId="urn:microsoft.com/office/officeart/2005/8/quickstyle/3d2" qsCatId="3D" csTypeId="urn:microsoft.com/office/officeart/2005/8/colors/accent0_1" csCatId="mainScheme" phldr="1"/>
      <dgm:spPr/>
      <dgm:t>
        <a:bodyPr/>
        <a:lstStyle/>
        <a:p>
          <a:endParaRPr lang="en-IN"/>
        </a:p>
      </dgm:t>
    </dgm:pt>
    <dgm:pt modelId="{AD04174A-950F-42D9-86F5-5DD180D6C386}">
      <dgm:prSet phldrT="[Text]" custT="1"/>
      <dgm:spPr>
        <a:solidFill>
          <a:srgbClr val="92D050"/>
        </a:solidFill>
      </dgm:spPr>
      <dgm:t>
        <a:bodyPr/>
        <a:lstStyle/>
        <a:p>
          <a:r>
            <a:rPr lang="en-IN" sz="1100" dirty="0">
              <a:latin typeface="Book Antiqua" panose="02040602050305030304" pitchFamily="18" charset="0"/>
            </a:rPr>
            <a:t>20BCY10186</a:t>
          </a:r>
        </a:p>
        <a:p>
          <a:r>
            <a:rPr lang="en-IN" sz="1100" dirty="0">
              <a:latin typeface="Book Antiqua" panose="02040602050305030304" pitchFamily="18" charset="0"/>
            </a:rPr>
            <a:t>(B. SHIVA SAI)</a:t>
          </a:r>
        </a:p>
      </dgm:t>
    </dgm:pt>
    <dgm:pt modelId="{C149F9BB-E711-4554-826B-C3FE2E226782}" type="parTrans" cxnId="{C789B8AF-0CFC-443D-A936-E7DC38134DDA}">
      <dgm:prSet/>
      <dgm:spPr/>
      <dgm:t>
        <a:bodyPr/>
        <a:lstStyle/>
        <a:p>
          <a:endParaRPr lang="en-IN"/>
        </a:p>
      </dgm:t>
    </dgm:pt>
    <dgm:pt modelId="{F3EAB328-7EDC-453C-A305-39BA23623F3A}" type="sibTrans" cxnId="{C789B8AF-0CFC-443D-A936-E7DC38134DDA}">
      <dgm:prSet/>
      <dgm:spPr/>
      <dgm:t>
        <a:bodyPr/>
        <a:lstStyle/>
        <a:p>
          <a:endParaRPr lang="en-IN"/>
        </a:p>
      </dgm:t>
    </dgm:pt>
    <dgm:pt modelId="{0F8D4DC2-564F-466E-AF26-E1EA0166A002}">
      <dgm:prSet phldrT="[Text]" custT="1"/>
      <dgm:spPr>
        <a:solidFill>
          <a:schemeClr val="accent1">
            <a:alpha val="90000"/>
          </a:schemeClr>
        </a:solidFill>
      </dgm:spPr>
      <dgm:t>
        <a:bodyPr/>
        <a:lstStyle/>
        <a:p>
          <a:r>
            <a:rPr lang="en-IN" sz="1100" dirty="0">
              <a:latin typeface="Book Antiqua" panose="02040602050305030304" pitchFamily="18" charset="0"/>
            </a:rPr>
            <a:t>20BCY10176</a:t>
          </a:r>
        </a:p>
        <a:p>
          <a:r>
            <a:rPr lang="en-IN" sz="1100" dirty="0">
              <a:latin typeface="Book Antiqua" panose="02040602050305030304" pitchFamily="18" charset="0"/>
            </a:rPr>
            <a:t> (CH. SAI MANEESH)</a:t>
          </a:r>
        </a:p>
      </dgm:t>
    </dgm:pt>
    <dgm:pt modelId="{F7B4D200-5B9A-4601-A367-B33EF30CC35B}" type="parTrans" cxnId="{D0965361-FD6B-447D-A200-108197D9F75D}">
      <dgm:prSet/>
      <dgm:spPr/>
      <dgm:t>
        <a:bodyPr/>
        <a:lstStyle/>
        <a:p>
          <a:endParaRPr lang="en-IN"/>
        </a:p>
      </dgm:t>
    </dgm:pt>
    <dgm:pt modelId="{17458FC7-943F-4D2A-998F-D43267BEBC5A}" type="sibTrans" cxnId="{D0965361-FD6B-447D-A200-108197D9F75D}">
      <dgm:prSet/>
      <dgm:spPr/>
      <dgm:t>
        <a:bodyPr/>
        <a:lstStyle/>
        <a:p>
          <a:endParaRPr lang="en-IN"/>
        </a:p>
      </dgm:t>
    </dgm:pt>
    <dgm:pt modelId="{A18BCED5-8D12-4BB4-B7F9-B5701EF44665}">
      <dgm:prSet custT="1"/>
      <dgm:spPr>
        <a:solidFill>
          <a:schemeClr val="bg2">
            <a:lumMod val="40000"/>
            <a:lumOff val="60000"/>
          </a:schemeClr>
        </a:solidFill>
      </dgm:spPr>
      <dgm:t>
        <a:bodyPr/>
        <a:lstStyle/>
        <a:p>
          <a:r>
            <a:rPr lang="en-IN" sz="1100" dirty="0">
              <a:latin typeface="Book Antiqua" panose="02040602050305030304" pitchFamily="18" charset="0"/>
            </a:rPr>
            <a:t>20BCY10102</a:t>
          </a:r>
        </a:p>
        <a:p>
          <a:r>
            <a:rPr lang="en-IN" sz="1100" dirty="0">
              <a:latin typeface="Book Antiqua" panose="02040602050305030304" pitchFamily="18" charset="0"/>
            </a:rPr>
            <a:t>(G. SHARAN RAGHAV)</a:t>
          </a:r>
        </a:p>
      </dgm:t>
    </dgm:pt>
    <dgm:pt modelId="{90C5AA47-27E4-43DC-93D3-DF4F5BEAB114}" type="parTrans" cxnId="{D631D74B-1321-461D-986D-97535800F948}">
      <dgm:prSet/>
      <dgm:spPr/>
      <dgm:t>
        <a:bodyPr/>
        <a:lstStyle/>
        <a:p>
          <a:endParaRPr lang="en-IN"/>
        </a:p>
      </dgm:t>
    </dgm:pt>
    <dgm:pt modelId="{D80463BF-A38F-4538-95C5-83F1B8E67D5E}" type="sibTrans" cxnId="{D631D74B-1321-461D-986D-97535800F948}">
      <dgm:prSet/>
      <dgm:spPr/>
      <dgm:t>
        <a:bodyPr/>
        <a:lstStyle/>
        <a:p>
          <a:endParaRPr lang="en-IN"/>
        </a:p>
      </dgm:t>
    </dgm:pt>
    <dgm:pt modelId="{5E6EC59D-50D2-4C9E-981C-ACC1816B4BBE}">
      <dgm:prSet custT="1"/>
      <dgm:spPr>
        <a:solidFill>
          <a:srgbClr val="00B0F0"/>
        </a:solidFill>
      </dgm:spPr>
      <dgm:t>
        <a:bodyPr/>
        <a:lstStyle/>
        <a:p>
          <a:r>
            <a:rPr lang="en-IN" sz="1100" dirty="0">
              <a:latin typeface="Book Antiqua" panose="02040602050305030304" pitchFamily="18" charset="0"/>
            </a:rPr>
            <a:t>20BCY10087 </a:t>
          </a:r>
        </a:p>
        <a:p>
          <a:r>
            <a:rPr lang="en-IN" sz="1100" dirty="0">
              <a:latin typeface="Book Antiqua" panose="02040602050305030304" pitchFamily="18" charset="0"/>
            </a:rPr>
            <a:t>(ASHUTOSH SHUKLA)</a:t>
          </a:r>
        </a:p>
      </dgm:t>
    </dgm:pt>
    <dgm:pt modelId="{E8AE3568-22B5-4F92-AC17-E59EA35CCF46}" type="parTrans" cxnId="{9AA6E806-18A6-4E25-889A-78FFD010F354}">
      <dgm:prSet/>
      <dgm:spPr/>
      <dgm:t>
        <a:bodyPr/>
        <a:lstStyle/>
        <a:p>
          <a:endParaRPr lang="en-IN"/>
        </a:p>
      </dgm:t>
    </dgm:pt>
    <dgm:pt modelId="{4FE76D5E-0CB3-4C0F-96EA-1D9EDC4FC5AD}" type="sibTrans" cxnId="{9AA6E806-18A6-4E25-889A-78FFD010F354}">
      <dgm:prSet/>
      <dgm:spPr/>
      <dgm:t>
        <a:bodyPr/>
        <a:lstStyle/>
        <a:p>
          <a:endParaRPr lang="en-IN"/>
        </a:p>
      </dgm:t>
    </dgm:pt>
    <dgm:pt modelId="{50191071-0D03-491F-AC9B-31BAF265EA48}" type="pres">
      <dgm:prSet presAssocID="{A7DF5E28-EB43-4458-9822-D9810C05E536}" presName="Name0" presStyleCnt="0">
        <dgm:presLayoutVars>
          <dgm:chMax val="11"/>
          <dgm:chPref val="11"/>
          <dgm:dir/>
          <dgm:resizeHandles/>
        </dgm:presLayoutVars>
      </dgm:prSet>
      <dgm:spPr/>
    </dgm:pt>
    <dgm:pt modelId="{35E33847-8C34-45A0-90B7-20C29386DAA5}" type="pres">
      <dgm:prSet presAssocID="{5E6EC59D-50D2-4C9E-981C-ACC1816B4BBE}" presName="Accent4" presStyleCnt="0"/>
      <dgm:spPr/>
    </dgm:pt>
    <dgm:pt modelId="{E03D6DB0-242E-47D7-B44E-A8617263AB7B}" type="pres">
      <dgm:prSet presAssocID="{5E6EC59D-50D2-4C9E-981C-ACC1816B4BBE}" presName="Accent" presStyleLbl="node1" presStyleIdx="0" presStyleCnt="4"/>
      <dgm:spPr/>
    </dgm:pt>
    <dgm:pt modelId="{6616F9C4-851C-43A9-B576-50D97E8E3095}" type="pres">
      <dgm:prSet presAssocID="{5E6EC59D-50D2-4C9E-981C-ACC1816B4BBE}" presName="ParentBackground4" presStyleCnt="0"/>
      <dgm:spPr/>
    </dgm:pt>
    <dgm:pt modelId="{47DB50B9-7A05-42CA-815D-1984CB625285}" type="pres">
      <dgm:prSet presAssocID="{5E6EC59D-50D2-4C9E-981C-ACC1816B4BBE}" presName="ParentBackground" presStyleLbl="fgAcc1" presStyleIdx="0" presStyleCnt="4"/>
      <dgm:spPr/>
    </dgm:pt>
    <dgm:pt modelId="{228B45A3-F1FA-4856-8024-F24ECB8DDB15}" type="pres">
      <dgm:prSet presAssocID="{5E6EC59D-50D2-4C9E-981C-ACC1816B4BBE}" presName="Parent4" presStyleLbl="revTx" presStyleIdx="0" presStyleCnt="0">
        <dgm:presLayoutVars>
          <dgm:chMax val="1"/>
          <dgm:chPref val="1"/>
          <dgm:bulletEnabled val="1"/>
        </dgm:presLayoutVars>
      </dgm:prSet>
      <dgm:spPr/>
    </dgm:pt>
    <dgm:pt modelId="{B51FC06C-2D15-45A2-9399-DF1A6BA8BAA8}" type="pres">
      <dgm:prSet presAssocID="{A18BCED5-8D12-4BB4-B7F9-B5701EF44665}" presName="Accent3" presStyleCnt="0"/>
      <dgm:spPr/>
    </dgm:pt>
    <dgm:pt modelId="{6AC36A3A-1957-4ADC-87AE-1B9FC06D9DF2}" type="pres">
      <dgm:prSet presAssocID="{A18BCED5-8D12-4BB4-B7F9-B5701EF44665}" presName="Accent" presStyleLbl="node1" presStyleIdx="1" presStyleCnt="4"/>
      <dgm:spPr>
        <a:solidFill>
          <a:schemeClr val="bg2"/>
        </a:solidFill>
      </dgm:spPr>
    </dgm:pt>
    <dgm:pt modelId="{BF3AC45C-C403-4287-8E42-0C0D82EB8B92}" type="pres">
      <dgm:prSet presAssocID="{A18BCED5-8D12-4BB4-B7F9-B5701EF44665}" presName="ParentBackground3" presStyleCnt="0"/>
      <dgm:spPr/>
    </dgm:pt>
    <dgm:pt modelId="{B45F7436-A846-4692-A182-AD8FDE9E7231}" type="pres">
      <dgm:prSet presAssocID="{A18BCED5-8D12-4BB4-B7F9-B5701EF44665}" presName="ParentBackground" presStyleLbl="fgAcc1" presStyleIdx="1" presStyleCnt="4"/>
      <dgm:spPr/>
    </dgm:pt>
    <dgm:pt modelId="{D73E505F-5F36-4DAB-85F8-164517CE9A13}" type="pres">
      <dgm:prSet presAssocID="{A18BCED5-8D12-4BB4-B7F9-B5701EF44665}" presName="Parent3" presStyleLbl="revTx" presStyleIdx="0" presStyleCnt="0">
        <dgm:presLayoutVars>
          <dgm:chMax val="1"/>
          <dgm:chPref val="1"/>
          <dgm:bulletEnabled val="1"/>
        </dgm:presLayoutVars>
      </dgm:prSet>
      <dgm:spPr/>
    </dgm:pt>
    <dgm:pt modelId="{EBB1207E-06ED-4641-9296-6DE3866E62D8}" type="pres">
      <dgm:prSet presAssocID="{0F8D4DC2-564F-466E-AF26-E1EA0166A002}" presName="Accent2" presStyleCnt="0"/>
      <dgm:spPr/>
    </dgm:pt>
    <dgm:pt modelId="{F32DF578-C310-424C-B63E-DBC7B4D4611B}" type="pres">
      <dgm:prSet presAssocID="{0F8D4DC2-564F-466E-AF26-E1EA0166A002}" presName="Accent" presStyleLbl="node1" presStyleIdx="2" presStyleCnt="4"/>
      <dgm:spPr>
        <a:solidFill>
          <a:schemeClr val="accent2">
            <a:lumMod val="75000"/>
          </a:schemeClr>
        </a:solidFill>
      </dgm:spPr>
    </dgm:pt>
    <dgm:pt modelId="{ED87DA47-5C08-4482-9969-86059385DD8C}" type="pres">
      <dgm:prSet presAssocID="{0F8D4DC2-564F-466E-AF26-E1EA0166A002}" presName="ParentBackground2" presStyleCnt="0"/>
      <dgm:spPr/>
    </dgm:pt>
    <dgm:pt modelId="{53CF9EFC-34DC-4F64-84D2-0F74660DF82F}" type="pres">
      <dgm:prSet presAssocID="{0F8D4DC2-564F-466E-AF26-E1EA0166A002}" presName="ParentBackground" presStyleLbl="fgAcc1" presStyleIdx="2" presStyleCnt="4"/>
      <dgm:spPr/>
    </dgm:pt>
    <dgm:pt modelId="{991EC222-2063-41A3-8736-A67E23FBC277}" type="pres">
      <dgm:prSet presAssocID="{0F8D4DC2-564F-466E-AF26-E1EA0166A002}" presName="Parent2" presStyleLbl="revTx" presStyleIdx="0" presStyleCnt="0">
        <dgm:presLayoutVars>
          <dgm:chMax val="1"/>
          <dgm:chPref val="1"/>
          <dgm:bulletEnabled val="1"/>
        </dgm:presLayoutVars>
      </dgm:prSet>
      <dgm:spPr/>
    </dgm:pt>
    <dgm:pt modelId="{4F9FFBB4-6289-44AB-A623-D63230A91FF6}" type="pres">
      <dgm:prSet presAssocID="{AD04174A-950F-42D9-86F5-5DD180D6C386}" presName="Accent1" presStyleCnt="0"/>
      <dgm:spPr/>
    </dgm:pt>
    <dgm:pt modelId="{4AD0C311-466B-4B54-ACD4-230505C8A765}" type="pres">
      <dgm:prSet presAssocID="{AD04174A-950F-42D9-86F5-5DD180D6C386}" presName="Accent" presStyleLbl="node1" presStyleIdx="3" presStyleCnt="4"/>
      <dgm:spPr>
        <a:solidFill>
          <a:schemeClr val="accent5">
            <a:lumMod val="25000"/>
          </a:schemeClr>
        </a:solidFill>
      </dgm:spPr>
    </dgm:pt>
    <dgm:pt modelId="{50C87C36-5CFD-4AD2-86E5-707A9607E372}" type="pres">
      <dgm:prSet presAssocID="{AD04174A-950F-42D9-86F5-5DD180D6C386}" presName="ParentBackground1" presStyleCnt="0"/>
      <dgm:spPr/>
    </dgm:pt>
    <dgm:pt modelId="{D5A02EF1-AF53-4A45-99B7-65FC2D6AE4F9}" type="pres">
      <dgm:prSet presAssocID="{AD04174A-950F-42D9-86F5-5DD180D6C386}" presName="ParentBackground" presStyleLbl="fgAcc1" presStyleIdx="3" presStyleCnt="4"/>
      <dgm:spPr/>
    </dgm:pt>
    <dgm:pt modelId="{3048F66C-E52E-40F1-89E6-1CC38783EC16}" type="pres">
      <dgm:prSet presAssocID="{AD04174A-950F-42D9-86F5-5DD180D6C386}" presName="Parent1" presStyleLbl="revTx" presStyleIdx="0" presStyleCnt="0">
        <dgm:presLayoutVars>
          <dgm:chMax val="1"/>
          <dgm:chPref val="1"/>
          <dgm:bulletEnabled val="1"/>
        </dgm:presLayoutVars>
      </dgm:prSet>
      <dgm:spPr/>
    </dgm:pt>
  </dgm:ptLst>
  <dgm:cxnLst>
    <dgm:cxn modelId="{9AA6E806-18A6-4E25-889A-78FFD010F354}" srcId="{A7DF5E28-EB43-4458-9822-D9810C05E536}" destId="{5E6EC59D-50D2-4C9E-981C-ACC1816B4BBE}" srcOrd="3" destOrd="0" parTransId="{E8AE3568-22B5-4F92-AC17-E59EA35CCF46}" sibTransId="{4FE76D5E-0CB3-4C0F-96EA-1D9EDC4FC5AD}"/>
    <dgm:cxn modelId="{48B29137-67C9-4DCF-8B16-9E9279D06875}" type="presOf" srcId="{AD04174A-950F-42D9-86F5-5DD180D6C386}" destId="{3048F66C-E52E-40F1-89E6-1CC38783EC16}" srcOrd="1" destOrd="0" presId="urn:microsoft.com/office/officeart/2011/layout/CircleProcess"/>
    <dgm:cxn modelId="{5BB2EF5B-4490-44BE-B40B-FE7B26FBAD35}" type="presOf" srcId="{A18BCED5-8D12-4BB4-B7F9-B5701EF44665}" destId="{B45F7436-A846-4692-A182-AD8FDE9E7231}" srcOrd="0" destOrd="0" presId="urn:microsoft.com/office/officeart/2011/layout/CircleProcess"/>
    <dgm:cxn modelId="{D0965361-FD6B-447D-A200-108197D9F75D}" srcId="{A7DF5E28-EB43-4458-9822-D9810C05E536}" destId="{0F8D4DC2-564F-466E-AF26-E1EA0166A002}" srcOrd="1" destOrd="0" parTransId="{F7B4D200-5B9A-4601-A367-B33EF30CC35B}" sibTransId="{17458FC7-943F-4D2A-998F-D43267BEBC5A}"/>
    <dgm:cxn modelId="{DD1B2B47-8073-494D-996F-B851985A670B}" type="presOf" srcId="{0F8D4DC2-564F-466E-AF26-E1EA0166A002}" destId="{991EC222-2063-41A3-8736-A67E23FBC277}" srcOrd="1" destOrd="0" presId="urn:microsoft.com/office/officeart/2011/layout/CircleProcess"/>
    <dgm:cxn modelId="{D631D74B-1321-461D-986D-97535800F948}" srcId="{A7DF5E28-EB43-4458-9822-D9810C05E536}" destId="{A18BCED5-8D12-4BB4-B7F9-B5701EF44665}" srcOrd="2" destOrd="0" parTransId="{90C5AA47-27E4-43DC-93D3-DF4F5BEAB114}" sibTransId="{D80463BF-A38F-4538-95C5-83F1B8E67D5E}"/>
    <dgm:cxn modelId="{23A09F84-F92B-4A18-823A-E94181A3F761}" type="presOf" srcId="{A7DF5E28-EB43-4458-9822-D9810C05E536}" destId="{50191071-0D03-491F-AC9B-31BAF265EA48}" srcOrd="0" destOrd="0" presId="urn:microsoft.com/office/officeart/2011/layout/CircleProcess"/>
    <dgm:cxn modelId="{5A6471AC-41BB-4281-BF98-A2621C884B30}" type="presOf" srcId="{5E6EC59D-50D2-4C9E-981C-ACC1816B4BBE}" destId="{47DB50B9-7A05-42CA-815D-1984CB625285}" srcOrd="0" destOrd="0" presId="urn:microsoft.com/office/officeart/2011/layout/CircleProcess"/>
    <dgm:cxn modelId="{C789B8AF-0CFC-443D-A936-E7DC38134DDA}" srcId="{A7DF5E28-EB43-4458-9822-D9810C05E536}" destId="{AD04174A-950F-42D9-86F5-5DD180D6C386}" srcOrd="0" destOrd="0" parTransId="{C149F9BB-E711-4554-826B-C3FE2E226782}" sibTransId="{F3EAB328-7EDC-453C-A305-39BA23623F3A}"/>
    <dgm:cxn modelId="{D99975B2-E453-43D7-A7E1-0FF24564A4B2}" type="presOf" srcId="{A18BCED5-8D12-4BB4-B7F9-B5701EF44665}" destId="{D73E505F-5F36-4DAB-85F8-164517CE9A13}" srcOrd="1" destOrd="0" presId="urn:microsoft.com/office/officeart/2011/layout/CircleProcess"/>
    <dgm:cxn modelId="{26B33FCF-0677-4185-AD20-66CC0AF2F651}" type="presOf" srcId="{0F8D4DC2-564F-466E-AF26-E1EA0166A002}" destId="{53CF9EFC-34DC-4F64-84D2-0F74660DF82F}" srcOrd="0" destOrd="0" presId="urn:microsoft.com/office/officeart/2011/layout/CircleProcess"/>
    <dgm:cxn modelId="{36B74EDF-F9B2-4D4E-AAEA-002FE495DE8D}" type="presOf" srcId="{AD04174A-950F-42D9-86F5-5DD180D6C386}" destId="{D5A02EF1-AF53-4A45-99B7-65FC2D6AE4F9}" srcOrd="0" destOrd="0" presId="urn:microsoft.com/office/officeart/2011/layout/CircleProcess"/>
    <dgm:cxn modelId="{40F97EE6-170F-4C40-B769-86E2F2A6362D}" type="presOf" srcId="{5E6EC59D-50D2-4C9E-981C-ACC1816B4BBE}" destId="{228B45A3-F1FA-4856-8024-F24ECB8DDB15}" srcOrd="1" destOrd="0" presId="urn:microsoft.com/office/officeart/2011/layout/CircleProcess"/>
    <dgm:cxn modelId="{7602E175-BCBE-4439-9FA7-A48AA68F0248}" type="presParOf" srcId="{50191071-0D03-491F-AC9B-31BAF265EA48}" destId="{35E33847-8C34-45A0-90B7-20C29386DAA5}" srcOrd="0" destOrd="0" presId="urn:microsoft.com/office/officeart/2011/layout/CircleProcess"/>
    <dgm:cxn modelId="{F6EE1D28-F1E1-45AA-B045-664487E9BFB3}" type="presParOf" srcId="{35E33847-8C34-45A0-90B7-20C29386DAA5}" destId="{E03D6DB0-242E-47D7-B44E-A8617263AB7B}" srcOrd="0" destOrd="0" presId="urn:microsoft.com/office/officeart/2011/layout/CircleProcess"/>
    <dgm:cxn modelId="{9ADE412E-A348-42D5-BD54-A07F956D62A5}" type="presParOf" srcId="{50191071-0D03-491F-AC9B-31BAF265EA48}" destId="{6616F9C4-851C-43A9-B576-50D97E8E3095}" srcOrd="1" destOrd="0" presId="urn:microsoft.com/office/officeart/2011/layout/CircleProcess"/>
    <dgm:cxn modelId="{A2DDE549-DA20-426E-9369-F05C5D17A219}" type="presParOf" srcId="{6616F9C4-851C-43A9-B576-50D97E8E3095}" destId="{47DB50B9-7A05-42CA-815D-1984CB625285}" srcOrd="0" destOrd="0" presId="urn:microsoft.com/office/officeart/2011/layout/CircleProcess"/>
    <dgm:cxn modelId="{3F5722EF-564F-4147-A119-60DC91E41F57}" type="presParOf" srcId="{50191071-0D03-491F-AC9B-31BAF265EA48}" destId="{228B45A3-F1FA-4856-8024-F24ECB8DDB15}" srcOrd="2" destOrd="0" presId="urn:microsoft.com/office/officeart/2011/layout/CircleProcess"/>
    <dgm:cxn modelId="{C7AABB2F-3D22-4A01-AB59-76E611802468}" type="presParOf" srcId="{50191071-0D03-491F-AC9B-31BAF265EA48}" destId="{B51FC06C-2D15-45A2-9399-DF1A6BA8BAA8}" srcOrd="3" destOrd="0" presId="urn:microsoft.com/office/officeart/2011/layout/CircleProcess"/>
    <dgm:cxn modelId="{01C190F1-B268-49CD-AA7B-8D392CE115B0}" type="presParOf" srcId="{B51FC06C-2D15-45A2-9399-DF1A6BA8BAA8}" destId="{6AC36A3A-1957-4ADC-87AE-1B9FC06D9DF2}" srcOrd="0" destOrd="0" presId="urn:microsoft.com/office/officeart/2011/layout/CircleProcess"/>
    <dgm:cxn modelId="{40909857-EC98-46E9-93D5-78F4DC58DBED}" type="presParOf" srcId="{50191071-0D03-491F-AC9B-31BAF265EA48}" destId="{BF3AC45C-C403-4287-8E42-0C0D82EB8B92}" srcOrd="4" destOrd="0" presId="urn:microsoft.com/office/officeart/2011/layout/CircleProcess"/>
    <dgm:cxn modelId="{88869DD8-4ECB-42AF-888E-8C714F1FD900}" type="presParOf" srcId="{BF3AC45C-C403-4287-8E42-0C0D82EB8B92}" destId="{B45F7436-A846-4692-A182-AD8FDE9E7231}" srcOrd="0" destOrd="0" presId="urn:microsoft.com/office/officeart/2011/layout/CircleProcess"/>
    <dgm:cxn modelId="{D18694BD-E6D4-4330-9CCE-2D762F49C170}" type="presParOf" srcId="{50191071-0D03-491F-AC9B-31BAF265EA48}" destId="{D73E505F-5F36-4DAB-85F8-164517CE9A13}" srcOrd="5" destOrd="0" presId="urn:microsoft.com/office/officeart/2011/layout/CircleProcess"/>
    <dgm:cxn modelId="{8E3BDEF2-0DB3-4021-8917-B4473832689A}" type="presParOf" srcId="{50191071-0D03-491F-AC9B-31BAF265EA48}" destId="{EBB1207E-06ED-4641-9296-6DE3866E62D8}" srcOrd="6" destOrd="0" presId="urn:microsoft.com/office/officeart/2011/layout/CircleProcess"/>
    <dgm:cxn modelId="{9C6F69D4-6F92-412A-BDC5-1CE7C30C77F7}" type="presParOf" srcId="{EBB1207E-06ED-4641-9296-6DE3866E62D8}" destId="{F32DF578-C310-424C-B63E-DBC7B4D4611B}" srcOrd="0" destOrd="0" presId="urn:microsoft.com/office/officeart/2011/layout/CircleProcess"/>
    <dgm:cxn modelId="{ACC1E8C3-ADC7-4A67-A1C3-F601C26846EB}" type="presParOf" srcId="{50191071-0D03-491F-AC9B-31BAF265EA48}" destId="{ED87DA47-5C08-4482-9969-86059385DD8C}" srcOrd="7" destOrd="0" presId="urn:microsoft.com/office/officeart/2011/layout/CircleProcess"/>
    <dgm:cxn modelId="{26B42ADA-B6E9-49E5-9257-8569E06C1C9E}" type="presParOf" srcId="{ED87DA47-5C08-4482-9969-86059385DD8C}" destId="{53CF9EFC-34DC-4F64-84D2-0F74660DF82F}" srcOrd="0" destOrd="0" presId="urn:microsoft.com/office/officeart/2011/layout/CircleProcess"/>
    <dgm:cxn modelId="{B2C7BF2A-D87D-4B6A-872F-E5EF64714CE0}" type="presParOf" srcId="{50191071-0D03-491F-AC9B-31BAF265EA48}" destId="{991EC222-2063-41A3-8736-A67E23FBC277}" srcOrd="8" destOrd="0" presId="urn:microsoft.com/office/officeart/2011/layout/CircleProcess"/>
    <dgm:cxn modelId="{E1E97184-975F-4351-B9E1-DCE50050DDDB}" type="presParOf" srcId="{50191071-0D03-491F-AC9B-31BAF265EA48}" destId="{4F9FFBB4-6289-44AB-A623-D63230A91FF6}" srcOrd="9" destOrd="0" presId="urn:microsoft.com/office/officeart/2011/layout/CircleProcess"/>
    <dgm:cxn modelId="{6328A80C-CEED-4609-80E8-BAE693E91D74}" type="presParOf" srcId="{4F9FFBB4-6289-44AB-A623-D63230A91FF6}" destId="{4AD0C311-466B-4B54-ACD4-230505C8A765}" srcOrd="0" destOrd="0" presId="urn:microsoft.com/office/officeart/2011/layout/CircleProcess"/>
    <dgm:cxn modelId="{7818CA30-BA3F-411C-8E76-44A7006E9001}" type="presParOf" srcId="{50191071-0D03-491F-AC9B-31BAF265EA48}" destId="{50C87C36-5CFD-4AD2-86E5-707A9607E372}" srcOrd="10" destOrd="0" presId="urn:microsoft.com/office/officeart/2011/layout/CircleProcess"/>
    <dgm:cxn modelId="{62C92C3C-991C-42F1-8198-9F1CA7B1B6BF}" type="presParOf" srcId="{50C87C36-5CFD-4AD2-86E5-707A9607E372}" destId="{D5A02EF1-AF53-4A45-99B7-65FC2D6AE4F9}" srcOrd="0" destOrd="0" presId="urn:microsoft.com/office/officeart/2011/layout/CircleProcess"/>
    <dgm:cxn modelId="{871C0533-CC80-4D18-B7A7-67621E2D897C}" type="presParOf" srcId="{50191071-0D03-491F-AC9B-31BAF265EA48}" destId="{3048F66C-E52E-40F1-89E6-1CC38783EC16}"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D6DB0-242E-47D7-B44E-A8617263AB7B}">
      <dsp:nvSpPr>
        <dsp:cNvPr id="0" name=""/>
        <dsp:cNvSpPr/>
      </dsp:nvSpPr>
      <dsp:spPr>
        <a:xfrm>
          <a:off x="4655468" y="597727"/>
          <a:ext cx="1393279" cy="1393350"/>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7DB50B9-7A05-42CA-815D-1984CB625285}">
      <dsp:nvSpPr>
        <dsp:cNvPr id="0" name=""/>
        <dsp:cNvSpPr/>
      </dsp:nvSpPr>
      <dsp:spPr>
        <a:xfrm>
          <a:off x="4702070" y="644180"/>
          <a:ext cx="1300672" cy="1300443"/>
        </a:xfrm>
        <a:prstGeom prst="ellipse">
          <a:avLst/>
        </a:prstGeom>
        <a:solidFill>
          <a:srgbClr val="00B0F0"/>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Book Antiqua" panose="02040602050305030304" pitchFamily="18" charset="0"/>
            </a:rPr>
            <a:t>20BCY10087 </a:t>
          </a:r>
        </a:p>
        <a:p>
          <a:pPr marL="0" lvl="0" indent="0" algn="ctr" defTabSz="488950">
            <a:lnSpc>
              <a:spcPct val="90000"/>
            </a:lnSpc>
            <a:spcBef>
              <a:spcPct val="0"/>
            </a:spcBef>
            <a:spcAft>
              <a:spcPct val="35000"/>
            </a:spcAft>
            <a:buNone/>
          </a:pPr>
          <a:r>
            <a:rPr lang="en-IN" sz="1100" kern="1200" dirty="0">
              <a:latin typeface="Book Antiqua" panose="02040602050305030304" pitchFamily="18" charset="0"/>
            </a:rPr>
            <a:t>(ASHUTOSH SHUKLA)</a:t>
          </a:r>
        </a:p>
      </dsp:txBody>
      <dsp:txXfrm>
        <a:off x="4887881" y="829992"/>
        <a:ext cx="929051" cy="928818"/>
      </dsp:txXfrm>
    </dsp:sp>
    <dsp:sp modelId="{6AC36A3A-1957-4ADC-87AE-1B9FC06D9DF2}">
      <dsp:nvSpPr>
        <dsp:cNvPr id="0" name=""/>
        <dsp:cNvSpPr/>
      </dsp:nvSpPr>
      <dsp:spPr>
        <a:xfrm rot="2700000">
          <a:off x="3209601" y="597629"/>
          <a:ext cx="1393301" cy="1393301"/>
        </a:xfrm>
        <a:prstGeom prst="teardrop">
          <a:avLst>
            <a:gd name="adj" fmla="val 100000"/>
          </a:avLst>
        </a:prstGeom>
        <a:solidFill>
          <a:schemeClr val="bg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45F7436-A846-4692-A182-AD8FDE9E7231}">
      <dsp:nvSpPr>
        <dsp:cNvPr id="0" name=""/>
        <dsp:cNvSpPr/>
      </dsp:nvSpPr>
      <dsp:spPr>
        <a:xfrm>
          <a:off x="3262189" y="644180"/>
          <a:ext cx="1300672" cy="1300443"/>
        </a:xfrm>
        <a:prstGeom prst="ellipse">
          <a:avLst/>
        </a:prstGeom>
        <a:solidFill>
          <a:schemeClr val="bg2">
            <a:lumMod val="40000"/>
            <a:lumOff val="6000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Book Antiqua" panose="02040602050305030304" pitchFamily="18" charset="0"/>
            </a:rPr>
            <a:t>20BCY10102</a:t>
          </a:r>
        </a:p>
        <a:p>
          <a:pPr marL="0" lvl="0" indent="0" algn="ctr" defTabSz="488950">
            <a:lnSpc>
              <a:spcPct val="90000"/>
            </a:lnSpc>
            <a:spcBef>
              <a:spcPct val="0"/>
            </a:spcBef>
            <a:spcAft>
              <a:spcPct val="35000"/>
            </a:spcAft>
            <a:buNone/>
          </a:pPr>
          <a:r>
            <a:rPr lang="en-IN" sz="1100" kern="1200" dirty="0">
              <a:latin typeface="Book Antiqua" panose="02040602050305030304" pitchFamily="18" charset="0"/>
            </a:rPr>
            <a:t>(G. SHARAN RAGHAV)</a:t>
          </a:r>
        </a:p>
      </dsp:txBody>
      <dsp:txXfrm>
        <a:off x="3448000" y="829992"/>
        <a:ext cx="929051" cy="928818"/>
      </dsp:txXfrm>
    </dsp:sp>
    <dsp:sp modelId="{F32DF578-C310-424C-B63E-DBC7B4D4611B}">
      <dsp:nvSpPr>
        <dsp:cNvPr id="0" name=""/>
        <dsp:cNvSpPr/>
      </dsp:nvSpPr>
      <dsp:spPr>
        <a:xfrm rot="2700000">
          <a:off x="1775695" y="597629"/>
          <a:ext cx="1393301" cy="1393301"/>
        </a:xfrm>
        <a:prstGeom prst="teardrop">
          <a:avLst>
            <a:gd name="adj" fmla="val 100000"/>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3CF9EFC-34DC-4F64-84D2-0F74660DF82F}">
      <dsp:nvSpPr>
        <dsp:cNvPr id="0" name=""/>
        <dsp:cNvSpPr/>
      </dsp:nvSpPr>
      <dsp:spPr>
        <a:xfrm>
          <a:off x="1822308" y="644180"/>
          <a:ext cx="1300672" cy="1300443"/>
        </a:xfrm>
        <a:prstGeom prst="ellipse">
          <a:avLst/>
        </a:prstGeom>
        <a:solidFill>
          <a:schemeClr val="accent1">
            <a:alpha val="9000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Book Antiqua" panose="02040602050305030304" pitchFamily="18" charset="0"/>
            </a:rPr>
            <a:t>20BCY10176</a:t>
          </a:r>
        </a:p>
        <a:p>
          <a:pPr marL="0" lvl="0" indent="0" algn="ctr" defTabSz="488950">
            <a:lnSpc>
              <a:spcPct val="90000"/>
            </a:lnSpc>
            <a:spcBef>
              <a:spcPct val="0"/>
            </a:spcBef>
            <a:spcAft>
              <a:spcPct val="35000"/>
            </a:spcAft>
            <a:buNone/>
          </a:pPr>
          <a:r>
            <a:rPr lang="en-IN" sz="1100" kern="1200" dirty="0">
              <a:latin typeface="Book Antiqua" panose="02040602050305030304" pitchFamily="18" charset="0"/>
            </a:rPr>
            <a:t> (CH. SAI MANEESH)</a:t>
          </a:r>
        </a:p>
      </dsp:txBody>
      <dsp:txXfrm>
        <a:off x="2008119" y="829992"/>
        <a:ext cx="929051" cy="928818"/>
      </dsp:txXfrm>
    </dsp:sp>
    <dsp:sp modelId="{4AD0C311-466B-4B54-ACD4-230505C8A765}">
      <dsp:nvSpPr>
        <dsp:cNvPr id="0" name=""/>
        <dsp:cNvSpPr/>
      </dsp:nvSpPr>
      <dsp:spPr>
        <a:xfrm rot="2700000">
          <a:off x="335814" y="597629"/>
          <a:ext cx="1393301" cy="1393301"/>
        </a:xfrm>
        <a:prstGeom prst="teardrop">
          <a:avLst>
            <a:gd name="adj" fmla="val 100000"/>
          </a:avLst>
        </a:prstGeom>
        <a:solidFill>
          <a:schemeClr val="accent5">
            <a:lumMod val="25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5A02EF1-AF53-4A45-99B7-65FC2D6AE4F9}">
      <dsp:nvSpPr>
        <dsp:cNvPr id="0" name=""/>
        <dsp:cNvSpPr/>
      </dsp:nvSpPr>
      <dsp:spPr>
        <a:xfrm>
          <a:off x="382427" y="644180"/>
          <a:ext cx="1300672" cy="1300443"/>
        </a:xfrm>
        <a:prstGeom prst="ellipse">
          <a:avLst/>
        </a:prstGeom>
        <a:solidFill>
          <a:srgbClr val="92D050"/>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Book Antiqua" panose="02040602050305030304" pitchFamily="18" charset="0"/>
            </a:rPr>
            <a:t>20BCY10186</a:t>
          </a:r>
        </a:p>
        <a:p>
          <a:pPr marL="0" lvl="0" indent="0" algn="ctr" defTabSz="488950">
            <a:lnSpc>
              <a:spcPct val="90000"/>
            </a:lnSpc>
            <a:spcBef>
              <a:spcPct val="0"/>
            </a:spcBef>
            <a:spcAft>
              <a:spcPct val="35000"/>
            </a:spcAft>
            <a:buNone/>
          </a:pPr>
          <a:r>
            <a:rPr lang="en-IN" sz="1100" kern="1200" dirty="0">
              <a:latin typeface="Book Antiqua" panose="02040602050305030304" pitchFamily="18" charset="0"/>
            </a:rPr>
            <a:t>(B. SHIVA SAI)</a:t>
          </a:r>
        </a:p>
      </dsp:txBody>
      <dsp:txXfrm>
        <a:off x="568238" y="829992"/>
        <a:ext cx="929051" cy="92881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Unicode MS" panose="020B0604020202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Unicode MS" panose="020B0604020202020204" charset="-122"/>
              </a:defRPr>
            </a:lvl1pPr>
          </a:lstStyle>
          <a:p>
            <a:fld id="{D2A48B96-639E-45A3-A0BA-2464DFDB1FAA}" type="datetimeFigureOut">
              <a:rPr lang="zh-CN" altLang="en-US" smtClean="0"/>
              <a:t>2021/12/18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Unicode MS" panose="020B0604020202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Unicode MS" panose="020B0604020202020204"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Unicode MS" panose="020B0604020202020204" charset="-122"/>
        <a:cs typeface="+mn-cs"/>
      </a:defRPr>
    </a:lvl1pPr>
    <a:lvl2pPr marL="457200" algn="l" defTabSz="914400" rtl="0" eaLnBrk="1" latinLnBrk="0" hangingPunct="1">
      <a:defRPr sz="1200" kern="1200">
        <a:solidFill>
          <a:schemeClr val="tx1"/>
        </a:solidFill>
        <a:latin typeface="+mn-lt"/>
        <a:ea typeface="Arial Unicode MS" panose="020B0604020202020204" charset="-122"/>
        <a:cs typeface="+mn-cs"/>
      </a:defRPr>
    </a:lvl2pPr>
    <a:lvl3pPr marL="914400" algn="l" defTabSz="914400" rtl="0" eaLnBrk="1" latinLnBrk="0" hangingPunct="1">
      <a:defRPr sz="1200" kern="1200">
        <a:solidFill>
          <a:schemeClr val="tx1"/>
        </a:solidFill>
        <a:latin typeface="+mn-lt"/>
        <a:ea typeface="Arial Unicode MS" panose="020B0604020202020204" charset="-122"/>
        <a:cs typeface="+mn-cs"/>
      </a:defRPr>
    </a:lvl3pPr>
    <a:lvl4pPr marL="1371600" algn="l" defTabSz="914400" rtl="0" eaLnBrk="1" latinLnBrk="0" hangingPunct="1">
      <a:defRPr sz="1200" kern="1200">
        <a:solidFill>
          <a:schemeClr val="tx1"/>
        </a:solidFill>
        <a:latin typeface="+mn-lt"/>
        <a:ea typeface="Arial Unicode MS" panose="020B0604020202020204" charset="-122"/>
        <a:cs typeface="+mn-cs"/>
      </a:defRPr>
    </a:lvl4pPr>
    <a:lvl5pPr marL="1828800" algn="l" defTabSz="914400" rtl="0" eaLnBrk="1" latinLnBrk="0" hangingPunct="1">
      <a:defRPr sz="1200" kern="1200">
        <a:solidFill>
          <a:schemeClr val="tx1"/>
        </a:solidFill>
        <a:latin typeface="+mn-lt"/>
        <a:ea typeface="Arial Unicode MS" panose="020B0604020202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p:nvPr>
        </p:nvSpPr>
        <p:spPr>
          <a:xfrm>
            <a:off x="457200" y="1200150"/>
            <a:ext cx="8229600" cy="3395663"/>
          </a:xfrm>
          <a:prstGeom prst="rect">
            <a:avLst/>
          </a:prstGeom>
          <a:noFill/>
          <a:ln w="9525">
            <a:noFill/>
          </a:ln>
        </p:spPr>
        <p:txBody>
          <a:bodyPr anchor="t"/>
          <a:lstStyle/>
          <a:p>
            <a:pPr lvl="0" indent="-257175"/>
            <a:r>
              <a:rPr lang="zh-CN" altLang="en-US"/>
              <a:t>单击此处编辑母版文本样式</a:t>
            </a:r>
          </a:p>
          <a:p>
            <a:pPr lvl="1" indent="-214630"/>
            <a:r>
              <a:rPr lang="zh-CN" altLang="en-US"/>
              <a:t>第二级</a:t>
            </a:r>
          </a:p>
          <a:p>
            <a:pPr lvl="2" indent="-171450"/>
            <a:r>
              <a:rPr lang="zh-CN" altLang="en-US"/>
              <a:t>第三级</a:t>
            </a:r>
          </a:p>
          <a:p>
            <a:pPr lvl="3" indent="-171450"/>
            <a:r>
              <a:rPr lang="zh-CN" altLang="en-US"/>
              <a:t>第四级</a:t>
            </a:r>
          </a:p>
          <a:p>
            <a:pPr lvl="4" indent="-171450"/>
            <a:r>
              <a:rPr lang="zh-CN" altLang="en-US"/>
              <a:t>第五级</a:t>
            </a:r>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 1025"/>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a:t>单击此处编辑母版标题样式</a:t>
            </a:r>
          </a:p>
        </p:txBody>
      </p:sp>
      <p:sp>
        <p:nvSpPr>
          <p:cNvPr id="3075" name="文本占位符 1026"/>
          <p:cNvSpPr>
            <a:spLocks noGrp="1"/>
          </p:cNvSpPr>
          <p:nvPr>
            <p:ph type="body"/>
          </p:nvPr>
        </p:nvSpPr>
        <p:spPr>
          <a:xfrm>
            <a:off x="457200" y="1200150"/>
            <a:ext cx="8229600" cy="3395663"/>
          </a:xfrm>
          <a:prstGeom prst="rect">
            <a:avLst/>
          </a:prstGeom>
          <a:noFill/>
          <a:ln w="9525">
            <a:noFill/>
          </a:ln>
        </p:spPr>
        <p:txBody>
          <a:bodyPr anchor="t"/>
          <a:lstStyle/>
          <a:p>
            <a:pPr lvl="0" indent="-257175"/>
            <a:r>
              <a:rPr lang="zh-CN" altLang="en-US"/>
              <a:t>单击此处编辑母版文本样式</a:t>
            </a:r>
          </a:p>
          <a:p>
            <a:pPr lvl="1" indent="-214630"/>
            <a:r>
              <a:rPr lang="zh-CN" altLang="en-US"/>
              <a:t>第二级</a:t>
            </a:r>
          </a:p>
          <a:p>
            <a:pPr lvl="2" indent="-171450"/>
            <a:r>
              <a:rPr lang="zh-CN" altLang="en-US"/>
              <a:t>第三级</a:t>
            </a:r>
          </a:p>
          <a:p>
            <a:pPr lvl="3" indent="-171450"/>
            <a:r>
              <a:rPr lang="zh-CN" altLang="en-US"/>
              <a:t>第四级</a:t>
            </a:r>
          </a:p>
          <a:p>
            <a:pPr lvl="4" indent="-171450"/>
            <a:r>
              <a:rPr lang="zh-CN" altLang="en-US"/>
              <a:t>第五级</a:t>
            </a:r>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标题 1025"/>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a:t>单击此处编辑母版标题样式</a:t>
            </a:r>
          </a:p>
        </p:txBody>
      </p:sp>
      <p:sp>
        <p:nvSpPr>
          <p:cNvPr id="5123" name="文本占位符 1026"/>
          <p:cNvSpPr>
            <a:spLocks noGrp="1"/>
          </p:cNvSpPr>
          <p:nvPr>
            <p:ph type="body"/>
          </p:nvPr>
        </p:nvSpPr>
        <p:spPr>
          <a:xfrm>
            <a:off x="457200" y="1200150"/>
            <a:ext cx="8229600" cy="3395663"/>
          </a:xfrm>
          <a:prstGeom prst="rect">
            <a:avLst/>
          </a:prstGeom>
          <a:noFill/>
          <a:ln w="9525">
            <a:noFill/>
          </a:ln>
        </p:spPr>
        <p:txBody>
          <a:bodyPr anchor="t"/>
          <a:lstStyle/>
          <a:p>
            <a:pPr lvl="0" indent="-257175"/>
            <a:r>
              <a:rPr lang="zh-CN" altLang="en-US"/>
              <a:t>单击此处编辑母版文本样式</a:t>
            </a:r>
          </a:p>
          <a:p>
            <a:pPr lvl="1" indent="-214630"/>
            <a:r>
              <a:rPr lang="zh-CN" altLang="en-US"/>
              <a:t>第二级</a:t>
            </a:r>
          </a:p>
          <a:p>
            <a:pPr lvl="2" indent="-171450"/>
            <a:r>
              <a:rPr lang="zh-CN" altLang="en-US"/>
              <a:t>第三级</a:t>
            </a:r>
          </a:p>
          <a:p>
            <a:pPr lvl="3" indent="-171450"/>
            <a:r>
              <a:rPr lang="zh-CN" altLang="en-US"/>
              <a:t>第四级</a:t>
            </a:r>
          </a:p>
          <a:p>
            <a:pPr lvl="4" indent="-171450"/>
            <a:r>
              <a:rPr lang="zh-CN" altLang="en-US"/>
              <a:t>第五级</a:t>
            </a:r>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标题 1025"/>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a:t>单击此处编辑母版标题样式</a:t>
            </a:r>
          </a:p>
        </p:txBody>
      </p:sp>
      <p:sp>
        <p:nvSpPr>
          <p:cNvPr id="6147" name="文本占位符 1026"/>
          <p:cNvSpPr>
            <a:spLocks noGrp="1"/>
          </p:cNvSpPr>
          <p:nvPr>
            <p:ph type="body"/>
          </p:nvPr>
        </p:nvSpPr>
        <p:spPr>
          <a:xfrm>
            <a:off x="457200" y="1200150"/>
            <a:ext cx="8229600" cy="3395663"/>
          </a:xfrm>
          <a:prstGeom prst="rect">
            <a:avLst/>
          </a:prstGeom>
          <a:noFill/>
          <a:ln w="9525">
            <a:noFill/>
          </a:ln>
        </p:spPr>
        <p:txBody>
          <a:bodyPr anchor="t"/>
          <a:lstStyle/>
          <a:p>
            <a:pPr lvl="0" indent="-257175"/>
            <a:r>
              <a:rPr lang="zh-CN" altLang="en-US"/>
              <a:t>单击此处编辑母版文本样式</a:t>
            </a:r>
          </a:p>
          <a:p>
            <a:pPr lvl="1" indent="-214630"/>
            <a:r>
              <a:rPr lang="zh-CN" altLang="en-US"/>
              <a:t>第二级</a:t>
            </a:r>
          </a:p>
          <a:p>
            <a:pPr lvl="2" indent="-171450"/>
            <a:r>
              <a:rPr lang="zh-CN" altLang="en-US"/>
              <a:t>第三级</a:t>
            </a:r>
          </a:p>
          <a:p>
            <a:pPr lvl="3" indent="-171450"/>
            <a:r>
              <a:rPr lang="zh-CN" altLang="en-US"/>
              <a:t>第四级</a:t>
            </a:r>
          </a:p>
          <a:p>
            <a:pPr lvl="4" indent="-171450"/>
            <a:r>
              <a:rPr lang="zh-CN" altLang="en-US"/>
              <a:t>第五级</a:t>
            </a:r>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标题 1025"/>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a:t>单击此处编辑母版标题样式</a:t>
            </a:r>
          </a:p>
        </p:txBody>
      </p:sp>
      <p:sp>
        <p:nvSpPr>
          <p:cNvPr id="7171" name="文本占位符 1026"/>
          <p:cNvSpPr>
            <a:spLocks noGrp="1"/>
          </p:cNvSpPr>
          <p:nvPr>
            <p:ph type="body"/>
          </p:nvPr>
        </p:nvSpPr>
        <p:spPr>
          <a:xfrm>
            <a:off x="457200" y="1200150"/>
            <a:ext cx="8229600" cy="3395663"/>
          </a:xfrm>
          <a:prstGeom prst="rect">
            <a:avLst/>
          </a:prstGeom>
          <a:noFill/>
          <a:ln w="9525">
            <a:noFill/>
          </a:ln>
        </p:spPr>
        <p:txBody>
          <a:bodyPr anchor="t"/>
          <a:lstStyle/>
          <a:p>
            <a:pPr lvl="0" indent="-257175"/>
            <a:r>
              <a:rPr lang="zh-CN" altLang="en-US"/>
              <a:t>单击此处编辑母版文本样式</a:t>
            </a:r>
          </a:p>
          <a:p>
            <a:pPr lvl="1" indent="-214630"/>
            <a:r>
              <a:rPr lang="zh-CN" altLang="en-US"/>
              <a:t>第二级</a:t>
            </a:r>
          </a:p>
          <a:p>
            <a:pPr lvl="2" indent="-171450"/>
            <a:r>
              <a:rPr lang="zh-CN" altLang="en-US"/>
              <a:t>第三级</a:t>
            </a:r>
          </a:p>
          <a:p>
            <a:pPr lvl="3" indent="-171450"/>
            <a:r>
              <a:rPr lang="zh-CN" altLang="en-US"/>
              <a:t>第四级</a:t>
            </a:r>
          </a:p>
          <a:p>
            <a:pPr lvl="4" indent="-171450"/>
            <a:r>
              <a:rPr lang="zh-CN" altLang="en-US"/>
              <a:t>第五级</a:t>
            </a:r>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a:xfrm>
          <a:off x="0" y="0"/>
          <a:ext cx="0" cy="0"/>
          <a:chOff x="0" y="0"/>
          <a:chExt cx="0" cy="0"/>
        </a:xfrm>
      </p:grpSpPr>
      <p:sp>
        <p:nvSpPr>
          <p:cNvPr id="24579" name="文本框 2"/>
          <p:cNvSpPr txBox="1"/>
          <p:nvPr/>
        </p:nvSpPr>
        <p:spPr>
          <a:xfrm>
            <a:off x="1570355" y="2431733"/>
            <a:ext cx="6011863" cy="583565"/>
          </a:xfrm>
          <a:prstGeom prst="rect">
            <a:avLst/>
          </a:prstGeom>
          <a:noFill/>
          <a:ln w="9525">
            <a:noFill/>
          </a:ln>
        </p:spPr>
        <p:txBody>
          <a:bodyPr wrap="square" anchor="t">
            <a:spAutoFit/>
          </a:bodyPr>
          <a:lstStyle/>
          <a:p>
            <a:pPr algn="dist"/>
            <a:r>
              <a:rPr lang="en-US" altLang="zh-CN" sz="3200" dirty="0">
                <a:solidFill>
                  <a:schemeClr val="bg1"/>
                </a:solidFill>
                <a:effectLst>
                  <a:outerShdw blurRad="38100" dist="38100" dir="2700000" algn="tl">
                    <a:srgbClr val="000000">
                      <a:alpha val="43137"/>
                    </a:srgbClr>
                  </a:outerShdw>
                </a:effectLst>
                <a:latin typeface="Book Antiqua" panose="02040602050305030304" pitchFamily="18" charset="0"/>
                <a:ea typeface="Arial Unicode MS" panose="020B0604020202020204" charset="-122"/>
              </a:rPr>
              <a:t>SENTIMENT ANALYSIS</a:t>
            </a:r>
            <a:endParaRPr lang="en-US" altLang="zh-CN" sz="3200" dirty="0">
              <a:solidFill>
                <a:srgbClr val="FF9900"/>
              </a:solidFill>
              <a:effectLst>
                <a:outerShdw blurRad="38100" dist="38100" dir="2700000" algn="tl">
                  <a:srgbClr val="000000">
                    <a:alpha val="43137"/>
                  </a:srgbClr>
                </a:outerShdw>
              </a:effectLst>
              <a:latin typeface="Book Antiqua" panose="02040602050305030304" pitchFamily="18" charset="0"/>
              <a:ea typeface="Arial Unicode MS" panose="020B0604020202020204" charset="-122"/>
            </a:endParaRPr>
          </a:p>
        </p:txBody>
      </p:sp>
      <p:sp>
        <p:nvSpPr>
          <p:cNvPr id="2" name="矩形 1"/>
          <p:cNvSpPr/>
          <p:nvPr/>
        </p:nvSpPr>
        <p:spPr>
          <a:xfrm>
            <a:off x="-9525" y="3232150"/>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4580" name="文本框 3"/>
          <p:cNvSpPr/>
          <p:nvPr/>
        </p:nvSpPr>
        <p:spPr>
          <a:xfrm>
            <a:off x="3715544" y="3639603"/>
            <a:ext cx="1712913" cy="340519"/>
          </a:xfrm>
          <a:prstGeom prst="roundRect">
            <a:avLst>
              <a:gd name="adj" fmla="val 16667"/>
            </a:avLst>
          </a:prstGeom>
          <a:solidFill>
            <a:srgbClr val="FF9900"/>
          </a:solidFill>
          <a:ln w="9525">
            <a:noFill/>
          </a:ln>
        </p:spPr>
        <p:txBody>
          <a:bodyPr wrap="square" anchor="t">
            <a:spAutoFit/>
          </a:bodyPr>
          <a:lstStyle/>
          <a:p>
            <a:pPr algn="dist"/>
            <a:r>
              <a:rPr lang="en-IN" altLang="zh-CN" sz="1400" b="1" dirty="0">
                <a:solidFill>
                  <a:schemeClr val="bg1"/>
                </a:solidFill>
                <a:effectLst>
                  <a:outerShdw blurRad="38100" dist="38100" dir="2700000" algn="tl">
                    <a:srgbClr val="000000">
                      <a:alpha val="43137"/>
                    </a:srgbClr>
                  </a:outerShdw>
                </a:effectLst>
                <a:latin typeface="Berlin Sans FB Demi" panose="020E0802020502020306" pitchFamily="34" charset="0"/>
                <a:ea typeface="Arial Unicode MS" panose="020B0604020202020204" charset="-122"/>
              </a:rPr>
              <a:t>Let’s Start! </a:t>
            </a:r>
            <a:endParaRPr lang="zh-CN" altLang="en-US" sz="1400" b="1" dirty="0">
              <a:solidFill>
                <a:schemeClr val="bg1"/>
              </a:solidFill>
              <a:effectLst>
                <a:outerShdw blurRad="38100" dist="38100" dir="2700000" algn="tl">
                  <a:srgbClr val="000000">
                    <a:alpha val="43137"/>
                  </a:srgbClr>
                </a:outerShdw>
              </a:effectLst>
              <a:latin typeface="Berlin Sans FB Demi" panose="020E0802020502020306" pitchFamily="34" charset="0"/>
              <a:ea typeface="Arial Unicode MS" panose="020B0604020202020204" charset="-122"/>
            </a:endParaRPr>
          </a:p>
        </p:txBody>
      </p:sp>
      <p:grpSp>
        <p:nvGrpSpPr>
          <p:cNvPr id="314412" name="组合 65"/>
          <p:cNvGrpSpPr/>
          <p:nvPr/>
        </p:nvGrpSpPr>
        <p:grpSpPr>
          <a:xfrm>
            <a:off x="4043363" y="1035050"/>
            <a:ext cx="1049337" cy="1052513"/>
            <a:chOff x="5959" y="2302"/>
            <a:chExt cx="937" cy="937"/>
          </a:xfrm>
        </p:grpSpPr>
        <p:sp>
          <p:nvSpPr>
            <p:cNvPr id="6"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39056"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rect l="0" t="0" r="0" b="0"/>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lstStyle/>
            <a:p>
              <a:pPr fontAlgn="base"/>
              <a:endParaRPr lang="zh-CN" altLang="en-US" sz="1405" strike="noStrike" noProof="1">
                <a:ea typeface="Arial Unicode MS" panose="020B0604020202020204" charset="-122"/>
              </a:endParaRPr>
            </a:p>
          </p:txBody>
        </p:sp>
      </p:grpSp>
      <p:sp>
        <p:nvSpPr>
          <p:cNvPr id="3" name="等腰三角形 2"/>
          <p:cNvSpPr/>
          <p:nvPr/>
        </p:nvSpPr>
        <p:spPr>
          <a:xfrm rot="8100000">
            <a:off x="2611438" y="101441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4" name="等腰三角形 3"/>
          <p:cNvSpPr/>
          <p:nvPr/>
        </p:nvSpPr>
        <p:spPr>
          <a:xfrm rot="1740000">
            <a:off x="3270250" y="1706563"/>
            <a:ext cx="261938"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51600" y="103663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7" name="等腰三角形 6"/>
          <p:cNvSpPr/>
          <p:nvPr/>
        </p:nvSpPr>
        <p:spPr>
          <a:xfrm rot="6360000">
            <a:off x="5611813" y="1797050"/>
            <a:ext cx="260350"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14412"/>
                                        </p:tgtEl>
                                        <p:attrNameLst>
                                          <p:attrName>style.visibility</p:attrName>
                                        </p:attrNameLst>
                                      </p:cBhvr>
                                      <p:to>
                                        <p:strVal val="visible"/>
                                      </p:to>
                                    </p:set>
                                    <p:anim calcmode="lin" valueType="num">
                                      <p:cBhvr>
                                        <p:cTn id="11" dur="500" fill="hold"/>
                                        <p:tgtEl>
                                          <p:spTgt spid="314412"/>
                                        </p:tgtEl>
                                        <p:attrNameLst>
                                          <p:attrName>ppt_w</p:attrName>
                                        </p:attrNameLst>
                                      </p:cBhvr>
                                      <p:tavLst>
                                        <p:tav tm="0">
                                          <p:val>
                                            <p:fltVal val="0"/>
                                          </p:val>
                                        </p:tav>
                                        <p:tav tm="100000">
                                          <p:val>
                                            <p:strVal val="#ppt_w"/>
                                          </p:val>
                                        </p:tav>
                                      </p:tavLst>
                                    </p:anim>
                                    <p:anim calcmode="lin" valueType="num">
                                      <p:cBhvr>
                                        <p:cTn id="12" dur="500" fill="hold"/>
                                        <p:tgtEl>
                                          <p:spTgt spid="314412"/>
                                        </p:tgtEl>
                                        <p:attrNameLst>
                                          <p:attrName>ppt_h</p:attrName>
                                        </p:attrNameLst>
                                      </p:cBhvr>
                                      <p:tavLst>
                                        <p:tav tm="0">
                                          <p:val>
                                            <p:fltVal val="0"/>
                                          </p:val>
                                        </p:tav>
                                        <p:tav tm="100000">
                                          <p:val>
                                            <p:strVal val="#ppt_h"/>
                                          </p:val>
                                        </p:tav>
                                      </p:tavLst>
                                    </p:anim>
                                    <p:anim calcmode="lin" valueType="num">
                                      <p:cBhvr>
                                        <p:cTn id="13" dur="500" fill="hold"/>
                                        <p:tgtEl>
                                          <p:spTgt spid="314412"/>
                                        </p:tgtEl>
                                        <p:attrNameLst>
                                          <p:attrName>style.rotation</p:attrName>
                                        </p:attrNameLst>
                                      </p:cBhvr>
                                      <p:tavLst>
                                        <p:tav tm="0">
                                          <p:val>
                                            <p:fltVal val="360"/>
                                          </p:val>
                                        </p:tav>
                                        <p:tav tm="100000">
                                          <p:val>
                                            <p:fltVal val="0"/>
                                          </p:val>
                                        </p:tav>
                                      </p:tavLst>
                                    </p:anim>
                                    <p:animEffect transition="in" filter="fade">
                                      <p:cBhvr>
                                        <p:cTn id="14" dur="500"/>
                                        <p:tgtEl>
                                          <p:spTgt spid="314412"/>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 calcmode="lin" valueType="num">
                                      <p:cBhvr>
                                        <p:cTn id="20" dur="500" fill="hold"/>
                                        <p:tgtEl>
                                          <p:spTgt spid="3"/>
                                        </p:tgtEl>
                                        <p:attrNameLst>
                                          <p:attrName>style.rotation</p:attrName>
                                        </p:attrNameLst>
                                      </p:cBhvr>
                                      <p:tavLst>
                                        <p:tav tm="0">
                                          <p:val>
                                            <p:fltVal val="360"/>
                                          </p:val>
                                        </p:tav>
                                        <p:tav tm="100000">
                                          <p:val>
                                            <p:fltVal val="0"/>
                                          </p:val>
                                        </p:tav>
                                      </p:tavLst>
                                    </p:anim>
                                    <p:animEffect transition="in" filter="fade">
                                      <p:cBhvr>
                                        <p:cTn id="21" dur="500"/>
                                        <p:tgtEl>
                                          <p:spTgt spid="3"/>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 calcmode="lin" valueType="num">
                                      <p:cBhvr>
                                        <p:cTn id="34" dur="500" fill="hold"/>
                                        <p:tgtEl>
                                          <p:spTgt spid="5"/>
                                        </p:tgtEl>
                                        <p:attrNameLst>
                                          <p:attrName>style.rotation</p:attrName>
                                        </p:attrNameLst>
                                      </p:cBhvr>
                                      <p:tavLst>
                                        <p:tav tm="0">
                                          <p:val>
                                            <p:fltVal val="360"/>
                                          </p:val>
                                        </p:tav>
                                        <p:tav tm="100000">
                                          <p:val>
                                            <p:fltVal val="0"/>
                                          </p:val>
                                        </p:tav>
                                      </p:tavLst>
                                    </p:anim>
                                    <p:animEffect transition="in" filter="fade">
                                      <p:cBhvr>
                                        <p:cTn id="35" dur="500"/>
                                        <p:tgtEl>
                                          <p:spTgt spid="5"/>
                                        </p:tgtEl>
                                      </p:cBhvr>
                                    </p:animEffect>
                                  </p:childTnLst>
                                </p:cTn>
                              </p:par>
                            </p:childTnLst>
                          </p:cTn>
                        </p:par>
                        <p:par>
                          <p:cTn id="36" fill="hold">
                            <p:stCondLst>
                              <p:cond delay="2500"/>
                            </p:stCondLst>
                            <p:childTnLst>
                              <p:par>
                                <p:cTn id="37" presetID="49" presetClass="entr" presetSubtype="0" decel="10000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 calcmode="lin" valueType="num">
                                      <p:cBhvr>
                                        <p:cTn id="41" dur="500" fill="hold"/>
                                        <p:tgtEl>
                                          <p:spTgt spid="4"/>
                                        </p:tgtEl>
                                        <p:attrNameLst>
                                          <p:attrName>style.rotation</p:attrName>
                                        </p:attrNameLst>
                                      </p:cBhvr>
                                      <p:tavLst>
                                        <p:tav tm="0">
                                          <p:val>
                                            <p:fltVal val="360"/>
                                          </p:val>
                                        </p:tav>
                                        <p:tav tm="100000">
                                          <p:val>
                                            <p:fltVal val="0"/>
                                          </p:val>
                                        </p:tav>
                                      </p:tavLst>
                                    </p:anim>
                                    <p:animEffect transition="in" filter="fade">
                                      <p:cBhvr>
                                        <p:cTn id="42" dur="500"/>
                                        <p:tgtEl>
                                          <p:spTgt spid="4"/>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24580"/>
                                        </p:tgtEl>
                                        <p:attrNameLst>
                                          <p:attrName>style.visibility</p:attrName>
                                        </p:attrNameLst>
                                      </p:cBhvr>
                                      <p:to>
                                        <p:strVal val="visible"/>
                                      </p:to>
                                    </p:set>
                                    <p:animEffect transition="in" filter="fade">
                                      <p:cBhvr>
                                        <p:cTn id="46" dur="500"/>
                                        <p:tgtEl>
                                          <p:spTgt spid="24580"/>
                                        </p:tgtEl>
                                      </p:cBhvr>
                                    </p:animEffect>
                                  </p:childTnLst>
                                </p:cTn>
                              </p:par>
                            </p:childTnLst>
                          </p:cTn>
                        </p:par>
                        <p:par>
                          <p:cTn id="47" fill="hold">
                            <p:stCondLst>
                              <p:cond delay="3500"/>
                            </p:stCondLst>
                            <p:childTnLst>
                              <p:par>
                                <p:cTn id="48" presetID="2" presetClass="entr" presetSubtype="8" fill="hold" grpId="0" nodeType="afterEffect">
                                  <p:stCondLst>
                                    <p:cond delay="0"/>
                                  </p:stCondLst>
                                  <p:childTnLst>
                                    <p:set>
                                      <p:cBhvr>
                                        <p:cTn id="49" dur="1" fill="hold">
                                          <p:stCondLst>
                                            <p:cond delay="0"/>
                                          </p:stCondLst>
                                        </p:cTn>
                                        <p:tgtEl>
                                          <p:spTgt spid="2"/>
                                        </p:tgtEl>
                                        <p:attrNameLst>
                                          <p:attrName>style.visibility</p:attrName>
                                        </p:attrNameLst>
                                      </p:cBhvr>
                                      <p:to>
                                        <p:strVal val="visible"/>
                                      </p:to>
                                    </p:set>
                                    <p:anim calcmode="lin" valueType="num">
                                      <p:cBhvr additive="base">
                                        <p:cTn id="50" dur="500" fill="hold"/>
                                        <p:tgtEl>
                                          <p:spTgt spid="2"/>
                                        </p:tgtEl>
                                        <p:attrNameLst>
                                          <p:attrName>ppt_x</p:attrName>
                                        </p:attrNameLst>
                                      </p:cBhvr>
                                      <p:tavLst>
                                        <p:tav tm="0">
                                          <p:val>
                                            <p:strVal val="0-#ppt_w/2"/>
                                          </p:val>
                                        </p:tav>
                                        <p:tav tm="100000">
                                          <p:val>
                                            <p:strVal val="#ppt_x"/>
                                          </p:val>
                                        </p:tav>
                                      </p:tavLst>
                                    </p:anim>
                                    <p:anim calcmode="lin" valueType="num">
                                      <p:cBhvr additive="base">
                                        <p:cTn id="5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 grpId="0" animBg="1"/>
      <p:bldP spid="24580" grpId="0" bldLvl="0" animBg="1"/>
      <p:bldP spid="3" grpId="0" animBg="1"/>
      <p:bldP spid="4" grpId="0" animBg="1"/>
      <p:bldP spid="5"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8"/>
          <p:cNvGrpSpPr/>
          <p:nvPr/>
        </p:nvGrpSpPr>
        <p:grpSpPr>
          <a:xfrm>
            <a:off x="371475" y="300038"/>
            <a:ext cx="846138" cy="846137"/>
            <a:chOff x="1758" y="973"/>
            <a:chExt cx="937" cy="937"/>
          </a:xfrm>
        </p:grpSpPr>
        <p:sp>
          <p:nvSpPr>
            <p:cNvPr id="5" name="椭圆 4"/>
            <p:cNvSpPr/>
            <p:nvPr/>
          </p:nvSpPr>
          <p:spPr>
            <a:xfrm>
              <a:off x="1758" y="973"/>
              <a:ext cx="937" cy="937"/>
            </a:xfrm>
            <a:prstGeom prst="ellips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6"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rect l="0" t="0" r="0" b="0"/>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lstStyle/>
            <a:p>
              <a:pPr fontAlgn="base"/>
              <a:endParaRPr lang="zh-CN" altLang="en-US" sz="1405" strike="noStrike" noProof="1">
                <a:ea typeface="Arial Unicode MS" panose="020B0604020202020204" charset="-122"/>
              </a:endParaRPr>
            </a:p>
          </p:txBody>
        </p:sp>
      </p:grpSp>
      <p:sp>
        <p:nvSpPr>
          <p:cNvPr id="7" name="直角三角形 6"/>
          <p:cNvSpPr/>
          <p:nvPr/>
        </p:nvSpPr>
        <p:spPr>
          <a:xfrm rot="10800000">
            <a:off x="7754938" y="-12700"/>
            <a:ext cx="1411288"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8" name="Copyright Notice"/>
          <p:cNvSpPr/>
          <p:nvPr/>
        </p:nvSpPr>
        <p:spPr bwMode="auto">
          <a:xfrm>
            <a:off x="1631950" y="276225"/>
            <a:ext cx="547052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fontAlgn="base"/>
            <a:r>
              <a:rPr lang="en-IN" altLang="en-US" sz="2800" b="1" strike="noStrike" cap="small" noProof="1">
                <a:solidFill>
                  <a:srgbClr val="FF9900"/>
                </a:solidFill>
                <a:latin typeface="Arial Unicode MS" panose="020B0604020202020204" charset="-122"/>
                <a:ea typeface="Arial Unicode MS" panose="020B0604020202020204" charset="-122"/>
              </a:rPr>
              <a:t>approach</a:t>
            </a:r>
          </a:p>
        </p:txBody>
      </p:sp>
      <p:sp>
        <p:nvSpPr>
          <p:cNvPr id="182274" name="肘形连接符 2"/>
          <p:cNvSpPr/>
          <p:nvPr/>
        </p:nvSpPr>
        <p:spPr>
          <a:xfrm flipH="1">
            <a:off x="4767263" y="3721100"/>
            <a:ext cx="2979737" cy="430213"/>
          </a:xfrm>
          <a:prstGeom prst="bentConnector3">
            <a:avLst>
              <a:gd name="adj1" fmla="val 218"/>
            </a:avLst>
          </a:prstGeom>
          <a:ln w="19050" cap="flat" cmpd="sng">
            <a:solidFill>
              <a:srgbClr val="404040"/>
            </a:solidFill>
            <a:prstDash val="solid"/>
            <a:miter/>
            <a:headEnd type="oval" w="med" len="med"/>
            <a:tailEnd type="oval" w="med" len="med"/>
          </a:ln>
        </p:spPr>
        <p:txBody>
          <a:bodyPr anchor="t"/>
          <a:lstStyle/>
          <a:p>
            <a:endParaRPr lang="zh-CN" altLang="en-US" sz="1200" dirty="0">
              <a:solidFill>
                <a:srgbClr val="404040"/>
              </a:solidFill>
              <a:latin typeface="Arial Unicode MS" panose="020B0604020202020204" charset="-122"/>
              <a:ea typeface="Arial Unicode MS" panose="020B0604020202020204" charset="-122"/>
            </a:endParaRPr>
          </a:p>
        </p:txBody>
      </p:sp>
      <p:sp>
        <p:nvSpPr>
          <p:cNvPr id="182276" name="肘形连接符 4"/>
          <p:cNvSpPr/>
          <p:nvPr/>
        </p:nvSpPr>
        <p:spPr>
          <a:xfrm>
            <a:off x="1409700" y="3721100"/>
            <a:ext cx="2873375" cy="430213"/>
          </a:xfrm>
          <a:prstGeom prst="bentConnector3">
            <a:avLst>
              <a:gd name="adj1" fmla="val 218"/>
            </a:avLst>
          </a:prstGeom>
          <a:ln w="19050" cap="flat" cmpd="sng">
            <a:solidFill>
              <a:srgbClr val="404040"/>
            </a:solidFill>
            <a:prstDash val="solid"/>
            <a:miter/>
            <a:headEnd type="oval" w="med" len="med"/>
            <a:tailEnd type="oval" w="med" len="med"/>
          </a:ln>
        </p:spPr>
        <p:txBody>
          <a:bodyPr anchor="t"/>
          <a:lstStyle/>
          <a:p>
            <a:endParaRPr lang="zh-CN" altLang="en-US" sz="1200" dirty="0">
              <a:solidFill>
                <a:srgbClr val="404040"/>
              </a:solidFill>
              <a:latin typeface="Arial Unicode MS" panose="020B0604020202020204" charset="-122"/>
              <a:ea typeface="Arial Unicode MS" panose="020B0604020202020204" charset="-122"/>
            </a:endParaRPr>
          </a:p>
        </p:txBody>
      </p:sp>
      <p:sp>
        <p:nvSpPr>
          <p:cNvPr id="182277" name="文本框 5"/>
          <p:cNvSpPr/>
          <p:nvPr/>
        </p:nvSpPr>
        <p:spPr>
          <a:xfrm>
            <a:off x="1826260" y="3297873"/>
            <a:ext cx="2273300" cy="557212"/>
          </a:xfrm>
          <a:prstGeom prst="rect">
            <a:avLst/>
          </a:prstGeom>
          <a:noFill/>
          <a:ln w="9525">
            <a:noFill/>
          </a:ln>
        </p:spPr>
        <p:txBody>
          <a:bodyPr anchor="t"/>
          <a:lstStyle/>
          <a:p>
            <a:pPr>
              <a:lnSpc>
                <a:spcPct val="120000"/>
              </a:lnSpc>
            </a:pPr>
            <a:r>
              <a:rPr lang="en-IN" altLang="zh-CN" sz="1100" dirty="0">
                <a:solidFill>
                  <a:srgbClr val="404040"/>
                </a:solidFill>
                <a:latin typeface="Arial Unicode MS" panose="020B0604020202020204" charset="-122"/>
                <a:ea typeface="Arial Unicode MS" panose="020B0604020202020204" charset="-122"/>
                <a:sym typeface="方正兰亭黑_GBK" pitchFamily="2" charset="-122"/>
              </a:rPr>
              <a:t>Usemantics to understand the language</a:t>
            </a:r>
          </a:p>
          <a:p>
            <a:pPr>
              <a:lnSpc>
                <a:spcPct val="120000"/>
              </a:lnSpc>
            </a:pPr>
            <a:r>
              <a:rPr lang="en-IN" altLang="zh-CN" sz="1100" dirty="0">
                <a:solidFill>
                  <a:srgbClr val="404040"/>
                </a:solidFill>
                <a:latin typeface="Arial Unicode MS" panose="020B0604020202020204" charset="-122"/>
                <a:ea typeface="Arial Unicode MS" panose="020B0604020202020204" charset="-122"/>
                <a:sym typeface="方正兰亭黑_GBK" pitchFamily="2" charset="-122"/>
              </a:rPr>
              <a:t>Uses SentiWordNet</a:t>
            </a:r>
            <a:r>
              <a:rPr lang="zh-CN" altLang="en-US" sz="1100" dirty="0">
                <a:solidFill>
                  <a:srgbClr val="404040"/>
                </a:solidFill>
                <a:latin typeface="Arial Unicode MS" panose="020B0604020202020204" charset="-122"/>
                <a:ea typeface="Arial Unicode MS" panose="020B0604020202020204" charset="-122"/>
                <a:sym typeface="方正兰亭黑_GBK" pitchFamily="2" charset="-122"/>
              </a:rPr>
              <a:t>
</a:t>
            </a:r>
          </a:p>
        </p:txBody>
      </p:sp>
      <p:sp>
        <p:nvSpPr>
          <p:cNvPr id="182278" name="文本框 6"/>
          <p:cNvSpPr/>
          <p:nvPr/>
        </p:nvSpPr>
        <p:spPr>
          <a:xfrm>
            <a:off x="2005013" y="4235450"/>
            <a:ext cx="955675" cy="306705"/>
          </a:xfrm>
          <a:prstGeom prst="rect">
            <a:avLst/>
          </a:prstGeom>
          <a:noFill/>
          <a:ln w="9525">
            <a:noFill/>
          </a:ln>
        </p:spPr>
        <p:txBody>
          <a:bodyPr wrap="square" anchor="t">
            <a:spAutoFit/>
          </a:bodyPr>
          <a:lstStyle/>
          <a:p>
            <a:pPr algn="ctr"/>
            <a:r>
              <a:rPr lang="en-IN" altLang="zh-CN" sz="1400" b="1" dirty="0">
                <a:solidFill>
                  <a:srgbClr val="404040"/>
                </a:solidFill>
                <a:latin typeface="Arial Unicode MS" panose="020B0604020202020204" charset="-122"/>
                <a:ea typeface="Arial Unicode MS" panose="020B0604020202020204" charset="-122"/>
                <a:sym typeface="方正兰亭黑_GBK" pitchFamily="2" charset="-122"/>
              </a:rPr>
              <a:t>NLP</a:t>
            </a:r>
          </a:p>
        </p:txBody>
      </p:sp>
      <p:sp>
        <p:nvSpPr>
          <p:cNvPr id="182279" name="椭圆 8"/>
          <p:cNvSpPr/>
          <p:nvPr/>
        </p:nvSpPr>
        <p:spPr>
          <a:xfrm>
            <a:off x="873125" y="2628900"/>
            <a:ext cx="1062038" cy="1063625"/>
          </a:xfrm>
          <a:prstGeom prst="ellipse">
            <a:avLst/>
          </a:prstGeom>
          <a:solidFill>
            <a:srgbClr val="FF9900"/>
          </a:solidFill>
          <a:ln w="9525">
            <a:noFill/>
          </a:ln>
        </p:spPr>
        <p:txBody>
          <a:bodyPr anchor="ctr"/>
          <a:lstStyle/>
          <a:p>
            <a:pPr algn="ctr"/>
            <a:endParaRPr lang="zh-CN" altLang="en-US" sz="900" dirty="0">
              <a:solidFill>
                <a:srgbClr val="404040"/>
              </a:solidFill>
              <a:latin typeface="Arial Unicode MS" panose="020B0604020202020204" charset="-122"/>
              <a:ea typeface="Arial Unicode MS" panose="020B0604020202020204" charset="-122"/>
              <a:sym typeface="方正兰亭黑_GBK" pitchFamily="2" charset="-122"/>
            </a:endParaRPr>
          </a:p>
        </p:txBody>
      </p:sp>
      <p:grpSp>
        <p:nvGrpSpPr>
          <p:cNvPr id="37901" name="组合 9"/>
          <p:cNvGrpSpPr/>
          <p:nvPr/>
        </p:nvGrpSpPr>
        <p:grpSpPr>
          <a:xfrm>
            <a:off x="1255394" y="2916550"/>
            <a:ext cx="297816" cy="501650"/>
            <a:chOff x="0" y="0"/>
            <a:chExt cx="292099" cy="492124"/>
          </a:xfrm>
          <a:solidFill>
            <a:schemeClr val="bg1"/>
          </a:solidFill>
        </p:grpSpPr>
        <p:sp>
          <p:nvSpPr>
            <p:cNvPr id="37902" name="Freeform 15"/>
            <p:cNvSpPr>
              <a:spLocks noEditPoints="1"/>
            </p:cNvSpPr>
            <p:nvPr/>
          </p:nvSpPr>
          <p:spPr>
            <a:xfrm>
              <a:off x="0" y="0"/>
              <a:ext cx="292099" cy="492124"/>
            </a:xfrm>
            <a:custGeom>
              <a:avLst/>
              <a:gdLst>
                <a:gd name="txL" fmla="*/ 0 w 166"/>
                <a:gd name="txT" fmla="*/ 0 h 280"/>
                <a:gd name="txR" fmla="*/ 166 w 166"/>
                <a:gd name="txB" fmla="*/ 280 h 280"/>
              </a:gdLst>
              <a:ahLst/>
              <a:cxnLst>
                <a:cxn ang="0">
                  <a:pos x="0" y="781246729"/>
                </a:cxn>
                <a:cxn ang="0">
                  <a:pos x="463707212" y="781246729"/>
                </a:cxn>
                <a:cxn ang="0">
                  <a:pos x="463707212" y="747764736"/>
                </a:cxn>
                <a:cxn ang="0">
                  <a:pos x="463707212" y="747764736"/>
                </a:cxn>
                <a:cxn ang="0">
                  <a:pos x="458120271" y="736604071"/>
                </a:cxn>
                <a:cxn ang="0">
                  <a:pos x="446946608" y="731023739"/>
                </a:cxn>
                <a:cxn ang="0">
                  <a:pos x="16760501" y="731023739"/>
                </a:cxn>
                <a:cxn ang="0">
                  <a:pos x="16760501" y="731023739"/>
                </a:cxn>
                <a:cxn ang="0">
                  <a:pos x="5586833" y="736604071"/>
                </a:cxn>
                <a:cxn ang="0">
                  <a:pos x="0" y="747764736"/>
                </a:cxn>
                <a:cxn ang="0">
                  <a:pos x="0" y="781246729"/>
                </a:cxn>
                <a:cxn ang="0">
                  <a:pos x="0" y="781246729"/>
                </a:cxn>
                <a:cxn ang="0">
                  <a:pos x="0" y="0"/>
                </a:cxn>
                <a:cxn ang="0">
                  <a:pos x="463707212" y="0"/>
                </a:cxn>
                <a:cxn ang="0">
                  <a:pos x="463707212" y="33482007"/>
                </a:cxn>
                <a:cxn ang="0">
                  <a:pos x="463707212" y="33482007"/>
                </a:cxn>
                <a:cxn ang="0">
                  <a:pos x="458120271" y="44642671"/>
                </a:cxn>
                <a:cxn ang="0">
                  <a:pos x="446946608" y="50223004"/>
                </a:cxn>
                <a:cxn ang="0">
                  <a:pos x="16760501" y="50223004"/>
                </a:cxn>
                <a:cxn ang="0">
                  <a:pos x="16760501" y="50223004"/>
                </a:cxn>
                <a:cxn ang="0">
                  <a:pos x="5586833" y="44642671"/>
                </a:cxn>
                <a:cxn ang="0">
                  <a:pos x="0" y="33482007"/>
                </a:cxn>
                <a:cxn ang="0">
                  <a:pos x="0" y="0"/>
                </a:cxn>
              </a:cxnLst>
              <a:rect l="txL" t="txT" r="txR" b="txB"/>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w="9525">
              <a:noFill/>
              <a:miter/>
            </a:ln>
          </p:spPr>
          <p:txBody>
            <a:bodyPr/>
            <a:lstStyle/>
            <a:p>
              <a:pPr lvl="0" eaLnBrk="1" fontAlgn="base" hangingPunct="1"/>
              <a:endParaRPr lang="zh-CN" altLang="en-US" sz="1200" strike="noStrike" noProof="1">
                <a:solidFill>
                  <a:schemeClr val="tx1">
                    <a:lumMod val="75000"/>
                    <a:lumOff val="25000"/>
                  </a:schemeClr>
                </a:solidFill>
                <a:effectLst/>
                <a:latin typeface="Arial Unicode MS" panose="020B0604020202020204" charset="-122"/>
                <a:ea typeface="Arial Unicode MS" panose="020B0604020202020204" charset="-122"/>
                <a:sym typeface="方正兰亭黑_GBK" pitchFamily="2" charset="-122"/>
              </a:endParaRPr>
            </a:p>
          </p:txBody>
        </p:sp>
        <p:sp>
          <p:nvSpPr>
            <p:cNvPr id="37903" name="Freeform 16"/>
            <p:cNvSpPr>
              <a:spLocks noEditPoints="1"/>
            </p:cNvSpPr>
            <p:nvPr/>
          </p:nvSpPr>
          <p:spPr>
            <a:xfrm>
              <a:off x="23812" y="46039"/>
              <a:ext cx="244476" cy="400050"/>
            </a:xfrm>
            <a:custGeom>
              <a:avLst/>
              <a:gdLst>
                <a:gd name="txL" fmla="*/ 0 w 138"/>
                <a:gd name="txT" fmla="*/ 0 h 228"/>
                <a:gd name="txR" fmla="*/ 138 w 138"/>
                <a:gd name="txB" fmla="*/ 228 h 228"/>
              </a:gdLst>
              <a:ahLst/>
              <a:cxnLst>
                <a:cxn ang="0">
                  <a:pos x="39373033" y="139271810"/>
                </a:cxn>
                <a:cxn ang="0">
                  <a:pos x="39373033" y="161555291"/>
                </a:cxn>
                <a:cxn ang="0">
                  <a:pos x="56247185" y="194980513"/>
                </a:cxn>
                <a:cxn ang="0">
                  <a:pos x="134993265" y="267401880"/>
                </a:cxn>
                <a:cxn ang="0">
                  <a:pos x="157492134" y="289685361"/>
                </a:cxn>
                <a:cxn ang="0">
                  <a:pos x="163116851" y="317539712"/>
                </a:cxn>
                <a:cxn ang="0">
                  <a:pos x="134993265" y="367677544"/>
                </a:cxn>
                <a:cxn ang="0">
                  <a:pos x="67496633" y="423386246"/>
                </a:cxn>
                <a:cxn ang="0">
                  <a:pos x="44997750" y="451240597"/>
                </a:cxn>
                <a:cxn ang="0">
                  <a:pos x="39373033" y="490236799"/>
                </a:cxn>
                <a:cxn ang="0">
                  <a:pos x="0" y="635079424"/>
                </a:cxn>
                <a:cxn ang="0">
                  <a:pos x="0" y="479095058"/>
                </a:cxn>
                <a:cxn ang="0">
                  <a:pos x="5624719" y="428957117"/>
                </a:cxn>
                <a:cxn ang="0">
                  <a:pos x="39373033" y="395531895"/>
                </a:cxn>
                <a:cxn ang="0">
                  <a:pos x="101244935" y="339823193"/>
                </a:cxn>
                <a:cxn ang="0">
                  <a:pos x="118119114" y="317539712"/>
                </a:cxn>
                <a:cxn ang="0">
                  <a:pos x="101244935" y="295256231"/>
                </a:cxn>
                <a:cxn ang="0">
                  <a:pos x="39373033" y="239547529"/>
                </a:cxn>
                <a:cxn ang="0">
                  <a:pos x="5624719" y="200551383"/>
                </a:cxn>
                <a:cxn ang="0">
                  <a:pos x="0" y="155984421"/>
                </a:cxn>
                <a:cxn ang="0">
                  <a:pos x="39373033" y="0"/>
                </a:cxn>
                <a:cxn ang="0">
                  <a:pos x="348732570" y="635079424"/>
                </a:cxn>
                <a:cxn ang="0">
                  <a:pos x="348732570" y="490236799"/>
                </a:cxn>
                <a:cxn ang="0">
                  <a:pos x="343107852" y="451240597"/>
                </a:cxn>
                <a:cxn ang="0">
                  <a:pos x="320608984" y="423386246"/>
                </a:cxn>
                <a:cxn ang="0">
                  <a:pos x="253112379" y="367677544"/>
                </a:cxn>
                <a:cxn ang="0">
                  <a:pos x="224988738" y="317539712"/>
                </a:cxn>
                <a:cxn ang="0">
                  <a:pos x="230613456" y="289685361"/>
                </a:cxn>
                <a:cxn ang="0">
                  <a:pos x="320608984" y="211693123"/>
                </a:cxn>
                <a:cxn ang="0">
                  <a:pos x="331858418" y="194980513"/>
                </a:cxn>
                <a:cxn ang="0">
                  <a:pos x="348732570" y="161555291"/>
                </a:cxn>
                <a:cxn ang="0">
                  <a:pos x="348732570" y="0"/>
                </a:cxn>
                <a:cxn ang="0">
                  <a:pos x="388105589" y="155984421"/>
                </a:cxn>
                <a:cxn ang="0">
                  <a:pos x="388105589" y="183838772"/>
                </a:cxn>
                <a:cxn ang="0">
                  <a:pos x="371231438" y="222834864"/>
                </a:cxn>
                <a:cxn ang="0">
                  <a:pos x="286860682" y="295256231"/>
                </a:cxn>
                <a:cxn ang="0">
                  <a:pos x="275611248" y="306397972"/>
                </a:cxn>
                <a:cxn ang="0">
                  <a:pos x="275611248" y="328681453"/>
                </a:cxn>
                <a:cxn ang="0">
                  <a:pos x="348732570" y="395531895"/>
                </a:cxn>
                <a:cxn ang="0">
                  <a:pos x="371231438" y="412244506"/>
                </a:cxn>
                <a:cxn ang="0">
                  <a:pos x="388105589" y="451240597"/>
                </a:cxn>
                <a:cxn ang="0">
                  <a:pos x="388105589" y="635079424"/>
                </a:cxn>
              </a:cxnLst>
              <a:rect l="txL" t="txT" r="txR" b="txB"/>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w="9525">
              <a:noFill/>
              <a:miter/>
            </a:ln>
          </p:spPr>
          <p:txBody>
            <a:bodyPr/>
            <a:lstStyle/>
            <a:p>
              <a:pPr lvl="0" eaLnBrk="1" fontAlgn="base" hangingPunct="1"/>
              <a:endParaRPr lang="zh-CN" altLang="en-US" sz="1200" strike="noStrike" noProof="1">
                <a:solidFill>
                  <a:schemeClr val="tx1">
                    <a:lumMod val="75000"/>
                    <a:lumOff val="25000"/>
                  </a:schemeClr>
                </a:solidFill>
                <a:effectLst/>
                <a:latin typeface="Arial Unicode MS" panose="020B0604020202020204" charset="-122"/>
                <a:ea typeface="Arial Unicode MS" panose="020B0604020202020204" charset="-122"/>
                <a:sym typeface="方正兰亭黑_GBK" pitchFamily="2" charset="-122"/>
              </a:endParaRPr>
            </a:p>
          </p:txBody>
        </p:sp>
        <p:sp>
          <p:nvSpPr>
            <p:cNvPr id="37904" name="Freeform 17"/>
            <p:cNvSpPr/>
            <p:nvPr/>
          </p:nvSpPr>
          <p:spPr>
            <a:xfrm>
              <a:off x="63499" y="166689"/>
              <a:ext cx="165100" cy="279400"/>
            </a:xfrm>
            <a:custGeom>
              <a:avLst/>
              <a:gdLst>
                <a:gd name="txL" fmla="*/ 0 w 94"/>
                <a:gd name="txT" fmla="*/ 0 h 160"/>
                <a:gd name="txR" fmla="*/ 94 w 94"/>
                <a:gd name="txB" fmla="*/ 160 h 160"/>
              </a:gdLst>
              <a:ahLst/>
              <a:cxnLst>
                <a:cxn ang="0">
                  <a:pos x="0" y="443547440"/>
                </a:cxn>
                <a:cxn ang="0">
                  <a:pos x="133836394" y="443547440"/>
                </a:cxn>
                <a:cxn ang="0">
                  <a:pos x="262096275" y="443547440"/>
                </a:cxn>
                <a:cxn ang="0">
                  <a:pos x="262096275" y="371470999"/>
                </a:cxn>
                <a:cxn ang="0">
                  <a:pos x="161718965" y="271672849"/>
                </a:cxn>
                <a:cxn ang="0">
                  <a:pos x="161718965" y="271672849"/>
                </a:cxn>
                <a:cxn ang="0">
                  <a:pos x="150565937" y="260584166"/>
                </a:cxn>
                <a:cxn ang="0">
                  <a:pos x="144989423" y="249495483"/>
                </a:cxn>
                <a:cxn ang="0">
                  <a:pos x="144989423" y="216229378"/>
                </a:cxn>
                <a:cxn ang="0">
                  <a:pos x="144989423" y="121975571"/>
                </a:cxn>
                <a:cxn ang="0">
                  <a:pos x="144989423" y="121975571"/>
                </a:cxn>
                <a:cxn ang="0">
                  <a:pos x="144989423" y="105342518"/>
                </a:cxn>
                <a:cxn ang="0">
                  <a:pos x="150565937" y="88709493"/>
                </a:cxn>
                <a:cxn ang="0">
                  <a:pos x="172871993" y="60987785"/>
                </a:cxn>
                <a:cxn ang="0">
                  <a:pos x="211907592" y="27721715"/>
                </a:cxn>
                <a:cxn ang="0">
                  <a:pos x="211907592" y="27721715"/>
                </a:cxn>
                <a:cxn ang="0">
                  <a:pos x="228637135" y="16633032"/>
                </a:cxn>
                <a:cxn ang="0">
                  <a:pos x="245366732" y="0"/>
                </a:cxn>
                <a:cxn ang="0">
                  <a:pos x="133836394" y="0"/>
                </a:cxn>
                <a:cxn ang="0">
                  <a:pos x="16729549" y="0"/>
                </a:cxn>
                <a:cxn ang="0">
                  <a:pos x="16729549" y="0"/>
                </a:cxn>
                <a:cxn ang="0">
                  <a:pos x="33459099" y="16633032"/>
                </a:cxn>
                <a:cxn ang="0">
                  <a:pos x="50188641" y="27721715"/>
                </a:cxn>
                <a:cxn ang="0">
                  <a:pos x="89224254" y="60987785"/>
                </a:cxn>
                <a:cxn ang="0">
                  <a:pos x="89224254" y="60987785"/>
                </a:cxn>
                <a:cxn ang="0">
                  <a:pos x="105953796" y="88709493"/>
                </a:cxn>
                <a:cxn ang="0">
                  <a:pos x="117106852" y="105342518"/>
                </a:cxn>
                <a:cxn ang="0">
                  <a:pos x="117106852" y="121975571"/>
                </a:cxn>
                <a:cxn ang="0">
                  <a:pos x="117106852" y="216229378"/>
                </a:cxn>
                <a:cxn ang="0">
                  <a:pos x="117106852" y="216229378"/>
                </a:cxn>
                <a:cxn ang="0">
                  <a:pos x="117106852" y="249495483"/>
                </a:cxn>
                <a:cxn ang="0">
                  <a:pos x="111530310" y="260584166"/>
                </a:cxn>
                <a:cxn ang="0">
                  <a:pos x="105953796" y="271672849"/>
                </a:cxn>
                <a:cxn ang="0">
                  <a:pos x="0" y="371470999"/>
                </a:cxn>
                <a:cxn ang="0">
                  <a:pos x="0" y="443547440"/>
                </a:cxn>
              </a:cxnLst>
              <a:rect l="txL" t="txT" r="txR" b="txB"/>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w="9525">
              <a:noFill/>
              <a:miter/>
            </a:ln>
          </p:spPr>
          <p:txBody>
            <a:bodyPr/>
            <a:lstStyle/>
            <a:p>
              <a:pPr lvl="0" eaLnBrk="1" fontAlgn="base" hangingPunct="1"/>
              <a:endParaRPr lang="zh-CN" altLang="en-US" sz="1200" strike="noStrike" noProof="1">
                <a:solidFill>
                  <a:schemeClr val="tx1">
                    <a:lumMod val="75000"/>
                    <a:lumOff val="25000"/>
                  </a:schemeClr>
                </a:solidFill>
                <a:effectLst/>
                <a:latin typeface="Arial Unicode MS" panose="020B0604020202020204" charset="-122"/>
                <a:ea typeface="Arial Unicode MS" panose="020B0604020202020204" charset="-122"/>
                <a:sym typeface="方正兰亭黑_GBK" pitchFamily="2" charset="-122"/>
              </a:endParaRPr>
            </a:p>
          </p:txBody>
        </p:sp>
      </p:grpSp>
      <p:sp>
        <p:nvSpPr>
          <p:cNvPr id="182281" name="文本框 13"/>
          <p:cNvSpPr/>
          <p:nvPr/>
        </p:nvSpPr>
        <p:spPr>
          <a:xfrm>
            <a:off x="4768850" y="3240088"/>
            <a:ext cx="2265363" cy="557212"/>
          </a:xfrm>
          <a:prstGeom prst="rect">
            <a:avLst/>
          </a:prstGeom>
          <a:noFill/>
          <a:ln w="9525">
            <a:noFill/>
          </a:ln>
        </p:spPr>
        <p:txBody>
          <a:bodyPr anchor="t"/>
          <a:lstStyle/>
          <a:p>
            <a:pPr>
              <a:lnSpc>
                <a:spcPct val="120000"/>
              </a:lnSpc>
            </a:pPr>
            <a:r>
              <a:rPr lang="en-IN" altLang="zh-CN" sz="1100" dirty="0">
                <a:solidFill>
                  <a:srgbClr val="404040"/>
                </a:solidFill>
                <a:latin typeface="Arial Unicode MS" panose="020B0604020202020204" charset="-122"/>
                <a:ea typeface="Arial Unicode MS" panose="020B0604020202020204" charset="-122"/>
                <a:sym typeface="方正兰亭黑_GBK" pitchFamily="2" charset="-122"/>
              </a:rPr>
              <a:t>Dont have to understand the meaning </a:t>
            </a:r>
          </a:p>
          <a:p>
            <a:pPr>
              <a:lnSpc>
                <a:spcPct val="120000"/>
              </a:lnSpc>
            </a:pPr>
            <a:r>
              <a:rPr lang="en-IN" altLang="zh-CN" sz="1100" dirty="0">
                <a:solidFill>
                  <a:srgbClr val="404040"/>
                </a:solidFill>
                <a:latin typeface="Arial Unicode MS" panose="020B0604020202020204" charset="-122"/>
                <a:ea typeface="Arial Unicode MS" panose="020B0604020202020204" charset="-122"/>
                <a:sym typeface="方正兰亭黑_GBK" pitchFamily="2" charset="-122"/>
              </a:rPr>
              <a:t>Uses classifiers such as Navive Byes,</a:t>
            </a:r>
            <a:r>
              <a:rPr lang="zh-CN" altLang="en-US" sz="1100" dirty="0">
                <a:solidFill>
                  <a:srgbClr val="404040"/>
                </a:solidFill>
                <a:latin typeface="Arial Unicode MS" panose="020B0604020202020204" charset="-122"/>
                <a:ea typeface="Arial Unicode MS" panose="020B0604020202020204" charset="-122"/>
                <a:sym typeface="方正兰亭黑_GBK" pitchFamily="2" charset="-122"/>
              </a:rPr>
              <a:t> </a:t>
            </a:r>
            <a:r>
              <a:rPr lang="en-IN" altLang="zh-CN" sz="1100" dirty="0">
                <a:solidFill>
                  <a:srgbClr val="404040"/>
                </a:solidFill>
                <a:latin typeface="Arial Unicode MS" panose="020B0604020202020204" charset="-122"/>
                <a:ea typeface="Arial Unicode MS" panose="020B0604020202020204" charset="-122"/>
                <a:sym typeface="方正兰亭黑_GBK" pitchFamily="2" charset="-122"/>
              </a:rPr>
              <a:t>SVM,etc..</a:t>
            </a:r>
          </a:p>
        </p:txBody>
      </p:sp>
      <p:sp>
        <p:nvSpPr>
          <p:cNvPr id="182282" name="文本框 14"/>
          <p:cNvSpPr/>
          <p:nvPr/>
        </p:nvSpPr>
        <p:spPr>
          <a:xfrm>
            <a:off x="5501005" y="4235450"/>
            <a:ext cx="1512570" cy="737235"/>
          </a:xfrm>
          <a:prstGeom prst="rect">
            <a:avLst/>
          </a:prstGeom>
          <a:noFill/>
          <a:ln w="9525">
            <a:noFill/>
          </a:ln>
        </p:spPr>
        <p:txBody>
          <a:bodyPr wrap="square" anchor="t">
            <a:spAutoFit/>
          </a:bodyPr>
          <a:lstStyle/>
          <a:p>
            <a:pPr algn="ctr"/>
            <a:r>
              <a:rPr lang="en-IN" altLang="zh-CN" sz="1400" b="1" dirty="0">
                <a:solidFill>
                  <a:srgbClr val="404040"/>
                </a:solidFill>
                <a:latin typeface="Arial Unicode MS" panose="020B0604020202020204" charset="-122"/>
                <a:ea typeface="Arial Unicode MS" panose="020B0604020202020204" charset="-122"/>
                <a:sym typeface="方正兰亭黑_GBK" pitchFamily="2" charset="-122"/>
              </a:rPr>
              <a:t>MACHINE LEARNING</a:t>
            </a:r>
            <a:r>
              <a:rPr lang="zh-CN" altLang="en-US" sz="1400" b="1" dirty="0">
                <a:solidFill>
                  <a:srgbClr val="404040"/>
                </a:solidFill>
                <a:latin typeface="Arial Unicode MS" panose="020B0604020202020204" charset="-122"/>
                <a:ea typeface="Arial Unicode MS" panose="020B0604020202020204" charset="-122"/>
                <a:sym typeface="方正兰亭黑_GBK" pitchFamily="2" charset="-122"/>
              </a:rPr>
              <a:t>
</a:t>
            </a:r>
          </a:p>
        </p:txBody>
      </p:sp>
      <p:sp>
        <p:nvSpPr>
          <p:cNvPr id="182287" name="椭圆 20"/>
          <p:cNvSpPr/>
          <p:nvPr/>
        </p:nvSpPr>
        <p:spPr>
          <a:xfrm>
            <a:off x="7213600" y="2628900"/>
            <a:ext cx="1063625" cy="1063625"/>
          </a:xfrm>
          <a:prstGeom prst="ellipse">
            <a:avLst/>
          </a:prstGeom>
          <a:solidFill>
            <a:srgbClr val="002748"/>
          </a:solidFill>
          <a:ln w="9525">
            <a:noFill/>
          </a:ln>
        </p:spPr>
        <p:txBody>
          <a:bodyPr anchor="ctr"/>
          <a:lstStyle/>
          <a:p>
            <a:pPr algn="ctr"/>
            <a:endParaRPr lang="zh-CN" altLang="en-US" sz="900" dirty="0">
              <a:solidFill>
                <a:srgbClr val="404040"/>
              </a:solidFill>
              <a:latin typeface="Arial Unicode MS" panose="020B0604020202020204" charset="-122"/>
              <a:ea typeface="Arial Unicode MS" panose="020B0604020202020204" charset="-122"/>
              <a:sym typeface="方正兰亭黑_GBK" pitchFamily="2" charset="-122"/>
            </a:endParaRPr>
          </a:p>
        </p:txBody>
      </p:sp>
      <p:sp>
        <p:nvSpPr>
          <p:cNvPr id="182288" name="Freeform 12"/>
          <p:cNvSpPr>
            <a:spLocks noEditPoints="1"/>
          </p:cNvSpPr>
          <p:nvPr/>
        </p:nvSpPr>
        <p:spPr>
          <a:xfrm>
            <a:off x="7567613" y="2916238"/>
            <a:ext cx="357187" cy="50641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060602027" y="2147483647"/>
              </a:cxn>
              <a:cxn ang="0">
                <a:pos x="0" y="2147483647"/>
              </a:cxn>
              <a:cxn ang="0">
                <a:pos x="2147483647" y="2147483647"/>
              </a:cxn>
              <a:cxn ang="0">
                <a:pos x="2147483647" y="2147483647"/>
              </a:cxn>
              <a:cxn ang="0">
                <a:pos x="2147483647" y="2147483647"/>
              </a:cxn>
              <a:cxn ang="0">
                <a:pos x="2147483647" y="2147483647"/>
              </a:cxn>
              <a:cxn ang="0">
                <a:pos x="2147483647" y="0"/>
              </a:cxn>
              <a:cxn ang="0">
                <a:pos x="2147483647" y="2116668924"/>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chemeClr val="bg1"/>
          </a:solidFill>
          <a:ln w="9525">
            <a:noFill/>
          </a:ln>
        </p:spPr>
        <p:txBody>
          <a:bodyPr/>
          <a:lstStyle/>
          <a:p>
            <a:endParaRPr lang="zh-CN" altLang="en-US">
              <a:ea typeface="Arial Unicode MS" panose="020B060402020202020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 calcmode="lin" valueType="num">
                                      <p:cBhvr>
                                        <p:cTn id="14" dur="500" fill="hold"/>
                                        <p:tgtEl>
                                          <p:spTgt spid="2"/>
                                        </p:tgtEl>
                                        <p:attrNameLst>
                                          <p:attrName>style.rotation</p:attrName>
                                        </p:attrNameLst>
                                      </p:cBhvr>
                                      <p:tavLst>
                                        <p:tav tm="0">
                                          <p:val>
                                            <p:fltVal val="360"/>
                                          </p:val>
                                        </p:tav>
                                        <p:tav tm="100000">
                                          <p:val>
                                            <p:fltVal val="0"/>
                                          </p:val>
                                        </p:tav>
                                      </p:tavLst>
                                    </p:anim>
                                    <p:animEffect transition="in" filter="fade">
                                      <p:cBhvr>
                                        <p:cTn id="15" dur="500"/>
                                        <p:tgtEl>
                                          <p:spTgt spid="2"/>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 calcmode="lin" valueType="num">
                                      <p:cBhvr>
                                        <p:cTn id="21" dur="500" fill="hold"/>
                                        <p:tgtEl>
                                          <p:spTgt spid="8"/>
                                        </p:tgtEl>
                                        <p:attrNameLst>
                                          <p:attrName>style.rotation</p:attrName>
                                        </p:attrNameLst>
                                      </p:cBhvr>
                                      <p:tavLst>
                                        <p:tav tm="0">
                                          <p:val>
                                            <p:fltVal val="360"/>
                                          </p:val>
                                        </p:tav>
                                        <p:tav tm="100000">
                                          <p:val>
                                            <p:fltVal val="0"/>
                                          </p:val>
                                        </p:tav>
                                      </p:tavLst>
                                    </p:anim>
                                    <p:animEffect transition="in" filter="fade">
                                      <p:cBhvr>
                                        <p:cTn id="22" dur="500"/>
                                        <p:tgtEl>
                                          <p:spTgt spid="8"/>
                                        </p:tgtEl>
                                      </p:cBhvr>
                                    </p:animEffect>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182279"/>
                                        </p:tgtEl>
                                        <p:attrNameLst>
                                          <p:attrName>style.visibility</p:attrName>
                                        </p:attrNameLst>
                                      </p:cBhvr>
                                      <p:to>
                                        <p:strVal val="visible"/>
                                      </p:to>
                                    </p:set>
                                    <p:anim calcmode="lin" valueType="num">
                                      <p:cBhvr>
                                        <p:cTn id="26" dur="500" fill="hold"/>
                                        <p:tgtEl>
                                          <p:spTgt spid="182279"/>
                                        </p:tgtEl>
                                        <p:attrNameLst>
                                          <p:attrName>ppt_w</p:attrName>
                                        </p:attrNameLst>
                                      </p:cBhvr>
                                      <p:tavLst>
                                        <p:tav tm="0">
                                          <p:val>
                                            <p:fltVal val="0"/>
                                          </p:val>
                                        </p:tav>
                                        <p:tav tm="100000">
                                          <p:val>
                                            <p:strVal val="#ppt_w"/>
                                          </p:val>
                                        </p:tav>
                                      </p:tavLst>
                                    </p:anim>
                                    <p:anim calcmode="lin" valueType="num">
                                      <p:cBhvr>
                                        <p:cTn id="27" dur="500" fill="hold"/>
                                        <p:tgtEl>
                                          <p:spTgt spid="182279"/>
                                        </p:tgtEl>
                                        <p:attrNameLst>
                                          <p:attrName>ppt_h</p:attrName>
                                        </p:attrNameLst>
                                      </p:cBhvr>
                                      <p:tavLst>
                                        <p:tav tm="0">
                                          <p:val>
                                            <p:fltVal val="0"/>
                                          </p:val>
                                        </p:tav>
                                        <p:tav tm="100000">
                                          <p:val>
                                            <p:strVal val="#ppt_h"/>
                                          </p:val>
                                        </p:tav>
                                      </p:tavLst>
                                    </p:anim>
                                    <p:anim calcmode="lin" valueType="num">
                                      <p:cBhvr>
                                        <p:cTn id="28" dur="500" fill="hold"/>
                                        <p:tgtEl>
                                          <p:spTgt spid="182279"/>
                                        </p:tgtEl>
                                        <p:attrNameLst>
                                          <p:attrName>style.rotation</p:attrName>
                                        </p:attrNameLst>
                                      </p:cBhvr>
                                      <p:tavLst>
                                        <p:tav tm="0">
                                          <p:val>
                                            <p:fltVal val="360"/>
                                          </p:val>
                                        </p:tav>
                                        <p:tav tm="100000">
                                          <p:val>
                                            <p:fltVal val="0"/>
                                          </p:val>
                                        </p:tav>
                                      </p:tavLst>
                                    </p:anim>
                                    <p:animEffect transition="in" filter="fade">
                                      <p:cBhvr>
                                        <p:cTn id="29" dur="500"/>
                                        <p:tgtEl>
                                          <p:spTgt spid="182279"/>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37901"/>
                                        </p:tgtEl>
                                        <p:attrNameLst>
                                          <p:attrName>style.visibility</p:attrName>
                                        </p:attrNameLst>
                                      </p:cBhvr>
                                      <p:to>
                                        <p:strVal val="visible"/>
                                      </p:to>
                                    </p:set>
                                    <p:anim calcmode="lin" valueType="num">
                                      <p:cBhvr>
                                        <p:cTn id="33" dur="500" fill="hold"/>
                                        <p:tgtEl>
                                          <p:spTgt spid="37901"/>
                                        </p:tgtEl>
                                        <p:attrNameLst>
                                          <p:attrName>ppt_w</p:attrName>
                                        </p:attrNameLst>
                                      </p:cBhvr>
                                      <p:tavLst>
                                        <p:tav tm="0">
                                          <p:val>
                                            <p:fltVal val="0"/>
                                          </p:val>
                                        </p:tav>
                                        <p:tav tm="100000">
                                          <p:val>
                                            <p:strVal val="#ppt_w"/>
                                          </p:val>
                                        </p:tav>
                                      </p:tavLst>
                                    </p:anim>
                                    <p:anim calcmode="lin" valueType="num">
                                      <p:cBhvr>
                                        <p:cTn id="34" dur="500" fill="hold"/>
                                        <p:tgtEl>
                                          <p:spTgt spid="37901"/>
                                        </p:tgtEl>
                                        <p:attrNameLst>
                                          <p:attrName>ppt_h</p:attrName>
                                        </p:attrNameLst>
                                      </p:cBhvr>
                                      <p:tavLst>
                                        <p:tav tm="0">
                                          <p:val>
                                            <p:fltVal val="0"/>
                                          </p:val>
                                        </p:tav>
                                        <p:tav tm="100000">
                                          <p:val>
                                            <p:strVal val="#ppt_h"/>
                                          </p:val>
                                        </p:tav>
                                      </p:tavLst>
                                    </p:anim>
                                    <p:animEffect transition="in" filter="fade">
                                      <p:cBhvr>
                                        <p:cTn id="35" dur="500"/>
                                        <p:tgtEl>
                                          <p:spTgt spid="37901"/>
                                        </p:tgtEl>
                                      </p:cBhvr>
                                    </p:animEffect>
                                  </p:childTnLst>
                                </p:cTn>
                              </p:par>
                            </p:childTnLst>
                          </p:cTn>
                        </p:par>
                        <p:par>
                          <p:cTn id="36" fill="hold">
                            <p:stCondLst>
                              <p:cond delay="2500"/>
                            </p:stCondLst>
                            <p:childTnLst>
                              <p:par>
                                <p:cTn id="37" presetID="2" presetClass="entr" presetSubtype="8" fill="hold" grpId="0" nodeType="afterEffect">
                                  <p:stCondLst>
                                    <p:cond delay="0"/>
                                  </p:stCondLst>
                                  <p:childTnLst>
                                    <p:set>
                                      <p:cBhvr>
                                        <p:cTn id="38" dur="1" fill="hold">
                                          <p:stCondLst>
                                            <p:cond delay="0"/>
                                          </p:stCondLst>
                                        </p:cTn>
                                        <p:tgtEl>
                                          <p:spTgt spid="182276"/>
                                        </p:tgtEl>
                                        <p:attrNameLst>
                                          <p:attrName>style.visibility</p:attrName>
                                        </p:attrNameLst>
                                      </p:cBhvr>
                                      <p:to>
                                        <p:strVal val="visible"/>
                                      </p:to>
                                    </p:set>
                                    <p:anim calcmode="lin" valueType="num">
                                      <p:cBhvr>
                                        <p:cTn id="39" dur="500" fill="hold"/>
                                        <p:tgtEl>
                                          <p:spTgt spid="182276"/>
                                        </p:tgtEl>
                                        <p:attrNameLst>
                                          <p:attrName>ppt_x</p:attrName>
                                        </p:attrNameLst>
                                      </p:cBhvr>
                                      <p:tavLst>
                                        <p:tav tm="0">
                                          <p:val>
                                            <p:strVal val="0-#ppt_w/2"/>
                                          </p:val>
                                        </p:tav>
                                        <p:tav tm="100000">
                                          <p:val>
                                            <p:strVal val="#ppt_x"/>
                                          </p:val>
                                        </p:tav>
                                      </p:tavLst>
                                    </p:anim>
                                    <p:anim calcmode="lin" valueType="num">
                                      <p:cBhvr>
                                        <p:cTn id="40" dur="500" fill="hold"/>
                                        <p:tgtEl>
                                          <p:spTgt spid="182276"/>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2" presetClass="entr" presetSubtype="4" fill="hold" grpId="0" nodeType="afterEffect">
                                  <p:stCondLst>
                                    <p:cond delay="0"/>
                                  </p:stCondLst>
                                  <p:childTnLst>
                                    <p:set>
                                      <p:cBhvr>
                                        <p:cTn id="43" dur="1" fill="hold">
                                          <p:stCondLst>
                                            <p:cond delay="0"/>
                                          </p:stCondLst>
                                        </p:cTn>
                                        <p:tgtEl>
                                          <p:spTgt spid="182278"/>
                                        </p:tgtEl>
                                        <p:attrNameLst>
                                          <p:attrName>style.visibility</p:attrName>
                                        </p:attrNameLst>
                                      </p:cBhvr>
                                      <p:to>
                                        <p:strVal val="visible"/>
                                      </p:to>
                                    </p:set>
                                    <p:anim calcmode="lin" valueType="num">
                                      <p:cBhvr>
                                        <p:cTn id="44" dur="500" fill="hold"/>
                                        <p:tgtEl>
                                          <p:spTgt spid="182278"/>
                                        </p:tgtEl>
                                        <p:attrNameLst>
                                          <p:attrName>ppt_x</p:attrName>
                                        </p:attrNameLst>
                                      </p:cBhvr>
                                      <p:tavLst>
                                        <p:tav tm="0">
                                          <p:val>
                                            <p:strVal val="#ppt_x"/>
                                          </p:val>
                                        </p:tav>
                                        <p:tav tm="100000">
                                          <p:val>
                                            <p:strVal val="#ppt_x"/>
                                          </p:val>
                                        </p:tav>
                                      </p:tavLst>
                                    </p:anim>
                                    <p:anim calcmode="lin" valueType="num">
                                      <p:cBhvr>
                                        <p:cTn id="45" dur="500" fill="hold"/>
                                        <p:tgtEl>
                                          <p:spTgt spid="182278"/>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82277"/>
                                        </p:tgtEl>
                                        <p:attrNameLst>
                                          <p:attrName>style.visibility</p:attrName>
                                        </p:attrNameLst>
                                      </p:cBhvr>
                                      <p:to>
                                        <p:strVal val="visible"/>
                                      </p:to>
                                    </p:set>
                                    <p:anim calcmode="lin" valueType="num">
                                      <p:cBhvr>
                                        <p:cTn id="49" dur="500" fill="hold"/>
                                        <p:tgtEl>
                                          <p:spTgt spid="182277"/>
                                        </p:tgtEl>
                                        <p:attrNameLst>
                                          <p:attrName>ppt_w</p:attrName>
                                        </p:attrNameLst>
                                      </p:cBhvr>
                                      <p:tavLst>
                                        <p:tav tm="0">
                                          <p:val>
                                            <p:fltVal val="0"/>
                                          </p:val>
                                        </p:tav>
                                        <p:tav tm="100000">
                                          <p:val>
                                            <p:strVal val="#ppt_w"/>
                                          </p:val>
                                        </p:tav>
                                      </p:tavLst>
                                    </p:anim>
                                    <p:anim calcmode="lin" valueType="num">
                                      <p:cBhvr>
                                        <p:cTn id="50" dur="500" fill="hold"/>
                                        <p:tgtEl>
                                          <p:spTgt spid="182277"/>
                                        </p:tgtEl>
                                        <p:attrNameLst>
                                          <p:attrName>ppt_h</p:attrName>
                                        </p:attrNameLst>
                                      </p:cBhvr>
                                      <p:tavLst>
                                        <p:tav tm="0">
                                          <p:val>
                                            <p:fltVal val="0"/>
                                          </p:val>
                                        </p:tav>
                                        <p:tav tm="100000">
                                          <p:val>
                                            <p:strVal val="#ppt_h"/>
                                          </p:val>
                                        </p:tav>
                                      </p:tavLst>
                                    </p:anim>
                                    <p:animEffect transition="in" filter="fade">
                                      <p:cBhvr>
                                        <p:cTn id="51" dur="500"/>
                                        <p:tgtEl>
                                          <p:spTgt spid="182277"/>
                                        </p:tgtEl>
                                      </p:cBhvr>
                                    </p:animEffect>
                                  </p:childTnLst>
                                </p:cTn>
                              </p:par>
                            </p:childTnLst>
                          </p:cTn>
                        </p:par>
                        <p:par>
                          <p:cTn id="52" fill="hold">
                            <p:stCondLst>
                              <p:cond delay="4000"/>
                            </p:stCondLst>
                            <p:childTnLst>
                              <p:par>
                                <p:cTn id="53" presetID="49" presetClass="entr" presetSubtype="0" decel="100000" fill="hold" grpId="0" nodeType="afterEffect">
                                  <p:stCondLst>
                                    <p:cond delay="0"/>
                                  </p:stCondLst>
                                  <p:childTnLst>
                                    <p:set>
                                      <p:cBhvr>
                                        <p:cTn id="54" dur="1" fill="hold">
                                          <p:stCondLst>
                                            <p:cond delay="0"/>
                                          </p:stCondLst>
                                        </p:cTn>
                                        <p:tgtEl>
                                          <p:spTgt spid="182287"/>
                                        </p:tgtEl>
                                        <p:attrNameLst>
                                          <p:attrName>style.visibility</p:attrName>
                                        </p:attrNameLst>
                                      </p:cBhvr>
                                      <p:to>
                                        <p:strVal val="visible"/>
                                      </p:to>
                                    </p:set>
                                    <p:anim calcmode="lin" valueType="num">
                                      <p:cBhvr>
                                        <p:cTn id="55" dur="500" fill="hold"/>
                                        <p:tgtEl>
                                          <p:spTgt spid="182287"/>
                                        </p:tgtEl>
                                        <p:attrNameLst>
                                          <p:attrName>ppt_w</p:attrName>
                                        </p:attrNameLst>
                                      </p:cBhvr>
                                      <p:tavLst>
                                        <p:tav tm="0">
                                          <p:val>
                                            <p:fltVal val="0"/>
                                          </p:val>
                                        </p:tav>
                                        <p:tav tm="100000">
                                          <p:val>
                                            <p:strVal val="#ppt_w"/>
                                          </p:val>
                                        </p:tav>
                                      </p:tavLst>
                                    </p:anim>
                                    <p:anim calcmode="lin" valueType="num">
                                      <p:cBhvr>
                                        <p:cTn id="56" dur="500" fill="hold"/>
                                        <p:tgtEl>
                                          <p:spTgt spid="182287"/>
                                        </p:tgtEl>
                                        <p:attrNameLst>
                                          <p:attrName>ppt_h</p:attrName>
                                        </p:attrNameLst>
                                      </p:cBhvr>
                                      <p:tavLst>
                                        <p:tav tm="0">
                                          <p:val>
                                            <p:fltVal val="0"/>
                                          </p:val>
                                        </p:tav>
                                        <p:tav tm="100000">
                                          <p:val>
                                            <p:strVal val="#ppt_h"/>
                                          </p:val>
                                        </p:tav>
                                      </p:tavLst>
                                    </p:anim>
                                    <p:anim calcmode="lin" valueType="num">
                                      <p:cBhvr>
                                        <p:cTn id="57" dur="500" fill="hold"/>
                                        <p:tgtEl>
                                          <p:spTgt spid="182287"/>
                                        </p:tgtEl>
                                        <p:attrNameLst>
                                          <p:attrName>style.rotation</p:attrName>
                                        </p:attrNameLst>
                                      </p:cBhvr>
                                      <p:tavLst>
                                        <p:tav tm="0">
                                          <p:val>
                                            <p:fltVal val="360"/>
                                          </p:val>
                                        </p:tav>
                                        <p:tav tm="100000">
                                          <p:val>
                                            <p:fltVal val="0"/>
                                          </p:val>
                                        </p:tav>
                                      </p:tavLst>
                                    </p:anim>
                                    <p:animEffect transition="in" filter="fade">
                                      <p:cBhvr>
                                        <p:cTn id="58" dur="500"/>
                                        <p:tgtEl>
                                          <p:spTgt spid="182287"/>
                                        </p:tgtEl>
                                      </p:cBhvr>
                                    </p:animEffect>
                                  </p:childTnLst>
                                </p:cTn>
                              </p:par>
                            </p:childTnLst>
                          </p:cTn>
                        </p:par>
                        <p:par>
                          <p:cTn id="59" fill="hold">
                            <p:stCondLst>
                              <p:cond delay="4500"/>
                            </p:stCondLst>
                            <p:childTnLst>
                              <p:par>
                                <p:cTn id="60" presetID="53" presetClass="entr" presetSubtype="16" fill="hold" grpId="0" nodeType="afterEffect">
                                  <p:stCondLst>
                                    <p:cond delay="0"/>
                                  </p:stCondLst>
                                  <p:childTnLst>
                                    <p:set>
                                      <p:cBhvr>
                                        <p:cTn id="61" dur="1" fill="hold">
                                          <p:stCondLst>
                                            <p:cond delay="0"/>
                                          </p:stCondLst>
                                        </p:cTn>
                                        <p:tgtEl>
                                          <p:spTgt spid="182288"/>
                                        </p:tgtEl>
                                        <p:attrNameLst>
                                          <p:attrName>style.visibility</p:attrName>
                                        </p:attrNameLst>
                                      </p:cBhvr>
                                      <p:to>
                                        <p:strVal val="visible"/>
                                      </p:to>
                                    </p:set>
                                    <p:anim calcmode="lin" valueType="num">
                                      <p:cBhvr>
                                        <p:cTn id="62" dur="500" fill="hold"/>
                                        <p:tgtEl>
                                          <p:spTgt spid="182288"/>
                                        </p:tgtEl>
                                        <p:attrNameLst>
                                          <p:attrName>ppt_w</p:attrName>
                                        </p:attrNameLst>
                                      </p:cBhvr>
                                      <p:tavLst>
                                        <p:tav tm="0">
                                          <p:val>
                                            <p:fltVal val="0"/>
                                          </p:val>
                                        </p:tav>
                                        <p:tav tm="100000">
                                          <p:val>
                                            <p:strVal val="#ppt_w"/>
                                          </p:val>
                                        </p:tav>
                                      </p:tavLst>
                                    </p:anim>
                                    <p:anim calcmode="lin" valueType="num">
                                      <p:cBhvr>
                                        <p:cTn id="63" dur="500" fill="hold"/>
                                        <p:tgtEl>
                                          <p:spTgt spid="182288"/>
                                        </p:tgtEl>
                                        <p:attrNameLst>
                                          <p:attrName>ppt_h</p:attrName>
                                        </p:attrNameLst>
                                      </p:cBhvr>
                                      <p:tavLst>
                                        <p:tav tm="0">
                                          <p:val>
                                            <p:fltVal val="0"/>
                                          </p:val>
                                        </p:tav>
                                        <p:tav tm="100000">
                                          <p:val>
                                            <p:strVal val="#ppt_h"/>
                                          </p:val>
                                        </p:tav>
                                      </p:tavLst>
                                    </p:anim>
                                    <p:animEffect transition="in" filter="fade">
                                      <p:cBhvr>
                                        <p:cTn id="64" dur="500"/>
                                        <p:tgtEl>
                                          <p:spTgt spid="182288"/>
                                        </p:tgtEl>
                                      </p:cBhvr>
                                    </p:animEffect>
                                  </p:childTnLst>
                                </p:cTn>
                              </p:par>
                            </p:childTnLst>
                          </p:cTn>
                        </p:par>
                        <p:par>
                          <p:cTn id="65" fill="hold">
                            <p:stCondLst>
                              <p:cond delay="5000"/>
                            </p:stCondLst>
                            <p:childTnLst>
                              <p:par>
                                <p:cTn id="66" presetID="2" presetClass="entr" presetSubtype="4" fill="hold" grpId="0" nodeType="afterEffect">
                                  <p:stCondLst>
                                    <p:cond delay="0"/>
                                  </p:stCondLst>
                                  <p:childTnLst>
                                    <p:set>
                                      <p:cBhvr>
                                        <p:cTn id="67" dur="1" fill="hold">
                                          <p:stCondLst>
                                            <p:cond delay="0"/>
                                          </p:stCondLst>
                                        </p:cTn>
                                        <p:tgtEl>
                                          <p:spTgt spid="182274"/>
                                        </p:tgtEl>
                                        <p:attrNameLst>
                                          <p:attrName>style.visibility</p:attrName>
                                        </p:attrNameLst>
                                      </p:cBhvr>
                                      <p:to>
                                        <p:strVal val="visible"/>
                                      </p:to>
                                    </p:set>
                                    <p:anim calcmode="lin" valueType="num">
                                      <p:cBhvr>
                                        <p:cTn id="68" dur="500" fill="hold"/>
                                        <p:tgtEl>
                                          <p:spTgt spid="182274"/>
                                        </p:tgtEl>
                                        <p:attrNameLst>
                                          <p:attrName>ppt_x</p:attrName>
                                        </p:attrNameLst>
                                      </p:cBhvr>
                                      <p:tavLst>
                                        <p:tav tm="0">
                                          <p:val>
                                            <p:strVal val="#ppt_x"/>
                                          </p:val>
                                        </p:tav>
                                        <p:tav tm="100000">
                                          <p:val>
                                            <p:strVal val="#ppt_x"/>
                                          </p:val>
                                        </p:tav>
                                      </p:tavLst>
                                    </p:anim>
                                    <p:anim calcmode="lin" valueType="num">
                                      <p:cBhvr>
                                        <p:cTn id="69" dur="500" fill="hold"/>
                                        <p:tgtEl>
                                          <p:spTgt spid="182274"/>
                                        </p:tgtEl>
                                        <p:attrNameLst>
                                          <p:attrName>ppt_y</p:attrName>
                                        </p:attrNameLst>
                                      </p:cBhvr>
                                      <p:tavLst>
                                        <p:tav tm="0">
                                          <p:val>
                                            <p:strVal val="1+#ppt_h/2"/>
                                          </p:val>
                                        </p:tav>
                                        <p:tav tm="100000">
                                          <p:val>
                                            <p:strVal val="#ppt_y"/>
                                          </p:val>
                                        </p:tav>
                                      </p:tavLst>
                                    </p:anim>
                                  </p:childTnLst>
                                </p:cTn>
                              </p:par>
                            </p:childTnLst>
                          </p:cTn>
                        </p:par>
                        <p:par>
                          <p:cTn id="70" fill="hold">
                            <p:stCondLst>
                              <p:cond delay="5500"/>
                            </p:stCondLst>
                            <p:childTnLst>
                              <p:par>
                                <p:cTn id="71" presetID="2" presetClass="entr" presetSubtype="4" fill="hold" grpId="0" nodeType="afterEffect">
                                  <p:stCondLst>
                                    <p:cond delay="0"/>
                                  </p:stCondLst>
                                  <p:childTnLst>
                                    <p:set>
                                      <p:cBhvr>
                                        <p:cTn id="72" dur="1" fill="hold">
                                          <p:stCondLst>
                                            <p:cond delay="0"/>
                                          </p:stCondLst>
                                        </p:cTn>
                                        <p:tgtEl>
                                          <p:spTgt spid="182282"/>
                                        </p:tgtEl>
                                        <p:attrNameLst>
                                          <p:attrName>style.visibility</p:attrName>
                                        </p:attrNameLst>
                                      </p:cBhvr>
                                      <p:to>
                                        <p:strVal val="visible"/>
                                      </p:to>
                                    </p:set>
                                    <p:anim calcmode="lin" valueType="num">
                                      <p:cBhvr>
                                        <p:cTn id="73" dur="500" fill="hold"/>
                                        <p:tgtEl>
                                          <p:spTgt spid="182282"/>
                                        </p:tgtEl>
                                        <p:attrNameLst>
                                          <p:attrName>ppt_x</p:attrName>
                                        </p:attrNameLst>
                                      </p:cBhvr>
                                      <p:tavLst>
                                        <p:tav tm="0">
                                          <p:val>
                                            <p:strVal val="#ppt_x"/>
                                          </p:val>
                                        </p:tav>
                                        <p:tav tm="100000">
                                          <p:val>
                                            <p:strVal val="#ppt_x"/>
                                          </p:val>
                                        </p:tav>
                                      </p:tavLst>
                                    </p:anim>
                                    <p:anim calcmode="lin" valueType="num">
                                      <p:cBhvr>
                                        <p:cTn id="74" dur="500" fill="hold"/>
                                        <p:tgtEl>
                                          <p:spTgt spid="182282"/>
                                        </p:tgtEl>
                                        <p:attrNameLst>
                                          <p:attrName>ppt_y</p:attrName>
                                        </p:attrNameLst>
                                      </p:cBhvr>
                                      <p:tavLst>
                                        <p:tav tm="0">
                                          <p:val>
                                            <p:strVal val="1+#ppt_h/2"/>
                                          </p:val>
                                        </p:tav>
                                        <p:tav tm="100000">
                                          <p:val>
                                            <p:strVal val="#ppt_y"/>
                                          </p:val>
                                        </p:tav>
                                      </p:tavLst>
                                    </p:anim>
                                  </p:childTnLst>
                                </p:cTn>
                              </p:par>
                            </p:childTnLst>
                          </p:cTn>
                        </p:par>
                        <p:par>
                          <p:cTn id="75" fill="hold">
                            <p:stCondLst>
                              <p:cond delay="6000"/>
                            </p:stCondLst>
                            <p:childTnLst>
                              <p:par>
                                <p:cTn id="76" presetID="53" presetClass="entr" presetSubtype="16" fill="hold" grpId="0" nodeType="afterEffect">
                                  <p:stCondLst>
                                    <p:cond delay="0"/>
                                  </p:stCondLst>
                                  <p:childTnLst>
                                    <p:set>
                                      <p:cBhvr>
                                        <p:cTn id="77" dur="1" fill="hold">
                                          <p:stCondLst>
                                            <p:cond delay="0"/>
                                          </p:stCondLst>
                                        </p:cTn>
                                        <p:tgtEl>
                                          <p:spTgt spid="182281"/>
                                        </p:tgtEl>
                                        <p:attrNameLst>
                                          <p:attrName>style.visibility</p:attrName>
                                        </p:attrNameLst>
                                      </p:cBhvr>
                                      <p:to>
                                        <p:strVal val="visible"/>
                                      </p:to>
                                    </p:set>
                                    <p:anim calcmode="lin" valueType="num">
                                      <p:cBhvr>
                                        <p:cTn id="78" dur="500" fill="hold"/>
                                        <p:tgtEl>
                                          <p:spTgt spid="182281"/>
                                        </p:tgtEl>
                                        <p:attrNameLst>
                                          <p:attrName>ppt_w</p:attrName>
                                        </p:attrNameLst>
                                      </p:cBhvr>
                                      <p:tavLst>
                                        <p:tav tm="0">
                                          <p:val>
                                            <p:fltVal val="0"/>
                                          </p:val>
                                        </p:tav>
                                        <p:tav tm="100000">
                                          <p:val>
                                            <p:strVal val="#ppt_w"/>
                                          </p:val>
                                        </p:tav>
                                      </p:tavLst>
                                    </p:anim>
                                    <p:anim calcmode="lin" valueType="num">
                                      <p:cBhvr>
                                        <p:cTn id="79" dur="500" fill="hold"/>
                                        <p:tgtEl>
                                          <p:spTgt spid="182281"/>
                                        </p:tgtEl>
                                        <p:attrNameLst>
                                          <p:attrName>ppt_h</p:attrName>
                                        </p:attrNameLst>
                                      </p:cBhvr>
                                      <p:tavLst>
                                        <p:tav tm="0">
                                          <p:val>
                                            <p:fltVal val="0"/>
                                          </p:val>
                                        </p:tav>
                                        <p:tav tm="100000">
                                          <p:val>
                                            <p:strVal val="#ppt_h"/>
                                          </p:val>
                                        </p:tav>
                                      </p:tavLst>
                                    </p:anim>
                                    <p:animEffect transition="in" filter="fade">
                                      <p:cBhvr>
                                        <p:cTn id="80" dur="500"/>
                                        <p:tgtEl>
                                          <p:spTgt spid="182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82274" grpId="0" bldLvl="0" animBg="1"/>
      <p:bldP spid="182276" grpId="0" bldLvl="0" animBg="1"/>
      <p:bldP spid="182277" grpId="0"/>
      <p:bldP spid="182278" grpId="0"/>
      <p:bldP spid="182279" grpId="0" bldLvl="0" animBg="1"/>
      <p:bldP spid="182281" grpId="0"/>
      <p:bldP spid="182282" grpId="0"/>
      <p:bldP spid="182287" grpId="0" bldLvl="0" animBg="1"/>
      <p:bldP spid="18228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1602" name="图片 1"/>
          <p:cNvPicPr>
            <a:picLocks noChangeAspect="1"/>
          </p:cNvPicPr>
          <p:nvPr/>
        </p:nvPicPr>
        <p:blipFill>
          <a:blip r:embed="rId2"/>
          <a:srcRect l="14931" t="4521" r="17717" b="136"/>
          <a:stretch>
            <a:fillRect/>
          </a:stretch>
        </p:blipFill>
        <p:spPr>
          <a:xfrm>
            <a:off x="5734685" y="767080"/>
            <a:ext cx="3417570" cy="4381500"/>
          </a:xfrm>
          <a:prstGeom prst="rect">
            <a:avLst/>
          </a:prstGeom>
          <a:noFill/>
          <a:ln w="9525">
            <a:noFill/>
          </a:ln>
        </p:spPr>
      </p:pic>
      <p:sp>
        <p:nvSpPr>
          <p:cNvPr id="281603" name="矩形 8"/>
          <p:cNvSpPr/>
          <p:nvPr/>
        </p:nvSpPr>
        <p:spPr>
          <a:xfrm>
            <a:off x="229235" y="1050925"/>
            <a:ext cx="4796790" cy="3138170"/>
          </a:xfrm>
          <a:prstGeom prst="rect">
            <a:avLst/>
          </a:prstGeom>
          <a:noFill/>
          <a:ln w="9525">
            <a:noFill/>
            <a:miter/>
          </a:ln>
        </p:spPr>
        <p:txBody>
          <a:bodyPr wrap="square" anchor="t">
            <a:spAutoFit/>
          </a:bodyPr>
          <a:lstStyle/>
          <a:p>
            <a:pPr lvl="0" fontAlgn="base">
              <a:lnSpc>
                <a:spcPct val="200000"/>
              </a:lnSpc>
            </a:pPr>
            <a:r>
              <a:rPr lang="en-US" altLang="x-none" sz="1095" strike="noStrike" noProof="1">
                <a:solidFill>
                  <a:schemeClr val="tx1"/>
                </a:solidFill>
                <a:latin typeface="Arial Unicode MS" panose="020B0604020202020204" charset="-122"/>
                <a:ea typeface="Arial Unicode MS" panose="020B0604020202020204" charset="-122"/>
                <a:cs typeface="Arial Unicode MS" panose="020B0604020202020204" charset="-122"/>
                <a:sym typeface="Microsoft YaHei" panose="020B0503020204020204" charset="-122"/>
              </a:rPr>
              <a:t>There are a number of techniques and complex algorithms used to command and train machines to perform sentiment analysis. There are pros and cons to each. But, used together, they can provide exceptional results.</a:t>
            </a:r>
          </a:p>
          <a:p>
            <a:pPr lvl="0" fontAlgn="base">
              <a:lnSpc>
                <a:spcPct val="200000"/>
              </a:lnSpc>
            </a:pPr>
            <a:r>
              <a:rPr lang="en-US" altLang="x-none" sz="1095" strike="noStrike" noProof="1">
                <a:solidFill>
                  <a:schemeClr val="tx1"/>
                </a:solidFill>
                <a:latin typeface="Arial Unicode MS" panose="020B0604020202020204" charset="-122"/>
                <a:ea typeface="Arial Unicode MS" panose="020B0604020202020204" charset="-122"/>
                <a:cs typeface="Arial Unicode MS" panose="020B0604020202020204" charset="-122"/>
                <a:sym typeface="Microsoft YaHei" panose="020B0503020204020204" charset="-122"/>
              </a:rPr>
              <a:t>Naive Bayes</a:t>
            </a:r>
          </a:p>
          <a:p>
            <a:pPr lvl="0" fontAlgn="base">
              <a:lnSpc>
                <a:spcPct val="200000"/>
              </a:lnSpc>
            </a:pPr>
            <a:r>
              <a:rPr lang="en-US" altLang="x-none" sz="1095" strike="noStrike" noProof="1">
                <a:solidFill>
                  <a:schemeClr val="tx1"/>
                </a:solidFill>
                <a:latin typeface="Arial Unicode MS" panose="020B0604020202020204" charset="-122"/>
                <a:ea typeface="Arial Unicode MS" panose="020B0604020202020204" charset="-122"/>
                <a:cs typeface="Arial Unicode MS" panose="020B0604020202020204" charset="-122"/>
                <a:sym typeface="Microsoft YaHei" panose="020B0503020204020204" charset="-122"/>
              </a:rPr>
              <a:t>Naive Bayes is a fairly simple group of probabilistic algorithms that, for sentiment analysis classification, assigns a probability that a given word or phrase should be considered positive or negative.
</a:t>
            </a:r>
          </a:p>
        </p:txBody>
      </p:sp>
      <p:sp>
        <p:nvSpPr>
          <p:cNvPr id="9219" name="Text Box 3"/>
          <p:cNvSpPr txBox="1"/>
          <p:nvPr/>
        </p:nvSpPr>
        <p:spPr>
          <a:xfrm>
            <a:off x="229235" y="462598"/>
            <a:ext cx="3781425" cy="427990"/>
          </a:xfrm>
          <a:prstGeom prst="rect">
            <a:avLst/>
          </a:prstGeom>
          <a:noFill/>
          <a:ln w="9525">
            <a:noFill/>
            <a:miter/>
          </a:ln>
        </p:spPr>
        <p:txBody>
          <a:bodyPr wrap="square">
            <a:spAutoFit/>
          </a:bodyPr>
          <a:lstStyle>
            <a:lvl1pPr marL="342900" lvl="0" indent="-342900" algn="l" defTabSz="914400" eaLnBrk="0" fontAlgn="base" latinLnBrk="0" hangingPunct="0">
              <a:spcBef>
                <a:spcPct val="20000"/>
              </a:spcBef>
              <a:spcAft>
                <a:spcPct val="0"/>
              </a:spcAft>
              <a:buChar char="•"/>
              <a:defRPr sz="3200" b="0" i="0" u="none" kern="1200" baseline="0">
                <a:solidFill>
                  <a:srgbClr val="89D2D9"/>
                </a:solidFill>
                <a:latin typeface="Arial" panose="020B0604020202020204" pitchFamily="34" charset="0"/>
                <a:ea typeface="黑体" panose="02010609060101010101" pitchFamily="49" charset="-122"/>
              </a:defRPr>
            </a:lvl1pPr>
            <a:lvl2pPr marL="742950" lvl="1" indent="-285750" algn="l" defTabSz="914400" eaLnBrk="0" fontAlgn="base" latinLnBrk="0" hangingPunct="0">
              <a:spcBef>
                <a:spcPct val="20000"/>
              </a:spcBef>
              <a:spcAft>
                <a:spcPct val="0"/>
              </a:spcAft>
              <a:buChar char="–"/>
              <a:defRPr sz="2800" b="0" i="0" u="none" kern="1200" baseline="0">
                <a:solidFill>
                  <a:srgbClr val="89D2D9"/>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rgbClr val="89D2D9"/>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rgbClr val="89D2D9"/>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rgbClr val="89D2D9"/>
                </a:solidFill>
                <a:latin typeface="+mn-lt"/>
                <a:ea typeface="+mn-ea"/>
                <a:cs typeface="+mn-cs"/>
              </a:defRPr>
            </a:lvl5pPr>
          </a:lstStyle>
          <a:p>
            <a:pPr marL="0" indent="0" algn="l" fontAlgn="base">
              <a:buNone/>
            </a:pPr>
            <a:r>
              <a:rPr lang="en-IN" altLang="en-US" sz="2190" strike="noStrike" cap="small" noProof="1">
                <a:solidFill>
                  <a:srgbClr val="FF9900"/>
                </a:solidFill>
                <a:latin typeface="Arial Unicode MS" panose="020B0604020202020204" charset="-122"/>
                <a:ea typeface="Arial Unicode MS" panose="020B0604020202020204" charset="-122"/>
                <a:cs typeface="Arial Unicode MS" panose="020B0604020202020204" charset="-122"/>
                <a:sym typeface="+mn-ea"/>
              </a:rPr>
              <a:t>machine learning</a:t>
            </a:r>
          </a:p>
        </p:txBody>
      </p:sp>
      <p:sp>
        <p:nvSpPr>
          <p:cNvPr id="280581" name="矩形 3"/>
          <p:cNvSpPr/>
          <p:nvPr/>
        </p:nvSpPr>
        <p:spPr>
          <a:xfrm>
            <a:off x="8240713" y="4348163"/>
            <a:ext cx="608013" cy="417513"/>
          </a:xfrm>
          <a:prstGeom prst="rect">
            <a:avLst/>
          </a:prstGeom>
          <a:solidFill>
            <a:srgbClr val="FFCD00"/>
          </a:solidFill>
          <a:ln w="12700">
            <a:noFill/>
            <a:miter/>
          </a:ln>
        </p:spPr>
        <p:txBody>
          <a:bodyPr anchor="ctr"/>
          <a:lstStyle/>
          <a:p>
            <a:pPr lvl="0" algn="ctr" fontAlgn="base"/>
            <a:endParaRPr lang="zh-CN" altLang="en-US" sz="1875" strike="noStrike" noProof="1">
              <a:latin typeface="Arial Unicode MS" panose="020B0604020202020204" charset="-122"/>
              <a:ea typeface="Arial Unicode MS" panose="020B0604020202020204" charset="-122"/>
            </a:endParaRPr>
          </a:p>
        </p:txBody>
      </p:sp>
      <p:pic>
        <p:nvPicPr>
          <p:cNvPr id="2" name="Picture 1"/>
          <p:cNvPicPr>
            <a:picLocks noChangeAspect="1"/>
          </p:cNvPicPr>
          <p:nvPr/>
        </p:nvPicPr>
        <p:blipFill>
          <a:blip r:embed="rId3"/>
          <a:stretch>
            <a:fillRect/>
          </a:stretch>
        </p:blipFill>
        <p:spPr>
          <a:xfrm>
            <a:off x="273685" y="3954145"/>
            <a:ext cx="3692525" cy="106743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81602"/>
                                        </p:tgtEl>
                                        <p:attrNameLst>
                                          <p:attrName>style.visibility</p:attrName>
                                        </p:attrNameLst>
                                      </p:cBhvr>
                                      <p:to>
                                        <p:strVal val="visible"/>
                                      </p:to>
                                    </p:set>
                                    <p:animEffect transition="in" filter="blinds(horizontal)">
                                      <p:cBhvr>
                                        <p:cTn id="7" dur="500"/>
                                        <p:tgtEl>
                                          <p:spTgt spid="281602"/>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9219"/>
                                        </p:tgtEl>
                                        <p:attrNameLst>
                                          <p:attrName>style.visibility</p:attrName>
                                        </p:attrNameLst>
                                      </p:cBhvr>
                                      <p:to>
                                        <p:strVal val="visible"/>
                                      </p:to>
                                    </p:set>
                                    <p:anim calcmode="lin" valueType="num">
                                      <p:cBhvr>
                                        <p:cTn id="11" dur="500" fill="hold"/>
                                        <p:tgtEl>
                                          <p:spTgt spid="9219"/>
                                        </p:tgtEl>
                                        <p:attrNameLst>
                                          <p:attrName>ppt_w</p:attrName>
                                        </p:attrNameLst>
                                      </p:cBhvr>
                                      <p:tavLst>
                                        <p:tav tm="0">
                                          <p:val>
                                            <p:fltVal val="0"/>
                                          </p:val>
                                        </p:tav>
                                        <p:tav tm="100000">
                                          <p:val>
                                            <p:strVal val="#ppt_w"/>
                                          </p:val>
                                        </p:tav>
                                      </p:tavLst>
                                    </p:anim>
                                    <p:anim calcmode="lin" valueType="num">
                                      <p:cBhvr>
                                        <p:cTn id="12" dur="500" fill="hold"/>
                                        <p:tgtEl>
                                          <p:spTgt spid="9219"/>
                                        </p:tgtEl>
                                        <p:attrNameLst>
                                          <p:attrName>ppt_h</p:attrName>
                                        </p:attrNameLst>
                                      </p:cBhvr>
                                      <p:tavLst>
                                        <p:tav tm="0">
                                          <p:val>
                                            <p:fltVal val="0"/>
                                          </p:val>
                                        </p:tav>
                                        <p:tav tm="100000">
                                          <p:val>
                                            <p:strVal val="#ppt_h"/>
                                          </p:val>
                                        </p:tav>
                                      </p:tavLst>
                                    </p:anim>
                                    <p:anim calcmode="lin" valueType="num">
                                      <p:cBhvr>
                                        <p:cTn id="13" dur="500" fill="hold"/>
                                        <p:tgtEl>
                                          <p:spTgt spid="9219"/>
                                        </p:tgtEl>
                                        <p:attrNameLst>
                                          <p:attrName>style.rotation</p:attrName>
                                        </p:attrNameLst>
                                      </p:cBhvr>
                                      <p:tavLst>
                                        <p:tav tm="0">
                                          <p:val>
                                            <p:fltVal val="360"/>
                                          </p:val>
                                        </p:tav>
                                        <p:tav tm="100000">
                                          <p:val>
                                            <p:fltVal val="0"/>
                                          </p:val>
                                        </p:tav>
                                      </p:tavLst>
                                    </p:anim>
                                    <p:animEffect transition="in" filter="fade">
                                      <p:cBhvr>
                                        <p:cTn id="14" dur="500"/>
                                        <p:tgtEl>
                                          <p:spTgt spid="9219"/>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281603"/>
                                        </p:tgtEl>
                                        <p:attrNameLst>
                                          <p:attrName>style.visibility</p:attrName>
                                        </p:attrNameLst>
                                      </p:cBhvr>
                                      <p:to>
                                        <p:strVal val="visible"/>
                                      </p:to>
                                    </p:set>
                                    <p:anim calcmode="lin" valueType="num">
                                      <p:cBhvr>
                                        <p:cTn id="18" dur="500" fill="hold"/>
                                        <p:tgtEl>
                                          <p:spTgt spid="281603"/>
                                        </p:tgtEl>
                                        <p:attrNameLst>
                                          <p:attrName>ppt_w</p:attrName>
                                        </p:attrNameLst>
                                      </p:cBhvr>
                                      <p:tavLst>
                                        <p:tav tm="0">
                                          <p:val>
                                            <p:fltVal val="0"/>
                                          </p:val>
                                        </p:tav>
                                        <p:tav tm="100000">
                                          <p:val>
                                            <p:strVal val="#ppt_w"/>
                                          </p:val>
                                        </p:tav>
                                      </p:tavLst>
                                    </p:anim>
                                    <p:anim calcmode="lin" valueType="num">
                                      <p:cBhvr>
                                        <p:cTn id="19" dur="500" fill="hold"/>
                                        <p:tgtEl>
                                          <p:spTgt spid="281603"/>
                                        </p:tgtEl>
                                        <p:attrNameLst>
                                          <p:attrName>ppt_h</p:attrName>
                                        </p:attrNameLst>
                                      </p:cBhvr>
                                      <p:tavLst>
                                        <p:tav tm="0">
                                          <p:val>
                                            <p:fltVal val="0"/>
                                          </p:val>
                                        </p:tav>
                                        <p:tav tm="100000">
                                          <p:val>
                                            <p:strVal val="#ppt_h"/>
                                          </p:val>
                                        </p:tav>
                                      </p:tavLst>
                                    </p:anim>
                                    <p:anim calcmode="lin" valueType="num">
                                      <p:cBhvr>
                                        <p:cTn id="20" dur="500" fill="hold"/>
                                        <p:tgtEl>
                                          <p:spTgt spid="281603"/>
                                        </p:tgtEl>
                                        <p:attrNameLst>
                                          <p:attrName>style.rotation</p:attrName>
                                        </p:attrNameLst>
                                      </p:cBhvr>
                                      <p:tavLst>
                                        <p:tav tm="0">
                                          <p:val>
                                            <p:fltVal val="360"/>
                                          </p:val>
                                        </p:tav>
                                        <p:tav tm="100000">
                                          <p:val>
                                            <p:fltVal val="0"/>
                                          </p:val>
                                        </p:tav>
                                      </p:tavLst>
                                    </p:anim>
                                    <p:animEffect transition="in" filter="fade">
                                      <p:cBhvr>
                                        <p:cTn id="21" dur="500"/>
                                        <p:tgtEl>
                                          <p:spTgt spid="281603"/>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280581"/>
                                        </p:tgtEl>
                                        <p:attrNameLst>
                                          <p:attrName>style.visibility</p:attrName>
                                        </p:attrNameLst>
                                      </p:cBhvr>
                                      <p:to>
                                        <p:strVal val="visible"/>
                                      </p:to>
                                    </p:set>
                                    <p:anim calcmode="lin" valueType="num">
                                      <p:cBhvr>
                                        <p:cTn id="25" dur="500" fill="hold"/>
                                        <p:tgtEl>
                                          <p:spTgt spid="280581"/>
                                        </p:tgtEl>
                                        <p:attrNameLst>
                                          <p:attrName>ppt_w</p:attrName>
                                        </p:attrNameLst>
                                      </p:cBhvr>
                                      <p:tavLst>
                                        <p:tav tm="0">
                                          <p:val>
                                            <p:fltVal val="0"/>
                                          </p:val>
                                        </p:tav>
                                        <p:tav tm="100000">
                                          <p:val>
                                            <p:strVal val="#ppt_w"/>
                                          </p:val>
                                        </p:tav>
                                      </p:tavLst>
                                    </p:anim>
                                    <p:anim calcmode="lin" valueType="num">
                                      <p:cBhvr>
                                        <p:cTn id="26" dur="500" fill="hold"/>
                                        <p:tgtEl>
                                          <p:spTgt spid="280581"/>
                                        </p:tgtEl>
                                        <p:attrNameLst>
                                          <p:attrName>ppt_h</p:attrName>
                                        </p:attrNameLst>
                                      </p:cBhvr>
                                      <p:tavLst>
                                        <p:tav tm="0">
                                          <p:val>
                                            <p:fltVal val="0"/>
                                          </p:val>
                                        </p:tav>
                                        <p:tav tm="100000">
                                          <p:val>
                                            <p:strVal val="#ppt_h"/>
                                          </p:val>
                                        </p:tav>
                                      </p:tavLst>
                                    </p:anim>
                                    <p:anim calcmode="lin" valueType="num">
                                      <p:cBhvr>
                                        <p:cTn id="27" dur="500" fill="hold"/>
                                        <p:tgtEl>
                                          <p:spTgt spid="280581"/>
                                        </p:tgtEl>
                                        <p:attrNameLst>
                                          <p:attrName>style.rotation</p:attrName>
                                        </p:attrNameLst>
                                      </p:cBhvr>
                                      <p:tavLst>
                                        <p:tav tm="0">
                                          <p:val>
                                            <p:fltVal val="360"/>
                                          </p:val>
                                        </p:tav>
                                        <p:tav tm="100000">
                                          <p:val>
                                            <p:fltVal val="0"/>
                                          </p:val>
                                        </p:tav>
                                      </p:tavLst>
                                    </p:anim>
                                    <p:animEffect transition="in" filter="fade">
                                      <p:cBhvr>
                                        <p:cTn id="28" dur="500"/>
                                        <p:tgtEl>
                                          <p:spTgt spid="280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p:bldP spid="9219" grpId="0"/>
      <p:bldP spid="28058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4373" name="组合 48"/>
          <p:cNvGrpSpPr/>
          <p:nvPr/>
        </p:nvGrpSpPr>
        <p:grpSpPr>
          <a:xfrm>
            <a:off x="7875588" y="300038"/>
            <a:ext cx="846137" cy="846137"/>
            <a:chOff x="1758" y="973"/>
            <a:chExt cx="937" cy="937"/>
          </a:xfrm>
        </p:grpSpPr>
        <p:sp>
          <p:nvSpPr>
            <p:cNvPr id="16" name="椭圆 15"/>
            <p:cNvSpPr/>
            <p:nvPr/>
          </p:nvSpPr>
          <p:spPr>
            <a:xfrm>
              <a:off x="1758" y="973"/>
              <a:ext cx="937" cy="937"/>
            </a:xfrm>
            <a:prstGeom prst="ellips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39076"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rect l="0" t="0" r="0" b="0"/>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lstStyle/>
            <a:p>
              <a:pPr fontAlgn="base"/>
              <a:endParaRPr lang="zh-CN" altLang="en-US" sz="1405" strike="noStrike" noProof="1">
                <a:ea typeface="Arial Unicode MS" panose="020B0604020202020204" charset="-122"/>
              </a:endParaRPr>
            </a:p>
          </p:txBody>
        </p:sp>
      </p:grpSp>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4" name="Copyright Notice"/>
          <p:cNvSpPr/>
          <p:nvPr/>
        </p:nvSpPr>
        <p:spPr bwMode="auto">
          <a:xfrm>
            <a:off x="2127250" y="276225"/>
            <a:ext cx="547052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strike="noStrike" cap="small" noProof="1">
                <a:solidFill>
                  <a:srgbClr val="FF9900"/>
                </a:solidFill>
                <a:latin typeface="Arial Unicode MS" panose="020B0604020202020204" charset="-122"/>
                <a:ea typeface="Arial Unicode MS" panose="020B0604020202020204" charset="-122"/>
              </a:rPr>
              <a:t>contd..</a:t>
            </a:r>
          </a:p>
        </p:txBody>
      </p:sp>
      <p:sp>
        <p:nvSpPr>
          <p:cNvPr id="18" name="Text Box 3"/>
          <p:cNvSpPr txBox="1"/>
          <p:nvPr/>
        </p:nvSpPr>
        <p:spPr>
          <a:xfrm>
            <a:off x="4587875" y="2136775"/>
            <a:ext cx="3922713" cy="337185"/>
          </a:xfrm>
          <a:prstGeom prst="rect">
            <a:avLst/>
          </a:prstGeom>
          <a:noFill/>
          <a:ln w="9525">
            <a:noFill/>
            <a:miter/>
          </a:ln>
        </p:spPr>
        <p:txBody>
          <a:bodyPr wrap="square">
            <a:spAutoFit/>
          </a:bodyPr>
          <a:lstStyle>
            <a:lvl1pPr marL="342900" lvl="0" indent="-342900" algn="l" defTabSz="914400" eaLnBrk="0" fontAlgn="base" latinLnBrk="0" hangingPunct="0">
              <a:spcBef>
                <a:spcPct val="20000"/>
              </a:spcBef>
              <a:spcAft>
                <a:spcPct val="0"/>
              </a:spcAft>
              <a:buChar char="•"/>
              <a:defRPr sz="3200" b="0" i="0" u="none" kern="1200" baseline="0">
                <a:solidFill>
                  <a:srgbClr val="89D2D9"/>
                </a:solidFill>
                <a:latin typeface="Arial" panose="020B0604020202020204" pitchFamily="34" charset="0"/>
                <a:ea typeface="黑体" panose="02010609060101010101" pitchFamily="49" charset="-122"/>
              </a:defRPr>
            </a:lvl1pPr>
            <a:lvl2pPr marL="742950" lvl="1" indent="-285750" algn="l" defTabSz="914400" eaLnBrk="0" fontAlgn="base" latinLnBrk="0" hangingPunct="0">
              <a:spcBef>
                <a:spcPct val="20000"/>
              </a:spcBef>
              <a:spcAft>
                <a:spcPct val="0"/>
              </a:spcAft>
              <a:buChar char="–"/>
              <a:defRPr sz="2800" b="0" i="0" u="none" kern="1200" baseline="0">
                <a:solidFill>
                  <a:srgbClr val="89D2D9"/>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rgbClr val="89D2D9"/>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rgbClr val="89D2D9"/>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rgbClr val="89D2D9"/>
                </a:solidFill>
                <a:latin typeface="+mn-lt"/>
                <a:ea typeface="+mn-ea"/>
                <a:cs typeface="+mn-cs"/>
              </a:defRPr>
            </a:lvl5pPr>
          </a:lstStyle>
          <a:p>
            <a:pPr marL="0" indent="0" algn="dist" fontAlgn="base">
              <a:buNone/>
            </a:pPr>
            <a:r>
              <a:rPr lang="en-IN" altLang="en-US" sz="1600" strike="noStrike" cap="small" noProof="1">
                <a:solidFill>
                  <a:schemeClr val="tx1"/>
                </a:solidFill>
                <a:latin typeface="Arial Unicode MS" panose="020B0604020202020204" charset="-122"/>
                <a:ea typeface="Arial Unicode MS" panose="020B0604020202020204" charset="-122"/>
                <a:cs typeface="Arial Unicode MS" panose="020B0604020202020204" charset="-122"/>
                <a:sym typeface="+mn-ea"/>
              </a:rPr>
              <a:t>Support Vector Machines (SVM)</a:t>
            </a:r>
          </a:p>
        </p:txBody>
      </p:sp>
      <p:sp>
        <p:nvSpPr>
          <p:cNvPr id="46086" name="文本框 4"/>
          <p:cNvSpPr txBox="1"/>
          <p:nvPr/>
        </p:nvSpPr>
        <p:spPr>
          <a:xfrm>
            <a:off x="3670300" y="3001963"/>
            <a:ext cx="4854575" cy="1476375"/>
          </a:xfrm>
          <a:prstGeom prst="rect">
            <a:avLst/>
          </a:prstGeom>
          <a:noFill/>
          <a:ln w="9525">
            <a:noFill/>
          </a:ln>
        </p:spPr>
        <p:txBody>
          <a:bodyPr wrap="square" anchor="t">
            <a:spAutoFit/>
          </a:bodyPr>
          <a:lstStyle/>
          <a:p>
            <a:pPr>
              <a:lnSpc>
                <a:spcPct val="150000"/>
              </a:lnSpc>
            </a:pPr>
            <a:endParaRPr lang="en-US" altLang="en-US" sz="1200" dirty="0">
              <a:latin typeface="Arial Unicode MS" panose="020B0604020202020204" charset="-122"/>
              <a:ea typeface="Arial Unicode MS" panose="020B0604020202020204" charset="-122"/>
              <a:sym typeface="SimSun" panose="02010600030101010101" pitchFamily="2" charset="-122"/>
            </a:endParaRPr>
          </a:p>
          <a:p>
            <a:pPr>
              <a:lnSpc>
                <a:spcPct val="150000"/>
              </a:lnSpc>
            </a:pPr>
            <a:r>
              <a:rPr lang="en-US" altLang="en-US" sz="1200" dirty="0">
                <a:latin typeface="Arial Unicode MS" panose="020B0604020202020204" charset="-122"/>
                <a:ea typeface="Arial Unicode MS" panose="020B0604020202020204" charset="-122"/>
                <a:sym typeface="SimSun" panose="02010600030101010101" pitchFamily="2" charset="-122"/>
              </a:rPr>
              <a:t>A support vector machine is another supervised machine learning model, similar to linear regression but more advanced. SVM uses algorithms to train and classify text within our sentiment polarity model, taking it a step beyond X/Y prediction.</a:t>
            </a:r>
          </a:p>
        </p:txBody>
      </p:sp>
      <p:sp>
        <p:nvSpPr>
          <p:cNvPr id="20" name="矩形 19"/>
          <p:cNvSpPr/>
          <p:nvPr/>
        </p:nvSpPr>
        <p:spPr>
          <a:xfrm>
            <a:off x="3670300" y="2571750"/>
            <a:ext cx="914400" cy="98425"/>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cxnSp>
        <p:nvCxnSpPr>
          <p:cNvPr id="21" name="直接连接符 20"/>
          <p:cNvCxnSpPr/>
          <p:nvPr/>
        </p:nvCxnSpPr>
        <p:spPr>
          <a:xfrm>
            <a:off x="4579938" y="2620963"/>
            <a:ext cx="217487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pic>
        <p:nvPicPr>
          <p:cNvPr id="5" name="Picture 4"/>
          <p:cNvPicPr>
            <a:picLocks noChangeAspect="1"/>
          </p:cNvPicPr>
          <p:nvPr/>
        </p:nvPicPr>
        <p:blipFill>
          <a:blip r:embed="rId2"/>
          <a:stretch>
            <a:fillRect/>
          </a:stretch>
        </p:blipFill>
        <p:spPr>
          <a:xfrm>
            <a:off x="365760" y="1711960"/>
            <a:ext cx="3047365" cy="273748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0-#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314373"/>
                                        </p:tgtEl>
                                        <p:attrNameLst>
                                          <p:attrName>style.visibility</p:attrName>
                                        </p:attrNameLst>
                                      </p:cBhvr>
                                      <p:to>
                                        <p:strVal val="visible"/>
                                      </p:to>
                                    </p:set>
                                    <p:anim calcmode="lin" valueType="num">
                                      <p:cBhvr>
                                        <p:cTn id="12" dur="500" fill="hold"/>
                                        <p:tgtEl>
                                          <p:spTgt spid="314373"/>
                                        </p:tgtEl>
                                        <p:attrNameLst>
                                          <p:attrName>ppt_w</p:attrName>
                                        </p:attrNameLst>
                                      </p:cBhvr>
                                      <p:tavLst>
                                        <p:tav tm="0">
                                          <p:val>
                                            <p:fltVal val="0"/>
                                          </p:val>
                                        </p:tav>
                                        <p:tav tm="100000">
                                          <p:val>
                                            <p:strVal val="#ppt_w"/>
                                          </p:val>
                                        </p:tav>
                                      </p:tavLst>
                                    </p:anim>
                                    <p:anim calcmode="lin" valueType="num">
                                      <p:cBhvr>
                                        <p:cTn id="13" dur="500" fill="hold"/>
                                        <p:tgtEl>
                                          <p:spTgt spid="314373"/>
                                        </p:tgtEl>
                                        <p:attrNameLst>
                                          <p:attrName>ppt_h</p:attrName>
                                        </p:attrNameLst>
                                      </p:cBhvr>
                                      <p:tavLst>
                                        <p:tav tm="0">
                                          <p:val>
                                            <p:fltVal val="0"/>
                                          </p:val>
                                        </p:tav>
                                        <p:tav tm="100000">
                                          <p:val>
                                            <p:strVal val="#ppt_h"/>
                                          </p:val>
                                        </p:tav>
                                      </p:tavLst>
                                    </p:anim>
                                    <p:anim calcmode="lin" valueType="num">
                                      <p:cBhvr>
                                        <p:cTn id="14" dur="500" fill="hold"/>
                                        <p:tgtEl>
                                          <p:spTgt spid="314373"/>
                                        </p:tgtEl>
                                        <p:attrNameLst>
                                          <p:attrName>style.rotation</p:attrName>
                                        </p:attrNameLst>
                                      </p:cBhvr>
                                      <p:tavLst>
                                        <p:tav tm="0">
                                          <p:val>
                                            <p:fltVal val="360"/>
                                          </p:val>
                                        </p:tav>
                                        <p:tav tm="100000">
                                          <p:val>
                                            <p:fltVal val="0"/>
                                          </p:val>
                                        </p:tav>
                                      </p:tavLst>
                                    </p:anim>
                                    <p:animEffect transition="in" filter="fade">
                                      <p:cBhvr>
                                        <p:cTn id="15" dur="500"/>
                                        <p:tgtEl>
                                          <p:spTgt spid="314373"/>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360"/>
                                          </p:val>
                                        </p:tav>
                                        <p:tav tm="100000">
                                          <p:val>
                                            <p:fltVal val="0"/>
                                          </p:val>
                                        </p:tav>
                                      </p:tavLst>
                                    </p:anim>
                                    <p:animEffect transition="in" filter="fade">
                                      <p:cBhvr>
                                        <p:cTn id="22" dur="500"/>
                                        <p:tgtEl>
                                          <p:spTgt spid="4"/>
                                        </p:tgtEl>
                                      </p:cBhvr>
                                    </p:animEffect>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ppt_x</p:attrName>
                                        </p:attrNameLst>
                                      </p:cBhvr>
                                      <p:tavLst>
                                        <p:tav tm="0">
                                          <p:val>
                                            <p:strVal val="1+#ppt_w/2"/>
                                          </p:val>
                                        </p:tav>
                                        <p:tav tm="100000">
                                          <p:val>
                                            <p:strVal val="#ppt_x"/>
                                          </p:val>
                                        </p:tav>
                                      </p:tavLst>
                                    </p:anim>
                                    <p:anim calcmode="lin" valueType="num">
                                      <p:cBhvr>
                                        <p:cTn id="27" dur="500" fill="hold"/>
                                        <p:tgtEl>
                                          <p:spTgt spid="18"/>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2500"/>
                            </p:stCondLst>
                            <p:childTnLst>
                              <p:par>
                                <p:cTn id="35" presetID="2" presetClass="entr" presetSubtype="2"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ppt_x</p:attrName>
                                        </p:attrNameLst>
                                      </p:cBhvr>
                                      <p:tavLst>
                                        <p:tav tm="0">
                                          <p:val>
                                            <p:strVal val="1+#ppt_w/2"/>
                                          </p:val>
                                        </p:tav>
                                        <p:tav tm="100000">
                                          <p:val>
                                            <p:strVal val="#ppt_x"/>
                                          </p:val>
                                        </p:tav>
                                      </p:tavLst>
                                    </p:anim>
                                    <p:anim calcmode="lin" valueType="num">
                                      <p:cBhvr>
                                        <p:cTn id="38" dur="500" fill="hold"/>
                                        <p:tgtEl>
                                          <p:spTgt spid="21"/>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2" fill="hold" grpId="0" nodeType="afterEffect">
                                  <p:stCondLst>
                                    <p:cond delay="0"/>
                                  </p:stCondLst>
                                  <p:childTnLst>
                                    <p:set>
                                      <p:cBhvr>
                                        <p:cTn id="41" dur="1" fill="hold">
                                          <p:stCondLst>
                                            <p:cond delay="0"/>
                                          </p:stCondLst>
                                        </p:cTn>
                                        <p:tgtEl>
                                          <p:spTgt spid="46086"/>
                                        </p:tgtEl>
                                        <p:attrNameLst>
                                          <p:attrName>style.visibility</p:attrName>
                                        </p:attrNameLst>
                                      </p:cBhvr>
                                      <p:to>
                                        <p:strVal val="visible"/>
                                      </p:to>
                                    </p:set>
                                    <p:anim calcmode="lin" valueType="num">
                                      <p:cBhvr>
                                        <p:cTn id="42" dur="500" fill="hold"/>
                                        <p:tgtEl>
                                          <p:spTgt spid="46086"/>
                                        </p:tgtEl>
                                        <p:attrNameLst>
                                          <p:attrName>ppt_x</p:attrName>
                                        </p:attrNameLst>
                                      </p:cBhvr>
                                      <p:tavLst>
                                        <p:tav tm="0">
                                          <p:val>
                                            <p:strVal val="1+#ppt_w/2"/>
                                          </p:val>
                                        </p:tav>
                                        <p:tav tm="100000">
                                          <p:val>
                                            <p:strVal val="#ppt_x"/>
                                          </p:val>
                                        </p:tav>
                                      </p:tavLst>
                                    </p:anim>
                                    <p:anim calcmode="lin" valueType="num">
                                      <p:cBhvr>
                                        <p:cTn id="43" dur="500" fill="hold"/>
                                        <p:tgtEl>
                                          <p:spTgt spid="46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8" grpId="0"/>
      <p:bldP spid="46086" grpId="0"/>
      <p:bldP spid="2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8"/>
          <p:cNvGrpSpPr/>
          <p:nvPr/>
        </p:nvGrpSpPr>
        <p:grpSpPr>
          <a:xfrm>
            <a:off x="371475" y="300038"/>
            <a:ext cx="846138" cy="846137"/>
            <a:chOff x="1758" y="973"/>
            <a:chExt cx="937" cy="937"/>
          </a:xfrm>
        </p:grpSpPr>
        <p:sp>
          <p:nvSpPr>
            <p:cNvPr id="10"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11"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rect l="0" t="0" r="0" b="0"/>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lstStyle/>
            <a:p>
              <a:pPr fontAlgn="base"/>
              <a:endParaRPr lang="zh-CN" altLang="en-US" sz="1405" strike="noStrike" noProof="1">
                <a:ea typeface="Arial Unicode MS" panose="020B0604020202020204" charset="-122"/>
              </a:endParaRPr>
            </a:p>
          </p:txBody>
        </p:sp>
      </p:grpSp>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13" name="Copyright Notice"/>
          <p:cNvSpPr/>
          <p:nvPr/>
        </p:nvSpPr>
        <p:spPr bwMode="auto">
          <a:xfrm>
            <a:off x="1631950" y="276225"/>
            <a:ext cx="547052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fontAlgn="base"/>
            <a:r>
              <a:rPr lang="en-IN" altLang="en-US" sz="2800" b="1" strike="noStrike" cap="small" noProof="1">
                <a:solidFill>
                  <a:srgbClr val="FF9900"/>
                </a:solidFill>
                <a:latin typeface="Arial Unicode MS" panose="020B0604020202020204" charset="-122"/>
                <a:ea typeface="Arial Unicode MS" panose="020B0604020202020204" charset="-122"/>
              </a:rPr>
              <a:t>nlp</a:t>
            </a:r>
          </a:p>
        </p:txBody>
      </p:sp>
      <p:sp>
        <p:nvSpPr>
          <p:cNvPr id="250885" name="直接连接符 7"/>
          <p:cNvSpPr/>
          <p:nvPr/>
        </p:nvSpPr>
        <p:spPr>
          <a:xfrm>
            <a:off x="1325563" y="1839913"/>
            <a:ext cx="0" cy="2371725"/>
          </a:xfrm>
          <a:prstGeom prst="line">
            <a:avLst/>
          </a:prstGeom>
          <a:solidFill>
            <a:schemeClr val="tx1"/>
          </a:solidFill>
          <a:ln w="6350" cap="flat" cmpd="sng">
            <a:solidFill>
              <a:srgbClr val="002748"/>
            </a:solidFill>
            <a:prstDash val="solid"/>
            <a:miter/>
            <a:headEnd type="none" w="med" len="med"/>
            <a:tailEnd type="none" w="med" len="med"/>
          </a:ln>
        </p:spPr>
        <p:txBody>
          <a:bodyPr anchor="t"/>
          <a:lstStyle/>
          <a:p>
            <a:pPr lvl="0" fontAlgn="base"/>
            <a:endParaRPr lang="en-US" altLang="zh-CN" sz="2815" strike="noStrike" noProof="1">
              <a:latin typeface="Arial" panose="020B0604020202020204" pitchFamily="34" charset="0"/>
              <a:ea typeface="Arial Unicode MS" panose="020B0604020202020204" charset="-122"/>
            </a:endParaRPr>
          </a:p>
        </p:txBody>
      </p:sp>
      <p:sp>
        <p:nvSpPr>
          <p:cNvPr id="241670" name="椭圆 2"/>
          <p:cNvSpPr/>
          <p:nvPr/>
        </p:nvSpPr>
        <p:spPr>
          <a:xfrm>
            <a:off x="1254125" y="2130425"/>
            <a:ext cx="142875" cy="144463"/>
          </a:xfrm>
          <a:prstGeom prst="ellipse">
            <a:avLst/>
          </a:prstGeom>
          <a:solidFill>
            <a:srgbClr val="FF9900"/>
          </a:solidFill>
          <a:ln w="9525">
            <a:noFill/>
          </a:ln>
        </p:spPr>
        <p:txBody>
          <a:bodyPr anchor="ctr"/>
          <a:lstStyle/>
          <a:p>
            <a:pPr algn="ctr"/>
            <a:endParaRPr lang="zh-CN" altLang="zh-CN" sz="1200" dirty="0">
              <a:latin typeface="Arial Unicode MS" panose="020B0604020202020204" charset="-122"/>
              <a:ea typeface="Arial Unicode MS" panose="020B0604020202020204" charset="-122"/>
            </a:endParaRPr>
          </a:p>
        </p:txBody>
      </p:sp>
      <p:sp>
        <p:nvSpPr>
          <p:cNvPr id="241671" name="椭圆 8"/>
          <p:cNvSpPr/>
          <p:nvPr/>
        </p:nvSpPr>
        <p:spPr>
          <a:xfrm>
            <a:off x="1254125" y="3027363"/>
            <a:ext cx="142875" cy="142875"/>
          </a:xfrm>
          <a:prstGeom prst="ellipse">
            <a:avLst/>
          </a:prstGeom>
          <a:solidFill>
            <a:srgbClr val="002748"/>
          </a:solidFill>
          <a:ln w="9525">
            <a:noFill/>
          </a:ln>
        </p:spPr>
        <p:txBody>
          <a:bodyPr anchor="ctr"/>
          <a:lstStyle/>
          <a:p>
            <a:pPr algn="ctr"/>
            <a:endParaRPr lang="zh-CN" altLang="zh-CN" sz="1200" dirty="0">
              <a:latin typeface="Arial Unicode MS" panose="020B0604020202020204" charset="-122"/>
              <a:ea typeface="Arial Unicode MS" panose="020B0604020202020204" charset="-122"/>
            </a:endParaRPr>
          </a:p>
        </p:txBody>
      </p:sp>
      <p:sp>
        <p:nvSpPr>
          <p:cNvPr id="241672" name="椭圆 9"/>
          <p:cNvSpPr/>
          <p:nvPr/>
        </p:nvSpPr>
        <p:spPr>
          <a:xfrm>
            <a:off x="1254125" y="3924300"/>
            <a:ext cx="142875" cy="142875"/>
          </a:xfrm>
          <a:prstGeom prst="ellipse">
            <a:avLst/>
          </a:prstGeom>
          <a:solidFill>
            <a:srgbClr val="FF9900"/>
          </a:solidFill>
          <a:ln w="9525">
            <a:noFill/>
          </a:ln>
        </p:spPr>
        <p:txBody>
          <a:bodyPr anchor="ctr"/>
          <a:lstStyle/>
          <a:p>
            <a:pPr algn="ctr"/>
            <a:endParaRPr lang="zh-CN" altLang="zh-CN" sz="1200" dirty="0">
              <a:latin typeface="Arial Unicode MS" panose="020B0604020202020204" charset="-122"/>
              <a:ea typeface="Arial Unicode MS" panose="020B0604020202020204" charset="-122"/>
            </a:endParaRPr>
          </a:p>
        </p:txBody>
      </p:sp>
      <p:sp>
        <p:nvSpPr>
          <p:cNvPr id="250889" name="矩形 16"/>
          <p:cNvSpPr/>
          <p:nvPr/>
        </p:nvSpPr>
        <p:spPr>
          <a:xfrm>
            <a:off x="1619250" y="1881188"/>
            <a:ext cx="6280150" cy="922020"/>
          </a:xfrm>
          <a:prstGeom prst="rect">
            <a:avLst/>
          </a:prstGeom>
          <a:noFill/>
          <a:ln w="9525">
            <a:noFill/>
          </a:ln>
        </p:spPr>
        <p:txBody>
          <a:bodyPr anchor="t">
            <a:spAutoFit/>
          </a:bodyPr>
          <a:lstStyle/>
          <a:p>
            <a:pPr>
              <a:lnSpc>
                <a:spcPct val="150000"/>
              </a:lnSpc>
            </a:pPr>
            <a:r>
              <a:rPr lang="en-IN" altLang="zh-CN" sz="1200" dirty="0">
                <a:latin typeface="Arial Unicode MS" panose="020B0604020202020204" charset="-122"/>
                <a:ea typeface="Arial Unicode MS" panose="020B0604020202020204" charset="-122"/>
                <a:sym typeface="Calibri" panose="020F0502020204030204" charset="0"/>
              </a:rPr>
              <a:t>Natural language processing is a feild of computer science ,artificial intelligence, and linguistics concerned with the interactions between computers and human languages.</a:t>
            </a:r>
            <a:r>
              <a:rPr lang="zh-CN" altLang="en-US" sz="1200" dirty="0">
                <a:latin typeface="Arial Unicode MS" panose="020B0604020202020204" charset="-122"/>
                <a:ea typeface="Arial Unicode MS" panose="020B0604020202020204" charset="-122"/>
                <a:sym typeface="Calibri" panose="020F0502020204030204" charset="0"/>
              </a:rPr>
              <a:t>
</a:t>
            </a:r>
          </a:p>
        </p:txBody>
      </p:sp>
      <p:sp>
        <p:nvSpPr>
          <p:cNvPr id="250890" name="矩形 17"/>
          <p:cNvSpPr/>
          <p:nvPr/>
        </p:nvSpPr>
        <p:spPr>
          <a:xfrm>
            <a:off x="1619250" y="2770188"/>
            <a:ext cx="6280150" cy="922020"/>
          </a:xfrm>
          <a:prstGeom prst="rect">
            <a:avLst/>
          </a:prstGeom>
          <a:noFill/>
          <a:ln w="9525">
            <a:noFill/>
          </a:ln>
        </p:spPr>
        <p:txBody>
          <a:bodyPr anchor="t">
            <a:spAutoFit/>
          </a:bodyPr>
          <a:lstStyle/>
          <a:p>
            <a:pPr>
              <a:lnSpc>
                <a:spcPct val="150000"/>
              </a:lnSpc>
            </a:pPr>
            <a:r>
              <a:rPr lang="en-IN" altLang="zh-CN" sz="1200" dirty="0">
                <a:latin typeface="Arial Unicode MS" panose="020B0604020202020204" charset="-122"/>
                <a:ea typeface="Arial Unicode MS" panose="020B0604020202020204" charset="-122"/>
                <a:sym typeface="Calibri" panose="020F0502020204030204" charset="0"/>
              </a:rPr>
              <a:t>SentiWordNet provides a sentiment polarity values for every term occurring in the document.</a:t>
            </a:r>
            <a:r>
              <a:rPr lang="zh-CN" altLang="en-US" sz="1200" dirty="0">
                <a:latin typeface="Arial Unicode MS" panose="020B0604020202020204" charset="-122"/>
                <a:ea typeface="Arial Unicode MS" panose="020B0604020202020204" charset="-122"/>
                <a:sym typeface="Calibri" panose="020F0502020204030204" charset="0"/>
              </a:rPr>
              <a:t>
</a:t>
            </a:r>
          </a:p>
        </p:txBody>
      </p:sp>
      <p:sp>
        <p:nvSpPr>
          <p:cNvPr id="250891" name="矩形 18"/>
          <p:cNvSpPr/>
          <p:nvPr/>
        </p:nvSpPr>
        <p:spPr>
          <a:xfrm>
            <a:off x="1619250" y="3657600"/>
            <a:ext cx="6280150" cy="922020"/>
          </a:xfrm>
          <a:prstGeom prst="rect">
            <a:avLst/>
          </a:prstGeom>
          <a:noFill/>
          <a:ln w="9525">
            <a:noFill/>
          </a:ln>
        </p:spPr>
        <p:txBody>
          <a:bodyPr anchor="t">
            <a:spAutoFit/>
          </a:bodyPr>
          <a:lstStyle/>
          <a:p>
            <a:pPr>
              <a:lnSpc>
                <a:spcPct val="150000"/>
              </a:lnSpc>
            </a:pPr>
            <a:r>
              <a:rPr lang="en-IN" altLang="zh-CN" sz="1200" dirty="0">
                <a:latin typeface="Arial Unicode MS" panose="020B0604020202020204" charset="-122"/>
                <a:ea typeface="Arial Unicode MS" panose="020B0604020202020204" charset="-122"/>
                <a:sym typeface="Calibri" panose="020F0502020204030204" charset="0"/>
              </a:rPr>
              <a:t>Each term t occuring in SentiWordNet is assoicated to three numerical scores obj(t),pos(t), and neg(t).</a:t>
            </a:r>
            <a:r>
              <a:rPr lang="zh-CN" altLang="en-US" sz="1200" dirty="0">
                <a:latin typeface="Arial Unicode MS" panose="020B0604020202020204" charset="-122"/>
                <a:ea typeface="Arial Unicode MS" panose="020B0604020202020204" charset="-122"/>
                <a:sym typeface="Calibri" panose="020F0502020204030204" charset="0"/>
              </a:rPr>
              <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 calcmode="lin" valueType="num">
                                      <p:cBhvr>
                                        <p:cTn id="14" dur="500" fill="hold"/>
                                        <p:tgtEl>
                                          <p:spTgt spid="9"/>
                                        </p:tgtEl>
                                        <p:attrNameLst>
                                          <p:attrName>style.rotation</p:attrName>
                                        </p:attrNameLst>
                                      </p:cBhvr>
                                      <p:tavLst>
                                        <p:tav tm="0">
                                          <p:val>
                                            <p:fltVal val="360"/>
                                          </p:val>
                                        </p:tav>
                                        <p:tav tm="100000">
                                          <p:val>
                                            <p:fltVal val="0"/>
                                          </p:val>
                                        </p:tav>
                                      </p:tavLst>
                                    </p:anim>
                                    <p:animEffect transition="in" filter="fade">
                                      <p:cBhvr>
                                        <p:cTn id="15" dur="500"/>
                                        <p:tgtEl>
                                          <p:spTgt spid="9"/>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 calcmode="lin" valueType="num">
                                      <p:cBhvr>
                                        <p:cTn id="21" dur="500" fill="hold"/>
                                        <p:tgtEl>
                                          <p:spTgt spid="13"/>
                                        </p:tgtEl>
                                        <p:attrNameLst>
                                          <p:attrName>style.rotation</p:attrName>
                                        </p:attrNameLst>
                                      </p:cBhvr>
                                      <p:tavLst>
                                        <p:tav tm="0">
                                          <p:val>
                                            <p:fltVal val="360"/>
                                          </p:val>
                                        </p:tav>
                                        <p:tav tm="100000">
                                          <p:val>
                                            <p:fltVal val="0"/>
                                          </p:val>
                                        </p:tav>
                                      </p:tavLst>
                                    </p:anim>
                                    <p:animEffect transition="in" filter="fade">
                                      <p:cBhvr>
                                        <p:cTn id="22" dur="500"/>
                                        <p:tgtEl>
                                          <p:spTgt spid="13"/>
                                        </p:tgtEl>
                                      </p:cBhvr>
                                    </p:animEffect>
                                  </p:childTnLst>
                                </p:cTn>
                              </p:par>
                            </p:childTnLst>
                          </p:cTn>
                        </p:par>
                        <p:par>
                          <p:cTn id="23" fill="hold">
                            <p:stCondLst>
                              <p:cond delay="1500"/>
                            </p:stCondLst>
                            <p:childTnLst>
                              <p:par>
                                <p:cTn id="24" presetID="2" presetClass="entr" presetSubtype="8" fill="hold" nodeType="afterEffect">
                                  <p:stCondLst>
                                    <p:cond delay="0"/>
                                  </p:stCondLst>
                                  <p:childTnLst>
                                    <p:set>
                                      <p:cBhvr>
                                        <p:cTn id="25" dur="1" fill="hold">
                                          <p:stCondLst>
                                            <p:cond delay="0"/>
                                          </p:stCondLst>
                                        </p:cTn>
                                        <p:tgtEl>
                                          <p:spTgt spid="250885"/>
                                        </p:tgtEl>
                                        <p:attrNameLst>
                                          <p:attrName>style.visibility</p:attrName>
                                        </p:attrNameLst>
                                      </p:cBhvr>
                                      <p:to>
                                        <p:strVal val="visible"/>
                                      </p:to>
                                    </p:set>
                                    <p:anim calcmode="lin" valueType="num">
                                      <p:cBhvr>
                                        <p:cTn id="26" dur="500" fill="hold"/>
                                        <p:tgtEl>
                                          <p:spTgt spid="250885"/>
                                        </p:tgtEl>
                                        <p:attrNameLst>
                                          <p:attrName>ppt_x</p:attrName>
                                        </p:attrNameLst>
                                      </p:cBhvr>
                                      <p:tavLst>
                                        <p:tav tm="0">
                                          <p:val>
                                            <p:strVal val="0-#ppt_w/2"/>
                                          </p:val>
                                        </p:tav>
                                        <p:tav tm="100000">
                                          <p:val>
                                            <p:strVal val="#ppt_x"/>
                                          </p:val>
                                        </p:tav>
                                      </p:tavLst>
                                    </p:anim>
                                    <p:anim calcmode="lin" valueType="num">
                                      <p:cBhvr>
                                        <p:cTn id="27" dur="500" fill="hold"/>
                                        <p:tgtEl>
                                          <p:spTgt spid="250885"/>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fill="hold" grpId="0" nodeType="afterEffect">
                                  <p:stCondLst>
                                    <p:cond delay="0"/>
                                  </p:stCondLst>
                                  <p:childTnLst>
                                    <p:set>
                                      <p:cBhvr>
                                        <p:cTn id="30" dur="1" fill="hold">
                                          <p:stCondLst>
                                            <p:cond delay="0"/>
                                          </p:stCondLst>
                                        </p:cTn>
                                        <p:tgtEl>
                                          <p:spTgt spid="241670"/>
                                        </p:tgtEl>
                                        <p:attrNameLst>
                                          <p:attrName>style.visibility</p:attrName>
                                        </p:attrNameLst>
                                      </p:cBhvr>
                                      <p:to>
                                        <p:strVal val="visible"/>
                                      </p:to>
                                    </p:set>
                                    <p:anim calcmode="lin" valueType="num">
                                      <p:cBhvr>
                                        <p:cTn id="31" dur="500" fill="hold"/>
                                        <p:tgtEl>
                                          <p:spTgt spid="241670"/>
                                        </p:tgtEl>
                                        <p:attrNameLst>
                                          <p:attrName>ppt_x</p:attrName>
                                        </p:attrNameLst>
                                      </p:cBhvr>
                                      <p:tavLst>
                                        <p:tav tm="0">
                                          <p:val>
                                            <p:strVal val="0-#ppt_w/2"/>
                                          </p:val>
                                        </p:tav>
                                        <p:tav tm="100000">
                                          <p:val>
                                            <p:strVal val="#ppt_x"/>
                                          </p:val>
                                        </p:tav>
                                      </p:tavLst>
                                    </p:anim>
                                    <p:anim calcmode="lin" valueType="num">
                                      <p:cBhvr>
                                        <p:cTn id="32" dur="500" fill="hold"/>
                                        <p:tgtEl>
                                          <p:spTgt spid="241670"/>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2" presetClass="entr" presetSubtype="8" fill="hold" grpId="0" nodeType="afterEffect">
                                  <p:stCondLst>
                                    <p:cond delay="0"/>
                                  </p:stCondLst>
                                  <p:childTnLst>
                                    <p:set>
                                      <p:cBhvr>
                                        <p:cTn id="35" dur="1" fill="hold">
                                          <p:stCondLst>
                                            <p:cond delay="0"/>
                                          </p:stCondLst>
                                        </p:cTn>
                                        <p:tgtEl>
                                          <p:spTgt spid="241671"/>
                                        </p:tgtEl>
                                        <p:attrNameLst>
                                          <p:attrName>style.visibility</p:attrName>
                                        </p:attrNameLst>
                                      </p:cBhvr>
                                      <p:to>
                                        <p:strVal val="visible"/>
                                      </p:to>
                                    </p:set>
                                    <p:anim calcmode="lin" valueType="num">
                                      <p:cBhvr>
                                        <p:cTn id="36" dur="500" fill="hold"/>
                                        <p:tgtEl>
                                          <p:spTgt spid="241671"/>
                                        </p:tgtEl>
                                        <p:attrNameLst>
                                          <p:attrName>ppt_x</p:attrName>
                                        </p:attrNameLst>
                                      </p:cBhvr>
                                      <p:tavLst>
                                        <p:tav tm="0">
                                          <p:val>
                                            <p:strVal val="0-#ppt_w/2"/>
                                          </p:val>
                                        </p:tav>
                                        <p:tav tm="100000">
                                          <p:val>
                                            <p:strVal val="#ppt_x"/>
                                          </p:val>
                                        </p:tav>
                                      </p:tavLst>
                                    </p:anim>
                                    <p:anim calcmode="lin" valueType="num">
                                      <p:cBhvr>
                                        <p:cTn id="37" dur="500" fill="hold"/>
                                        <p:tgtEl>
                                          <p:spTgt spid="241671"/>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2" presetClass="entr" presetSubtype="8" fill="hold" grpId="0" nodeType="afterEffect">
                                  <p:stCondLst>
                                    <p:cond delay="0"/>
                                  </p:stCondLst>
                                  <p:childTnLst>
                                    <p:set>
                                      <p:cBhvr>
                                        <p:cTn id="40" dur="1" fill="hold">
                                          <p:stCondLst>
                                            <p:cond delay="0"/>
                                          </p:stCondLst>
                                        </p:cTn>
                                        <p:tgtEl>
                                          <p:spTgt spid="241672"/>
                                        </p:tgtEl>
                                        <p:attrNameLst>
                                          <p:attrName>style.visibility</p:attrName>
                                        </p:attrNameLst>
                                      </p:cBhvr>
                                      <p:to>
                                        <p:strVal val="visible"/>
                                      </p:to>
                                    </p:set>
                                    <p:anim calcmode="lin" valueType="num">
                                      <p:cBhvr>
                                        <p:cTn id="41" dur="500" fill="hold"/>
                                        <p:tgtEl>
                                          <p:spTgt spid="241672"/>
                                        </p:tgtEl>
                                        <p:attrNameLst>
                                          <p:attrName>ppt_x</p:attrName>
                                        </p:attrNameLst>
                                      </p:cBhvr>
                                      <p:tavLst>
                                        <p:tav tm="0">
                                          <p:val>
                                            <p:strVal val="0-#ppt_w/2"/>
                                          </p:val>
                                        </p:tav>
                                        <p:tav tm="100000">
                                          <p:val>
                                            <p:strVal val="#ppt_x"/>
                                          </p:val>
                                        </p:tav>
                                      </p:tavLst>
                                    </p:anim>
                                    <p:anim calcmode="lin" valueType="num">
                                      <p:cBhvr>
                                        <p:cTn id="42" dur="500" fill="hold"/>
                                        <p:tgtEl>
                                          <p:spTgt spid="241672"/>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 presetClass="entr" presetSubtype="2" fill="hold" grpId="0" nodeType="afterEffect">
                                  <p:stCondLst>
                                    <p:cond delay="0"/>
                                  </p:stCondLst>
                                  <p:childTnLst>
                                    <p:set>
                                      <p:cBhvr>
                                        <p:cTn id="45" dur="1" fill="hold">
                                          <p:stCondLst>
                                            <p:cond delay="0"/>
                                          </p:stCondLst>
                                        </p:cTn>
                                        <p:tgtEl>
                                          <p:spTgt spid="250889"/>
                                        </p:tgtEl>
                                        <p:attrNameLst>
                                          <p:attrName>style.visibility</p:attrName>
                                        </p:attrNameLst>
                                      </p:cBhvr>
                                      <p:to>
                                        <p:strVal val="visible"/>
                                      </p:to>
                                    </p:set>
                                    <p:anim calcmode="lin" valueType="num">
                                      <p:cBhvr>
                                        <p:cTn id="46" dur="500" fill="hold"/>
                                        <p:tgtEl>
                                          <p:spTgt spid="250889"/>
                                        </p:tgtEl>
                                        <p:attrNameLst>
                                          <p:attrName>ppt_x</p:attrName>
                                        </p:attrNameLst>
                                      </p:cBhvr>
                                      <p:tavLst>
                                        <p:tav tm="0">
                                          <p:val>
                                            <p:strVal val="1+#ppt_w/2"/>
                                          </p:val>
                                        </p:tav>
                                        <p:tav tm="100000">
                                          <p:val>
                                            <p:strVal val="#ppt_x"/>
                                          </p:val>
                                        </p:tav>
                                      </p:tavLst>
                                    </p:anim>
                                    <p:anim calcmode="lin" valueType="num">
                                      <p:cBhvr>
                                        <p:cTn id="47" dur="500" fill="hold"/>
                                        <p:tgtEl>
                                          <p:spTgt spid="250889"/>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2" presetClass="entr" presetSubtype="2" fill="hold" grpId="0" nodeType="afterEffect">
                                  <p:stCondLst>
                                    <p:cond delay="0"/>
                                  </p:stCondLst>
                                  <p:childTnLst>
                                    <p:set>
                                      <p:cBhvr>
                                        <p:cTn id="50" dur="1" fill="hold">
                                          <p:stCondLst>
                                            <p:cond delay="0"/>
                                          </p:stCondLst>
                                        </p:cTn>
                                        <p:tgtEl>
                                          <p:spTgt spid="250890"/>
                                        </p:tgtEl>
                                        <p:attrNameLst>
                                          <p:attrName>style.visibility</p:attrName>
                                        </p:attrNameLst>
                                      </p:cBhvr>
                                      <p:to>
                                        <p:strVal val="visible"/>
                                      </p:to>
                                    </p:set>
                                    <p:anim calcmode="lin" valueType="num">
                                      <p:cBhvr>
                                        <p:cTn id="51" dur="500" fill="hold"/>
                                        <p:tgtEl>
                                          <p:spTgt spid="250890"/>
                                        </p:tgtEl>
                                        <p:attrNameLst>
                                          <p:attrName>ppt_x</p:attrName>
                                        </p:attrNameLst>
                                      </p:cBhvr>
                                      <p:tavLst>
                                        <p:tav tm="0">
                                          <p:val>
                                            <p:strVal val="1+#ppt_w/2"/>
                                          </p:val>
                                        </p:tav>
                                        <p:tav tm="100000">
                                          <p:val>
                                            <p:strVal val="#ppt_x"/>
                                          </p:val>
                                        </p:tav>
                                      </p:tavLst>
                                    </p:anim>
                                    <p:anim calcmode="lin" valueType="num">
                                      <p:cBhvr>
                                        <p:cTn id="52" dur="500" fill="hold"/>
                                        <p:tgtEl>
                                          <p:spTgt spid="250890"/>
                                        </p:tgtEl>
                                        <p:attrNameLst>
                                          <p:attrName>ppt_y</p:attrName>
                                        </p:attrNameLst>
                                      </p:cBhvr>
                                      <p:tavLst>
                                        <p:tav tm="0">
                                          <p:val>
                                            <p:strVal val="#ppt_y"/>
                                          </p:val>
                                        </p:tav>
                                        <p:tav tm="100000">
                                          <p:val>
                                            <p:strVal val="#ppt_y"/>
                                          </p:val>
                                        </p:tav>
                                      </p:tavLst>
                                    </p:anim>
                                  </p:childTnLst>
                                </p:cTn>
                              </p:par>
                            </p:childTnLst>
                          </p:cTn>
                        </p:par>
                        <p:par>
                          <p:cTn id="53" fill="hold">
                            <p:stCondLst>
                              <p:cond delay="4500"/>
                            </p:stCondLst>
                            <p:childTnLst>
                              <p:par>
                                <p:cTn id="54" presetID="2" presetClass="entr" presetSubtype="2" fill="hold" grpId="0" nodeType="afterEffect">
                                  <p:stCondLst>
                                    <p:cond delay="0"/>
                                  </p:stCondLst>
                                  <p:childTnLst>
                                    <p:set>
                                      <p:cBhvr>
                                        <p:cTn id="55" dur="1" fill="hold">
                                          <p:stCondLst>
                                            <p:cond delay="0"/>
                                          </p:stCondLst>
                                        </p:cTn>
                                        <p:tgtEl>
                                          <p:spTgt spid="250891"/>
                                        </p:tgtEl>
                                        <p:attrNameLst>
                                          <p:attrName>style.visibility</p:attrName>
                                        </p:attrNameLst>
                                      </p:cBhvr>
                                      <p:to>
                                        <p:strVal val="visible"/>
                                      </p:to>
                                    </p:set>
                                    <p:anim calcmode="lin" valueType="num">
                                      <p:cBhvr>
                                        <p:cTn id="56" dur="500" fill="hold"/>
                                        <p:tgtEl>
                                          <p:spTgt spid="250891"/>
                                        </p:tgtEl>
                                        <p:attrNameLst>
                                          <p:attrName>ppt_x</p:attrName>
                                        </p:attrNameLst>
                                      </p:cBhvr>
                                      <p:tavLst>
                                        <p:tav tm="0">
                                          <p:val>
                                            <p:strVal val="1+#ppt_w/2"/>
                                          </p:val>
                                        </p:tav>
                                        <p:tav tm="100000">
                                          <p:val>
                                            <p:strVal val="#ppt_x"/>
                                          </p:val>
                                        </p:tav>
                                      </p:tavLst>
                                    </p:anim>
                                    <p:anim calcmode="lin" valueType="num">
                                      <p:cBhvr>
                                        <p:cTn id="57" dur="500" fill="hold"/>
                                        <p:tgtEl>
                                          <p:spTgt spid="250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241670" grpId="0" bldLvl="0" animBg="1"/>
      <p:bldP spid="241671" grpId="0" bldLvl="0" animBg="1"/>
      <p:bldP spid="241672" grpId="0" bldLvl="0" animBg="1"/>
      <p:bldP spid="250889" grpId="0"/>
      <p:bldP spid="250890" grpId="0"/>
      <p:bldP spid="2508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1602" name="图片 1"/>
          <p:cNvPicPr>
            <a:picLocks noChangeAspect="1"/>
          </p:cNvPicPr>
          <p:nvPr/>
        </p:nvPicPr>
        <p:blipFill>
          <a:blip r:embed="rId2"/>
          <a:srcRect l="14931" t="4521" r="17717" b="136"/>
          <a:stretch>
            <a:fillRect/>
          </a:stretch>
        </p:blipFill>
        <p:spPr>
          <a:xfrm>
            <a:off x="5734685" y="767080"/>
            <a:ext cx="3417570" cy="4381500"/>
          </a:xfrm>
          <a:prstGeom prst="rect">
            <a:avLst/>
          </a:prstGeom>
          <a:noFill/>
          <a:ln w="9525">
            <a:noFill/>
          </a:ln>
        </p:spPr>
      </p:pic>
      <p:sp>
        <p:nvSpPr>
          <p:cNvPr id="281603" name="矩形 8"/>
          <p:cNvSpPr/>
          <p:nvPr/>
        </p:nvSpPr>
        <p:spPr>
          <a:xfrm>
            <a:off x="233045" y="2525395"/>
            <a:ext cx="3771900" cy="2799715"/>
          </a:xfrm>
          <a:prstGeom prst="rect">
            <a:avLst/>
          </a:prstGeom>
          <a:noFill/>
          <a:ln w="9525">
            <a:noFill/>
            <a:miter/>
          </a:ln>
        </p:spPr>
        <p:txBody>
          <a:bodyPr wrap="square" anchor="t">
            <a:spAutoFit/>
          </a:bodyPr>
          <a:lstStyle/>
          <a:p>
            <a:pPr lvl="0" fontAlgn="base">
              <a:lnSpc>
                <a:spcPct val="200000"/>
              </a:lnSpc>
            </a:pPr>
            <a:r>
              <a:rPr lang="en-IN" altLang="en-US" sz="1095" strike="noStrike" noProof="1">
                <a:solidFill>
                  <a:schemeClr val="tx1"/>
                </a:solidFill>
                <a:latin typeface="Arial Unicode MS" panose="020B0604020202020204" charset="-122"/>
                <a:ea typeface="Arial Unicode MS" panose="020B0604020202020204" charset="-122"/>
                <a:cs typeface="Arial Unicode MS" panose="020B0604020202020204" charset="-122"/>
                <a:sym typeface="Microsoft YaHei" panose="020B0503020204020204" charset="-122"/>
              </a:rPr>
              <a:t>Akhil: Apple Iphone is a gate phone.It is better than any other phone I have Brought.</a:t>
            </a:r>
          </a:p>
          <a:p>
            <a:pPr lvl="0" fontAlgn="base">
              <a:lnSpc>
                <a:spcPct val="200000"/>
              </a:lnSpc>
            </a:pPr>
            <a:r>
              <a:rPr lang="en-IN" altLang="en-US" sz="1095" strike="noStrike" noProof="1">
                <a:solidFill>
                  <a:schemeClr val="tx1"/>
                </a:solidFill>
                <a:latin typeface="Arial Unicode MS" panose="020B0604020202020204" charset="-122"/>
                <a:ea typeface="Arial Unicode MS" panose="020B0604020202020204" charset="-122"/>
                <a:cs typeface="Arial Unicode MS" panose="020B0604020202020204" charset="-122"/>
                <a:sym typeface="Microsoft YaHei" panose="020B0503020204020204" charset="-122"/>
              </a:rPr>
              <a:t>Greate = Positives</a:t>
            </a:r>
          </a:p>
          <a:p>
            <a:pPr lvl="0" fontAlgn="base">
              <a:lnSpc>
                <a:spcPct val="200000"/>
              </a:lnSpc>
            </a:pPr>
            <a:r>
              <a:rPr lang="en-IN" altLang="en-US" sz="1095" strike="noStrike" noProof="1">
                <a:solidFill>
                  <a:schemeClr val="tx1"/>
                </a:solidFill>
                <a:latin typeface="Arial Unicode MS" panose="020B0604020202020204" charset="-122"/>
                <a:ea typeface="Arial Unicode MS" panose="020B0604020202020204" charset="-122"/>
                <a:cs typeface="Arial Unicode MS" panose="020B0604020202020204" charset="-122"/>
                <a:sym typeface="Microsoft YaHei" panose="020B0503020204020204" charset="-122"/>
              </a:rPr>
              <a:t>Better = Positives</a:t>
            </a:r>
          </a:p>
          <a:p>
            <a:pPr lvl="0" fontAlgn="base">
              <a:lnSpc>
                <a:spcPct val="200000"/>
              </a:lnSpc>
            </a:pPr>
            <a:r>
              <a:rPr lang="en-IN" altLang="en-US" sz="1095" strike="noStrike" noProof="1">
                <a:solidFill>
                  <a:schemeClr val="tx1"/>
                </a:solidFill>
                <a:latin typeface="Arial Unicode MS" panose="020B0604020202020204" charset="-122"/>
                <a:ea typeface="Arial Unicode MS" panose="020B0604020202020204" charset="-122"/>
                <a:cs typeface="Arial Unicode MS" panose="020B0604020202020204" charset="-122"/>
                <a:sym typeface="Microsoft YaHei" panose="020B0503020204020204" charset="-122"/>
              </a:rPr>
              <a:t>Total Positives = 2</a:t>
            </a:r>
          </a:p>
          <a:p>
            <a:pPr lvl="0" fontAlgn="base">
              <a:lnSpc>
                <a:spcPct val="200000"/>
              </a:lnSpc>
            </a:pPr>
            <a:r>
              <a:rPr lang="en-IN" altLang="en-US" sz="1095" strike="noStrike" noProof="1">
                <a:solidFill>
                  <a:schemeClr val="tx1"/>
                </a:solidFill>
                <a:latin typeface="Arial Unicode MS" panose="020B0604020202020204" charset="-122"/>
                <a:ea typeface="Arial Unicode MS" panose="020B0604020202020204" charset="-122"/>
                <a:cs typeface="Arial Unicode MS" panose="020B0604020202020204" charset="-122"/>
                <a:sym typeface="Microsoft YaHei" panose="020B0503020204020204" charset="-122"/>
              </a:rPr>
              <a:t>Total Negatives = 0</a:t>
            </a:r>
          </a:p>
          <a:p>
            <a:pPr lvl="0" fontAlgn="base">
              <a:lnSpc>
                <a:spcPct val="200000"/>
              </a:lnSpc>
            </a:pPr>
            <a:r>
              <a:rPr lang="en-IN" altLang="en-US" sz="1095" strike="noStrike" noProof="1">
                <a:solidFill>
                  <a:schemeClr val="tx1"/>
                </a:solidFill>
                <a:latin typeface="Arial Unicode MS" panose="020B0604020202020204" charset="-122"/>
                <a:ea typeface="Arial Unicode MS" panose="020B0604020202020204" charset="-122"/>
                <a:cs typeface="Arial Unicode MS" panose="020B0604020202020204" charset="-122"/>
                <a:sym typeface="Microsoft YaHei" panose="020B0503020204020204" charset="-122"/>
              </a:rPr>
              <a:t>Net score = 2 - 0 = 2</a:t>
            </a:r>
            <a:r>
              <a:rPr lang="en-US" altLang="x-none" sz="1095" strike="noStrike" noProof="1">
                <a:solidFill>
                  <a:schemeClr val="tx1"/>
                </a:solidFill>
                <a:latin typeface="Arial Unicode MS" panose="020B0604020202020204" charset="-122"/>
                <a:ea typeface="Arial Unicode MS" panose="020B0604020202020204" charset="-122"/>
                <a:cs typeface="Arial Unicode MS" panose="020B0604020202020204" charset="-122"/>
                <a:sym typeface="Microsoft YaHei" panose="020B0503020204020204" charset="-122"/>
              </a:rPr>
              <a:t>
</a:t>
            </a:r>
          </a:p>
        </p:txBody>
      </p:sp>
      <p:sp>
        <p:nvSpPr>
          <p:cNvPr id="9219" name="Text Box 3"/>
          <p:cNvSpPr txBox="1"/>
          <p:nvPr/>
        </p:nvSpPr>
        <p:spPr>
          <a:xfrm>
            <a:off x="228600" y="2097088"/>
            <a:ext cx="3781425" cy="427990"/>
          </a:xfrm>
          <a:prstGeom prst="rect">
            <a:avLst/>
          </a:prstGeom>
          <a:noFill/>
          <a:ln w="9525">
            <a:noFill/>
            <a:miter/>
          </a:ln>
        </p:spPr>
        <p:txBody>
          <a:bodyPr wrap="square">
            <a:spAutoFit/>
          </a:bodyPr>
          <a:lstStyle>
            <a:lvl1pPr marL="342900" lvl="0" indent="-342900" algn="l" defTabSz="914400" eaLnBrk="0" fontAlgn="base" latinLnBrk="0" hangingPunct="0">
              <a:spcBef>
                <a:spcPct val="20000"/>
              </a:spcBef>
              <a:spcAft>
                <a:spcPct val="0"/>
              </a:spcAft>
              <a:buChar char="•"/>
              <a:defRPr sz="3200" b="0" i="0" u="none" kern="1200" baseline="0">
                <a:solidFill>
                  <a:srgbClr val="89D2D9"/>
                </a:solidFill>
                <a:latin typeface="Arial" panose="020B0604020202020204" pitchFamily="34" charset="0"/>
                <a:ea typeface="黑体" panose="02010609060101010101" pitchFamily="49" charset="-122"/>
              </a:defRPr>
            </a:lvl1pPr>
            <a:lvl2pPr marL="742950" lvl="1" indent="-285750" algn="l" defTabSz="914400" eaLnBrk="0" fontAlgn="base" latinLnBrk="0" hangingPunct="0">
              <a:spcBef>
                <a:spcPct val="20000"/>
              </a:spcBef>
              <a:spcAft>
                <a:spcPct val="0"/>
              </a:spcAft>
              <a:buChar char="–"/>
              <a:defRPr sz="2800" b="0" i="0" u="none" kern="1200" baseline="0">
                <a:solidFill>
                  <a:srgbClr val="89D2D9"/>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rgbClr val="89D2D9"/>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rgbClr val="89D2D9"/>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rgbClr val="89D2D9"/>
                </a:solidFill>
                <a:latin typeface="+mn-lt"/>
                <a:ea typeface="+mn-ea"/>
                <a:cs typeface="+mn-cs"/>
              </a:defRPr>
            </a:lvl5pPr>
          </a:lstStyle>
          <a:p>
            <a:pPr marL="0" indent="0" algn="l" fontAlgn="base">
              <a:buNone/>
            </a:pPr>
            <a:r>
              <a:rPr lang="en-IN" altLang="en-US" sz="2190" strike="noStrike" cap="small" noProof="1">
                <a:solidFill>
                  <a:srgbClr val="FF9900"/>
                </a:solidFill>
                <a:latin typeface="Arial Unicode MS" panose="020B0604020202020204" charset="-122"/>
                <a:ea typeface="Arial Unicode MS" panose="020B0604020202020204" charset="-122"/>
                <a:cs typeface="Arial Unicode MS" panose="020B0604020202020204" charset="-122"/>
                <a:sym typeface="+mn-ea"/>
              </a:rPr>
              <a:t>contd</a:t>
            </a:r>
          </a:p>
        </p:txBody>
      </p:sp>
      <p:sp>
        <p:nvSpPr>
          <p:cNvPr id="280581" name="矩形 3"/>
          <p:cNvSpPr/>
          <p:nvPr/>
        </p:nvSpPr>
        <p:spPr>
          <a:xfrm>
            <a:off x="8240713" y="4348163"/>
            <a:ext cx="608013" cy="417513"/>
          </a:xfrm>
          <a:prstGeom prst="rect">
            <a:avLst/>
          </a:prstGeom>
          <a:solidFill>
            <a:srgbClr val="FFCD00"/>
          </a:solidFill>
          <a:ln w="12700">
            <a:noFill/>
            <a:miter/>
          </a:ln>
        </p:spPr>
        <p:txBody>
          <a:bodyPr anchor="ctr"/>
          <a:lstStyle/>
          <a:p>
            <a:pPr lvl="0" algn="ctr" fontAlgn="base"/>
            <a:endParaRPr lang="zh-CN" altLang="en-US" sz="1875" strike="noStrike" noProof="1">
              <a:latin typeface="Arial Unicode MS" panose="020B0604020202020204" charset="-122"/>
              <a:ea typeface="Arial Unicode MS" panose="020B0604020202020204" charset="-122"/>
            </a:endParaRPr>
          </a:p>
        </p:txBody>
      </p:sp>
      <p:sp>
        <p:nvSpPr>
          <p:cNvPr id="280582" name="矩形 3"/>
          <p:cNvSpPr/>
          <p:nvPr/>
        </p:nvSpPr>
        <p:spPr>
          <a:xfrm>
            <a:off x="347663" y="1354138"/>
            <a:ext cx="1770063" cy="419100"/>
          </a:xfrm>
          <a:prstGeom prst="rect">
            <a:avLst/>
          </a:prstGeom>
          <a:solidFill>
            <a:srgbClr val="002748"/>
          </a:solidFill>
          <a:ln w="12700">
            <a:noFill/>
            <a:miter/>
          </a:ln>
        </p:spPr>
        <p:txBody>
          <a:bodyPr anchor="ctr"/>
          <a:lstStyle/>
          <a:p>
            <a:pPr lvl="0" algn="ctr" fontAlgn="base"/>
            <a:endParaRPr lang="zh-CN" altLang="en-US" sz="1875" strike="noStrike" noProof="1">
              <a:latin typeface="Arial Unicode MS" panose="020B0604020202020204" charset="-122"/>
              <a:ea typeface="Arial Unicode MS" panose="020B060402020202020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81602"/>
                                        </p:tgtEl>
                                        <p:attrNameLst>
                                          <p:attrName>style.visibility</p:attrName>
                                        </p:attrNameLst>
                                      </p:cBhvr>
                                      <p:to>
                                        <p:strVal val="visible"/>
                                      </p:to>
                                    </p:set>
                                    <p:animEffect transition="in" filter="blinds(horizontal)">
                                      <p:cBhvr>
                                        <p:cTn id="7" dur="500"/>
                                        <p:tgtEl>
                                          <p:spTgt spid="28160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80582"/>
                                        </p:tgtEl>
                                        <p:attrNameLst>
                                          <p:attrName>style.visibility</p:attrName>
                                        </p:attrNameLst>
                                      </p:cBhvr>
                                      <p:to>
                                        <p:strVal val="visible"/>
                                      </p:to>
                                    </p:set>
                                    <p:anim calcmode="lin" valueType="num">
                                      <p:cBhvr>
                                        <p:cTn id="11" dur="500" fill="hold"/>
                                        <p:tgtEl>
                                          <p:spTgt spid="280582"/>
                                        </p:tgtEl>
                                        <p:attrNameLst>
                                          <p:attrName>ppt_x</p:attrName>
                                        </p:attrNameLst>
                                      </p:cBhvr>
                                      <p:tavLst>
                                        <p:tav tm="0">
                                          <p:val>
                                            <p:strVal val="0-#ppt_w/2"/>
                                          </p:val>
                                        </p:tav>
                                        <p:tav tm="100000">
                                          <p:val>
                                            <p:strVal val="#ppt_x"/>
                                          </p:val>
                                        </p:tav>
                                      </p:tavLst>
                                    </p:anim>
                                    <p:anim calcmode="lin" valueType="num">
                                      <p:cBhvr>
                                        <p:cTn id="12" dur="500" fill="hold"/>
                                        <p:tgtEl>
                                          <p:spTgt spid="28058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9" presetClass="entr" presetSubtype="0" decel="100000" fill="hold" grpId="0" nodeType="afterEffect">
                                  <p:stCondLst>
                                    <p:cond delay="0"/>
                                  </p:stCondLst>
                                  <p:childTnLst>
                                    <p:set>
                                      <p:cBhvr>
                                        <p:cTn id="15" dur="1" fill="hold">
                                          <p:stCondLst>
                                            <p:cond delay="0"/>
                                          </p:stCondLst>
                                        </p:cTn>
                                        <p:tgtEl>
                                          <p:spTgt spid="9219"/>
                                        </p:tgtEl>
                                        <p:attrNameLst>
                                          <p:attrName>style.visibility</p:attrName>
                                        </p:attrNameLst>
                                      </p:cBhvr>
                                      <p:to>
                                        <p:strVal val="visible"/>
                                      </p:to>
                                    </p:set>
                                    <p:anim calcmode="lin" valueType="num">
                                      <p:cBhvr>
                                        <p:cTn id="16" dur="500" fill="hold"/>
                                        <p:tgtEl>
                                          <p:spTgt spid="9219"/>
                                        </p:tgtEl>
                                        <p:attrNameLst>
                                          <p:attrName>ppt_w</p:attrName>
                                        </p:attrNameLst>
                                      </p:cBhvr>
                                      <p:tavLst>
                                        <p:tav tm="0">
                                          <p:val>
                                            <p:fltVal val="0"/>
                                          </p:val>
                                        </p:tav>
                                        <p:tav tm="100000">
                                          <p:val>
                                            <p:strVal val="#ppt_w"/>
                                          </p:val>
                                        </p:tav>
                                      </p:tavLst>
                                    </p:anim>
                                    <p:anim calcmode="lin" valueType="num">
                                      <p:cBhvr>
                                        <p:cTn id="17" dur="500" fill="hold"/>
                                        <p:tgtEl>
                                          <p:spTgt spid="9219"/>
                                        </p:tgtEl>
                                        <p:attrNameLst>
                                          <p:attrName>ppt_h</p:attrName>
                                        </p:attrNameLst>
                                      </p:cBhvr>
                                      <p:tavLst>
                                        <p:tav tm="0">
                                          <p:val>
                                            <p:fltVal val="0"/>
                                          </p:val>
                                        </p:tav>
                                        <p:tav tm="100000">
                                          <p:val>
                                            <p:strVal val="#ppt_h"/>
                                          </p:val>
                                        </p:tav>
                                      </p:tavLst>
                                    </p:anim>
                                    <p:anim calcmode="lin" valueType="num">
                                      <p:cBhvr>
                                        <p:cTn id="18" dur="500" fill="hold"/>
                                        <p:tgtEl>
                                          <p:spTgt spid="9219"/>
                                        </p:tgtEl>
                                        <p:attrNameLst>
                                          <p:attrName>style.rotation</p:attrName>
                                        </p:attrNameLst>
                                      </p:cBhvr>
                                      <p:tavLst>
                                        <p:tav tm="0">
                                          <p:val>
                                            <p:fltVal val="360"/>
                                          </p:val>
                                        </p:tav>
                                        <p:tav tm="100000">
                                          <p:val>
                                            <p:fltVal val="0"/>
                                          </p:val>
                                        </p:tav>
                                      </p:tavLst>
                                    </p:anim>
                                    <p:animEffect transition="in" filter="fade">
                                      <p:cBhvr>
                                        <p:cTn id="19" dur="500"/>
                                        <p:tgtEl>
                                          <p:spTgt spid="9219"/>
                                        </p:tgtEl>
                                      </p:cBhvr>
                                    </p:animEffect>
                                  </p:childTnLst>
                                </p:cTn>
                              </p:par>
                            </p:childTnLst>
                          </p:cTn>
                        </p:par>
                        <p:par>
                          <p:cTn id="20" fill="hold">
                            <p:stCondLst>
                              <p:cond delay="1500"/>
                            </p:stCondLst>
                            <p:childTnLst>
                              <p:par>
                                <p:cTn id="21" presetID="49" presetClass="entr" presetSubtype="0" decel="100000" fill="hold" grpId="0" nodeType="afterEffect">
                                  <p:stCondLst>
                                    <p:cond delay="0"/>
                                  </p:stCondLst>
                                  <p:childTnLst>
                                    <p:set>
                                      <p:cBhvr>
                                        <p:cTn id="22" dur="1" fill="hold">
                                          <p:stCondLst>
                                            <p:cond delay="0"/>
                                          </p:stCondLst>
                                        </p:cTn>
                                        <p:tgtEl>
                                          <p:spTgt spid="281603"/>
                                        </p:tgtEl>
                                        <p:attrNameLst>
                                          <p:attrName>style.visibility</p:attrName>
                                        </p:attrNameLst>
                                      </p:cBhvr>
                                      <p:to>
                                        <p:strVal val="visible"/>
                                      </p:to>
                                    </p:set>
                                    <p:anim calcmode="lin" valueType="num">
                                      <p:cBhvr>
                                        <p:cTn id="23" dur="500" fill="hold"/>
                                        <p:tgtEl>
                                          <p:spTgt spid="281603"/>
                                        </p:tgtEl>
                                        <p:attrNameLst>
                                          <p:attrName>ppt_w</p:attrName>
                                        </p:attrNameLst>
                                      </p:cBhvr>
                                      <p:tavLst>
                                        <p:tav tm="0">
                                          <p:val>
                                            <p:fltVal val="0"/>
                                          </p:val>
                                        </p:tav>
                                        <p:tav tm="100000">
                                          <p:val>
                                            <p:strVal val="#ppt_w"/>
                                          </p:val>
                                        </p:tav>
                                      </p:tavLst>
                                    </p:anim>
                                    <p:anim calcmode="lin" valueType="num">
                                      <p:cBhvr>
                                        <p:cTn id="24" dur="500" fill="hold"/>
                                        <p:tgtEl>
                                          <p:spTgt spid="281603"/>
                                        </p:tgtEl>
                                        <p:attrNameLst>
                                          <p:attrName>ppt_h</p:attrName>
                                        </p:attrNameLst>
                                      </p:cBhvr>
                                      <p:tavLst>
                                        <p:tav tm="0">
                                          <p:val>
                                            <p:fltVal val="0"/>
                                          </p:val>
                                        </p:tav>
                                        <p:tav tm="100000">
                                          <p:val>
                                            <p:strVal val="#ppt_h"/>
                                          </p:val>
                                        </p:tav>
                                      </p:tavLst>
                                    </p:anim>
                                    <p:anim calcmode="lin" valueType="num">
                                      <p:cBhvr>
                                        <p:cTn id="25" dur="500" fill="hold"/>
                                        <p:tgtEl>
                                          <p:spTgt spid="281603"/>
                                        </p:tgtEl>
                                        <p:attrNameLst>
                                          <p:attrName>style.rotation</p:attrName>
                                        </p:attrNameLst>
                                      </p:cBhvr>
                                      <p:tavLst>
                                        <p:tav tm="0">
                                          <p:val>
                                            <p:fltVal val="360"/>
                                          </p:val>
                                        </p:tav>
                                        <p:tav tm="100000">
                                          <p:val>
                                            <p:fltVal val="0"/>
                                          </p:val>
                                        </p:tav>
                                      </p:tavLst>
                                    </p:anim>
                                    <p:animEffect transition="in" filter="fade">
                                      <p:cBhvr>
                                        <p:cTn id="26" dur="500"/>
                                        <p:tgtEl>
                                          <p:spTgt spid="281603"/>
                                        </p:tgtEl>
                                      </p:cBhvr>
                                    </p:animEffect>
                                  </p:childTnLst>
                                </p:cTn>
                              </p:par>
                            </p:childTnLst>
                          </p:cTn>
                        </p:par>
                        <p:par>
                          <p:cTn id="27" fill="hold">
                            <p:stCondLst>
                              <p:cond delay="2000"/>
                            </p:stCondLst>
                            <p:childTnLst>
                              <p:par>
                                <p:cTn id="28" presetID="49" presetClass="entr" presetSubtype="0" decel="100000" fill="hold" grpId="0" nodeType="afterEffect">
                                  <p:stCondLst>
                                    <p:cond delay="0"/>
                                  </p:stCondLst>
                                  <p:childTnLst>
                                    <p:set>
                                      <p:cBhvr>
                                        <p:cTn id="29" dur="1" fill="hold">
                                          <p:stCondLst>
                                            <p:cond delay="0"/>
                                          </p:stCondLst>
                                        </p:cTn>
                                        <p:tgtEl>
                                          <p:spTgt spid="280581"/>
                                        </p:tgtEl>
                                        <p:attrNameLst>
                                          <p:attrName>style.visibility</p:attrName>
                                        </p:attrNameLst>
                                      </p:cBhvr>
                                      <p:to>
                                        <p:strVal val="visible"/>
                                      </p:to>
                                    </p:set>
                                    <p:anim calcmode="lin" valueType="num">
                                      <p:cBhvr>
                                        <p:cTn id="30" dur="500" fill="hold"/>
                                        <p:tgtEl>
                                          <p:spTgt spid="280581"/>
                                        </p:tgtEl>
                                        <p:attrNameLst>
                                          <p:attrName>ppt_w</p:attrName>
                                        </p:attrNameLst>
                                      </p:cBhvr>
                                      <p:tavLst>
                                        <p:tav tm="0">
                                          <p:val>
                                            <p:fltVal val="0"/>
                                          </p:val>
                                        </p:tav>
                                        <p:tav tm="100000">
                                          <p:val>
                                            <p:strVal val="#ppt_w"/>
                                          </p:val>
                                        </p:tav>
                                      </p:tavLst>
                                    </p:anim>
                                    <p:anim calcmode="lin" valueType="num">
                                      <p:cBhvr>
                                        <p:cTn id="31" dur="500" fill="hold"/>
                                        <p:tgtEl>
                                          <p:spTgt spid="280581"/>
                                        </p:tgtEl>
                                        <p:attrNameLst>
                                          <p:attrName>ppt_h</p:attrName>
                                        </p:attrNameLst>
                                      </p:cBhvr>
                                      <p:tavLst>
                                        <p:tav tm="0">
                                          <p:val>
                                            <p:fltVal val="0"/>
                                          </p:val>
                                        </p:tav>
                                        <p:tav tm="100000">
                                          <p:val>
                                            <p:strVal val="#ppt_h"/>
                                          </p:val>
                                        </p:tav>
                                      </p:tavLst>
                                    </p:anim>
                                    <p:anim calcmode="lin" valueType="num">
                                      <p:cBhvr>
                                        <p:cTn id="32" dur="500" fill="hold"/>
                                        <p:tgtEl>
                                          <p:spTgt spid="280581"/>
                                        </p:tgtEl>
                                        <p:attrNameLst>
                                          <p:attrName>style.rotation</p:attrName>
                                        </p:attrNameLst>
                                      </p:cBhvr>
                                      <p:tavLst>
                                        <p:tav tm="0">
                                          <p:val>
                                            <p:fltVal val="360"/>
                                          </p:val>
                                        </p:tav>
                                        <p:tav tm="100000">
                                          <p:val>
                                            <p:fltVal val="0"/>
                                          </p:val>
                                        </p:tav>
                                      </p:tavLst>
                                    </p:anim>
                                    <p:animEffect transition="in" filter="fade">
                                      <p:cBhvr>
                                        <p:cTn id="33" dur="500"/>
                                        <p:tgtEl>
                                          <p:spTgt spid="280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p:bldP spid="9219" grpId="0"/>
      <p:bldP spid="280581" grpId="0" bldLvl="0" animBg="1"/>
      <p:bldP spid="28058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Implementation</a:t>
            </a:r>
          </a:p>
        </p:txBody>
      </p:sp>
      <p:pic>
        <p:nvPicPr>
          <p:cNvPr id="4" name="Content Placeholder 3"/>
          <p:cNvPicPr>
            <a:picLocks noGrp="1" noChangeAspect="1"/>
          </p:cNvPicPr>
          <p:nvPr>
            <p:ph idx="1"/>
          </p:nvPr>
        </p:nvPicPr>
        <p:blipFill>
          <a:blip r:embed="rId2"/>
          <a:stretch>
            <a:fillRect/>
          </a:stretch>
        </p:blipFill>
        <p:spPr>
          <a:xfrm>
            <a:off x="1969135" y="1200150"/>
            <a:ext cx="5205095" cy="3395980"/>
          </a:xfrm>
          <a:prstGeom prst="rect">
            <a:avLst/>
          </a:prstGeom>
        </p:spPr>
      </p:pic>
    </p:spTree>
  </p:cSld>
  <p:clrMapOvr>
    <a:masterClrMapping/>
  </p:clrMapOvr>
  <p:transition spd="slow">
    <p:push dir="d"/>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9525" y="147955"/>
            <a:ext cx="9153525" cy="3624263"/>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71369" name="文本框 3"/>
          <p:cNvSpPr txBox="1"/>
          <p:nvPr/>
        </p:nvSpPr>
        <p:spPr>
          <a:xfrm>
            <a:off x="623570" y="325120"/>
            <a:ext cx="7251700" cy="460375"/>
          </a:xfrm>
          <a:prstGeom prst="rect">
            <a:avLst/>
          </a:prstGeom>
          <a:noFill/>
          <a:ln w="9525">
            <a:noFill/>
            <a:miter/>
          </a:ln>
        </p:spPr>
        <p:txBody>
          <a:bodyPr wrap="square" anchor="t">
            <a:spAutoFit/>
          </a:bodyPr>
          <a:lstStyle/>
          <a:p>
            <a:pPr algn="ctr">
              <a:buClr>
                <a:srgbClr val="000000"/>
              </a:buClr>
              <a:buFont typeface="Arial" panose="020B0604020202020204" pitchFamily="34" charset="0"/>
            </a:pPr>
            <a:r>
              <a:rPr lang="en-IN" altLang="zh-CN" sz="2400" b="1" noProof="1">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rPr>
              <a:t>Conclusion </a:t>
            </a:r>
          </a:p>
        </p:txBody>
      </p:sp>
      <p:sp>
        <p:nvSpPr>
          <p:cNvPr id="5" name="文本框 4"/>
          <p:cNvSpPr txBox="1"/>
          <p:nvPr/>
        </p:nvSpPr>
        <p:spPr>
          <a:xfrm>
            <a:off x="364808" y="785178"/>
            <a:ext cx="8120063" cy="2560320"/>
          </a:xfrm>
          <a:prstGeom prst="rect">
            <a:avLst/>
          </a:prstGeom>
          <a:noFill/>
          <a:ln w="9525">
            <a:noFill/>
            <a:miter/>
          </a:ln>
        </p:spPr>
        <p:txBody>
          <a:bodyPr wrap="square" lIns="67969" tIns="33983" rIns="67969" bIns="33983" anchor="t">
            <a:spAutoFit/>
          </a:bodyPr>
          <a:lstStyle/>
          <a:p>
            <a:pPr algn="ctr">
              <a:lnSpc>
                <a:spcPct val="150000"/>
              </a:lnSpc>
              <a:buClr>
                <a:srgbClr val="000000"/>
              </a:buClr>
              <a:buFont typeface="Arial" panose="020B0604020202020204" pitchFamily="34" charset="0"/>
            </a:pPr>
            <a:r>
              <a:rPr lang="zh-CN" altLang="en-US" sz="1200" noProof="1">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cs typeface="Arial Unicode MS" panose="020B0604020202020204" charset="-122"/>
              </a:rPr>
              <a:t>The benefits of sentiment analysis and it’s use by business owners help them gain an advantage over their competitors.</a:t>
            </a:r>
          </a:p>
          <a:p>
            <a:pPr algn="ctr">
              <a:lnSpc>
                <a:spcPct val="150000"/>
              </a:lnSpc>
              <a:buClr>
                <a:srgbClr val="000000"/>
              </a:buClr>
              <a:buFont typeface="Arial" panose="020B0604020202020204" pitchFamily="34" charset="0"/>
            </a:pPr>
            <a:r>
              <a:rPr lang="zh-CN" altLang="en-US" sz="1200" noProof="1">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cs typeface="Arial Unicode MS" panose="020B0604020202020204" charset="-122"/>
              </a:rPr>
              <a:t>Terms like ‘opinion mining’ and ‘text identification’ often describe the meaning of sentiment analysis as a suitable method used by marketers to recognize customers’ preferences.</a:t>
            </a:r>
          </a:p>
          <a:p>
            <a:pPr algn="ctr">
              <a:lnSpc>
                <a:spcPct val="150000"/>
              </a:lnSpc>
              <a:buClr>
                <a:srgbClr val="000000"/>
              </a:buClr>
              <a:buFont typeface="Arial" panose="020B0604020202020204" pitchFamily="34" charset="0"/>
            </a:pPr>
            <a:r>
              <a:rPr lang="zh-CN" altLang="en-US" sz="1200" noProof="1">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cs typeface="Arial Unicode MS" panose="020B0604020202020204" charset="-122"/>
              </a:rPr>
              <a:t>The data gathered from customers’ responses like tweets, comments, feedback and any writing that’s related to products or services are studied and this process is called sentiment analysis.</a:t>
            </a:r>
          </a:p>
          <a:p>
            <a:pPr algn="ctr">
              <a:lnSpc>
                <a:spcPct val="150000"/>
              </a:lnSpc>
              <a:buClr>
                <a:srgbClr val="000000"/>
              </a:buClr>
              <a:buFont typeface="Arial" panose="020B0604020202020204" pitchFamily="34" charset="0"/>
            </a:pPr>
            <a:r>
              <a:rPr lang="zh-CN" altLang="en-US" sz="1200" noProof="1">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cs typeface="Arial Unicode MS" panose="020B0604020202020204" charset="-122"/>
              </a:rPr>
              <a:t>Marketers and organizations are pursuing this process to stay relevant in the competitive field and to find a suitable way to advance their business.</a:t>
            </a:r>
          </a:p>
          <a:p>
            <a:pPr algn="ctr">
              <a:lnSpc>
                <a:spcPct val="150000"/>
              </a:lnSpc>
              <a:buClr>
                <a:srgbClr val="000000"/>
              </a:buClr>
              <a:buFont typeface="Arial" panose="020B0604020202020204" pitchFamily="34" charset="0"/>
            </a:pPr>
            <a:endParaRPr lang="zh-CN" altLang="en-US" sz="1200" noProof="1">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71369"/>
                                        </p:tgtEl>
                                        <p:attrNameLst>
                                          <p:attrName>style.visibility</p:attrName>
                                        </p:attrNameLst>
                                      </p:cBhvr>
                                      <p:to>
                                        <p:strVal val="visible"/>
                                      </p:to>
                                    </p:set>
                                    <p:anim calcmode="lin" valueType="num">
                                      <p:cBhvr>
                                        <p:cTn id="12" dur="500" fill="hold"/>
                                        <p:tgtEl>
                                          <p:spTgt spid="27136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71369"/>
                                        </p:tgtEl>
                                        <p:attrNameLst>
                                          <p:attrName>ppt_y</p:attrName>
                                        </p:attrNameLst>
                                      </p:cBhvr>
                                      <p:tavLst>
                                        <p:tav tm="0">
                                          <p:val>
                                            <p:strVal val="#ppt_y"/>
                                          </p:val>
                                        </p:tav>
                                        <p:tav tm="100000">
                                          <p:val>
                                            <p:strVal val="#ppt_y"/>
                                          </p:val>
                                        </p:tav>
                                      </p:tavLst>
                                    </p:anim>
                                    <p:anim calcmode="lin" valueType="num">
                                      <p:cBhvr>
                                        <p:cTn id="14" dur="500" fill="hold"/>
                                        <p:tgtEl>
                                          <p:spTgt spid="27136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7136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71369"/>
                                        </p:tgtEl>
                                      </p:cBhvr>
                                    </p:animEffect>
                                  </p:childTnLst>
                                </p:cTn>
                              </p:par>
                            </p:childTnLst>
                          </p:cTn>
                        </p:par>
                        <p:par>
                          <p:cTn id="17" fill="hold">
                            <p:stCondLst>
                              <p:cond delay="1450"/>
                            </p:stCondLst>
                            <p:childTnLst>
                              <p:par>
                                <p:cTn id="18" presetID="5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71369"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9525" y="759460"/>
            <a:ext cx="9153525" cy="3624263"/>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buClr>
                <a:srgbClr val="000000"/>
              </a:buClr>
              <a:buFont typeface="Arial" panose="020B0604020202020204" pitchFamily="34" charset="0"/>
            </a:pPr>
            <a:endParaRPr lang="zh-CN" altLang="en-US">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cs typeface="Arial Unicode MS" panose="020B0604020202020204" charset="-122"/>
              <a:sym typeface="+mn-ea"/>
            </a:endParaRPr>
          </a:p>
          <a:p>
            <a:pPr algn="ctr">
              <a:lnSpc>
                <a:spcPct val="150000"/>
              </a:lnSpc>
              <a:buClr>
                <a:srgbClr val="000000"/>
              </a:buClr>
              <a:buFont typeface="Arial" panose="020B0604020202020204" pitchFamily="34" charset="0"/>
            </a:pPr>
            <a:endParaRPr lang="zh-CN" altLang="en-US">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cs typeface="Arial Unicode MS" panose="020B0604020202020204" charset="-122"/>
              <a:sym typeface="+mn-ea"/>
            </a:endParaRPr>
          </a:p>
          <a:p>
            <a:pPr algn="ctr">
              <a:lnSpc>
                <a:spcPct val="150000"/>
              </a:lnSpc>
              <a:buClr>
                <a:srgbClr val="000000"/>
              </a:buClr>
              <a:buFont typeface="Arial" panose="020B0604020202020204" pitchFamily="34" charset="0"/>
            </a:pPr>
            <a:endParaRPr lang="zh-CN" altLang="en-US">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cs typeface="Arial Unicode MS" panose="020B0604020202020204" charset="-122"/>
              <a:sym typeface="+mn-ea"/>
            </a:endParaRPr>
          </a:p>
          <a:p>
            <a:pPr algn="ctr">
              <a:lnSpc>
                <a:spcPct val="150000"/>
              </a:lnSpc>
              <a:buClr>
                <a:srgbClr val="000000"/>
              </a:buClr>
              <a:buFont typeface="Arial" panose="020B0604020202020204" pitchFamily="34" charset="0"/>
            </a:pPr>
            <a:r>
              <a:rPr lang="zh-CN" altLang="en-US" sz="1600">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cs typeface="Arial Unicode MS" panose="020B0604020202020204" charset="-122"/>
                <a:sym typeface="+mn-ea"/>
              </a:rPr>
              <a:t>As social media plays a significant role in almost every human’s life, most organizations are using it as the communication medium with their customers or other companies.</a:t>
            </a:r>
            <a:endParaRPr lang="zh-CN" altLang="en-US" sz="1600" noProof="1">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cs typeface="Arial Unicode MS" panose="020B0604020202020204" charset="-122"/>
            </a:endParaRPr>
          </a:p>
          <a:p>
            <a:pPr algn="ctr">
              <a:lnSpc>
                <a:spcPct val="150000"/>
              </a:lnSpc>
              <a:buClr>
                <a:srgbClr val="000000"/>
              </a:buClr>
              <a:buFont typeface="Arial" panose="020B0604020202020204" pitchFamily="34" charset="0"/>
            </a:pPr>
            <a:r>
              <a:rPr lang="zh-CN" altLang="en-US" sz="1600">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cs typeface="Arial Unicode MS" panose="020B0604020202020204" charset="-122"/>
                <a:sym typeface="+mn-ea"/>
              </a:rPr>
              <a:t>While companies use social media as a tool to interact with their customers, the comments and feedback derived from the customers are analyzed and used by companies as their guide to improving their products and services.</a:t>
            </a:r>
            <a:endParaRPr lang="zh-CN" altLang="en-US" sz="1600" noProof="1">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cs typeface="Arial Unicode MS" panose="020B0604020202020204" charset="-122"/>
            </a:endParaRPr>
          </a:p>
          <a:p>
            <a:pPr algn="ctr">
              <a:lnSpc>
                <a:spcPct val="150000"/>
              </a:lnSpc>
              <a:buClr>
                <a:srgbClr val="000000"/>
              </a:buClr>
              <a:buFont typeface="Arial" panose="020B0604020202020204" pitchFamily="34" charset="0"/>
            </a:pPr>
            <a:r>
              <a:rPr lang="zh-CN" altLang="en-US" sz="1600">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cs typeface="Arial Unicode MS" panose="020B0604020202020204" charset="-122"/>
                <a:sym typeface="+mn-ea"/>
              </a:rPr>
              <a:t>Let’s look into the benefits of sentiment analysis, the types, and finally what to use sentiment analysis on, further down in this article.
</a:t>
            </a:r>
            <a:endParaRPr lang="zh-CN" altLang="en-US" sz="1600" strike="noStrike" noProof="1">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cs typeface="Arial Unicode MS" panose="020B0604020202020204" charset="-122"/>
              <a:sym typeface="+mn-ea"/>
            </a:endParaRPr>
          </a:p>
        </p:txBody>
      </p:sp>
      <p:sp>
        <p:nvSpPr>
          <p:cNvPr id="271369" name="文本框 3"/>
          <p:cNvSpPr txBox="1"/>
          <p:nvPr/>
        </p:nvSpPr>
        <p:spPr>
          <a:xfrm>
            <a:off x="669290" y="1142365"/>
            <a:ext cx="7251700" cy="460375"/>
          </a:xfrm>
          <a:prstGeom prst="rect">
            <a:avLst/>
          </a:prstGeom>
          <a:noFill/>
          <a:ln w="9525">
            <a:noFill/>
            <a:miter/>
          </a:ln>
        </p:spPr>
        <p:txBody>
          <a:bodyPr wrap="square" anchor="t">
            <a:spAutoFit/>
          </a:bodyPr>
          <a:lstStyle/>
          <a:p>
            <a:pPr algn="ctr">
              <a:buClr>
                <a:srgbClr val="000000"/>
              </a:buClr>
              <a:buFont typeface="Arial" panose="020B0604020202020204" pitchFamily="34" charset="0"/>
            </a:pPr>
            <a:r>
              <a:rPr lang="en-IN" altLang="zh-CN" sz="2400" b="1" noProof="1">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rPr>
              <a:t>Conclusion </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71369"/>
                                        </p:tgtEl>
                                        <p:attrNameLst>
                                          <p:attrName>style.visibility</p:attrName>
                                        </p:attrNameLst>
                                      </p:cBhvr>
                                      <p:to>
                                        <p:strVal val="visible"/>
                                      </p:to>
                                    </p:set>
                                    <p:anim calcmode="lin" valueType="num">
                                      <p:cBhvr>
                                        <p:cTn id="12" dur="500" fill="hold"/>
                                        <p:tgtEl>
                                          <p:spTgt spid="27136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71369"/>
                                        </p:tgtEl>
                                        <p:attrNameLst>
                                          <p:attrName>ppt_y</p:attrName>
                                        </p:attrNameLst>
                                      </p:cBhvr>
                                      <p:tavLst>
                                        <p:tav tm="0">
                                          <p:val>
                                            <p:strVal val="#ppt_y"/>
                                          </p:val>
                                        </p:tav>
                                        <p:tav tm="100000">
                                          <p:val>
                                            <p:strVal val="#ppt_y"/>
                                          </p:val>
                                        </p:tav>
                                      </p:tavLst>
                                    </p:anim>
                                    <p:anim calcmode="lin" valueType="num">
                                      <p:cBhvr>
                                        <p:cTn id="14" dur="500" fill="hold"/>
                                        <p:tgtEl>
                                          <p:spTgt spid="27136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7136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71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7136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a:xfrm>
          <a:off x="0" y="0"/>
          <a:ext cx="0" cy="0"/>
          <a:chOff x="0" y="0"/>
          <a:chExt cx="0" cy="0"/>
        </a:xfrm>
      </p:grpSpPr>
      <p:sp>
        <p:nvSpPr>
          <p:cNvPr id="24579" name="文本框 2"/>
          <p:cNvSpPr txBox="1"/>
          <p:nvPr/>
        </p:nvSpPr>
        <p:spPr>
          <a:xfrm>
            <a:off x="1566069" y="2739827"/>
            <a:ext cx="6011863" cy="612775"/>
          </a:xfrm>
          <a:prstGeom prst="rect">
            <a:avLst/>
          </a:prstGeom>
          <a:noFill/>
          <a:ln w="9525">
            <a:noFill/>
          </a:ln>
        </p:spPr>
        <p:txBody>
          <a:bodyPr wrap="square" anchor="t">
            <a:spAutoFit/>
          </a:bodyPr>
          <a:lstStyle/>
          <a:p>
            <a:pPr algn="dist"/>
            <a:r>
              <a:rPr lang="en-US" altLang="zh-CN" sz="3200" b="1" dirty="0">
                <a:solidFill>
                  <a:schemeClr val="bg1"/>
                </a:solidFill>
                <a:latin typeface="Arial Unicode MS" panose="020B0604020202020204" charset="-122"/>
                <a:ea typeface="Arial Unicode MS" panose="020B0604020202020204" charset="-122"/>
              </a:rPr>
              <a:t>THANKS</a:t>
            </a:r>
            <a:endParaRPr lang="en-US" altLang="zh-CN" sz="3200" b="1" dirty="0">
              <a:solidFill>
                <a:srgbClr val="FF9900"/>
              </a:solidFill>
              <a:latin typeface="Arial Unicode MS" panose="020B0604020202020204" charset="-122"/>
              <a:ea typeface="Arial Unicode MS" panose="020B0604020202020204" charset="-122"/>
            </a:endParaRPr>
          </a:p>
        </p:txBody>
      </p:sp>
      <p:sp>
        <p:nvSpPr>
          <p:cNvPr id="2" name="矩形 1"/>
          <p:cNvSpPr/>
          <p:nvPr/>
        </p:nvSpPr>
        <p:spPr>
          <a:xfrm>
            <a:off x="0" y="2538973"/>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grpSp>
        <p:nvGrpSpPr>
          <p:cNvPr id="314412" name="组合 65"/>
          <p:cNvGrpSpPr/>
          <p:nvPr/>
        </p:nvGrpSpPr>
        <p:grpSpPr>
          <a:xfrm>
            <a:off x="4043363" y="1035050"/>
            <a:ext cx="1049337" cy="1052513"/>
            <a:chOff x="5959" y="2302"/>
            <a:chExt cx="937" cy="937"/>
          </a:xfrm>
        </p:grpSpPr>
        <p:sp>
          <p:nvSpPr>
            <p:cNvPr id="6"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39056"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rect l="0" t="0" r="0" b="0"/>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lstStyle/>
            <a:p>
              <a:pPr fontAlgn="base"/>
              <a:endParaRPr lang="zh-CN" altLang="en-US" sz="1405" strike="noStrike" noProof="1">
                <a:ea typeface="Arial Unicode MS" panose="020B0604020202020204" charset="-122"/>
              </a:endParaRPr>
            </a:p>
          </p:txBody>
        </p:sp>
      </p:grpSp>
      <p:sp>
        <p:nvSpPr>
          <p:cNvPr id="3" name="等腰三角形 2"/>
          <p:cNvSpPr/>
          <p:nvPr/>
        </p:nvSpPr>
        <p:spPr>
          <a:xfrm rot="8100000">
            <a:off x="2611438" y="101441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4" name="等腰三角形 3"/>
          <p:cNvSpPr/>
          <p:nvPr/>
        </p:nvSpPr>
        <p:spPr>
          <a:xfrm rot="1740000">
            <a:off x="3270250" y="1706563"/>
            <a:ext cx="261938"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51600" y="103663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7" name="等腰三角形 6"/>
          <p:cNvSpPr/>
          <p:nvPr/>
        </p:nvSpPr>
        <p:spPr>
          <a:xfrm rot="6360000">
            <a:off x="5611813" y="1797050"/>
            <a:ext cx="260350"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14412"/>
                                        </p:tgtEl>
                                        <p:attrNameLst>
                                          <p:attrName>style.visibility</p:attrName>
                                        </p:attrNameLst>
                                      </p:cBhvr>
                                      <p:to>
                                        <p:strVal val="visible"/>
                                      </p:to>
                                    </p:set>
                                    <p:anim calcmode="lin" valueType="num">
                                      <p:cBhvr>
                                        <p:cTn id="11" dur="500" fill="hold"/>
                                        <p:tgtEl>
                                          <p:spTgt spid="314412"/>
                                        </p:tgtEl>
                                        <p:attrNameLst>
                                          <p:attrName>ppt_w</p:attrName>
                                        </p:attrNameLst>
                                      </p:cBhvr>
                                      <p:tavLst>
                                        <p:tav tm="0">
                                          <p:val>
                                            <p:fltVal val="0"/>
                                          </p:val>
                                        </p:tav>
                                        <p:tav tm="100000">
                                          <p:val>
                                            <p:strVal val="#ppt_w"/>
                                          </p:val>
                                        </p:tav>
                                      </p:tavLst>
                                    </p:anim>
                                    <p:anim calcmode="lin" valueType="num">
                                      <p:cBhvr>
                                        <p:cTn id="12" dur="500" fill="hold"/>
                                        <p:tgtEl>
                                          <p:spTgt spid="314412"/>
                                        </p:tgtEl>
                                        <p:attrNameLst>
                                          <p:attrName>ppt_h</p:attrName>
                                        </p:attrNameLst>
                                      </p:cBhvr>
                                      <p:tavLst>
                                        <p:tav tm="0">
                                          <p:val>
                                            <p:fltVal val="0"/>
                                          </p:val>
                                        </p:tav>
                                        <p:tav tm="100000">
                                          <p:val>
                                            <p:strVal val="#ppt_h"/>
                                          </p:val>
                                        </p:tav>
                                      </p:tavLst>
                                    </p:anim>
                                    <p:anim calcmode="lin" valueType="num">
                                      <p:cBhvr>
                                        <p:cTn id="13" dur="500" fill="hold"/>
                                        <p:tgtEl>
                                          <p:spTgt spid="314412"/>
                                        </p:tgtEl>
                                        <p:attrNameLst>
                                          <p:attrName>style.rotation</p:attrName>
                                        </p:attrNameLst>
                                      </p:cBhvr>
                                      <p:tavLst>
                                        <p:tav tm="0">
                                          <p:val>
                                            <p:fltVal val="360"/>
                                          </p:val>
                                        </p:tav>
                                        <p:tav tm="100000">
                                          <p:val>
                                            <p:fltVal val="0"/>
                                          </p:val>
                                        </p:tav>
                                      </p:tavLst>
                                    </p:anim>
                                    <p:animEffect transition="in" filter="fade">
                                      <p:cBhvr>
                                        <p:cTn id="14" dur="500"/>
                                        <p:tgtEl>
                                          <p:spTgt spid="314412"/>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 calcmode="lin" valueType="num">
                                      <p:cBhvr>
                                        <p:cTn id="20" dur="500" fill="hold"/>
                                        <p:tgtEl>
                                          <p:spTgt spid="3"/>
                                        </p:tgtEl>
                                        <p:attrNameLst>
                                          <p:attrName>style.rotation</p:attrName>
                                        </p:attrNameLst>
                                      </p:cBhvr>
                                      <p:tavLst>
                                        <p:tav tm="0">
                                          <p:val>
                                            <p:fltVal val="360"/>
                                          </p:val>
                                        </p:tav>
                                        <p:tav tm="100000">
                                          <p:val>
                                            <p:fltVal val="0"/>
                                          </p:val>
                                        </p:tav>
                                      </p:tavLst>
                                    </p:anim>
                                    <p:animEffect transition="in" filter="fade">
                                      <p:cBhvr>
                                        <p:cTn id="21" dur="500"/>
                                        <p:tgtEl>
                                          <p:spTgt spid="3"/>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 calcmode="lin" valueType="num">
                                      <p:cBhvr>
                                        <p:cTn id="34" dur="500" fill="hold"/>
                                        <p:tgtEl>
                                          <p:spTgt spid="5"/>
                                        </p:tgtEl>
                                        <p:attrNameLst>
                                          <p:attrName>style.rotation</p:attrName>
                                        </p:attrNameLst>
                                      </p:cBhvr>
                                      <p:tavLst>
                                        <p:tav tm="0">
                                          <p:val>
                                            <p:fltVal val="360"/>
                                          </p:val>
                                        </p:tav>
                                        <p:tav tm="100000">
                                          <p:val>
                                            <p:fltVal val="0"/>
                                          </p:val>
                                        </p:tav>
                                      </p:tavLst>
                                    </p:anim>
                                    <p:animEffect transition="in" filter="fade">
                                      <p:cBhvr>
                                        <p:cTn id="35" dur="500"/>
                                        <p:tgtEl>
                                          <p:spTgt spid="5"/>
                                        </p:tgtEl>
                                      </p:cBhvr>
                                    </p:animEffect>
                                  </p:childTnLst>
                                </p:cTn>
                              </p:par>
                            </p:childTnLst>
                          </p:cTn>
                        </p:par>
                        <p:par>
                          <p:cTn id="36" fill="hold">
                            <p:stCondLst>
                              <p:cond delay="2500"/>
                            </p:stCondLst>
                            <p:childTnLst>
                              <p:par>
                                <p:cTn id="37" presetID="49" presetClass="entr" presetSubtype="0" decel="10000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 calcmode="lin" valueType="num">
                                      <p:cBhvr>
                                        <p:cTn id="41" dur="500" fill="hold"/>
                                        <p:tgtEl>
                                          <p:spTgt spid="4"/>
                                        </p:tgtEl>
                                        <p:attrNameLst>
                                          <p:attrName>style.rotation</p:attrName>
                                        </p:attrNameLst>
                                      </p:cBhvr>
                                      <p:tavLst>
                                        <p:tav tm="0">
                                          <p:val>
                                            <p:fltVal val="360"/>
                                          </p:val>
                                        </p:tav>
                                        <p:tav tm="100000">
                                          <p:val>
                                            <p:fltVal val="0"/>
                                          </p:val>
                                        </p:tav>
                                      </p:tavLst>
                                    </p:anim>
                                    <p:animEffect transition="in" filter="fade">
                                      <p:cBhvr>
                                        <p:cTn id="42" dur="500"/>
                                        <p:tgtEl>
                                          <p:spTgt spid="4"/>
                                        </p:tgtEl>
                                      </p:cBhvr>
                                    </p:animEffect>
                                  </p:childTnLst>
                                </p:cTn>
                              </p:par>
                            </p:childTnLst>
                          </p:cTn>
                        </p:par>
                        <p:par>
                          <p:cTn id="43" fill="hold">
                            <p:stCondLst>
                              <p:cond delay="3000"/>
                            </p:stCondLst>
                            <p:childTnLst>
                              <p:par>
                                <p:cTn id="44" presetID="2" presetClass="entr" presetSubtype="8" fill="hold" grpId="0"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p:cTn id="46" dur="500" fill="hold"/>
                                        <p:tgtEl>
                                          <p:spTgt spid="2"/>
                                        </p:tgtEl>
                                        <p:attrNameLst>
                                          <p:attrName>ppt_x</p:attrName>
                                        </p:attrNameLst>
                                      </p:cBhvr>
                                      <p:tavLst>
                                        <p:tav tm="0">
                                          <p:val>
                                            <p:strVal val="0-#ppt_w/2"/>
                                          </p:val>
                                        </p:tav>
                                        <p:tav tm="100000">
                                          <p:val>
                                            <p:strVal val="#ppt_x"/>
                                          </p:val>
                                        </p:tav>
                                      </p:tavLst>
                                    </p:anim>
                                    <p:anim calcmode="lin" valueType="num">
                                      <p:cBhvr>
                                        <p:cTn id="47"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 grpId="0" bldLvl="0" animBg="1"/>
      <p:bldP spid="3" grpId="0" bldLvl="0" animBg="1"/>
      <p:bldP spid="4" grpId="0" bldLvl="0" animBg="1"/>
      <p:bldP spid="5" grpId="0" bldLvl="0" animBg="1"/>
      <p:bldP spid="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7DFA57E-CF8C-4C72-8E96-A163F81E7083}"/>
              </a:ext>
            </a:extLst>
          </p:cNvPr>
          <p:cNvGraphicFramePr/>
          <p:nvPr>
            <p:extLst>
              <p:ext uri="{D42A27DB-BD31-4B8C-83A1-F6EECF244321}">
                <p14:modId xmlns:p14="http://schemas.microsoft.com/office/powerpoint/2010/main" val="873511931"/>
              </p:ext>
            </p:extLst>
          </p:nvPr>
        </p:nvGraphicFramePr>
        <p:xfrm>
          <a:off x="1524000" y="1277470"/>
          <a:ext cx="6096000" cy="2588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4EB52B3F-57EF-48E6-BFDE-6860D1AED485}"/>
              </a:ext>
            </a:extLst>
          </p:cNvPr>
          <p:cNvSpPr txBox="1"/>
          <p:nvPr/>
        </p:nvSpPr>
        <p:spPr>
          <a:xfrm>
            <a:off x="588309" y="326151"/>
            <a:ext cx="7967382" cy="400110"/>
          </a:xfrm>
          <a:prstGeom prst="rect">
            <a:avLst/>
          </a:prstGeom>
          <a:noFill/>
        </p:spPr>
        <p:txBody>
          <a:bodyPr wrap="square">
            <a:spAutoFit/>
          </a:bodyPr>
          <a:lstStyle/>
          <a:p>
            <a:pPr algn="ctr"/>
            <a:r>
              <a:rPr kumimoji="0" lang="en-GB" sz="20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Fira Sans Extra Condensed"/>
                <a:sym typeface="Fira Sans Extra Condensed"/>
              </a:rPr>
              <a:t>Team Members :</a:t>
            </a:r>
            <a:endParaRPr lang="en-IN" dirty="0"/>
          </a:p>
        </p:txBody>
      </p:sp>
      <p:sp>
        <p:nvSpPr>
          <p:cNvPr id="10" name="TextBox 9">
            <a:extLst>
              <a:ext uri="{FF2B5EF4-FFF2-40B4-BE49-F238E27FC236}">
                <a16:creationId xmlns:a16="http://schemas.microsoft.com/office/drawing/2014/main" id="{EC88683D-697E-4FCF-8246-4C07FB85C684}"/>
              </a:ext>
            </a:extLst>
          </p:cNvPr>
          <p:cNvSpPr txBox="1"/>
          <p:nvPr/>
        </p:nvSpPr>
        <p:spPr>
          <a:xfrm>
            <a:off x="2286000" y="4170146"/>
            <a:ext cx="4572000" cy="646331"/>
          </a:xfrm>
          <a:prstGeom prst="rect">
            <a:avLst/>
          </a:prstGeom>
          <a:noFill/>
        </p:spPr>
        <p:txBody>
          <a:bodyPr wrap="square">
            <a:spAutoFit/>
          </a:bodyPr>
          <a:lstStyle/>
          <a:p>
            <a:pPr marL="0" lvl="0" indent="0" algn="ctr" rtl="0">
              <a:spcBef>
                <a:spcPts val="0"/>
              </a:spcBef>
              <a:spcAft>
                <a:spcPts val="0"/>
              </a:spcAft>
              <a:buNone/>
            </a:pPr>
            <a:r>
              <a:rPr lang="en-IN" sz="1800" b="1" dirty="0">
                <a:solidFill>
                  <a:srgbClr val="FF0000"/>
                </a:solidFill>
                <a:effectLst>
                  <a:outerShdw blurRad="38100" dist="38100" dir="2700000" algn="tl">
                    <a:srgbClr val="000000">
                      <a:alpha val="43137"/>
                    </a:srgbClr>
                  </a:outerShdw>
                </a:effectLst>
                <a:latin typeface="Fira Sans Extra Condensed" panose="020B0503050000020004" pitchFamily="34" charset="0"/>
                <a:ea typeface="Nunito"/>
                <a:cs typeface="Nunito"/>
                <a:sym typeface="Nunito"/>
              </a:rPr>
              <a:t>Guide</a:t>
            </a:r>
            <a:r>
              <a:rPr lang="en" sz="1800" b="1" dirty="0">
                <a:solidFill>
                  <a:srgbClr val="FF0000"/>
                </a:solidFill>
                <a:effectLst>
                  <a:outerShdw blurRad="38100" dist="38100" dir="2700000" algn="tl">
                    <a:srgbClr val="000000">
                      <a:alpha val="43137"/>
                    </a:srgbClr>
                  </a:outerShdw>
                </a:effectLst>
                <a:latin typeface="Fira Sans Extra Condensed" panose="020B0503050000020004" pitchFamily="34" charset="0"/>
                <a:ea typeface="Nunito"/>
                <a:cs typeface="Nunito"/>
                <a:sym typeface="Nunito"/>
              </a:rPr>
              <a:t> : </a:t>
            </a:r>
            <a:endParaRPr lang="en-IN" sz="1800" b="1" dirty="0">
              <a:solidFill>
                <a:srgbClr val="FF0000"/>
              </a:solidFill>
              <a:effectLst>
                <a:outerShdw blurRad="38100" dist="38100" dir="2700000" algn="tl">
                  <a:srgbClr val="000000">
                    <a:alpha val="43137"/>
                  </a:srgbClr>
                </a:outerShdw>
              </a:effectLst>
              <a:latin typeface="Fira Sans Extra Condensed" panose="020B0503050000020004" pitchFamily="34" charset="0"/>
              <a:ea typeface="Nunito"/>
              <a:cs typeface="Nunito"/>
              <a:sym typeface="Nunito"/>
            </a:endParaRPr>
          </a:p>
          <a:p>
            <a:pPr marL="0" lvl="0" indent="0" algn="ctr" rtl="0">
              <a:spcBef>
                <a:spcPts val="0"/>
              </a:spcBef>
              <a:spcAft>
                <a:spcPts val="0"/>
              </a:spcAft>
              <a:buNone/>
            </a:pPr>
            <a:r>
              <a:rPr lang="en-IN" sz="1800" dirty="0">
                <a:solidFill>
                  <a:srgbClr val="FF0000"/>
                </a:solidFill>
                <a:latin typeface="Fira Sans Extra Condensed" panose="020B0503050000020004" pitchFamily="34" charset="0"/>
                <a:ea typeface="Nunito"/>
                <a:cs typeface="Nunito"/>
                <a:sym typeface="Nunito"/>
              </a:rPr>
              <a:t>Dr. Ashish Ranjan Sir </a:t>
            </a:r>
          </a:p>
        </p:txBody>
      </p:sp>
    </p:spTree>
    <p:extLst>
      <p:ext uri="{BB962C8B-B14F-4D97-AF65-F5344CB8AC3E}">
        <p14:creationId xmlns:p14="http://schemas.microsoft.com/office/powerpoint/2010/main" val="72483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32385" y="-603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3" name="文本框 2"/>
          <p:cNvSpPr txBox="1"/>
          <p:nvPr/>
        </p:nvSpPr>
        <p:spPr>
          <a:xfrm>
            <a:off x="801688" y="1370013"/>
            <a:ext cx="2022475" cy="2306955"/>
          </a:xfrm>
          <a:prstGeom prst="rect">
            <a:avLst/>
          </a:prstGeom>
          <a:noFill/>
          <a:ln w="9525">
            <a:noFill/>
          </a:ln>
        </p:spPr>
        <p:txBody>
          <a:bodyPr wrap="square" anchor="t">
            <a:spAutoFit/>
          </a:bodyPr>
          <a:lstStyle/>
          <a:p>
            <a:r>
              <a:rPr lang="zh-CN" altLang="en-US" sz="7200">
                <a:solidFill>
                  <a:srgbClr val="FF9900"/>
                </a:solidFill>
                <a:latin typeface="Arial Unicode MS" panose="020B0604020202020204" charset="-122"/>
                <a:ea typeface="Arial Unicode MS" panose="020B0604020202020204" charset="-122"/>
              </a:rPr>
              <a:t> </a:t>
            </a:r>
          </a:p>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chemeClr val="bg1"/>
              </a:solidFill>
              <a:latin typeface="Arial Unicode MS" panose="020B0604020202020204" charset="-122"/>
              <a:ea typeface="Arial Unicode MS" panose="020B0604020202020204" charset="-122"/>
            </a:endParaRPr>
          </a:p>
        </p:txBody>
      </p:sp>
      <p:grpSp>
        <p:nvGrpSpPr>
          <p:cNvPr id="317505" name="组合 296"/>
          <p:cNvGrpSpPr/>
          <p:nvPr/>
        </p:nvGrpSpPr>
        <p:grpSpPr>
          <a:xfrm>
            <a:off x="2725738" y="658813"/>
            <a:ext cx="331787" cy="339725"/>
            <a:chOff x="0" y="0"/>
            <a:chExt cx="1149350" cy="1149350"/>
          </a:xfrm>
        </p:grpSpPr>
        <p:sp>
          <p:nvSpPr>
            <p:cNvPr id="38979"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6932"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36933"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34"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36935"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36936" name="Freeform 92"/>
            <p:cNvSpPr/>
            <p:nvPr/>
          </p:nvSpPr>
          <p:spPr>
            <a:xfrm>
              <a:off x="304800" y="428625"/>
              <a:ext cx="595313" cy="400050"/>
            </a:xfrm>
            <a:custGeom>
              <a:avLst/>
              <a:gdLst/>
              <a:ahLst/>
              <a:cxnLst>
                <a:cxn ang="0">
                  <a:pos x="142" y="2"/>
                </a:cxn>
                <a:cxn ang="0">
                  <a:pos x="138" y="0"/>
                </a:cxn>
                <a:cxn ang="0">
                  <a:pos x="30" y="0"/>
                </a:cxn>
                <a:cxn ang="0">
                  <a:pos x="25" y="2"/>
                </a:cxn>
                <a:cxn ang="0">
                  <a:pos x="1" y="119"/>
                </a:cxn>
                <a:cxn ang="0">
                  <a:pos x="6" y="123"/>
                </a:cxn>
                <a:cxn ang="0">
                  <a:pos x="177" y="123"/>
                </a:cxn>
                <a:cxn ang="0">
                  <a:pos x="182" y="119"/>
                </a:cxn>
                <a:cxn ang="0">
                  <a:pos x="142" y="2"/>
                </a:cxn>
              </a:cxnLst>
              <a:rect l="0" t="0" r="0" b="0"/>
              <a:pathLst>
                <a:path w="183" h="123">
                  <a:moveTo>
                    <a:pt x="142" y="2"/>
                  </a:moveTo>
                  <a:cubicBezTo>
                    <a:pt x="142" y="0"/>
                    <a:pt x="140" y="0"/>
                    <a:pt x="138" y="0"/>
                  </a:cubicBezTo>
                  <a:cubicBezTo>
                    <a:pt x="30" y="0"/>
                    <a:pt x="30" y="0"/>
                    <a:pt x="30" y="0"/>
                  </a:cubicBezTo>
                  <a:cubicBezTo>
                    <a:pt x="28" y="0"/>
                    <a:pt x="26" y="0"/>
                    <a:pt x="25" y="2"/>
                  </a:cubicBezTo>
                  <a:cubicBezTo>
                    <a:pt x="1" y="119"/>
                    <a:pt x="1" y="119"/>
                    <a:pt x="1" y="119"/>
                  </a:cubicBezTo>
                  <a:cubicBezTo>
                    <a:pt x="0" y="121"/>
                    <a:pt x="2" y="123"/>
                    <a:pt x="6" y="123"/>
                  </a:cubicBezTo>
                  <a:cubicBezTo>
                    <a:pt x="177" y="123"/>
                    <a:pt x="177" y="123"/>
                    <a:pt x="177" y="123"/>
                  </a:cubicBezTo>
                  <a:cubicBezTo>
                    <a:pt x="182" y="123"/>
                    <a:pt x="183" y="121"/>
                    <a:pt x="182" y="119"/>
                  </a:cubicBezTo>
                  <a:cubicBezTo>
                    <a:pt x="142" y="2"/>
                    <a:pt x="142" y="2"/>
                    <a:pt x="142" y="2"/>
                  </a:cubicBezTo>
                  <a:close/>
                </a:path>
              </a:pathLst>
            </a:custGeom>
            <a:solidFill>
              <a:srgbClr val="F26B41"/>
            </a:solidFill>
            <a:ln w="9525">
              <a:noFill/>
            </a:ln>
          </p:spPr>
          <p:txBody>
            <a:bodyPr/>
            <a:lstStyle/>
            <a:p>
              <a:pPr fontAlgn="base"/>
              <a:endParaRPr lang="zh-CN" altLang="en-US" sz="1405" strike="noStrike" noProof="1">
                <a:ea typeface="Arial Unicode MS" panose="020B0604020202020204" charset="-122"/>
              </a:endParaRPr>
            </a:p>
          </p:txBody>
        </p:sp>
        <p:sp>
          <p:nvSpPr>
            <p:cNvPr id="36937"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36938"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39"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40"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41"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42"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43"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grpSp>
      <p:grpSp>
        <p:nvGrpSpPr>
          <p:cNvPr id="317538" name="组合 297"/>
          <p:cNvGrpSpPr/>
          <p:nvPr/>
        </p:nvGrpSpPr>
        <p:grpSpPr>
          <a:xfrm>
            <a:off x="2890838" y="1360488"/>
            <a:ext cx="327025" cy="339725"/>
            <a:chOff x="0" y="0"/>
            <a:chExt cx="1154113" cy="1149350"/>
          </a:xfrm>
        </p:grpSpPr>
        <p:sp>
          <p:nvSpPr>
            <p:cNvPr id="39012" name="Oval 26"/>
            <p:cNvSpPr/>
            <p:nvPr/>
          </p:nvSpPr>
          <p:spPr>
            <a:xfrm>
              <a:off x="0" y="0"/>
              <a:ext cx="1154113" cy="1149350"/>
            </a:xfrm>
            <a:prstGeom prst="ellipse">
              <a:avLst/>
            </a:prstGeom>
            <a:solidFill>
              <a:srgbClr val="F4B63F"/>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6965" name="Freeform 115"/>
            <p:cNvSpPr/>
            <p:nvPr/>
          </p:nvSpPr>
          <p:spPr>
            <a:xfrm>
              <a:off x="279400" y="390525"/>
              <a:ext cx="866775" cy="752475"/>
            </a:xfrm>
            <a:custGeom>
              <a:avLst/>
              <a:gdLst/>
              <a:ahLst/>
              <a:cxnLst>
                <a:cxn ang="0">
                  <a:pos x="0" y="114"/>
                </a:cxn>
                <a:cxn ang="0">
                  <a:pos x="135" y="0"/>
                </a:cxn>
                <a:cxn ang="0">
                  <a:pos x="183" y="0"/>
                </a:cxn>
                <a:cxn ang="0">
                  <a:pos x="267" y="84"/>
                </a:cxn>
                <a:cxn ang="0">
                  <a:pos x="118" y="232"/>
                </a:cxn>
                <a:cxn ang="0">
                  <a:pos x="0" y="114"/>
                </a:cxn>
              </a:cxnLst>
              <a:rect l="0" t="0" r="0" b="0"/>
              <a:pathLst>
                <a:path w="267" h="232">
                  <a:moveTo>
                    <a:pt x="0" y="114"/>
                  </a:moveTo>
                  <a:cubicBezTo>
                    <a:pt x="135" y="0"/>
                    <a:pt x="135" y="0"/>
                    <a:pt x="135" y="0"/>
                  </a:cubicBezTo>
                  <a:cubicBezTo>
                    <a:pt x="183" y="0"/>
                    <a:pt x="183" y="0"/>
                    <a:pt x="183" y="0"/>
                  </a:cubicBezTo>
                  <a:cubicBezTo>
                    <a:pt x="267" y="84"/>
                    <a:pt x="267" y="84"/>
                    <a:pt x="267" y="84"/>
                  </a:cubicBezTo>
                  <a:cubicBezTo>
                    <a:pt x="255" y="161"/>
                    <a:pt x="195" y="221"/>
                    <a:pt x="118" y="232"/>
                  </a:cubicBezTo>
                  <a:cubicBezTo>
                    <a:pt x="0" y="114"/>
                    <a:pt x="0" y="114"/>
                    <a:pt x="0" y="114"/>
                  </a:cubicBezTo>
                  <a:close/>
                </a:path>
              </a:pathLst>
            </a:custGeom>
            <a:solidFill>
              <a:srgbClr val="C99128"/>
            </a:solidFill>
            <a:ln w="9525">
              <a:noFill/>
            </a:ln>
          </p:spPr>
          <p:txBody>
            <a:bodyPr/>
            <a:lstStyle/>
            <a:p>
              <a:pPr fontAlgn="base"/>
              <a:endParaRPr lang="zh-CN" altLang="en-US" sz="1405" strike="noStrike" noProof="1">
                <a:ea typeface="Arial Unicode MS" panose="020B0604020202020204" charset="-122"/>
              </a:endParaRPr>
            </a:p>
          </p:txBody>
        </p:sp>
        <p:sp>
          <p:nvSpPr>
            <p:cNvPr id="36966" name="Freeform 116"/>
            <p:cNvSpPr/>
            <p:nvPr/>
          </p:nvSpPr>
          <p:spPr>
            <a:xfrm>
              <a:off x="273050" y="382588"/>
              <a:ext cx="611188" cy="384175"/>
            </a:xfrm>
            <a:custGeom>
              <a:avLst/>
              <a:gdLst/>
              <a:ahLst/>
              <a:cxnLst>
                <a:cxn ang="0">
                  <a:pos x="6" y="0"/>
                </a:cxn>
                <a:cxn ang="0">
                  <a:pos x="181" y="0"/>
                </a:cxn>
                <a:cxn ang="0">
                  <a:pos x="188" y="7"/>
                </a:cxn>
                <a:cxn ang="0">
                  <a:pos x="188" y="111"/>
                </a:cxn>
                <a:cxn ang="0">
                  <a:pos x="181" y="118"/>
                </a:cxn>
                <a:cxn ang="0">
                  <a:pos x="6" y="118"/>
                </a:cxn>
                <a:cxn ang="0">
                  <a:pos x="0" y="111"/>
                </a:cxn>
                <a:cxn ang="0">
                  <a:pos x="0" y="7"/>
                </a:cxn>
                <a:cxn ang="0">
                  <a:pos x="6" y="0"/>
                </a:cxn>
              </a:cxnLst>
              <a:rect l="0" t="0" r="0" b="0"/>
              <a:pathLst>
                <a:path w="188" h="118">
                  <a:moveTo>
                    <a:pt x="6" y="0"/>
                  </a:moveTo>
                  <a:cubicBezTo>
                    <a:pt x="181" y="0"/>
                    <a:pt x="181" y="0"/>
                    <a:pt x="181" y="0"/>
                  </a:cubicBezTo>
                  <a:cubicBezTo>
                    <a:pt x="185" y="0"/>
                    <a:pt x="188" y="4"/>
                    <a:pt x="188" y="7"/>
                  </a:cubicBezTo>
                  <a:cubicBezTo>
                    <a:pt x="188" y="111"/>
                    <a:pt x="188" y="111"/>
                    <a:pt x="188" y="111"/>
                  </a:cubicBezTo>
                  <a:cubicBezTo>
                    <a:pt x="188" y="115"/>
                    <a:pt x="185" y="118"/>
                    <a:pt x="181" y="118"/>
                  </a:cubicBezTo>
                  <a:cubicBezTo>
                    <a:pt x="6" y="118"/>
                    <a:pt x="6" y="118"/>
                    <a:pt x="6" y="118"/>
                  </a:cubicBezTo>
                  <a:cubicBezTo>
                    <a:pt x="3" y="118"/>
                    <a:pt x="0" y="115"/>
                    <a:pt x="0" y="111"/>
                  </a:cubicBezTo>
                  <a:cubicBezTo>
                    <a:pt x="0" y="7"/>
                    <a:pt x="0" y="7"/>
                    <a:pt x="0" y="7"/>
                  </a:cubicBezTo>
                  <a:cubicBezTo>
                    <a:pt x="0" y="4"/>
                    <a:pt x="3" y="0"/>
                    <a:pt x="6" y="0"/>
                  </a:cubicBezTo>
                  <a:close/>
                </a:path>
              </a:pathLst>
            </a:custGeom>
            <a:solidFill>
              <a:srgbClr val="506B82"/>
            </a:solidFill>
            <a:ln w="9525">
              <a:noFill/>
            </a:ln>
          </p:spPr>
          <p:txBody>
            <a:bodyPr/>
            <a:lstStyle/>
            <a:p>
              <a:pPr fontAlgn="base"/>
              <a:endParaRPr lang="zh-CN" altLang="en-US" sz="1405" strike="noStrike" noProof="1">
                <a:ea typeface="Arial Unicode MS" panose="020B0604020202020204" charset="-122"/>
              </a:endParaRPr>
            </a:p>
          </p:txBody>
        </p:sp>
        <p:sp>
          <p:nvSpPr>
            <p:cNvPr id="36967" name="Freeform 117"/>
            <p:cNvSpPr>
              <a:spLocks noEditPoints="1"/>
            </p:cNvSpPr>
            <p:nvPr/>
          </p:nvSpPr>
          <p:spPr>
            <a:xfrm>
              <a:off x="328612" y="708025"/>
              <a:ext cx="307975" cy="22225"/>
            </a:xfrm>
            <a:custGeom>
              <a:avLst/>
              <a:gdLst/>
              <a:ahLst/>
              <a:cxnLst>
                <a:cxn ang="0">
                  <a:pos x="0" y="4"/>
                </a:cxn>
                <a:cxn ang="0">
                  <a:pos x="6" y="2"/>
                </a:cxn>
                <a:cxn ang="0">
                  <a:pos x="2" y="6"/>
                </a:cxn>
                <a:cxn ang="0">
                  <a:pos x="12" y="7"/>
                </a:cxn>
                <a:cxn ang="0">
                  <a:pos x="7" y="7"/>
                </a:cxn>
                <a:cxn ang="0">
                  <a:pos x="12" y="7"/>
                </a:cxn>
                <a:cxn ang="0">
                  <a:pos x="9" y="2"/>
                </a:cxn>
                <a:cxn ang="0">
                  <a:pos x="19" y="7"/>
                </a:cxn>
                <a:cxn ang="0">
                  <a:pos x="15" y="5"/>
                </a:cxn>
                <a:cxn ang="0">
                  <a:pos x="13" y="1"/>
                </a:cxn>
                <a:cxn ang="0">
                  <a:pos x="17" y="4"/>
                </a:cxn>
                <a:cxn ang="0">
                  <a:pos x="19" y="7"/>
                </a:cxn>
                <a:cxn ang="0">
                  <a:pos x="16" y="3"/>
                </a:cxn>
                <a:cxn ang="0">
                  <a:pos x="19" y="7"/>
                </a:cxn>
                <a:cxn ang="0">
                  <a:pos x="24" y="6"/>
                </a:cxn>
                <a:cxn ang="0">
                  <a:pos x="21" y="6"/>
                </a:cxn>
                <a:cxn ang="0">
                  <a:pos x="23" y="2"/>
                </a:cxn>
                <a:cxn ang="0">
                  <a:pos x="31" y="7"/>
                </a:cxn>
                <a:cxn ang="0">
                  <a:pos x="26" y="7"/>
                </a:cxn>
                <a:cxn ang="0">
                  <a:pos x="31" y="3"/>
                </a:cxn>
                <a:cxn ang="0">
                  <a:pos x="33" y="4"/>
                </a:cxn>
                <a:cxn ang="0">
                  <a:pos x="40" y="4"/>
                </a:cxn>
                <a:cxn ang="0">
                  <a:pos x="33" y="4"/>
                </a:cxn>
                <a:cxn ang="0">
                  <a:pos x="38" y="6"/>
                </a:cxn>
                <a:cxn ang="0">
                  <a:pos x="35" y="2"/>
                </a:cxn>
                <a:cxn ang="0">
                  <a:pos x="41" y="1"/>
                </a:cxn>
                <a:cxn ang="0">
                  <a:pos x="45" y="7"/>
                </a:cxn>
                <a:cxn ang="0">
                  <a:pos x="51" y="4"/>
                </a:cxn>
                <a:cxn ang="0">
                  <a:pos x="47" y="1"/>
                </a:cxn>
                <a:cxn ang="0">
                  <a:pos x="50" y="4"/>
                </a:cxn>
                <a:cxn ang="0">
                  <a:pos x="56" y="7"/>
                </a:cxn>
                <a:cxn ang="0">
                  <a:pos x="56" y="1"/>
                </a:cxn>
                <a:cxn ang="0">
                  <a:pos x="56" y="4"/>
                </a:cxn>
                <a:cxn ang="0">
                  <a:pos x="56" y="7"/>
                </a:cxn>
                <a:cxn ang="0">
                  <a:pos x="60" y="5"/>
                </a:cxn>
                <a:cxn ang="0">
                  <a:pos x="58" y="7"/>
                </a:cxn>
                <a:cxn ang="0">
                  <a:pos x="62" y="2"/>
                </a:cxn>
                <a:cxn ang="0">
                  <a:pos x="61" y="5"/>
                </a:cxn>
                <a:cxn ang="0">
                  <a:pos x="60" y="4"/>
                </a:cxn>
                <a:cxn ang="0">
                  <a:pos x="59" y="1"/>
                </a:cxn>
                <a:cxn ang="0">
                  <a:pos x="69" y="2"/>
                </a:cxn>
                <a:cxn ang="0">
                  <a:pos x="68" y="7"/>
                </a:cxn>
                <a:cxn ang="0">
                  <a:pos x="73" y="6"/>
                </a:cxn>
                <a:cxn ang="0">
                  <a:pos x="74" y="1"/>
                </a:cxn>
                <a:cxn ang="0">
                  <a:pos x="79" y="6"/>
                </a:cxn>
                <a:cxn ang="0">
                  <a:pos x="77" y="1"/>
                </a:cxn>
                <a:cxn ang="0">
                  <a:pos x="78" y="2"/>
                </a:cxn>
                <a:cxn ang="0">
                  <a:pos x="77" y="5"/>
                </a:cxn>
                <a:cxn ang="0">
                  <a:pos x="88" y="2"/>
                </a:cxn>
                <a:cxn ang="0">
                  <a:pos x="85" y="7"/>
                </a:cxn>
                <a:cxn ang="0">
                  <a:pos x="83" y="3"/>
                </a:cxn>
                <a:cxn ang="0">
                  <a:pos x="83" y="1"/>
                </a:cxn>
                <a:cxn ang="0">
                  <a:pos x="86" y="5"/>
                </a:cxn>
                <a:cxn ang="0">
                  <a:pos x="88" y="7"/>
                </a:cxn>
                <a:cxn ang="0">
                  <a:pos x="95" y="1"/>
                </a:cxn>
                <a:cxn ang="0">
                  <a:pos x="94" y="3"/>
                </a:cxn>
                <a:cxn ang="0">
                  <a:pos x="95" y="6"/>
                </a:cxn>
              </a:cxnLst>
              <a:rect l="0" t="0" r="0" b="0"/>
              <a:pathLst>
                <a:path w="95" h="7">
                  <a:moveTo>
                    <a:pt x="6" y="7"/>
                  </a:moveTo>
                  <a:cubicBezTo>
                    <a:pt x="5" y="7"/>
                    <a:pt x="4" y="7"/>
                    <a:pt x="4" y="7"/>
                  </a:cubicBezTo>
                  <a:cubicBezTo>
                    <a:pt x="3" y="7"/>
                    <a:pt x="2" y="7"/>
                    <a:pt x="1" y="6"/>
                  </a:cubicBezTo>
                  <a:cubicBezTo>
                    <a:pt x="1" y="6"/>
                    <a:pt x="0" y="5"/>
                    <a:pt x="0" y="4"/>
                  </a:cubicBezTo>
                  <a:cubicBezTo>
                    <a:pt x="0" y="3"/>
                    <a:pt x="1" y="2"/>
                    <a:pt x="1" y="1"/>
                  </a:cubicBezTo>
                  <a:cubicBezTo>
                    <a:pt x="2" y="1"/>
                    <a:pt x="3" y="0"/>
                    <a:pt x="4" y="0"/>
                  </a:cubicBezTo>
                  <a:cubicBezTo>
                    <a:pt x="5" y="0"/>
                    <a:pt x="5" y="1"/>
                    <a:pt x="6" y="1"/>
                  </a:cubicBezTo>
                  <a:cubicBezTo>
                    <a:pt x="6" y="2"/>
                    <a:pt x="6" y="2"/>
                    <a:pt x="6" y="2"/>
                  </a:cubicBezTo>
                  <a:cubicBezTo>
                    <a:pt x="5" y="2"/>
                    <a:pt x="5" y="1"/>
                    <a:pt x="4" y="1"/>
                  </a:cubicBezTo>
                  <a:cubicBezTo>
                    <a:pt x="3" y="1"/>
                    <a:pt x="3" y="2"/>
                    <a:pt x="2" y="2"/>
                  </a:cubicBezTo>
                  <a:cubicBezTo>
                    <a:pt x="2" y="3"/>
                    <a:pt x="2" y="3"/>
                    <a:pt x="2" y="4"/>
                  </a:cubicBezTo>
                  <a:cubicBezTo>
                    <a:pt x="2" y="5"/>
                    <a:pt x="2" y="5"/>
                    <a:pt x="2" y="6"/>
                  </a:cubicBezTo>
                  <a:cubicBezTo>
                    <a:pt x="3" y="6"/>
                    <a:pt x="3" y="6"/>
                    <a:pt x="4" y="6"/>
                  </a:cubicBezTo>
                  <a:cubicBezTo>
                    <a:pt x="4" y="6"/>
                    <a:pt x="5" y="6"/>
                    <a:pt x="6" y="6"/>
                  </a:cubicBezTo>
                  <a:cubicBezTo>
                    <a:pt x="6" y="7"/>
                    <a:pt x="6" y="7"/>
                    <a:pt x="6" y="7"/>
                  </a:cubicBezTo>
                  <a:close/>
                  <a:moveTo>
                    <a:pt x="12" y="7"/>
                  </a:moveTo>
                  <a:cubicBezTo>
                    <a:pt x="11" y="7"/>
                    <a:pt x="11" y="7"/>
                    <a:pt x="11" y="7"/>
                  </a:cubicBezTo>
                  <a:cubicBezTo>
                    <a:pt x="11" y="6"/>
                    <a:pt x="11" y="6"/>
                    <a:pt x="11" y="6"/>
                  </a:cubicBezTo>
                  <a:cubicBezTo>
                    <a:pt x="8" y="6"/>
                    <a:pt x="8" y="6"/>
                    <a:pt x="8" y="6"/>
                  </a:cubicBezTo>
                  <a:cubicBezTo>
                    <a:pt x="7" y="7"/>
                    <a:pt x="7" y="7"/>
                    <a:pt x="7" y="7"/>
                  </a:cubicBezTo>
                  <a:cubicBezTo>
                    <a:pt x="6" y="7"/>
                    <a:pt x="6" y="7"/>
                    <a:pt x="6" y="7"/>
                  </a:cubicBezTo>
                  <a:cubicBezTo>
                    <a:pt x="9" y="1"/>
                    <a:pt x="9" y="1"/>
                    <a:pt x="9" y="1"/>
                  </a:cubicBezTo>
                  <a:cubicBezTo>
                    <a:pt x="10" y="1"/>
                    <a:pt x="10" y="1"/>
                    <a:pt x="10" y="1"/>
                  </a:cubicBezTo>
                  <a:cubicBezTo>
                    <a:pt x="12" y="7"/>
                    <a:pt x="12" y="7"/>
                    <a:pt x="12" y="7"/>
                  </a:cubicBezTo>
                  <a:close/>
                  <a:moveTo>
                    <a:pt x="10" y="5"/>
                  </a:moveTo>
                  <a:cubicBezTo>
                    <a:pt x="9" y="2"/>
                    <a:pt x="9" y="2"/>
                    <a:pt x="9" y="2"/>
                  </a:cubicBezTo>
                  <a:cubicBezTo>
                    <a:pt x="9" y="2"/>
                    <a:pt x="9" y="2"/>
                    <a:pt x="9" y="2"/>
                  </a:cubicBezTo>
                  <a:cubicBezTo>
                    <a:pt x="9" y="2"/>
                    <a:pt x="9" y="2"/>
                    <a:pt x="9" y="2"/>
                  </a:cubicBezTo>
                  <a:cubicBezTo>
                    <a:pt x="9" y="2"/>
                    <a:pt x="9" y="2"/>
                    <a:pt x="9" y="2"/>
                  </a:cubicBezTo>
                  <a:cubicBezTo>
                    <a:pt x="8" y="5"/>
                    <a:pt x="8" y="5"/>
                    <a:pt x="8" y="5"/>
                  </a:cubicBezTo>
                  <a:cubicBezTo>
                    <a:pt x="10" y="5"/>
                    <a:pt x="10" y="5"/>
                    <a:pt x="10" y="5"/>
                  </a:cubicBezTo>
                  <a:close/>
                  <a:moveTo>
                    <a:pt x="19" y="7"/>
                  </a:moveTo>
                  <a:cubicBezTo>
                    <a:pt x="17" y="7"/>
                    <a:pt x="17" y="7"/>
                    <a:pt x="17" y="7"/>
                  </a:cubicBezTo>
                  <a:cubicBezTo>
                    <a:pt x="16" y="5"/>
                    <a:pt x="16" y="5"/>
                    <a:pt x="16" y="5"/>
                  </a:cubicBezTo>
                  <a:cubicBezTo>
                    <a:pt x="16" y="5"/>
                    <a:pt x="16" y="5"/>
                    <a:pt x="16" y="5"/>
                  </a:cubicBezTo>
                  <a:cubicBezTo>
                    <a:pt x="15" y="5"/>
                    <a:pt x="15" y="5"/>
                    <a:pt x="15" y="5"/>
                  </a:cubicBezTo>
                  <a:cubicBezTo>
                    <a:pt x="14" y="5"/>
                    <a:pt x="14" y="5"/>
                    <a:pt x="14" y="5"/>
                  </a:cubicBezTo>
                  <a:cubicBezTo>
                    <a:pt x="14" y="7"/>
                    <a:pt x="14" y="7"/>
                    <a:pt x="14" y="7"/>
                  </a:cubicBezTo>
                  <a:cubicBezTo>
                    <a:pt x="13" y="7"/>
                    <a:pt x="13" y="7"/>
                    <a:pt x="13" y="7"/>
                  </a:cubicBezTo>
                  <a:cubicBezTo>
                    <a:pt x="13" y="1"/>
                    <a:pt x="13" y="1"/>
                    <a:pt x="13" y="1"/>
                  </a:cubicBezTo>
                  <a:cubicBezTo>
                    <a:pt x="16" y="1"/>
                    <a:pt x="16" y="1"/>
                    <a:pt x="16" y="1"/>
                  </a:cubicBezTo>
                  <a:cubicBezTo>
                    <a:pt x="16" y="1"/>
                    <a:pt x="17" y="1"/>
                    <a:pt x="17" y="1"/>
                  </a:cubicBezTo>
                  <a:cubicBezTo>
                    <a:pt x="18" y="1"/>
                    <a:pt x="18" y="2"/>
                    <a:pt x="18" y="2"/>
                  </a:cubicBezTo>
                  <a:cubicBezTo>
                    <a:pt x="18" y="3"/>
                    <a:pt x="18" y="3"/>
                    <a:pt x="17" y="4"/>
                  </a:cubicBezTo>
                  <a:cubicBezTo>
                    <a:pt x="17" y="4"/>
                    <a:pt x="17" y="4"/>
                    <a:pt x="16" y="4"/>
                  </a:cubicBezTo>
                  <a:cubicBezTo>
                    <a:pt x="16" y="4"/>
                    <a:pt x="16" y="4"/>
                    <a:pt x="16" y="4"/>
                  </a:cubicBezTo>
                  <a:cubicBezTo>
                    <a:pt x="17" y="4"/>
                    <a:pt x="17" y="5"/>
                    <a:pt x="17" y="5"/>
                  </a:cubicBezTo>
                  <a:cubicBezTo>
                    <a:pt x="19" y="7"/>
                    <a:pt x="19" y="7"/>
                    <a:pt x="19" y="7"/>
                  </a:cubicBezTo>
                  <a:close/>
                  <a:moveTo>
                    <a:pt x="14" y="1"/>
                  </a:moveTo>
                  <a:cubicBezTo>
                    <a:pt x="14" y="4"/>
                    <a:pt x="14" y="4"/>
                    <a:pt x="14" y="4"/>
                  </a:cubicBezTo>
                  <a:cubicBezTo>
                    <a:pt x="15" y="4"/>
                    <a:pt x="15" y="4"/>
                    <a:pt x="15" y="4"/>
                  </a:cubicBezTo>
                  <a:cubicBezTo>
                    <a:pt x="16" y="4"/>
                    <a:pt x="16" y="4"/>
                    <a:pt x="16" y="3"/>
                  </a:cubicBezTo>
                  <a:cubicBezTo>
                    <a:pt x="17" y="3"/>
                    <a:pt x="17" y="3"/>
                    <a:pt x="17" y="2"/>
                  </a:cubicBezTo>
                  <a:cubicBezTo>
                    <a:pt x="17" y="2"/>
                    <a:pt x="16" y="1"/>
                    <a:pt x="15" y="1"/>
                  </a:cubicBezTo>
                  <a:cubicBezTo>
                    <a:pt x="14" y="1"/>
                    <a:pt x="14" y="1"/>
                    <a:pt x="14" y="1"/>
                  </a:cubicBezTo>
                  <a:close/>
                  <a:moveTo>
                    <a:pt x="19" y="7"/>
                  </a:moveTo>
                  <a:cubicBezTo>
                    <a:pt x="19" y="1"/>
                    <a:pt x="19" y="1"/>
                    <a:pt x="19" y="1"/>
                  </a:cubicBezTo>
                  <a:cubicBezTo>
                    <a:pt x="22" y="1"/>
                    <a:pt x="22" y="1"/>
                    <a:pt x="22" y="1"/>
                  </a:cubicBezTo>
                  <a:cubicBezTo>
                    <a:pt x="24" y="1"/>
                    <a:pt x="25" y="2"/>
                    <a:pt x="25" y="4"/>
                  </a:cubicBezTo>
                  <a:cubicBezTo>
                    <a:pt x="25" y="5"/>
                    <a:pt x="25" y="6"/>
                    <a:pt x="24" y="6"/>
                  </a:cubicBezTo>
                  <a:cubicBezTo>
                    <a:pt x="23" y="7"/>
                    <a:pt x="23" y="7"/>
                    <a:pt x="21" y="7"/>
                  </a:cubicBezTo>
                  <a:cubicBezTo>
                    <a:pt x="19" y="7"/>
                    <a:pt x="19" y="7"/>
                    <a:pt x="19" y="7"/>
                  </a:cubicBezTo>
                  <a:close/>
                  <a:moveTo>
                    <a:pt x="21" y="1"/>
                  </a:moveTo>
                  <a:cubicBezTo>
                    <a:pt x="21" y="6"/>
                    <a:pt x="21" y="6"/>
                    <a:pt x="21" y="6"/>
                  </a:cubicBezTo>
                  <a:cubicBezTo>
                    <a:pt x="21" y="6"/>
                    <a:pt x="21" y="6"/>
                    <a:pt x="21" y="6"/>
                  </a:cubicBezTo>
                  <a:cubicBezTo>
                    <a:pt x="22" y="6"/>
                    <a:pt x="23" y="6"/>
                    <a:pt x="23" y="6"/>
                  </a:cubicBezTo>
                  <a:cubicBezTo>
                    <a:pt x="24" y="5"/>
                    <a:pt x="24" y="5"/>
                    <a:pt x="24" y="4"/>
                  </a:cubicBezTo>
                  <a:cubicBezTo>
                    <a:pt x="24" y="3"/>
                    <a:pt x="24" y="2"/>
                    <a:pt x="23" y="2"/>
                  </a:cubicBezTo>
                  <a:cubicBezTo>
                    <a:pt x="23" y="2"/>
                    <a:pt x="22" y="1"/>
                    <a:pt x="21" y="1"/>
                  </a:cubicBezTo>
                  <a:cubicBezTo>
                    <a:pt x="21" y="1"/>
                    <a:pt x="21" y="1"/>
                    <a:pt x="21" y="1"/>
                  </a:cubicBezTo>
                  <a:close/>
                  <a:moveTo>
                    <a:pt x="32" y="7"/>
                  </a:moveTo>
                  <a:cubicBezTo>
                    <a:pt x="31" y="7"/>
                    <a:pt x="31" y="7"/>
                    <a:pt x="31" y="7"/>
                  </a:cubicBezTo>
                  <a:cubicBezTo>
                    <a:pt x="31" y="4"/>
                    <a:pt x="31" y="4"/>
                    <a:pt x="31" y="4"/>
                  </a:cubicBezTo>
                  <a:cubicBezTo>
                    <a:pt x="27" y="4"/>
                    <a:pt x="27" y="4"/>
                    <a:pt x="27" y="4"/>
                  </a:cubicBezTo>
                  <a:cubicBezTo>
                    <a:pt x="27" y="7"/>
                    <a:pt x="27" y="7"/>
                    <a:pt x="27" y="7"/>
                  </a:cubicBezTo>
                  <a:cubicBezTo>
                    <a:pt x="26" y="7"/>
                    <a:pt x="26" y="7"/>
                    <a:pt x="26" y="7"/>
                  </a:cubicBezTo>
                  <a:cubicBezTo>
                    <a:pt x="26" y="1"/>
                    <a:pt x="26" y="1"/>
                    <a:pt x="26" y="1"/>
                  </a:cubicBezTo>
                  <a:cubicBezTo>
                    <a:pt x="27" y="1"/>
                    <a:pt x="27" y="1"/>
                    <a:pt x="27" y="1"/>
                  </a:cubicBezTo>
                  <a:cubicBezTo>
                    <a:pt x="27" y="3"/>
                    <a:pt x="27" y="3"/>
                    <a:pt x="27" y="3"/>
                  </a:cubicBezTo>
                  <a:cubicBezTo>
                    <a:pt x="31" y="3"/>
                    <a:pt x="31" y="3"/>
                    <a:pt x="31" y="3"/>
                  </a:cubicBezTo>
                  <a:cubicBezTo>
                    <a:pt x="31" y="1"/>
                    <a:pt x="31" y="1"/>
                    <a:pt x="31" y="1"/>
                  </a:cubicBezTo>
                  <a:cubicBezTo>
                    <a:pt x="32" y="1"/>
                    <a:pt x="32" y="1"/>
                    <a:pt x="32" y="1"/>
                  </a:cubicBezTo>
                  <a:cubicBezTo>
                    <a:pt x="32" y="7"/>
                    <a:pt x="32" y="7"/>
                    <a:pt x="32" y="7"/>
                  </a:cubicBezTo>
                  <a:close/>
                  <a:moveTo>
                    <a:pt x="33" y="4"/>
                  </a:moveTo>
                  <a:cubicBezTo>
                    <a:pt x="33" y="3"/>
                    <a:pt x="33" y="2"/>
                    <a:pt x="34" y="1"/>
                  </a:cubicBezTo>
                  <a:cubicBezTo>
                    <a:pt x="35" y="1"/>
                    <a:pt x="35" y="0"/>
                    <a:pt x="36" y="0"/>
                  </a:cubicBezTo>
                  <a:cubicBezTo>
                    <a:pt x="37" y="0"/>
                    <a:pt x="38" y="1"/>
                    <a:pt x="39" y="1"/>
                  </a:cubicBezTo>
                  <a:cubicBezTo>
                    <a:pt x="39" y="2"/>
                    <a:pt x="40" y="3"/>
                    <a:pt x="40" y="4"/>
                  </a:cubicBezTo>
                  <a:cubicBezTo>
                    <a:pt x="40" y="5"/>
                    <a:pt x="39" y="6"/>
                    <a:pt x="39" y="6"/>
                  </a:cubicBezTo>
                  <a:cubicBezTo>
                    <a:pt x="38" y="7"/>
                    <a:pt x="37" y="7"/>
                    <a:pt x="36" y="7"/>
                  </a:cubicBezTo>
                  <a:cubicBezTo>
                    <a:pt x="35" y="7"/>
                    <a:pt x="35" y="7"/>
                    <a:pt x="34" y="6"/>
                  </a:cubicBezTo>
                  <a:cubicBezTo>
                    <a:pt x="33" y="6"/>
                    <a:pt x="33" y="5"/>
                    <a:pt x="33" y="4"/>
                  </a:cubicBezTo>
                  <a:close/>
                  <a:moveTo>
                    <a:pt x="34" y="4"/>
                  </a:moveTo>
                  <a:cubicBezTo>
                    <a:pt x="34" y="5"/>
                    <a:pt x="34" y="5"/>
                    <a:pt x="35" y="6"/>
                  </a:cubicBezTo>
                  <a:cubicBezTo>
                    <a:pt x="35" y="6"/>
                    <a:pt x="36" y="6"/>
                    <a:pt x="36" y="6"/>
                  </a:cubicBezTo>
                  <a:cubicBezTo>
                    <a:pt x="37" y="6"/>
                    <a:pt x="37" y="6"/>
                    <a:pt x="38" y="6"/>
                  </a:cubicBezTo>
                  <a:cubicBezTo>
                    <a:pt x="38" y="5"/>
                    <a:pt x="38" y="5"/>
                    <a:pt x="38" y="4"/>
                  </a:cubicBezTo>
                  <a:cubicBezTo>
                    <a:pt x="38" y="3"/>
                    <a:pt x="38" y="3"/>
                    <a:pt x="38" y="2"/>
                  </a:cubicBezTo>
                  <a:cubicBezTo>
                    <a:pt x="38" y="2"/>
                    <a:pt x="37" y="1"/>
                    <a:pt x="36" y="1"/>
                  </a:cubicBezTo>
                  <a:cubicBezTo>
                    <a:pt x="36" y="1"/>
                    <a:pt x="35" y="2"/>
                    <a:pt x="35" y="2"/>
                  </a:cubicBezTo>
                  <a:cubicBezTo>
                    <a:pt x="34" y="3"/>
                    <a:pt x="34" y="3"/>
                    <a:pt x="34" y="4"/>
                  </a:cubicBezTo>
                  <a:close/>
                  <a:moveTo>
                    <a:pt x="45" y="7"/>
                  </a:moveTo>
                  <a:cubicBezTo>
                    <a:pt x="41" y="7"/>
                    <a:pt x="41" y="7"/>
                    <a:pt x="41" y="7"/>
                  </a:cubicBezTo>
                  <a:cubicBezTo>
                    <a:pt x="41" y="1"/>
                    <a:pt x="41" y="1"/>
                    <a:pt x="41" y="1"/>
                  </a:cubicBezTo>
                  <a:cubicBezTo>
                    <a:pt x="42" y="1"/>
                    <a:pt x="42" y="1"/>
                    <a:pt x="42" y="1"/>
                  </a:cubicBezTo>
                  <a:cubicBezTo>
                    <a:pt x="42" y="6"/>
                    <a:pt x="42" y="6"/>
                    <a:pt x="42" y="6"/>
                  </a:cubicBezTo>
                  <a:cubicBezTo>
                    <a:pt x="45" y="6"/>
                    <a:pt x="45" y="6"/>
                    <a:pt x="45" y="6"/>
                  </a:cubicBezTo>
                  <a:cubicBezTo>
                    <a:pt x="45" y="7"/>
                    <a:pt x="45" y="7"/>
                    <a:pt x="45" y="7"/>
                  </a:cubicBezTo>
                  <a:close/>
                  <a:moveTo>
                    <a:pt x="46" y="7"/>
                  </a:moveTo>
                  <a:cubicBezTo>
                    <a:pt x="46" y="1"/>
                    <a:pt x="46" y="1"/>
                    <a:pt x="46" y="1"/>
                  </a:cubicBezTo>
                  <a:cubicBezTo>
                    <a:pt x="48" y="1"/>
                    <a:pt x="48" y="1"/>
                    <a:pt x="48" y="1"/>
                  </a:cubicBezTo>
                  <a:cubicBezTo>
                    <a:pt x="50" y="1"/>
                    <a:pt x="51" y="2"/>
                    <a:pt x="51" y="4"/>
                  </a:cubicBezTo>
                  <a:cubicBezTo>
                    <a:pt x="51" y="5"/>
                    <a:pt x="51" y="6"/>
                    <a:pt x="50" y="6"/>
                  </a:cubicBezTo>
                  <a:cubicBezTo>
                    <a:pt x="50" y="7"/>
                    <a:pt x="49" y="7"/>
                    <a:pt x="48" y="7"/>
                  </a:cubicBezTo>
                  <a:cubicBezTo>
                    <a:pt x="46" y="7"/>
                    <a:pt x="46" y="7"/>
                    <a:pt x="46" y="7"/>
                  </a:cubicBezTo>
                  <a:close/>
                  <a:moveTo>
                    <a:pt x="47" y="1"/>
                  </a:moveTo>
                  <a:cubicBezTo>
                    <a:pt x="47" y="6"/>
                    <a:pt x="47" y="6"/>
                    <a:pt x="47" y="6"/>
                  </a:cubicBezTo>
                  <a:cubicBezTo>
                    <a:pt x="48" y="6"/>
                    <a:pt x="48" y="6"/>
                    <a:pt x="48" y="6"/>
                  </a:cubicBezTo>
                  <a:cubicBezTo>
                    <a:pt x="48" y="6"/>
                    <a:pt x="49" y="6"/>
                    <a:pt x="49" y="6"/>
                  </a:cubicBezTo>
                  <a:cubicBezTo>
                    <a:pt x="50" y="5"/>
                    <a:pt x="50" y="5"/>
                    <a:pt x="50" y="4"/>
                  </a:cubicBezTo>
                  <a:cubicBezTo>
                    <a:pt x="50" y="3"/>
                    <a:pt x="50" y="2"/>
                    <a:pt x="49" y="2"/>
                  </a:cubicBezTo>
                  <a:cubicBezTo>
                    <a:pt x="49" y="2"/>
                    <a:pt x="48" y="1"/>
                    <a:pt x="48" y="1"/>
                  </a:cubicBezTo>
                  <a:cubicBezTo>
                    <a:pt x="47" y="1"/>
                    <a:pt x="47" y="1"/>
                    <a:pt x="47" y="1"/>
                  </a:cubicBezTo>
                  <a:close/>
                  <a:moveTo>
                    <a:pt x="56" y="7"/>
                  </a:moveTo>
                  <a:cubicBezTo>
                    <a:pt x="53" y="7"/>
                    <a:pt x="53" y="7"/>
                    <a:pt x="53" y="7"/>
                  </a:cubicBezTo>
                  <a:cubicBezTo>
                    <a:pt x="53" y="1"/>
                    <a:pt x="53" y="1"/>
                    <a:pt x="53" y="1"/>
                  </a:cubicBezTo>
                  <a:cubicBezTo>
                    <a:pt x="56" y="1"/>
                    <a:pt x="56" y="1"/>
                    <a:pt x="56" y="1"/>
                  </a:cubicBezTo>
                  <a:cubicBezTo>
                    <a:pt x="56" y="1"/>
                    <a:pt x="56" y="1"/>
                    <a:pt x="56" y="1"/>
                  </a:cubicBezTo>
                  <a:cubicBezTo>
                    <a:pt x="54" y="1"/>
                    <a:pt x="54" y="1"/>
                    <a:pt x="54" y="1"/>
                  </a:cubicBezTo>
                  <a:cubicBezTo>
                    <a:pt x="54" y="3"/>
                    <a:pt x="54" y="3"/>
                    <a:pt x="54" y="3"/>
                  </a:cubicBezTo>
                  <a:cubicBezTo>
                    <a:pt x="56" y="3"/>
                    <a:pt x="56" y="3"/>
                    <a:pt x="56" y="3"/>
                  </a:cubicBezTo>
                  <a:cubicBezTo>
                    <a:pt x="56" y="4"/>
                    <a:pt x="56" y="4"/>
                    <a:pt x="56" y="4"/>
                  </a:cubicBezTo>
                  <a:cubicBezTo>
                    <a:pt x="54" y="4"/>
                    <a:pt x="54" y="4"/>
                    <a:pt x="54" y="4"/>
                  </a:cubicBezTo>
                  <a:cubicBezTo>
                    <a:pt x="54" y="6"/>
                    <a:pt x="54" y="6"/>
                    <a:pt x="54" y="6"/>
                  </a:cubicBezTo>
                  <a:cubicBezTo>
                    <a:pt x="56" y="6"/>
                    <a:pt x="56" y="6"/>
                    <a:pt x="56" y="6"/>
                  </a:cubicBezTo>
                  <a:cubicBezTo>
                    <a:pt x="56" y="7"/>
                    <a:pt x="56" y="7"/>
                    <a:pt x="56" y="7"/>
                  </a:cubicBezTo>
                  <a:close/>
                  <a:moveTo>
                    <a:pt x="63" y="7"/>
                  </a:moveTo>
                  <a:cubicBezTo>
                    <a:pt x="62" y="7"/>
                    <a:pt x="62" y="7"/>
                    <a:pt x="62" y="7"/>
                  </a:cubicBezTo>
                  <a:cubicBezTo>
                    <a:pt x="60" y="5"/>
                    <a:pt x="60" y="5"/>
                    <a:pt x="60" y="5"/>
                  </a:cubicBezTo>
                  <a:cubicBezTo>
                    <a:pt x="60" y="5"/>
                    <a:pt x="60" y="5"/>
                    <a:pt x="60" y="5"/>
                  </a:cubicBezTo>
                  <a:cubicBezTo>
                    <a:pt x="60" y="5"/>
                    <a:pt x="59" y="5"/>
                    <a:pt x="59" y="5"/>
                  </a:cubicBezTo>
                  <a:cubicBezTo>
                    <a:pt x="59" y="5"/>
                    <a:pt x="59" y="5"/>
                    <a:pt x="59" y="5"/>
                  </a:cubicBezTo>
                  <a:cubicBezTo>
                    <a:pt x="59" y="7"/>
                    <a:pt x="59" y="7"/>
                    <a:pt x="59" y="7"/>
                  </a:cubicBezTo>
                  <a:cubicBezTo>
                    <a:pt x="58" y="7"/>
                    <a:pt x="58" y="7"/>
                    <a:pt x="58" y="7"/>
                  </a:cubicBezTo>
                  <a:cubicBezTo>
                    <a:pt x="58" y="1"/>
                    <a:pt x="58" y="1"/>
                    <a:pt x="58" y="1"/>
                  </a:cubicBezTo>
                  <a:cubicBezTo>
                    <a:pt x="60" y="1"/>
                    <a:pt x="60" y="1"/>
                    <a:pt x="60" y="1"/>
                  </a:cubicBezTo>
                  <a:cubicBezTo>
                    <a:pt x="60" y="1"/>
                    <a:pt x="61" y="1"/>
                    <a:pt x="61" y="1"/>
                  </a:cubicBezTo>
                  <a:cubicBezTo>
                    <a:pt x="62" y="1"/>
                    <a:pt x="62" y="2"/>
                    <a:pt x="62" y="2"/>
                  </a:cubicBezTo>
                  <a:cubicBezTo>
                    <a:pt x="62" y="3"/>
                    <a:pt x="62" y="3"/>
                    <a:pt x="62" y="4"/>
                  </a:cubicBezTo>
                  <a:cubicBezTo>
                    <a:pt x="61" y="4"/>
                    <a:pt x="61" y="4"/>
                    <a:pt x="60" y="4"/>
                  </a:cubicBezTo>
                  <a:cubicBezTo>
                    <a:pt x="60" y="4"/>
                    <a:pt x="60" y="4"/>
                    <a:pt x="60" y="4"/>
                  </a:cubicBezTo>
                  <a:cubicBezTo>
                    <a:pt x="61" y="4"/>
                    <a:pt x="61" y="5"/>
                    <a:pt x="61" y="5"/>
                  </a:cubicBezTo>
                  <a:cubicBezTo>
                    <a:pt x="63" y="7"/>
                    <a:pt x="63" y="7"/>
                    <a:pt x="63" y="7"/>
                  </a:cubicBezTo>
                  <a:close/>
                  <a:moveTo>
                    <a:pt x="59" y="1"/>
                  </a:moveTo>
                  <a:cubicBezTo>
                    <a:pt x="59" y="4"/>
                    <a:pt x="59" y="4"/>
                    <a:pt x="59" y="4"/>
                  </a:cubicBezTo>
                  <a:cubicBezTo>
                    <a:pt x="60" y="4"/>
                    <a:pt x="60" y="4"/>
                    <a:pt x="60" y="4"/>
                  </a:cubicBezTo>
                  <a:cubicBezTo>
                    <a:pt x="60" y="4"/>
                    <a:pt x="60" y="4"/>
                    <a:pt x="61" y="3"/>
                  </a:cubicBezTo>
                  <a:cubicBezTo>
                    <a:pt x="61" y="3"/>
                    <a:pt x="61" y="3"/>
                    <a:pt x="61" y="2"/>
                  </a:cubicBezTo>
                  <a:cubicBezTo>
                    <a:pt x="61" y="2"/>
                    <a:pt x="60" y="1"/>
                    <a:pt x="60" y="1"/>
                  </a:cubicBezTo>
                  <a:cubicBezTo>
                    <a:pt x="59" y="1"/>
                    <a:pt x="59" y="1"/>
                    <a:pt x="59" y="1"/>
                  </a:cubicBezTo>
                  <a:close/>
                  <a:moveTo>
                    <a:pt x="74" y="7"/>
                  </a:moveTo>
                  <a:cubicBezTo>
                    <a:pt x="73" y="7"/>
                    <a:pt x="73" y="7"/>
                    <a:pt x="73" y="7"/>
                  </a:cubicBezTo>
                  <a:cubicBezTo>
                    <a:pt x="69" y="2"/>
                    <a:pt x="69" y="2"/>
                    <a:pt x="69" y="2"/>
                  </a:cubicBezTo>
                  <a:cubicBezTo>
                    <a:pt x="69" y="2"/>
                    <a:pt x="69" y="2"/>
                    <a:pt x="69" y="2"/>
                  </a:cubicBezTo>
                  <a:cubicBezTo>
                    <a:pt x="69" y="2"/>
                    <a:pt x="69" y="2"/>
                    <a:pt x="69" y="2"/>
                  </a:cubicBezTo>
                  <a:cubicBezTo>
                    <a:pt x="69" y="2"/>
                    <a:pt x="69" y="2"/>
                    <a:pt x="69" y="3"/>
                  </a:cubicBezTo>
                  <a:cubicBezTo>
                    <a:pt x="69" y="7"/>
                    <a:pt x="69" y="7"/>
                    <a:pt x="69" y="7"/>
                  </a:cubicBezTo>
                  <a:cubicBezTo>
                    <a:pt x="68" y="7"/>
                    <a:pt x="68" y="7"/>
                    <a:pt x="68" y="7"/>
                  </a:cubicBezTo>
                  <a:cubicBezTo>
                    <a:pt x="68" y="1"/>
                    <a:pt x="68" y="1"/>
                    <a:pt x="68" y="1"/>
                  </a:cubicBezTo>
                  <a:cubicBezTo>
                    <a:pt x="69" y="1"/>
                    <a:pt x="69" y="1"/>
                    <a:pt x="69" y="1"/>
                  </a:cubicBezTo>
                  <a:cubicBezTo>
                    <a:pt x="72" y="5"/>
                    <a:pt x="72" y="5"/>
                    <a:pt x="72" y="5"/>
                  </a:cubicBezTo>
                  <a:cubicBezTo>
                    <a:pt x="73" y="6"/>
                    <a:pt x="73" y="6"/>
                    <a:pt x="73" y="6"/>
                  </a:cubicBezTo>
                  <a:cubicBezTo>
                    <a:pt x="73" y="6"/>
                    <a:pt x="73" y="6"/>
                    <a:pt x="73" y="6"/>
                  </a:cubicBezTo>
                  <a:cubicBezTo>
                    <a:pt x="73" y="6"/>
                    <a:pt x="73" y="5"/>
                    <a:pt x="73" y="5"/>
                  </a:cubicBezTo>
                  <a:cubicBezTo>
                    <a:pt x="73" y="1"/>
                    <a:pt x="73" y="1"/>
                    <a:pt x="73" y="1"/>
                  </a:cubicBezTo>
                  <a:cubicBezTo>
                    <a:pt x="74" y="1"/>
                    <a:pt x="74" y="1"/>
                    <a:pt x="74" y="1"/>
                  </a:cubicBezTo>
                  <a:cubicBezTo>
                    <a:pt x="74" y="7"/>
                    <a:pt x="74" y="7"/>
                    <a:pt x="74" y="7"/>
                  </a:cubicBezTo>
                  <a:close/>
                  <a:moveTo>
                    <a:pt x="81" y="7"/>
                  </a:moveTo>
                  <a:cubicBezTo>
                    <a:pt x="80" y="7"/>
                    <a:pt x="80" y="7"/>
                    <a:pt x="80" y="7"/>
                  </a:cubicBezTo>
                  <a:cubicBezTo>
                    <a:pt x="79" y="6"/>
                    <a:pt x="79" y="6"/>
                    <a:pt x="79" y="6"/>
                  </a:cubicBezTo>
                  <a:cubicBezTo>
                    <a:pt x="77" y="6"/>
                    <a:pt x="77" y="6"/>
                    <a:pt x="77" y="6"/>
                  </a:cubicBezTo>
                  <a:cubicBezTo>
                    <a:pt x="76" y="7"/>
                    <a:pt x="76" y="7"/>
                    <a:pt x="76" y="7"/>
                  </a:cubicBezTo>
                  <a:cubicBezTo>
                    <a:pt x="75" y="7"/>
                    <a:pt x="75" y="7"/>
                    <a:pt x="75" y="7"/>
                  </a:cubicBezTo>
                  <a:cubicBezTo>
                    <a:pt x="77" y="1"/>
                    <a:pt x="77" y="1"/>
                    <a:pt x="77" y="1"/>
                  </a:cubicBezTo>
                  <a:cubicBezTo>
                    <a:pt x="78" y="1"/>
                    <a:pt x="78" y="1"/>
                    <a:pt x="78" y="1"/>
                  </a:cubicBezTo>
                  <a:cubicBezTo>
                    <a:pt x="81" y="7"/>
                    <a:pt x="81" y="7"/>
                    <a:pt x="81" y="7"/>
                  </a:cubicBezTo>
                  <a:close/>
                  <a:moveTo>
                    <a:pt x="79" y="5"/>
                  </a:moveTo>
                  <a:cubicBezTo>
                    <a:pt x="78" y="2"/>
                    <a:pt x="78" y="2"/>
                    <a:pt x="78" y="2"/>
                  </a:cubicBezTo>
                  <a:cubicBezTo>
                    <a:pt x="78" y="2"/>
                    <a:pt x="78" y="2"/>
                    <a:pt x="78" y="2"/>
                  </a:cubicBezTo>
                  <a:cubicBezTo>
                    <a:pt x="78" y="2"/>
                    <a:pt x="78" y="2"/>
                    <a:pt x="78" y="2"/>
                  </a:cubicBezTo>
                  <a:cubicBezTo>
                    <a:pt x="78" y="2"/>
                    <a:pt x="78" y="2"/>
                    <a:pt x="78" y="2"/>
                  </a:cubicBezTo>
                  <a:cubicBezTo>
                    <a:pt x="77" y="5"/>
                    <a:pt x="77" y="5"/>
                    <a:pt x="77" y="5"/>
                  </a:cubicBezTo>
                  <a:cubicBezTo>
                    <a:pt x="79" y="5"/>
                    <a:pt x="79" y="5"/>
                    <a:pt x="79" y="5"/>
                  </a:cubicBezTo>
                  <a:close/>
                  <a:moveTo>
                    <a:pt x="88" y="7"/>
                  </a:moveTo>
                  <a:cubicBezTo>
                    <a:pt x="88" y="3"/>
                    <a:pt x="88" y="3"/>
                    <a:pt x="88" y="3"/>
                  </a:cubicBezTo>
                  <a:cubicBezTo>
                    <a:pt x="88" y="3"/>
                    <a:pt x="88" y="2"/>
                    <a:pt x="88" y="2"/>
                  </a:cubicBezTo>
                  <a:cubicBezTo>
                    <a:pt x="88" y="2"/>
                    <a:pt x="88" y="2"/>
                    <a:pt x="88" y="2"/>
                  </a:cubicBezTo>
                  <a:cubicBezTo>
                    <a:pt x="88" y="2"/>
                    <a:pt x="88" y="2"/>
                    <a:pt x="88" y="2"/>
                  </a:cubicBezTo>
                  <a:cubicBezTo>
                    <a:pt x="86" y="7"/>
                    <a:pt x="86" y="7"/>
                    <a:pt x="86" y="7"/>
                  </a:cubicBezTo>
                  <a:cubicBezTo>
                    <a:pt x="85" y="7"/>
                    <a:pt x="85" y="7"/>
                    <a:pt x="85" y="7"/>
                  </a:cubicBezTo>
                  <a:cubicBezTo>
                    <a:pt x="83" y="2"/>
                    <a:pt x="83" y="2"/>
                    <a:pt x="83" y="2"/>
                  </a:cubicBezTo>
                  <a:cubicBezTo>
                    <a:pt x="83" y="2"/>
                    <a:pt x="83" y="2"/>
                    <a:pt x="83" y="2"/>
                  </a:cubicBezTo>
                  <a:cubicBezTo>
                    <a:pt x="83" y="2"/>
                    <a:pt x="83" y="2"/>
                    <a:pt x="83" y="2"/>
                  </a:cubicBezTo>
                  <a:cubicBezTo>
                    <a:pt x="83" y="2"/>
                    <a:pt x="83" y="2"/>
                    <a:pt x="83" y="3"/>
                  </a:cubicBezTo>
                  <a:cubicBezTo>
                    <a:pt x="83" y="7"/>
                    <a:pt x="83" y="7"/>
                    <a:pt x="83" y="7"/>
                  </a:cubicBezTo>
                  <a:cubicBezTo>
                    <a:pt x="82" y="7"/>
                    <a:pt x="82" y="7"/>
                    <a:pt x="82" y="7"/>
                  </a:cubicBezTo>
                  <a:cubicBezTo>
                    <a:pt x="82" y="1"/>
                    <a:pt x="82" y="1"/>
                    <a:pt x="82" y="1"/>
                  </a:cubicBezTo>
                  <a:cubicBezTo>
                    <a:pt x="83" y="1"/>
                    <a:pt x="83" y="1"/>
                    <a:pt x="83" y="1"/>
                  </a:cubicBezTo>
                  <a:cubicBezTo>
                    <a:pt x="85" y="5"/>
                    <a:pt x="85" y="5"/>
                    <a:pt x="85" y="5"/>
                  </a:cubicBezTo>
                  <a:cubicBezTo>
                    <a:pt x="85" y="5"/>
                    <a:pt x="86" y="6"/>
                    <a:pt x="86" y="6"/>
                  </a:cubicBezTo>
                  <a:cubicBezTo>
                    <a:pt x="86" y="6"/>
                    <a:pt x="86" y="6"/>
                    <a:pt x="86" y="6"/>
                  </a:cubicBezTo>
                  <a:cubicBezTo>
                    <a:pt x="86" y="6"/>
                    <a:pt x="86" y="5"/>
                    <a:pt x="86" y="5"/>
                  </a:cubicBezTo>
                  <a:cubicBezTo>
                    <a:pt x="88" y="1"/>
                    <a:pt x="88" y="1"/>
                    <a:pt x="88" y="1"/>
                  </a:cubicBezTo>
                  <a:cubicBezTo>
                    <a:pt x="89" y="1"/>
                    <a:pt x="89" y="1"/>
                    <a:pt x="89" y="1"/>
                  </a:cubicBezTo>
                  <a:cubicBezTo>
                    <a:pt x="89" y="7"/>
                    <a:pt x="89" y="7"/>
                    <a:pt x="89" y="7"/>
                  </a:cubicBezTo>
                  <a:cubicBezTo>
                    <a:pt x="88" y="7"/>
                    <a:pt x="88" y="7"/>
                    <a:pt x="88" y="7"/>
                  </a:cubicBezTo>
                  <a:close/>
                  <a:moveTo>
                    <a:pt x="95" y="7"/>
                  </a:moveTo>
                  <a:cubicBezTo>
                    <a:pt x="91" y="7"/>
                    <a:pt x="91" y="7"/>
                    <a:pt x="91" y="7"/>
                  </a:cubicBezTo>
                  <a:cubicBezTo>
                    <a:pt x="91" y="1"/>
                    <a:pt x="91" y="1"/>
                    <a:pt x="91" y="1"/>
                  </a:cubicBezTo>
                  <a:cubicBezTo>
                    <a:pt x="95" y="1"/>
                    <a:pt x="95" y="1"/>
                    <a:pt x="95" y="1"/>
                  </a:cubicBezTo>
                  <a:cubicBezTo>
                    <a:pt x="95" y="1"/>
                    <a:pt x="95" y="1"/>
                    <a:pt x="95" y="1"/>
                  </a:cubicBezTo>
                  <a:cubicBezTo>
                    <a:pt x="92" y="1"/>
                    <a:pt x="92" y="1"/>
                    <a:pt x="92" y="1"/>
                  </a:cubicBezTo>
                  <a:cubicBezTo>
                    <a:pt x="92" y="3"/>
                    <a:pt x="92" y="3"/>
                    <a:pt x="92" y="3"/>
                  </a:cubicBezTo>
                  <a:cubicBezTo>
                    <a:pt x="94" y="3"/>
                    <a:pt x="94" y="3"/>
                    <a:pt x="94" y="3"/>
                  </a:cubicBezTo>
                  <a:cubicBezTo>
                    <a:pt x="94" y="4"/>
                    <a:pt x="94" y="4"/>
                    <a:pt x="94" y="4"/>
                  </a:cubicBezTo>
                  <a:cubicBezTo>
                    <a:pt x="92" y="4"/>
                    <a:pt x="92" y="4"/>
                    <a:pt x="92" y="4"/>
                  </a:cubicBezTo>
                  <a:cubicBezTo>
                    <a:pt x="92" y="6"/>
                    <a:pt x="92" y="6"/>
                    <a:pt x="92" y="6"/>
                  </a:cubicBezTo>
                  <a:cubicBezTo>
                    <a:pt x="95" y="6"/>
                    <a:pt x="95" y="6"/>
                    <a:pt x="95" y="6"/>
                  </a:cubicBezTo>
                  <a:cubicBezTo>
                    <a:pt x="95" y="7"/>
                    <a:pt x="95" y="7"/>
                    <a:pt x="95" y="7"/>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68" name="Freeform 118"/>
            <p:cNvSpPr/>
            <p:nvPr/>
          </p:nvSpPr>
          <p:spPr>
            <a:xfrm>
              <a:off x="766762" y="704850"/>
              <a:ext cx="19050" cy="25400"/>
            </a:xfrm>
            <a:custGeom>
              <a:avLst/>
              <a:gdLst/>
              <a:ahLst/>
              <a:cxnLst>
                <a:cxn ang="0">
                  <a:pos x="0" y="8"/>
                </a:cxn>
                <a:cxn ang="0">
                  <a:pos x="0" y="8"/>
                </a:cxn>
                <a:cxn ang="0">
                  <a:pos x="0" y="8"/>
                </a:cxn>
                <a:cxn ang="0">
                  <a:pos x="1" y="8"/>
                </a:cxn>
                <a:cxn ang="0">
                  <a:pos x="1" y="8"/>
                </a:cxn>
                <a:cxn ang="0">
                  <a:pos x="1" y="8"/>
                </a:cxn>
                <a:cxn ang="0">
                  <a:pos x="2" y="8"/>
                </a:cxn>
                <a:cxn ang="0">
                  <a:pos x="1" y="8"/>
                </a:cxn>
                <a:cxn ang="0">
                  <a:pos x="6" y="1"/>
                </a:cxn>
                <a:cxn ang="0">
                  <a:pos x="6" y="1"/>
                </a:cxn>
                <a:cxn ang="0">
                  <a:pos x="5" y="0"/>
                </a:cxn>
                <a:cxn ang="0">
                  <a:pos x="5" y="0"/>
                </a:cxn>
                <a:cxn ang="0">
                  <a:pos x="5" y="0"/>
                </a:cxn>
                <a:cxn ang="0">
                  <a:pos x="4" y="0"/>
                </a:cxn>
                <a:cxn ang="0">
                  <a:pos x="0" y="7"/>
                </a:cxn>
                <a:cxn ang="0">
                  <a:pos x="0" y="8"/>
                </a:cxn>
                <a:cxn ang="0">
                  <a:pos x="0" y="8"/>
                </a:cxn>
              </a:cxnLst>
              <a:rect l="0" t="0" r="0" b="0"/>
              <a:pathLst>
                <a:path w="6" h="8">
                  <a:moveTo>
                    <a:pt x="0" y="8"/>
                  </a:moveTo>
                  <a:cubicBezTo>
                    <a:pt x="0" y="8"/>
                    <a:pt x="0" y="8"/>
                    <a:pt x="0" y="8"/>
                  </a:cubicBezTo>
                  <a:cubicBezTo>
                    <a:pt x="0" y="8"/>
                    <a:pt x="0" y="8"/>
                    <a:pt x="0" y="8"/>
                  </a:cubicBezTo>
                  <a:cubicBezTo>
                    <a:pt x="0" y="8"/>
                    <a:pt x="0" y="8"/>
                    <a:pt x="1" y="8"/>
                  </a:cubicBezTo>
                  <a:cubicBezTo>
                    <a:pt x="1" y="8"/>
                    <a:pt x="1" y="8"/>
                    <a:pt x="1" y="8"/>
                  </a:cubicBezTo>
                  <a:cubicBezTo>
                    <a:pt x="1" y="8"/>
                    <a:pt x="1" y="8"/>
                    <a:pt x="1" y="8"/>
                  </a:cubicBezTo>
                  <a:cubicBezTo>
                    <a:pt x="1" y="8"/>
                    <a:pt x="1" y="8"/>
                    <a:pt x="2" y="8"/>
                  </a:cubicBezTo>
                  <a:cubicBezTo>
                    <a:pt x="1" y="8"/>
                    <a:pt x="1" y="8"/>
                    <a:pt x="1" y="8"/>
                  </a:cubicBezTo>
                  <a:cubicBezTo>
                    <a:pt x="6" y="1"/>
                    <a:pt x="6" y="1"/>
                    <a:pt x="6" y="1"/>
                  </a:cubicBezTo>
                  <a:cubicBezTo>
                    <a:pt x="6" y="1"/>
                    <a:pt x="6" y="1"/>
                    <a:pt x="6" y="1"/>
                  </a:cubicBezTo>
                  <a:cubicBezTo>
                    <a:pt x="6" y="1"/>
                    <a:pt x="6" y="0"/>
                    <a:pt x="5" y="0"/>
                  </a:cubicBezTo>
                  <a:cubicBezTo>
                    <a:pt x="5" y="0"/>
                    <a:pt x="5" y="0"/>
                    <a:pt x="5" y="0"/>
                  </a:cubicBezTo>
                  <a:cubicBezTo>
                    <a:pt x="5" y="0"/>
                    <a:pt x="5" y="0"/>
                    <a:pt x="5" y="0"/>
                  </a:cubicBezTo>
                  <a:cubicBezTo>
                    <a:pt x="4" y="0"/>
                    <a:pt x="4" y="0"/>
                    <a:pt x="4" y="0"/>
                  </a:cubicBezTo>
                  <a:cubicBezTo>
                    <a:pt x="0" y="7"/>
                    <a:pt x="0" y="7"/>
                    <a:pt x="0" y="7"/>
                  </a:cubicBezTo>
                  <a:cubicBezTo>
                    <a:pt x="0" y="8"/>
                    <a:pt x="0" y="8"/>
                    <a:pt x="0" y="8"/>
                  </a:cubicBezTo>
                  <a:cubicBezTo>
                    <a:pt x="0" y="8"/>
                    <a:pt x="0" y="8"/>
                    <a:pt x="0" y="8"/>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69" name="Freeform 119"/>
            <p:cNvSpPr>
              <a:spLocks noEditPoints="1"/>
            </p:cNvSpPr>
            <p:nvPr/>
          </p:nvSpPr>
          <p:spPr>
            <a:xfrm>
              <a:off x="725487" y="704850"/>
              <a:ext cx="19050" cy="25400"/>
            </a:xfrm>
            <a:custGeom>
              <a:avLst/>
              <a:gdLst/>
              <a:ahLst/>
              <a:cxnLst>
                <a:cxn ang="0">
                  <a:pos x="6" y="6"/>
                </a:cxn>
                <a:cxn ang="0">
                  <a:pos x="6" y="6"/>
                </a:cxn>
                <a:cxn ang="0">
                  <a:pos x="6" y="7"/>
                </a:cxn>
                <a:cxn ang="0">
                  <a:pos x="5" y="8"/>
                </a:cxn>
                <a:cxn ang="0">
                  <a:pos x="4" y="8"/>
                </a:cxn>
                <a:cxn ang="0">
                  <a:pos x="3" y="8"/>
                </a:cxn>
                <a:cxn ang="0">
                  <a:pos x="2" y="8"/>
                </a:cxn>
                <a:cxn ang="0">
                  <a:pos x="1" y="8"/>
                </a:cxn>
                <a:cxn ang="0">
                  <a:pos x="0" y="7"/>
                </a:cxn>
                <a:cxn ang="0">
                  <a:pos x="0" y="6"/>
                </a:cxn>
                <a:cxn ang="0">
                  <a:pos x="0" y="2"/>
                </a:cxn>
                <a:cxn ang="0">
                  <a:pos x="1" y="1"/>
                </a:cxn>
                <a:cxn ang="0">
                  <a:pos x="3" y="0"/>
                </a:cxn>
                <a:cxn ang="0">
                  <a:pos x="4" y="1"/>
                </a:cxn>
                <a:cxn ang="0">
                  <a:pos x="5" y="1"/>
                </a:cxn>
                <a:cxn ang="0">
                  <a:pos x="6" y="2"/>
                </a:cxn>
                <a:cxn ang="0">
                  <a:pos x="6" y="2"/>
                </a:cxn>
                <a:cxn ang="0">
                  <a:pos x="6" y="6"/>
                </a:cxn>
                <a:cxn ang="0">
                  <a:pos x="4" y="3"/>
                </a:cxn>
                <a:cxn ang="0">
                  <a:pos x="4" y="2"/>
                </a:cxn>
                <a:cxn ang="0">
                  <a:pos x="3" y="2"/>
                </a:cxn>
                <a:cxn ang="0">
                  <a:pos x="2" y="2"/>
                </a:cxn>
                <a:cxn ang="0">
                  <a:pos x="2" y="2"/>
                </a:cxn>
                <a:cxn ang="0">
                  <a:pos x="2" y="6"/>
                </a:cxn>
                <a:cxn ang="0">
                  <a:pos x="2" y="7"/>
                </a:cxn>
                <a:cxn ang="0">
                  <a:pos x="3" y="7"/>
                </a:cxn>
                <a:cxn ang="0">
                  <a:pos x="4" y="7"/>
                </a:cxn>
                <a:cxn ang="0">
                  <a:pos x="4" y="6"/>
                </a:cxn>
                <a:cxn ang="0">
                  <a:pos x="4" y="3"/>
                </a:cxn>
              </a:cxnLst>
              <a:rect l="0" t="0" r="0" b="0"/>
              <a:pathLst>
                <a:path w="6" h="8">
                  <a:moveTo>
                    <a:pt x="6" y="6"/>
                  </a:moveTo>
                  <a:cubicBezTo>
                    <a:pt x="6" y="6"/>
                    <a:pt x="6" y="6"/>
                    <a:pt x="6" y="6"/>
                  </a:cubicBezTo>
                  <a:cubicBezTo>
                    <a:pt x="6" y="6"/>
                    <a:pt x="6" y="7"/>
                    <a:pt x="6" y="7"/>
                  </a:cubicBezTo>
                  <a:cubicBezTo>
                    <a:pt x="6" y="7"/>
                    <a:pt x="5" y="8"/>
                    <a:pt x="5" y="8"/>
                  </a:cubicBezTo>
                  <a:cubicBezTo>
                    <a:pt x="5" y="8"/>
                    <a:pt x="5" y="8"/>
                    <a:pt x="4" y="8"/>
                  </a:cubicBezTo>
                  <a:cubicBezTo>
                    <a:pt x="4" y="8"/>
                    <a:pt x="4" y="8"/>
                    <a:pt x="3" y="8"/>
                  </a:cubicBezTo>
                  <a:cubicBezTo>
                    <a:pt x="3" y="8"/>
                    <a:pt x="2" y="8"/>
                    <a:pt x="2" y="8"/>
                  </a:cubicBezTo>
                  <a:cubicBezTo>
                    <a:pt x="2" y="8"/>
                    <a:pt x="1" y="8"/>
                    <a:pt x="1" y="8"/>
                  </a:cubicBezTo>
                  <a:cubicBezTo>
                    <a:pt x="1" y="7"/>
                    <a:pt x="1" y="7"/>
                    <a:pt x="0" y="7"/>
                  </a:cubicBezTo>
                  <a:cubicBezTo>
                    <a:pt x="0" y="7"/>
                    <a:pt x="0" y="6"/>
                    <a:pt x="0" y="6"/>
                  </a:cubicBezTo>
                  <a:cubicBezTo>
                    <a:pt x="0" y="2"/>
                    <a:pt x="0" y="2"/>
                    <a:pt x="0" y="2"/>
                  </a:cubicBezTo>
                  <a:cubicBezTo>
                    <a:pt x="0" y="2"/>
                    <a:pt x="1" y="1"/>
                    <a:pt x="1" y="1"/>
                  </a:cubicBezTo>
                  <a:cubicBezTo>
                    <a:pt x="2" y="1"/>
                    <a:pt x="2" y="0"/>
                    <a:pt x="3" y="0"/>
                  </a:cubicBezTo>
                  <a:cubicBezTo>
                    <a:pt x="4" y="0"/>
                    <a:pt x="4" y="1"/>
                    <a:pt x="4" y="1"/>
                  </a:cubicBezTo>
                  <a:cubicBezTo>
                    <a:pt x="5" y="1"/>
                    <a:pt x="5" y="1"/>
                    <a:pt x="5" y="1"/>
                  </a:cubicBezTo>
                  <a:cubicBezTo>
                    <a:pt x="5" y="1"/>
                    <a:pt x="6" y="1"/>
                    <a:pt x="6" y="2"/>
                  </a:cubicBezTo>
                  <a:cubicBezTo>
                    <a:pt x="6" y="2"/>
                    <a:pt x="6" y="2"/>
                    <a:pt x="6" y="2"/>
                  </a:cubicBezTo>
                  <a:cubicBezTo>
                    <a:pt x="6" y="6"/>
                    <a:pt x="6" y="6"/>
                    <a:pt x="6" y="6"/>
                  </a:cubicBezTo>
                  <a:close/>
                  <a:moveTo>
                    <a:pt x="4" y="3"/>
                  </a:moveTo>
                  <a:cubicBezTo>
                    <a:pt x="4" y="2"/>
                    <a:pt x="4" y="2"/>
                    <a:pt x="4" y="2"/>
                  </a:cubicBezTo>
                  <a:cubicBezTo>
                    <a:pt x="4" y="2"/>
                    <a:pt x="4" y="2"/>
                    <a:pt x="3" y="2"/>
                  </a:cubicBezTo>
                  <a:cubicBezTo>
                    <a:pt x="3" y="2"/>
                    <a:pt x="2" y="2"/>
                    <a:pt x="2" y="2"/>
                  </a:cubicBezTo>
                  <a:cubicBezTo>
                    <a:pt x="2" y="2"/>
                    <a:pt x="2" y="2"/>
                    <a:pt x="2" y="2"/>
                  </a:cubicBezTo>
                  <a:cubicBezTo>
                    <a:pt x="2" y="6"/>
                    <a:pt x="2" y="6"/>
                    <a:pt x="2" y="6"/>
                  </a:cubicBezTo>
                  <a:cubicBezTo>
                    <a:pt x="2" y="6"/>
                    <a:pt x="2" y="7"/>
                    <a:pt x="2" y="7"/>
                  </a:cubicBezTo>
                  <a:cubicBezTo>
                    <a:pt x="2" y="7"/>
                    <a:pt x="3" y="7"/>
                    <a:pt x="3" y="7"/>
                  </a:cubicBezTo>
                  <a:cubicBezTo>
                    <a:pt x="4" y="7"/>
                    <a:pt x="4" y="7"/>
                    <a:pt x="4" y="7"/>
                  </a:cubicBezTo>
                  <a:cubicBezTo>
                    <a:pt x="4" y="7"/>
                    <a:pt x="4" y="6"/>
                    <a:pt x="4" y="6"/>
                  </a:cubicBezTo>
                  <a:cubicBezTo>
                    <a:pt x="4" y="3"/>
                    <a:pt x="4" y="3"/>
                    <a:pt x="4" y="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70" name="Freeform 120"/>
            <p:cNvSpPr>
              <a:spLocks noEditPoints="1"/>
            </p:cNvSpPr>
            <p:nvPr/>
          </p:nvSpPr>
          <p:spPr>
            <a:xfrm>
              <a:off x="747712" y="704850"/>
              <a:ext cx="15875" cy="25400"/>
            </a:xfrm>
            <a:custGeom>
              <a:avLst/>
              <a:gdLst/>
              <a:ahLst/>
              <a:cxnLst>
                <a:cxn ang="0">
                  <a:pos x="5" y="6"/>
                </a:cxn>
                <a:cxn ang="0">
                  <a:pos x="5" y="6"/>
                </a:cxn>
                <a:cxn ang="0">
                  <a:pos x="5" y="7"/>
                </a:cxn>
                <a:cxn ang="0">
                  <a:pos x="5" y="8"/>
                </a:cxn>
                <a:cxn ang="0">
                  <a:pos x="4" y="8"/>
                </a:cxn>
                <a:cxn ang="0">
                  <a:pos x="3" y="8"/>
                </a:cxn>
                <a:cxn ang="0">
                  <a:pos x="1" y="8"/>
                </a:cxn>
                <a:cxn ang="0">
                  <a:pos x="1" y="8"/>
                </a:cxn>
                <a:cxn ang="0">
                  <a:pos x="0" y="7"/>
                </a:cxn>
                <a:cxn ang="0">
                  <a:pos x="0" y="6"/>
                </a:cxn>
                <a:cxn ang="0">
                  <a:pos x="0" y="2"/>
                </a:cxn>
                <a:cxn ang="0">
                  <a:pos x="1" y="1"/>
                </a:cxn>
                <a:cxn ang="0">
                  <a:pos x="3" y="0"/>
                </a:cxn>
                <a:cxn ang="0">
                  <a:pos x="4" y="1"/>
                </a:cxn>
                <a:cxn ang="0">
                  <a:pos x="5" y="1"/>
                </a:cxn>
                <a:cxn ang="0">
                  <a:pos x="5" y="2"/>
                </a:cxn>
                <a:cxn ang="0">
                  <a:pos x="5" y="2"/>
                </a:cxn>
                <a:cxn ang="0">
                  <a:pos x="5" y="6"/>
                </a:cxn>
                <a:cxn ang="0">
                  <a:pos x="4" y="3"/>
                </a:cxn>
                <a:cxn ang="0">
                  <a:pos x="4" y="2"/>
                </a:cxn>
                <a:cxn ang="0">
                  <a:pos x="3" y="2"/>
                </a:cxn>
                <a:cxn ang="0">
                  <a:pos x="2" y="2"/>
                </a:cxn>
                <a:cxn ang="0">
                  <a:pos x="1" y="2"/>
                </a:cxn>
                <a:cxn ang="0">
                  <a:pos x="1" y="6"/>
                </a:cxn>
                <a:cxn ang="0">
                  <a:pos x="2" y="7"/>
                </a:cxn>
                <a:cxn ang="0">
                  <a:pos x="3" y="7"/>
                </a:cxn>
                <a:cxn ang="0">
                  <a:pos x="4" y="7"/>
                </a:cxn>
                <a:cxn ang="0">
                  <a:pos x="4" y="6"/>
                </a:cxn>
                <a:cxn ang="0">
                  <a:pos x="4" y="3"/>
                </a:cxn>
              </a:cxnLst>
              <a:rect l="0" t="0" r="0" b="0"/>
              <a:pathLst>
                <a:path w="5" h="8">
                  <a:moveTo>
                    <a:pt x="5" y="6"/>
                  </a:moveTo>
                  <a:cubicBezTo>
                    <a:pt x="5" y="6"/>
                    <a:pt x="5" y="6"/>
                    <a:pt x="5" y="6"/>
                  </a:cubicBezTo>
                  <a:cubicBezTo>
                    <a:pt x="5" y="6"/>
                    <a:pt x="5" y="7"/>
                    <a:pt x="5" y="7"/>
                  </a:cubicBezTo>
                  <a:cubicBezTo>
                    <a:pt x="5" y="7"/>
                    <a:pt x="5" y="8"/>
                    <a:pt x="5" y="8"/>
                  </a:cubicBezTo>
                  <a:cubicBezTo>
                    <a:pt x="4" y="8"/>
                    <a:pt x="4" y="8"/>
                    <a:pt x="4" y="8"/>
                  </a:cubicBezTo>
                  <a:cubicBezTo>
                    <a:pt x="3" y="8"/>
                    <a:pt x="3" y="8"/>
                    <a:pt x="3" y="8"/>
                  </a:cubicBezTo>
                  <a:cubicBezTo>
                    <a:pt x="2" y="8"/>
                    <a:pt x="2" y="8"/>
                    <a:pt x="1" y="8"/>
                  </a:cubicBezTo>
                  <a:cubicBezTo>
                    <a:pt x="1" y="8"/>
                    <a:pt x="1" y="8"/>
                    <a:pt x="1" y="8"/>
                  </a:cubicBezTo>
                  <a:cubicBezTo>
                    <a:pt x="0" y="7"/>
                    <a:pt x="0" y="7"/>
                    <a:pt x="0" y="7"/>
                  </a:cubicBezTo>
                  <a:cubicBezTo>
                    <a:pt x="0" y="7"/>
                    <a:pt x="0" y="6"/>
                    <a:pt x="0" y="6"/>
                  </a:cubicBezTo>
                  <a:cubicBezTo>
                    <a:pt x="0" y="2"/>
                    <a:pt x="0" y="2"/>
                    <a:pt x="0" y="2"/>
                  </a:cubicBezTo>
                  <a:cubicBezTo>
                    <a:pt x="0" y="2"/>
                    <a:pt x="0" y="1"/>
                    <a:pt x="1" y="1"/>
                  </a:cubicBezTo>
                  <a:cubicBezTo>
                    <a:pt x="1" y="1"/>
                    <a:pt x="2" y="0"/>
                    <a:pt x="3" y="0"/>
                  </a:cubicBezTo>
                  <a:cubicBezTo>
                    <a:pt x="3" y="0"/>
                    <a:pt x="3" y="1"/>
                    <a:pt x="4" y="1"/>
                  </a:cubicBezTo>
                  <a:cubicBezTo>
                    <a:pt x="4" y="1"/>
                    <a:pt x="4" y="1"/>
                    <a:pt x="5" y="1"/>
                  </a:cubicBezTo>
                  <a:cubicBezTo>
                    <a:pt x="5" y="1"/>
                    <a:pt x="5" y="1"/>
                    <a:pt x="5" y="2"/>
                  </a:cubicBezTo>
                  <a:cubicBezTo>
                    <a:pt x="5" y="2"/>
                    <a:pt x="5" y="2"/>
                    <a:pt x="5" y="2"/>
                  </a:cubicBezTo>
                  <a:cubicBezTo>
                    <a:pt x="5" y="6"/>
                    <a:pt x="5" y="6"/>
                    <a:pt x="5" y="6"/>
                  </a:cubicBezTo>
                  <a:close/>
                  <a:moveTo>
                    <a:pt x="4" y="3"/>
                  </a:moveTo>
                  <a:cubicBezTo>
                    <a:pt x="4" y="2"/>
                    <a:pt x="4" y="2"/>
                    <a:pt x="4" y="2"/>
                  </a:cubicBezTo>
                  <a:cubicBezTo>
                    <a:pt x="3" y="2"/>
                    <a:pt x="3" y="2"/>
                    <a:pt x="3" y="2"/>
                  </a:cubicBezTo>
                  <a:cubicBezTo>
                    <a:pt x="2" y="2"/>
                    <a:pt x="2" y="2"/>
                    <a:pt x="2" y="2"/>
                  </a:cubicBezTo>
                  <a:cubicBezTo>
                    <a:pt x="1" y="2"/>
                    <a:pt x="1" y="2"/>
                    <a:pt x="1" y="2"/>
                  </a:cubicBezTo>
                  <a:cubicBezTo>
                    <a:pt x="1" y="6"/>
                    <a:pt x="1" y="6"/>
                    <a:pt x="1" y="6"/>
                  </a:cubicBezTo>
                  <a:cubicBezTo>
                    <a:pt x="1" y="6"/>
                    <a:pt x="1" y="7"/>
                    <a:pt x="2" y="7"/>
                  </a:cubicBezTo>
                  <a:cubicBezTo>
                    <a:pt x="2" y="7"/>
                    <a:pt x="2" y="7"/>
                    <a:pt x="3" y="7"/>
                  </a:cubicBezTo>
                  <a:cubicBezTo>
                    <a:pt x="3" y="7"/>
                    <a:pt x="3" y="7"/>
                    <a:pt x="4" y="7"/>
                  </a:cubicBezTo>
                  <a:cubicBezTo>
                    <a:pt x="4" y="7"/>
                    <a:pt x="4" y="6"/>
                    <a:pt x="4" y="6"/>
                  </a:cubicBezTo>
                  <a:cubicBezTo>
                    <a:pt x="4" y="3"/>
                    <a:pt x="4" y="3"/>
                    <a:pt x="4" y="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71" name="Freeform 121"/>
            <p:cNvSpPr>
              <a:spLocks noEditPoints="1"/>
            </p:cNvSpPr>
            <p:nvPr/>
          </p:nvSpPr>
          <p:spPr>
            <a:xfrm>
              <a:off x="785812" y="704850"/>
              <a:ext cx="20638" cy="25400"/>
            </a:xfrm>
            <a:custGeom>
              <a:avLst/>
              <a:gdLst/>
              <a:ahLst/>
              <a:cxnLst>
                <a:cxn ang="0">
                  <a:pos x="6" y="6"/>
                </a:cxn>
                <a:cxn ang="0">
                  <a:pos x="6" y="6"/>
                </a:cxn>
                <a:cxn ang="0">
                  <a:pos x="6" y="7"/>
                </a:cxn>
                <a:cxn ang="0">
                  <a:pos x="5" y="8"/>
                </a:cxn>
                <a:cxn ang="0">
                  <a:pos x="4" y="8"/>
                </a:cxn>
                <a:cxn ang="0">
                  <a:pos x="3" y="8"/>
                </a:cxn>
                <a:cxn ang="0">
                  <a:pos x="2" y="8"/>
                </a:cxn>
                <a:cxn ang="0">
                  <a:pos x="1" y="8"/>
                </a:cxn>
                <a:cxn ang="0">
                  <a:pos x="0" y="7"/>
                </a:cxn>
                <a:cxn ang="0">
                  <a:pos x="0" y="6"/>
                </a:cxn>
                <a:cxn ang="0">
                  <a:pos x="0" y="2"/>
                </a:cxn>
                <a:cxn ang="0">
                  <a:pos x="1" y="1"/>
                </a:cxn>
                <a:cxn ang="0">
                  <a:pos x="3" y="0"/>
                </a:cxn>
                <a:cxn ang="0">
                  <a:pos x="4" y="1"/>
                </a:cxn>
                <a:cxn ang="0">
                  <a:pos x="5" y="1"/>
                </a:cxn>
                <a:cxn ang="0">
                  <a:pos x="6" y="2"/>
                </a:cxn>
                <a:cxn ang="0">
                  <a:pos x="6" y="2"/>
                </a:cxn>
                <a:cxn ang="0">
                  <a:pos x="6" y="6"/>
                </a:cxn>
                <a:cxn ang="0">
                  <a:pos x="4" y="3"/>
                </a:cxn>
                <a:cxn ang="0">
                  <a:pos x="4" y="2"/>
                </a:cxn>
                <a:cxn ang="0">
                  <a:pos x="3" y="2"/>
                </a:cxn>
                <a:cxn ang="0">
                  <a:pos x="2" y="2"/>
                </a:cxn>
                <a:cxn ang="0">
                  <a:pos x="2" y="2"/>
                </a:cxn>
                <a:cxn ang="0">
                  <a:pos x="2" y="6"/>
                </a:cxn>
                <a:cxn ang="0">
                  <a:pos x="2" y="7"/>
                </a:cxn>
                <a:cxn ang="0">
                  <a:pos x="3" y="7"/>
                </a:cxn>
                <a:cxn ang="0">
                  <a:pos x="4" y="7"/>
                </a:cxn>
                <a:cxn ang="0">
                  <a:pos x="4" y="6"/>
                </a:cxn>
                <a:cxn ang="0">
                  <a:pos x="4" y="3"/>
                </a:cxn>
              </a:cxnLst>
              <a:rect l="0" t="0" r="0" b="0"/>
              <a:pathLst>
                <a:path w="6" h="8">
                  <a:moveTo>
                    <a:pt x="6" y="6"/>
                  </a:moveTo>
                  <a:cubicBezTo>
                    <a:pt x="6" y="6"/>
                    <a:pt x="6" y="6"/>
                    <a:pt x="6" y="6"/>
                  </a:cubicBezTo>
                  <a:cubicBezTo>
                    <a:pt x="6" y="6"/>
                    <a:pt x="6" y="7"/>
                    <a:pt x="6" y="7"/>
                  </a:cubicBezTo>
                  <a:cubicBezTo>
                    <a:pt x="5" y="7"/>
                    <a:pt x="5" y="8"/>
                    <a:pt x="5" y="8"/>
                  </a:cubicBezTo>
                  <a:cubicBezTo>
                    <a:pt x="5" y="8"/>
                    <a:pt x="4" y="8"/>
                    <a:pt x="4" y="8"/>
                  </a:cubicBezTo>
                  <a:cubicBezTo>
                    <a:pt x="4" y="8"/>
                    <a:pt x="3" y="8"/>
                    <a:pt x="3" y="8"/>
                  </a:cubicBezTo>
                  <a:cubicBezTo>
                    <a:pt x="2" y="8"/>
                    <a:pt x="2" y="8"/>
                    <a:pt x="2" y="8"/>
                  </a:cubicBezTo>
                  <a:cubicBezTo>
                    <a:pt x="1" y="8"/>
                    <a:pt x="1" y="8"/>
                    <a:pt x="1" y="8"/>
                  </a:cubicBezTo>
                  <a:cubicBezTo>
                    <a:pt x="1" y="7"/>
                    <a:pt x="0" y="7"/>
                    <a:pt x="0" y="7"/>
                  </a:cubicBezTo>
                  <a:cubicBezTo>
                    <a:pt x="0" y="7"/>
                    <a:pt x="0" y="6"/>
                    <a:pt x="0" y="6"/>
                  </a:cubicBezTo>
                  <a:cubicBezTo>
                    <a:pt x="0" y="2"/>
                    <a:pt x="0" y="2"/>
                    <a:pt x="0" y="2"/>
                  </a:cubicBezTo>
                  <a:cubicBezTo>
                    <a:pt x="0" y="2"/>
                    <a:pt x="0" y="1"/>
                    <a:pt x="1" y="1"/>
                  </a:cubicBezTo>
                  <a:cubicBezTo>
                    <a:pt x="1" y="1"/>
                    <a:pt x="2" y="0"/>
                    <a:pt x="3" y="0"/>
                  </a:cubicBezTo>
                  <a:cubicBezTo>
                    <a:pt x="3" y="0"/>
                    <a:pt x="4" y="1"/>
                    <a:pt x="4" y="1"/>
                  </a:cubicBezTo>
                  <a:cubicBezTo>
                    <a:pt x="4" y="1"/>
                    <a:pt x="5" y="1"/>
                    <a:pt x="5" y="1"/>
                  </a:cubicBezTo>
                  <a:cubicBezTo>
                    <a:pt x="5" y="1"/>
                    <a:pt x="5" y="1"/>
                    <a:pt x="6" y="2"/>
                  </a:cubicBezTo>
                  <a:cubicBezTo>
                    <a:pt x="6" y="2"/>
                    <a:pt x="6" y="2"/>
                    <a:pt x="6" y="2"/>
                  </a:cubicBezTo>
                  <a:cubicBezTo>
                    <a:pt x="6" y="6"/>
                    <a:pt x="6" y="6"/>
                    <a:pt x="6" y="6"/>
                  </a:cubicBezTo>
                  <a:close/>
                  <a:moveTo>
                    <a:pt x="4" y="3"/>
                  </a:moveTo>
                  <a:cubicBezTo>
                    <a:pt x="4" y="2"/>
                    <a:pt x="4" y="2"/>
                    <a:pt x="4" y="2"/>
                  </a:cubicBezTo>
                  <a:cubicBezTo>
                    <a:pt x="4" y="2"/>
                    <a:pt x="3" y="2"/>
                    <a:pt x="3" y="2"/>
                  </a:cubicBezTo>
                  <a:cubicBezTo>
                    <a:pt x="2" y="2"/>
                    <a:pt x="2" y="2"/>
                    <a:pt x="2" y="2"/>
                  </a:cubicBezTo>
                  <a:cubicBezTo>
                    <a:pt x="2" y="2"/>
                    <a:pt x="2" y="2"/>
                    <a:pt x="2" y="2"/>
                  </a:cubicBezTo>
                  <a:cubicBezTo>
                    <a:pt x="2" y="6"/>
                    <a:pt x="2" y="6"/>
                    <a:pt x="2" y="6"/>
                  </a:cubicBezTo>
                  <a:cubicBezTo>
                    <a:pt x="2" y="6"/>
                    <a:pt x="2" y="7"/>
                    <a:pt x="2" y="7"/>
                  </a:cubicBezTo>
                  <a:cubicBezTo>
                    <a:pt x="2" y="7"/>
                    <a:pt x="2" y="7"/>
                    <a:pt x="3" y="7"/>
                  </a:cubicBezTo>
                  <a:cubicBezTo>
                    <a:pt x="3" y="7"/>
                    <a:pt x="4" y="7"/>
                    <a:pt x="4" y="7"/>
                  </a:cubicBezTo>
                  <a:cubicBezTo>
                    <a:pt x="4" y="7"/>
                    <a:pt x="4" y="6"/>
                    <a:pt x="4" y="6"/>
                  </a:cubicBezTo>
                  <a:cubicBezTo>
                    <a:pt x="4" y="3"/>
                    <a:pt x="4" y="3"/>
                    <a:pt x="4" y="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72" name="Freeform 122"/>
            <p:cNvSpPr>
              <a:spLocks noEditPoints="1"/>
            </p:cNvSpPr>
            <p:nvPr/>
          </p:nvSpPr>
          <p:spPr>
            <a:xfrm>
              <a:off x="809625" y="704850"/>
              <a:ext cx="15875" cy="25400"/>
            </a:xfrm>
            <a:custGeom>
              <a:avLst/>
              <a:gdLst/>
              <a:ahLst/>
              <a:cxnLst>
                <a:cxn ang="0">
                  <a:pos x="5" y="6"/>
                </a:cxn>
                <a:cxn ang="0">
                  <a:pos x="5" y="6"/>
                </a:cxn>
                <a:cxn ang="0">
                  <a:pos x="5" y="7"/>
                </a:cxn>
                <a:cxn ang="0">
                  <a:pos x="4" y="8"/>
                </a:cxn>
                <a:cxn ang="0">
                  <a:pos x="4" y="8"/>
                </a:cxn>
                <a:cxn ang="0">
                  <a:pos x="2" y="8"/>
                </a:cxn>
                <a:cxn ang="0">
                  <a:pos x="1" y="8"/>
                </a:cxn>
                <a:cxn ang="0">
                  <a:pos x="0" y="8"/>
                </a:cxn>
                <a:cxn ang="0">
                  <a:pos x="0" y="7"/>
                </a:cxn>
                <a:cxn ang="0">
                  <a:pos x="0" y="6"/>
                </a:cxn>
                <a:cxn ang="0">
                  <a:pos x="0" y="2"/>
                </a:cxn>
                <a:cxn ang="0">
                  <a:pos x="0" y="1"/>
                </a:cxn>
                <a:cxn ang="0">
                  <a:pos x="2" y="0"/>
                </a:cxn>
                <a:cxn ang="0">
                  <a:pos x="4" y="1"/>
                </a:cxn>
                <a:cxn ang="0">
                  <a:pos x="4" y="1"/>
                </a:cxn>
                <a:cxn ang="0">
                  <a:pos x="5" y="2"/>
                </a:cxn>
                <a:cxn ang="0">
                  <a:pos x="5" y="2"/>
                </a:cxn>
                <a:cxn ang="0">
                  <a:pos x="5" y="6"/>
                </a:cxn>
                <a:cxn ang="0">
                  <a:pos x="4" y="3"/>
                </a:cxn>
                <a:cxn ang="0">
                  <a:pos x="3" y="2"/>
                </a:cxn>
                <a:cxn ang="0">
                  <a:pos x="2" y="2"/>
                </a:cxn>
                <a:cxn ang="0">
                  <a:pos x="1" y="2"/>
                </a:cxn>
                <a:cxn ang="0">
                  <a:pos x="1" y="2"/>
                </a:cxn>
                <a:cxn ang="0">
                  <a:pos x="1" y="6"/>
                </a:cxn>
                <a:cxn ang="0">
                  <a:pos x="1" y="7"/>
                </a:cxn>
                <a:cxn ang="0">
                  <a:pos x="2" y="7"/>
                </a:cxn>
                <a:cxn ang="0">
                  <a:pos x="3" y="7"/>
                </a:cxn>
                <a:cxn ang="0">
                  <a:pos x="4" y="6"/>
                </a:cxn>
                <a:cxn ang="0">
                  <a:pos x="4" y="3"/>
                </a:cxn>
              </a:cxnLst>
              <a:rect l="0" t="0" r="0" b="0"/>
              <a:pathLst>
                <a:path w="5" h="8">
                  <a:moveTo>
                    <a:pt x="5" y="6"/>
                  </a:moveTo>
                  <a:cubicBezTo>
                    <a:pt x="5" y="6"/>
                    <a:pt x="5" y="6"/>
                    <a:pt x="5" y="6"/>
                  </a:cubicBezTo>
                  <a:cubicBezTo>
                    <a:pt x="5" y="6"/>
                    <a:pt x="5" y="7"/>
                    <a:pt x="5" y="7"/>
                  </a:cubicBezTo>
                  <a:cubicBezTo>
                    <a:pt x="5" y="7"/>
                    <a:pt x="5" y="8"/>
                    <a:pt x="4" y="8"/>
                  </a:cubicBezTo>
                  <a:cubicBezTo>
                    <a:pt x="4" y="8"/>
                    <a:pt x="4" y="8"/>
                    <a:pt x="4" y="8"/>
                  </a:cubicBezTo>
                  <a:cubicBezTo>
                    <a:pt x="3" y="8"/>
                    <a:pt x="3" y="8"/>
                    <a:pt x="2" y="8"/>
                  </a:cubicBezTo>
                  <a:cubicBezTo>
                    <a:pt x="2" y="8"/>
                    <a:pt x="2" y="8"/>
                    <a:pt x="1" y="8"/>
                  </a:cubicBezTo>
                  <a:cubicBezTo>
                    <a:pt x="1" y="8"/>
                    <a:pt x="1" y="8"/>
                    <a:pt x="0" y="8"/>
                  </a:cubicBezTo>
                  <a:cubicBezTo>
                    <a:pt x="0" y="7"/>
                    <a:pt x="0" y="7"/>
                    <a:pt x="0" y="7"/>
                  </a:cubicBezTo>
                  <a:cubicBezTo>
                    <a:pt x="0" y="7"/>
                    <a:pt x="0" y="6"/>
                    <a:pt x="0" y="6"/>
                  </a:cubicBezTo>
                  <a:cubicBezTo>
                    <a:pt x="0" y="2"/>
                    <a:pt x="0" y="2"/>
                    <a:pt x="0" y="2"/>
                  </a:cubicBezTo>
                  <a:cubicBezTo>
                    <a:pt x="0" y="2"/>
                    <a:pt x="0" y="1"/>
                    <a:pt x="0" y="1"/>
                  </a:cubicBezTo>
                  <a:cubicBezTo>
                    <a:pt x="1" y="1"/>
                    <a:pt x="2" y="0"/>
                    <a:pt x="2" y="0"/>
                  </a:cubicBezTo>
                  <a:cubicBezTo>
                    <a:pt x="3" y="0"/>
                    <a:pt x="3" y="1"/>
                    <a:pt x="4" y="1"/>
                  </a:cubicBezTo>
                  <a:cubicBezTo>
                    <a:pt x="4" y="1"/>
                    <a:pt x="4" y="1"/>
                    <a:pt x="4" y="1"/>
                  </a:cubicBezTo>
                  <a:cubicBezTo>
                    <a:pt x="5" y="1"/>
                    <a:pt x="5" y="1"/>
                    <a:pt x="5" y="2"/>
                  </a:cubicBezTo>
                  <a:cubicBezTo>
                    <a:pt x="5" y="2"/>
                    <a:pt x="5" y="2"/>
                    <a:pt x="5" y="2"/>
                  </a:cubicBezTo>
                  <a:cubicBezTo>
                    <a:pt x="5" y="6"/>
                    <a:pt x="5" y="6"/>
                    <a:pt x="5" y="6"/>
                  </a:cubicBezTo>
                  <a:close/>
                  <a:moveTo>
                    <a:pt x="4" y="3"/>
                  </a:moveTo>
                  <a:cubicBezTo>
                    <a:pt x="4" y="2"/>
                    <a:pt x="4" y="2"/>
                    <a:pt x="3" y="2"/>
                  </a:cubicBezTo>
                  <a:cubicBezTo>
                    <a:pt x="3" y="2"/>
                    <a:pt x="3" y="2"/>
                    <a:pt x="2" y="2"/>
                  </a:cubicBezTo>
                  <a:cubicBezTo>
                    <a:pt x="2" y="2"/>
                    <a:pt x="2" y="2"/>
                    <a:pt x="1" y="2"/>
                  </a:cubicBezTo>
                  <a:cubicBezTo>
                    <a:pt x="1" y="2"/>
                    <a:pt x="1" y="2"/>
                    <a:pt x="1" y="2"/>
                  </a:cubicBezTo>
                  <a:cubicBezTo>
                    <a:pt x="1" y="6"/>
                    <a:pt x="1" y="6"/>
                    <a:pt x="1" y="6"/>
                  </a:cubicBezTo>
                  <a:cubicBezTo>
                    <a:pt x="1" y="6"/>
                    <a:pt x="1" y="7"/>
                    <a:pt x="1" y="7"/>
                  </a:cubicBezTo>
                  <a:cubicBezTo>
                    <a:pt x="2" y="7"/>
                    <a:pt x="2" y="7"/>
                    <a:pt x="2" y="7"/>
                  </a:cubicBezTo>
                  <a:cubicBezTo>
                    <a:pt x="3" y="7"/>
                    <a:pt x="3" y="7"/>
                    <a:pt x="3" y="7"/>
                  </a:cubicBezTo>
                  <a:cubicBezTo>
                    <a:pt x="4" y="7"/>
                    <a:pt x="4" y="6"/>
                    <a:pt x="4" y="6"/>
                  </a:cubicBezTo>
                  <a:cubicBezTo>
                    <a:pt x="4" y="3"/>
                    <a:pt x="4" y="3"/>
                    <a:pt x="4" y="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73" name="Freeform 123"/>
            <p:cNvSpPr>
              <a:spLocks noEditPoints="1"/>
            </p:cNvSpPr>
            <p:nvPr/>
          </p:nvSpPr>
          <p:spPr>
            <a:xfrm>
              <a:off x="328612" y="512763"/>
              <a:ext cx="103188" cy="84138"/>
            </a:xfrm>
            <a:custGeom>
              <a:avLst/>
              <a:gdLst/>
              <a:ahLst/>
              <a:cxnLst>
                <a:cxn ang="0">
                  <a:pos x="16" y="0"/>
                </a:cxn>
                <a:cxn ang="0">
                  <a:pos x="13" y="1"/>
                </a:cxn>
                <a:cxn ang="0">
                  <a:pos x="10" y="1"/>
                </a:cxn>
                <a:cxn ang="0">
                  <a:pos x="8" y="3"/>
                </a:cxn>
                <a:cxn ang="0">
                  <a:pos x="4" y="0"/>
                </a:cxn>
                <a:cxn ang="0">
                  <a:pos x="27" y="0"/>
                </a:cxn>
                <a:cxn ang="0">
                  <a:pos x="32" y="3"/>
                </a:cxn>
                <a:cxn ang="0">
                  <a:pos x="24" y="1"/>
                </a:cxn>
                <a:cxn ang="0">
                  <a:pos x="24" y="1"/>
                </a:cxn>
                <a:cxn ang="0">
                  <a:pos x="16" y="1"/>
                </a:cxn>
                <a:cxn ang="0">
                  <a:pos x="32" y="3"/>
                </a:cxn>
                <a:cxn ang="0">
                  <a:pos x="32" y="9"/>
                </a:cxn>
                <a:cxn ang="0">
                  <a:pos x="22" y="8"/>
                </a:cxn>
                <a:cxn ang="0">
                  <a:pos x="16" y="3"/>
                </a:cxn>
                <a:cxn ang="0">
                  <a:pos x="21" y="2"/>
                </a:cxn>
                <a:cxn ang="0">
                  <a:pos x="26" y="3"/>
                </a:cxn>
                <a:cxn ang="0">
                  <a:pos x="32" y="3"/>
                </a:cxn>
                <a:cxn ang="0">
                  <a:pos x="32" y="16"/>
                </a:cxn>
                <a:cxn ang="0">
                  <a:pos x="21" y="15"/>
                </a:cxn>
                <a:cxn ang="0">
                  <a:pos x="20" y="13"/>
                </a:cxn>
                <a:cxn ang="0">
                  <a:pos x="21" y="11"/>
                </a:cxn>
                <a:cxn ang="0">
                  <a:pos x="32" y="10"/>
                </a:cxn>
                <a:cxn ang="0">
                  <a:pos x="32" y="22"/>
                </a:cxn>
                <a:cxn ang="0">
                  <a:pos x="26" y="22"/>
                </a:cxn>
                <a:cxn ang="0">
                  <a:pos x="24" y="24"/>
                </a:cxn>
                <a:cxn ang="0">
                  <a:pos x="16" y="24"/>
                </a:cxn>
                <a:cxn ang="0">
                  <a:pos x="20" y="21"/>
                </a:cxn>
                <a:cxn ang="0">
                  <a:pos x="22" y="16"/>
                </a:cxn>
                <a:cxn ang="0">
                  <a:pos x="32" y="23"/>
                </a:cxn>
                <a:cxn ang="0">
                  <a:pos x="16" y="26"/>
                </a:cxn>
                <a:cxn ang="0">
                  <a:pos x="21" y="24"/>
                </a:cxn>
                <a:cxn ang="0">
                  <a:pos x="24" y="24"/>
                </a:cxn>
                <a:cxn ang="0">
                  <a:pos x="26" y="23"/>
                </a:cxn>
                <a:cxn ang="0">
                  <a:pos x="16" y="26"/>
                </a:cxn>
                <a:cxn ang="0">
                  <a:pos x="0" y="23"/>
                </a:cxn>
                <a:cxn ang="0">
                  <a:pos x="10" y="24"/>
                </a:cxn>
                <a:cxn ang="0">
                  <a:pos x="10" y="24"/>
                </a:cxn>
                <a:cxn ang="0">
                  <a:pos x="16" y="24"/>
                </a:cxn>
                <a:cxn ang="0">
                  <a:pos x="0" y="22"/>
                </a:cxn>
                <a:cxn ang="0">
                  <a:pos x="0" y="16"/>
                </a:cxn>
                <a:cxn ang="0">
                  <a:pos x="10" y="17"/>
                </a:cxn>
                <a:cxn ang="0">
                  <a:pos x="16" y="23"/>
                </a:cxn>
                <a:cxn ang="0">
                  <a:pos x="13" y="24"/>
                </a:cxn>
                <a:cxn ang="0">
                  <a:pos x="8" y="22"/>
                </a:cxn>
                <a:cxn ang="0">
                  <a:pos x="0" y="22"/>
                </a:cxn>
                <a:cxn ang="0">
                  <a:pos x="0" y="10"/>
                </a:cxn>
                <a:cxn ang="0">
                  <a:pos x="11" y="11"/>
                </a:cxn>
                <a:cxn ang="0">
                  <a:pos x="12" y="13"/>
                </a:cxn>
                <a:cxn ang="0">
                  <a:pos x="11" y="15"/>
                </a:cxn>
                <a:cxn ang="0">
                  <a:pos x="0" y="16"/>
                </a:cxn>
                <a:cxn ang="0">
                  <a:pos x="0" y="4"/>
                </a:cxn>
                <a:cxn ang="0">
                  <a:pos x="8" y="3"/>
                </a:cxn>
                <a:cxn ang="0">
                  <a:pos x="10" y="2"/>
                </a:cxn>
                <a:cxn ang="0">
                  <a:pos x="16" y="2"/>
                </a:cxn>
                <a:cxn ang="0">
                  <a:pos x="12" y="5"/>
                </a:cxn>
                <a:cxn ang="0">
                  <a:pos x="10" y="9"/>
                </a:cxn>
                <a:cxn ang="0">
                  <a:pos x="16" y="3"/>
                </a:cxn>
                <a:cxn ang="0">
                  <a:pos x="20" y="13"/>
                </a:cxn>
                <a:cxn ang="0">
                  <a:pos x="16" y="22"/>
                </a:cxn>
                <a:cxn ang="0">
                  <a:pos x="12" y="13"/>
                </a:cxn>
                <a:cxn ang="0">
                  <a:pos x="16" y="3"/>
                </a:cxn>
              </a:cxnLst>
              <a:rect l="0" t="0" r="0" b="0"/>
              <a:pathLst>
                <a:path w="32" h="26">
                  <a:moveTo>
                    <a:pt x="4" y="0"/>
                  </a:moveTo>
                  <a:cubicBezTo>
                    <a:pt x="16" y="0"/>
                    <a:pt x="16" y="0"/>
                    <a:pt x="16" y="0"/>
                  </a:cubicBezTo>
                  <a:cubicBezTo>
                    <a:pt x="16" y="1"/>
                    <a:pt x="16" y="1"/>
                    <a:pt x="16" y="1"/>
                  </a:cubicBezTo>
                  <a:cubicBezTo>
                    <a:pt x="13" y="1"/>
                    <a:pt x="13" y="1"/>
                    <a:pt x="13" y="1"/>
                  </a:cubicBezTo>
                  <a:cubicBezTo>
                    <a:pt x="10" y="1"/>
                    <a:pt x="10" y="1"/>
                    <a:pt x="10" y="1"/>
                  </a:cubicBezTo>
                  <a:cubicBezTo>
                    <a:pt x="10" y="1"/>
                    <a:pt x="10" y="1"/>
                    <a:pt x="10" y="1"/>
                  </a:cubicBezTo>
                  <a:cubicBezTo>
                    <a:pt x="10" y="1"/>
                    <a:pt x="10" y="1"/>
                    <a:pt x="10" y="1"/>
                  </a:cubicBezTo>
                  <a:cubicBezTo>
                    <a:pt x="8" y="3"/>
                    <a:pt x="8" y="3"/>
                    <a:pt x="8" y="3"/>
                  </a:cubicBezTo>
                  <a:cubicBezTo>
                    <a:pt x="0" y="3"/>
                    <a:pt x="0" y="3"/>
                    <a:pt x="0" y="3"/>
                  </a:cubicBezTo>
                  <a:cubicBezTo>
                    <a:pt x="1" y="1"/>
                    <a:pt x="2" y="0"/>
                    <a:pt x="4" y="0"/>
                  </a:cubicBezTo>
                  <a:close/>
                  <a:moveTo>
                    <a:pt x="16" y="0"/>
                  </a:moveTo>
                  <a:cubicBezTo>
                    <a:pt x="27" y="0"/>
                    <a:pt x="27" y="0"/>
                    <a:pt x="27" y="0"/>
                  </a:cubicBezTo>
                  <a:cubicBezTo>
                    <a:pt x="29" y="0"/>
                    <a:pt x="31" y="1"/>
                    <a:pt x="32" y="3"/>
                  </a:cubicBezTo>
                  <a:cubicBezTo>
                    <a:pt x="32" y="3"/>
                    <a:pt x="32" y="3"/>
                    <a:pt x="32" y="3"/>
                  </a:cubicBezTo>
                  <a:cubicBezTo>
                    <a:pt x="26" y="3"/>
                    <a:pt x="26" y="3"/>
                    <a:pt x="26" y="3"/>
                  </a:cubicBezTo>
                  <a:cubicBezTo>
                    <a:pt x="24" y="1"/>
                    <a:pt x="24" y="1"/>
                    <a:pt x="24" y="1"/>
                  </a:cubicBezTo>
                  <a:cubicBezTo>
                    <a:pt x="24" y="1"/>
                    <a:pt x="24" y="1"/>
                    <a:pt x="24" y="1"/>
                  </a:cubicBezTo>
                  <a:cubicBezTo>
                    <a:pt x="24" y="1"/>
                    <a:pt x="24" y="1"/>
                    <a:pt x="24" y="1"/>
                  </a:cubicBezTo>
                  <a:cubicBezTo>
                    <a:pt x="21" y="1"/>
                    <a:pt x="21" y="1"/>
                    <a:pt x="21" y="1"/>
                  </a:cubicBezTo>
                  <a:cubicBezTo>
                    <a:pt x="16" y="1"/>
                    <a:pt x="16" y="1"/>
                    <a:pt x="16" y="1"/>
                  </a:cubicBezTo>
                  <a:cubicBezTo>
                    <a:pt x="16" y="0"/>
                    <a:pt x="16" y="0"/>
                    <a:pt x="16" y="0"/>
                  </a:cubicBezTo>
                  <a:close/>
                  <a:moveTo>
                    <a:pt x="32" y="3"/>
                  </a:moveTo>
                  <a:cubicBezTo>
                    <a:pt x="32" y="4"/>
                    <a:pt x="32" y="4"/>
                    <a:pt x="32" y="4"/>
                  </a:cubicBezTo>
                  <a:cubicBezTo>
                    <a:pt x="32" y="9"/>
                    <a:pt x="32" y="9"/>
                    <a:pt x="32" y="9"/>
                  </a:cubicBezTo>
                  <a:cubicBezTo>
                    <a:pt x="22" y="9"/>
                    <a:pt x="22" y="9"/>
                    <a:pt x="22" y="9"/>
                  </a:cubicBezTo>
                  <a:cubicBezTo>
                    <a:pt x="22" y="9"/>
                    <a:pt x="22" y="9"/>
                    <a:pt x="22" y="8"/>
                  </a:cubicBezTo>
                  <a:cubicBezTo>
                    <a:pt x="22" y="7"/>
                    <a:pt x="21" y="6"/>
                    <a:pt x="20" y="5"/>
                  </a:cubicBezTo>
                  <a:cubicBezTo>
                    <a:pt x="19" y="4"/>
                    <a:pt x="18" y="3"/>
                    <a:pt x="16" y="3"/>
                  </a:cubicBezTo>
                  <a:cubicBezTo>
                    <a:pt x="16" y="2"/>
                    <a:pt x="16" y="2"/>
                    <a:pt x="16" y="2"/>
                  </a:cubicBezTo>
                  <a:cubicBezTo>
                    <a:pt x="21" y="2"/>
                    <a:pt x="21" y="2"/>
                    <a:pt x="21" y="2"/>
                  </a:cubicBezTo>
                  <a:cubicBezTo>
                    <a:pt x="24" y="2"/>
                    <a:pt x="24" y="2"/>
                    <a:pt x="24" y="2"/>
                  </a:cubicBezTo>
                  <a:cubicBezTo>
                    <a:pt x="26" y="3"/>
                    <a:pt x="26" y="3"/>
                    <a:pt x="26" y="3"/>
                  </a:cubicBezTo>
                  <a:cubicBezTo>
                    <a:pt x="26" y="3"/>
                    <a:pt x="26" y="3"/>
                    <a:pt x="26" y="3"/>
                  </a:cubicBezTo>
                  <a:cubicBezTo>
                    <a:pt x="32" y="3"/>
                    <a:pt x="32" y="3"/>
                    <a:pt x="32" y="3"/>
                  </a:cubicBezTo>
                  <a:close/>
                  <a:moveTo>
                    <a:pt x="32" y="10"/>
                  </a:moveTo>
                  <a:cubicBezTo>
                    <a:pt x="32" y="16"/>
                    <a:pt x="32" y="16"/>
                    <a:pt x="32" y="16"/>
                  </a:cubicBezTo>
                  <a:cubicBezTo>
                    <a:pt x="22" y="16"/>
                    <a:pt x="22" y="16"/>
                    <a:pt x="22" y="16"/>
                  </a:cubicBezTo>
                  <a:cubicBezTo>
                    <a:pt x="22" y="16"/>
                    <a:pt x="21" y="15"/>
                    <a:pt x="21" y="15"/>
                  </a:cubicBezTo>
                  <a:cubicBezTo>
                    <a:pt x="21" y="14"/>
                    <a:pt x="20" y="14"/>
                    <a:pt x="20" y="13"/>
                  </a:cubicBezTo>
                  <a:cubicBezTo>
                    <a:pt x="20" y="13"/>
                    <a:pt x="20" y="13"/>
                    <a:pt x="20" y="13"/>
                  </a:cubicBezTo>
                  <a:cubicBezTo>
                    <a:pt x="20" y="13"/>
                    <a:pt x="20" y="13"/>
                    <a:pt x="20" y="12"/>
                  </a:cubicBezTo>
                  <a:cubicBezTo>
                    <a:pt x="20" y="12"/>
                    <a:pt x="21" y="11"/>
                    <a:pt x="21" y="11"/>
                  </a:cubicBezTo>
                  <a:cubicBezTo>
                    <a:pt x="21" y="11"/>
                    <a:pt x="22" y="10"/>
                    <a:pt x="22" y="10"/>
                  </a:cubicBezTo>
                  <a:cubicBezTo>
                    <a:pt x="32" y="10"/>
                    <a:pt x="32" y="10"/>
                    <a:pt x="32" y="10"/>
                  </a:cubicBezTo>
                  <a:close/>
                  <a:moveTo>
                    <a:pt x="32" y="16"/>
                  </a:moveTo>
                  <a:cubicBezTo>
                    <a:pt x="32" y="22"/>
                    <a:pt x="32" y="22"/>
                    <a:pt x="32" y="22"/>
                  </a:cubicBezTo>
                  <a:cubicBezTo>
                    <a:pt x="32" y="22"/>
                    <a:pt x="32" y="22"/>
                    <a:pt x="32" y="22"/>
                  </a:cubicBezTo>
                  <a:cubicBezTo>
                    <a:pt x="26" y="22"/>
                    <a:pt x="26" y="22"/>
                    <a:pt x="26" y="22"/>
                  </a:cubicBezTo>
                  <a:cubicBezTo>
                    <a:pt x="26" y="22"/>
                    <a:pt x="26" y="22"/>
                    <a:pt x="26" y="22"/>
                  </a:cubicBezTo>
                  <a:cubicBezTo>
                    <a:pt x="24" y="24"/>
                    <a:pt x="24" y="24"/>
                    <a:pt x="24" y="24"/>
                  </a:cubicBezTo>
                  <a:cubicBezTo>
                    <a:pt x="21" y="24"/>
                    <a:pt x="21" y="24"/>
                    <a:pt x="21" y="24"/>
                  </a:cubicBezTo>
                  <a:cubicBezTo>
                    <a:pt x="16" y="24"/>
                    <a:pt x="16" y="24"/>
                    <a:pt x="16" y="24"/>
                  </a:cubicBezTo>
                  <a:cubicBezTo>
                    <a:pt x="16" y="23"/>
                    <a:pt x="16" y="23"/>
                    <a:pt x="16" y="23"/>
                  </a:cubicBezTo>
                  <a:cubicBezTo>
                    <a:pt x="18" y="23"/>
                    <a:pt x="19" y="22"/>
                    <a:pt x="20" y="21"/>
                  </a:cubicBezTo>
                  <a:cubicBezTo>
                    <a:pt x="21" y="20"/>
                    <a:pt x="22" y="19"/>
                    <a:pt x="22" y="17"/>
                  </a:cubicBezTo>
                  <a:cubicBezTo>
                    <a:pt x="22" y="17"/>
                    <a:pt x="22" y="17"/>
                    <a:pt x="22" y="16"/>
                  </a:cubicBezTo>
                  <a:cubicBezTo>
                    <a:pt x="32" y="16"/>
                    <a:pt x="32" y="16"/>
                    <a:pt x="32" y="16"/>
                  </a:cubicBezTo>
                  <a:close/>
                  <a:moveTo>
                    <a:pt x="32" y="23"/>
                  </a:moveTo>
                  <a:cubicBezTo>
                    <a:pt x="31" y="25"/>
                    <a:pt x="29" y="26"/>
                    <a:pt x="27" y="26"/>
                  </a:cubicBezTo>
                  <a:cubicBezTo>
                    <a:pt x="16" y="26"/>
                    <a:pt x="16" y="26"/>
                    <a:pt x="16" y="26"/>
                  </a:cubicBezTo>
                  <a:cubicBezTo>
                    <a:pt x="16" y="24"/>
                    <a:pt x="16" y="24"/>
                    <a:pt x="16" y="24"/>
                  </a:cubicBezTo>
                  <a:cubicBezTo>
                    <a:pt x="21" y="24"/>
                    <a:pt x="21" y="24"/>
                    <a:pt x="21" y="24"/>
                  </a:cubicBezTo>
                  <a:cubicBezTo>
                    <a:pt x="24" y="24"/>
                    <a:pt x="24" y="24"/>
                    <a:pt x="24" y="24"/>
                  </a:cubicBezTo>
                  <a:cubicBezTo>
                    <a:pt x="24" y="24"/>
                    <a:pt x="24" y="24"/>
                    <a:pt x="24" y="24"/>
                  </a:cubicBezTo>
                  <a:cubicBezTo>
                    <a:pt x="24" y="24"/>
                    <a:pt x="24" y="24"/>
                    <a:pt x="24" y="24"/>
                  </a:cubicBezTo>
                  <a:cubicBezTo>
                    <a:pt x="26" y="23"/>
                    <a:pt x="26" y="23"/>
                    <a:pt x="26" y="23"/>
                  </a:cubicBezTo>
                  <a:cubicBezTo>
                    <a:pt x="32" y="23"/>
                    <a:pt x="32" y="23"/>
                    <a:pt x="32" y="23"/>
                  </a:cubicBezTo>
                  <a:close/>
                  <a:moveTo>
                    <a:pt x="16" y="26"/>
                  </a:moveTo>
                  <a:cubicBezTo>
                    <a:pt x="4" y="26"/>
                    <a:pt x="4" y="26"/>
                    <a:pt x="4" y="26"/>
                  </a:cubicBezTo>
                  <a:cubicBezTo>
                    <a:pt x="2" y="26"/>
                    <a:pt x="1" y="25"/>
                    <a:pt x="0" y="23"/>
                  </a:cubicBezTo>
                  <a:cubicBezTo>
                    <a:pt x="8" y="23"/>
                    <a:pt x="8" y="23"/>
                    <a:pt x="8" y="23"/>
                  </a:cubicBezTo>
                  <a:cubicBezTo>
                    <a:pt x="10" y="24"/>
                    <a:pt x="10" y="24"/>
                    <a:pt x="10" y="24"/>
                  </a:cubicBezTo>
                  <a:cubicBezTo>
                    <a:pt x="10" y="24"/>
                    <a:pt x="10" y="24"/>
                    <a:pt x="10" y="24"/>
                  </a:cubicBezTo>
                  <a:cubicBezTo>
                    <a:pt x="10" y="24"/>
                    <a:pt x="10" y="24"/>
                    <a:pt x="10" y="24"/>
                  </a:cubicBezTo>
                  <a:cubicBezTo>
                    <a:pt x="13" y="24"/>
                    <a:pt x="13" y="24"/>
                    <a:pt x="13" y="24"/>
                  </a:cubicBezTo>
                  <a:cubicBezTo>
                    <a:pt x="16" y="24"/>
                    <a:pt x="16" y="24"/>
                    <a:pt x="16" y="24"/>
                  </a:cubicBezTo>
                  <a:cubicBezTo>
                    <a:pt x="16" y="26"/>
                    <a:pt x="16" y="26"/>
                    <a:pt x="16" y="26"/>
                  </a:cubicBezTo>
                  <a:close/>
                  <a:moveTo>
                    <a:pt x="0" y="22"/>
                  </a:moveTo>
                  <a:cubicBezTo>
                    <a:pt x="0" y="22"/>
                    <a:pt x="0" y="22"/>
                    <a:pt x="0" y="22"/>
                  </a:cubicBezTo>
                  <a:cubicBezTo>
                    <a:pt x="0" y="16"/>
                    <a:pt x="0" y="16"/>
                    <a:pt x="0" y="16"/>
                  </a:cubicBezTo>
                  <a:cubicBezTo>
                    <a:pt x="10" y="16"/>
                    <a:pt x="10" y="16"/>
                    <a:pt x="10" y="16"/>
                  </a:cubicBezTo>
                  <a:cubicBezTo>
                    <a:pt x="10" y="17"/>
                    <a:pt x="10" y="17"/>
                    <a:pt x="10" y="17"/>
                  </a:cubicBezTo>
                  <a:cubicBezTo>
                    <a:pt x="10" y="19"/>
                    <a:pt x="11" y="20"/>
                    <a:pt x="12" y="21"/>
                  </a:cubicBezTo>
                  <a:cubicBezTo>
                    <a:pt x="13" y="22"/>
                    <a:pt x="14" y="23"/>
                    <a:pt x="16" y="23"/>
                  </a:cubicBezTo>
                  <a:cubicBezTo>
                    <a:pt x="16" y="24"/>
                    <a:pt x="16" y="24"/>
                    <a:pt x="16" y="24"/>
                  </a:cubicBezTo>
                  <a:cubicBezTo>
                    <a:pt x="13" y="24"/>
                    <a:pt x="13" y="24"/>
                    <a:pt x="13" y="24"/>
                  </a:cubicBezTo>
                  <a:cubicBezTo>
                    <a:pt x="10" y="24"/>
                    <a:pt x="10" y="24"/>
                    <a:pt x="10" y="24"/>
                  </a:cubicBezTo>
                  <a:cubicBezTo>
                    <a:pt x="8" y="22"/>
                    <a:pt x="8" y="22"/>
                    <a:pt x="8" y="22"/>
                  </a:cubicBezTo>
                  <a:cubicBezTo>
                    <a:pt x="8" y="22"/>
                    <a:pt x="8" y="22"/>
                    <a:pt x="8" y="22"/>
                  </a:cubicBezTo>
                  <a:cubicBezTo>
                    <a:pt x="0" y="22"/>
                    <a:pt x="0" y="22"/>
                    <a:pt x="0" y="22"/>
                  </a:cubicBezTo>
                  <a:close/>
                  <a:moveTo>
                    <a:pt x="0" y="16"/>
                  </a:moveTo>
                  <a:cubicBezTo>
                    <a:pt x="0" y="10"/>
                    <a:pt x="0" y="10"/>
                    <a:pt x="0" y="10"/>
                  </a:cubicBezTo>
                  <a:cubicBezTo>
                    <a:pt x="10" y="10"/>
                    <a:pt x="10" y="10"/>
                    <a:pt x="10" y="10"/>
                  </a:cubicBezTo>
                  <a:cubicBezTo>
                    <a:pt x="10" y="10"/>
                    <a:pt x="10" y="11"/>
                    <a:pt x="11" y="11"/>
                  </a:cubicBezTo>
                  <a:cubicBezTo>
                    <a:pt x="11" y="11"/>
                    <a:pt x="11" y="12"/>
                    <a:pt x="12" y="12"/>
                  </a:cubicBezTo>
                  <a:cubicBezTo>
                    <a:pt x="12" y="13"/>
                    <a:pt x="12" y="13"/>
                    <a:pt x="12" y="13"/>
                  </a:cubicBezTo>
                  <a:cubicBezTo>
                    <a:pt x="12" y="13"/>
                    <a:pt x="12" y="13"/>
                    <a:pt x="12" y="13"/>
                  </a:cubicBezTo>
                  <a:cubicBezTo>
                    <a:pt x="11" y="14"/>
                    <a:pt x="11" y="14"/>
                    <a:pt x="11" y="15"/>
                  </a:cubicBezTo>
                  <a:cubicBezTo>
                    <a:pt x="10" y="15"/>
                    <a:pt x="10" y="16"/>
                    <a:pt x="10" y="16"/>
                  </a:cubicBezTo>
                  <a:cubicBezTo>
                    <a:pt x="0" y="16"/>
                    <a:pt x="0" y="16"/>
                    <a:pt x="0" y="16"/>
                  </a:cubicBezTo>
                  <a:close/>
                  <a:moveTo>
                    <a:pt x="0" y="9"/>
                  </a:moveTo>
                  <a:cubicBezTo>
                    <a:pt x="0" y="4"/>
                    <a:pt x="0" y="4"/>
                    <a:pt x="0" y="4"/>
                  </a:cubicBezTo>
                  <a:cubicBezTo>
                    <a:pt x="0" y="4"/>
                    <a:pt x="0" y="4"/>
                    <a:pt x="0" y="3"/>
                  </a:cubicBezTo>
                  <a:cubicBezTo>
                    <a:pt x="8" y="3"/>
                    <a:pt x="8" y="3"/>
                    <a:pt x="8" y="3"/>
                  </a:cubicBezTo>
                  <a:cubicBezTo>
                    <a:pt x="8" y="3"/>
                    <a:pt x="8" y="3"/>
                    <a:pt x="8" y="3"/>
                  </a:cubicBezTo>
                  <a:cubicBezTo>
                    <a:pt x="10" y="2"/>
                    <a:pt x="10" y="2"/>
                    <a:pt x="10" y="2"/>
                  </a:cubicBezTo>
                  <a:cubicBezTo>
                    <a:pt x="13" y="2"/>
                    <a:pt x="13" y="2"/>
                    <a:pt x="13" y="2"/>
                  </a:cubicBezTo>
                  <a:cubicBezTo>
                    <a:pt x="16" y="2"/>
                    <a:pt x="16" y="2"/>
                    <a:pt x="16" y="2"/>
                  </a:cubicBezTo>
                  <a:cubicBezTo>
                    <a:pt x="16" y="3"/>
                    <a:pt x="16" y="3"/>
                    <a:pt x="16" y="3"/>
                  </a:cubicBezTo>
                  <a:cubicBezTo>
                    <a:pt x="14" y="3"/>
                    <a:pt x="13" y="4"/>
                    <a:pt x="12" y="5"/>
                  </a:cubicBezTo>
                  <a:cubicBezTo>
                    <a:pt x="11" y="6"/>
                    <a:pt x="10" y="7"/>
                    <a:pt x="10" y="8"/>
                  </a:cubicBezTo>
                  <a:cubicBezTo>
                    <a:pt x="10" y="9"/>
                    <a:pt x="10" y="9"/>
                    <a:pt x="10" y="9"/>
                  </a:cubicBezTo>
                  <a:cubicBezTo>
                    <a:pt x="0" y="9"/>
                    <a:pt x="0" y="9"/>
                    <a:pt x="0" y="9"/>
                  </a:cubicBezTo>
                  <a:close/>
                  <a:moveTo>
                    <a:pt x="16" y="3"/>
                  </a:moveTo>
                  <a:cubicBezTo>
                    <a:pt x="19" y="3"/>
                    <a:pt x="21" y="6"/>
                    <a:pt x="21" y="8"/>
                  </a:cubicBezTo>
                  <a:cubicBezTo>
                    <a:pt x="21" y="11"/>
                    <a:pt x="20" y="11"/>
                    <a:pt x="20" y="13"/>
                  </a:cubicBezTo>
                  <a:cubicBezTo>
                    <a:pt x="20" y="14"/>
                    <a:pt x="21" y="15"/>
                    <a:pt x="21" y="17"/>
                  </a:cubicBezTo>
                  <a:cubicBezTo>
                    <a:pt x="21" y="20"/>
                    <a:pt x="19" y="22"/>
                    <a:pt x="16" y="22"/>
                  </a:cubicBezTo>
                  <a:cubicBezTo>
                    <a:pt x="13" y="22"/>
                    <a:pt x="10" y="20"/>
                    <a:pt x="10" y="17"/>
                  </a:cubicBezTo>
                  <a:cubicBezTo>
                    <a:pt x="10" y="15"/>
                    <a:pt x="12" y="14"/>
                    <a:pt x="12" y="13"/>
                  </a:cubicBezTo>
                  <a:cubicBezTo>
                    <a:pt x="12" y="11"/>
                    <a:pt x="10" y="11"/>
                    <a:pt x="10" y="8"/>
                  </a:cubicBezTo>
                  <a:cubicBezTo>
                    <a:pt x="10" y="6"/>
                    <a:pt x="13" y="3"/>
                    <a:pt x="16" y="3"/>
                  </a:cubicBezTo>
                  <a:close/>
                </a:path>
              </a:pathLst>
            </a:custGeom>
            <a:solidFill>
              <a:srgbClr val="FECB42"/>
            </a:solidFill>
            <a:ln w="9525">
              <a:noFill/>
            </a:ln>
          </p:spPr>
          <p:txBody>
            <a:bodyPr/>
            <a:lstStyle/>
            <a:p>
              <a:pPr fontAlgn="base"/>
              <a:endParaRPr lang="zh-CN" altLang="en-US" sz="1405" strike="noStrike" noProof="1">
                <a:ea typeface="Arial Unicode MS" panose="020B0604020202020204" charset="-122"/>
              </a:endParaRPr>
            </a:p>
          </p:txBody>
        </p:sp>
        <p:sp>
          <p:nvSpPr>
            <p:cNvPr id="36974" name="Freeform 124"/>
            <p:cNvSpPr>
              <a:spLocks noEditPoints="1"/>
            </p:cNvSpPr>
            <p:nvPr/>
          </p:nvSpPr>
          <p:spPr>
            <a:xfrm>
              <a:off x="328612" y="636588"/>
              <a:ext cx="496888" cy="31750"/>
            </a:xfrm>
            <a:custGeom>
              <a:avLst/>
              <a:gdLst/>
              <a:ahLst/>
              <a:cxnLst>
                <a:cxn ang="0">
                  <a:pos x="4" y="9"/>
                </a:cxn>
                <a:cxn ang="0">
                  <a:pos x="3" y="9"/>
                </a:cxn>
                <a:cxn ang="0">
                  <a:pos x="130" y="6"/>
                </a:cxn>
                <a:cxn ang="0">
                  <a:pos x="136" y="5"/>
                </a:cxn>
                <a:cxn ang="0">
                  <a:pos x="144" y="9"/>
                </a:cxn>
                <a:cxn ang="0">
                  <a:pos x="142" y="8"/>
                </a:cxn>
                <a:cxn ang="0">
                  <a:pos x="138" y="1"/>
                </a:cxn>
                <a:cxn ang="0">
                  <a:pos x="151" y="6"/>
                </a:cxn>
                <a:cxn ang="0">
                  <a:pos x="153" y="6"/>
                </a:cxn>
                <a:cxn ang="0">
                  <a:pos x="148" y="1"/>
                </a:cxn>
                <a:cxn ang="0">
                  <a:pos x="123" y="10"/>
                </a:cxn>
                <a:cxn ang="0">
                  <a:pos x="126" y="8"/>
                </a:cxn>
                <a:cxn ang="0">
                  <a:pos x="126" y="3"/>
                </a:cxn>
                <a:cxn ang="0">
                  <a:pos x="121" y="1"/>
                </a:cxn>
                <a:cxn ang="0">
                  <a:pos x="128" y="4"/>
                </a:cxn>
                <a:cxn ang="0">
                  <a:pos x="85" y="5"/>
                </a:cxn>
                <a:cxn ang="0">
                  <a:pos x="83" y="5"/>
                </a:cxn>
                <a:cxn ang="0">
                  <a:pos x="80" y="3"/>
                </a:cxn>
                <a:cxn ang="0">
                  <a:pos x="87" y="3"/>
                </a:cxn>
                <a:cxn ang="0">
                  <a:pos x="91" y="10"/>
                </a:cxn>
                <a:cxn ang="0">
                  <a:pos x="95" y="1"/>
                </a:cxn>
                <a:cxn ang="0">
                  <a:pos x="90" y="3"/>
                </a:cxn>
                <a:cxn ang="0">
                  <a:pos x="99" y="2"/>
                </a:cxn>
                <a:cxn ang="0">
                  <a:pos x="101" y="9"/>
                </a:cxn>
                <a:cxn ang="0">
                  <a:pos x="108" y="1"/>
                </a:cxn>
                <a:cxn ang="0">
                  <a:pos x="110" y="6"/>
                </a:cxn>
                <a:cxn ang="0">
                  <a:pos x="111" y="9"/>
                </a:cxn>
                <a:cxn ang="0">
                  <a:pos x="106" y="10"/>
                </a:cxn>
                <a:cxn ang="0">
                  <a:pos x="109" y="5"/>
                </a:cxn>
                <a:cxn ang="0">
                  <a:pos x="109" y="2"/>
                </a:cxn>
                <a:cxn ang="0">
                  <a:pos x="105" y="2"/>
                </a:cxn>
                <a:cxn ang="0">
                  <a:pos x="48" y="5"/>
                </a:cxn>
                <a:cxn ang="0">
                  <a:pos x="42" y="8"/>
                </a:cxn>
                <a:cxn ang="0">
                  <a:pos x="46" y="6"/>
                </a:cxn>
                <a:cxn ang="0">
                  <a:pos x="44" y="2"/>
                </a:cxn>
                <a:cxn ang="0">
                  <a:pos x="54" y="9"/>
                </a:cxn>
                <a:cxn ang="0">
                  <a:pos x="54" y="10"/>
                </a:cxn>
                <a:cxn ang="0">
                  <a:pos x="60" y="9"/>
                </a:cxn>
                <a:cxn ang="0">
                  <a:pos x="12" y="1"/>
                </a:cxn>
                <a:cxn ang="0">
                  <a:pos x="14" y="6"/>
                </a:cxn>
                <a:cxn ang="0">
                  <a:pos x="15" y="9"/>
                </a:cxn>
                <a:cxn ang="0">
                  <a:pos x="9" y="10"/>
                </a:cxn>
                <a:cxn ang="0">
                  <a:pos x="12" y="5"/>
                </a:cxn>
                <a:cxn ang="0">
                  <a:pos x="13" y="2"/>
                </a:cxn>
                <a:cxn ang="0">
                  <a:pos x="8" y="2"/>
                </a:cxn>
                <a:cxn ang="0">
                  <a:pos x="23" y="9"/>
                </a:cxn>
                <a:cxn ang="0">
                  <a:pos x="18" y="8"/>
                </a:cxn>
                <a:cxn ang="0">
                  <a:pos x="19" y="4"/>
                </a:cxn>
                <a:cxn ang="0">
                  <a:pos x="19" y="2"/>
                </a:cxn>
                <a:cxn ang="0">
                  <a:pos x="24" y="2"/>
                </a:cxn>
                <a:cxn ang="0">
                  <a:pos x="24" y="6"/>
                </a:cxn>
                <a:cxn ang="0">
                  <a:pos x="26" y="6"/>
                </a:cxn>
                <a:cxn ang="0">
                  <a:pos x="32" y="5"/>
                </a:cxn>
                <a:cxn ang="0">
                  <a:pos x="66" y="8"/>
                </a:cxn>
                <a:cxn ang="0">
                  <a:pos x="68" y="4"/>
                </a:cxn>
                <a:cxn ang="0">
                  <a:pos x="69" y="10"/>
                </a:cxn>
                <a:cxn ang="0">
                  <a:pos x="66" y="1"/>
                </a:cxn>
              </a:cxnLst>
              <a:rect l="0" t="0" r="0" b="0"/>
              <a:pathLst>
                <a:path w="153" h="10">
                  <a:moveTo>
                    <a:pt x="3" y="2"/>
                  </a:moveTo>
                  <a:cubicBezTo>
                    <a:pt x="2" y="2"/>
                    <a:pt x="2" y="2"/>
                    <a:pt x="2" y="2"/>
                  </a:cubicBezTo>
                  <a:cubicBezTo>
                    <a:pt x="2" y="2"/>
                    <a:pt x="2" y="2"/>
                    <a:pt x="2" y="2"/>
                  </a:cubicBezTo>
                  <a:cubicBezTo>
                    <a:pt x="2" y="1"/>
                    <a:pt x="2" y="1"/>
                    <a:pt x="2" y="1"/>
                  </a:cubicBezTo>
                  <a:cubicBezTo>
                    <a:pt x="2" y="1"/>
                    <a:pt x="2" y="1"/>
                    <a:pt x="3" y="1"/>
                  </a:cubicBezTo>
                  <a:cubicBezTo>
                    <a:pt x="4" y="1"/>
                    <a:pt x="4" y="1"/>
                    <a:pt x="4" y="1"/>
                  </a:cubicBezTo>
                  <a:cubicBezTo>
                    <a:pt x="4" y="1"/>
                    <a:pt x="4" y="1"/>
                    <a:pt x="4" y="1"/>
                  </a:cubicBezTo>
                  <a:cubicBezTo>
                    <a:pt x="4" y="9"/>
                    <a:pt x="4" y="9"/>
                    <a:pt x="4" y="9"/>
                  </a:cubicBezTo>
                  <a:cubicBezTo>
                    <a:pt x="4" y="9"/>
                    <a:pt x="4" y="9"/>
                    <a:pt x="4" y="9"/>
                  </a:cubicBezTo>
                  <a:cubicBezTo>
                    <a:pt x="4" y="9"/>
                    <a:pt x="4" y="9"/>
                    <a:pt x="4" y="9"/>
                  </a:cubicBezTo>
                  <a:cubicBezTo>
                    <a:pt x="6" y="9"/>
                    <a:pt x="6" y="9"/>
                    <a:pt x="6" y="9"/>
                  </a:cubicBezTo>
                  <a:cubicBezTo>
                    <a:pt x="7" y="9"/>
                    <a:pt x="7" y="10"/>
                    <a:pt x="6" y="10"/>
                  </a:cubicBezTo>
                  <a:cubicBezTo>
                    <a:pt x="4" y="10"/>
                    <a:pt x="4" y="10"/>
                    <a:pt x="4" y="10"/>
                  </a:cubicBezTo>
                  <a:cubicBezTo>
                    <a:pt x="1" y="10"/>
                    <a:pt x="1" y="10"/>
                    <a:pt x="1" y="10"/>
                  </a:cubicBezTo>
                  <a:cubicBezTo>
                    <a:pt x="0" y="10"/>
                    <a:pt x="0" y="9"/>
                    <a:pt x="1" y="9"/>
                  </a:cubicBezTo>
                  <a:cubicBezTo>
                    <a:pt x="3" y="9"/>
                    <a:pt x="3" y="9"/>
                    <a:pt x="3" y="9"/>
                  </a:cubicBezTo>
                  <a:cubicBezTo>
                    <a:pt x="3" y="6"/>
                    <a:pt x="3" y="4"/>
                    <a:pt x="3" y="2"/>
                  </a:cubicBezTo>
                  <a:close/>
                  <a:moveTo>
                    <a:pt x="137" y="5"/>
                  </a:moveTo>
                  <a:cubicBezTo>
                    <a:pt x="137" y="6"/>
                    <a:pt x="136" y="6"/>
                    <a:pt x="136" y="6"/>
                  </a:cubicBezTo>
                  <a:cubicBezTo>
                    <a:pt x="136" y="9"/>
                    <a:pt x="136" y="9"/>
                    <a:pt x="136" y="9"/>
                  </a:cubicBezTo>
                  <a:cubicBezTo>
                    <a:pt x="136" y="10"/>
                    <a:pt x="135" y="10"/>
                    <a:pt x="135" y="10"/>
                  </a:cubicBezTo>
                  <a:cubicBezTo>
                    <a:pt x="134" y="10"/>
                    <a:pt x="134" y="10"/>
                    <a:pt x="134" y="9"/>
                  </a:cubicBezTo>
                  <a:cubicBezTo>
                    <a:pt x="134" y="6"/>
                    <a:pt x="134" y="6"/>
                    <a:pt x="134" y="6"/>
                  </a:cubicBezTo>
                  <a:cubicBezTo>
                    <a:pt x="130" y="6"/>
                    <a:pt x="130" y="6"/>
                    <a:pt x="130" y="6"/>
                  </a:cubicBezTo>
                  <a:cubicBezTo>
                    <a:pt x="130" y="6"/>
                    <a:pt x="130" y="6"/>
                    <a:pt x="130" y="6"/>
                  </a:cubicBezTo>
                  <a:cubicBezTo>
                    <a:pt x="130" y="1"/>
                    <a:pt x="130" y="1"/>
                    <a:pt x="130" y="1"/>
                  </a:cubicBezTo>
                  <a:cubicBezTo>
                    <a:pt x="130" y="0"/>
                    <a:pt x="131" y="0"/>
                    <a:pt x="131" y="1"/>
                  </a:cubicBezTo>
                  <a:cubicBezTo>
                    <a:pt x="131" y="5"/>
                    <a:pt x="131" y="5"/>
                    <a:pt x="131" y="5"/>
                  </a:cubicBezTo>
                  <a:cubicBezTo>
                    <a:pt x="134" y="5"/>
                    <a:pt x="134" y="5"/>
                    <a:pt x="134" y="5"/>
                  </a:cubicBezTo>
                  <a:cubicBezTo>
                    <a:pt x="134" y="1"/>
                    <a:pt x="134" y="1"/>
                    <a:pt x="134" y="1"/>
                  </a:cubicBezTo>
                  <a:cubicBezTo>
                    <a:pt x="134" y="0"/>
                    <a:pt x="136" y="0"/>
                    <a:pt x="136" y="1"/>
                  </a:cubicBezTo>
                  <a:cubicBezTo>
                    <a:pt x="136" y="5"/>
                    <a:pt x="136" y="5"/>
                    <a:pt x="136" y="5"/>
                  </a:cubicBezTo>
                  <a:cubicBezTo>
                    <a:pt x="136" y="5"/>
                    <a:pt x="137" y="5"/>
                    <a:pt x="137" y="5"/>
                  </a:cubicBezTo>
                  <a:close/>
                  <a:moveTo>
                    <a:pt x="142" y="4"/>
                  </a:moveTo>
                  <a:cubicBezTo>
                    <a:pt x="143" y="4"/>
                    <a:pt x="143" y="4"/>
                    <a:pt x="144" y="5"/>
                  </a:cubicBezTo>
                  <a:cubicBezTo>
                    <a:pt x="144" y="5"/>
                    <a:pt x="144" y="5"/>
                    <a:pt x="145" y="5"/>
                  </a:cubicBezTo>
                  <a:cubicBezTo>
                    <a:pt x="145" y="5"/>
                    <a:pt x="145" y="5"/>
                    <a:pt x="145" y="6"/>
                  </a:cubicBezTo>
                  <a:cubicBezTo>
                    <a:pt x="145" y="6"/>
                    <a:pt x="145" y="7"/>
                    <a:pt x="145" y="7"/>
                  </a:cubicBezTo>
                  <a:cubicBezTo>
                    <a:pt x="145" y="8"/>
                    <a:pt x="145" y="8"/>
                    <a:pt x="145" y="9"/>
                  </a:cubicBezTo>
                  <a:cubicBezTo>
                    <a:pt x="145" y="9"/>
                    <a:pt x="145" y="9"/>
                    <a:pt x="144" y="9"/>
                  </a:cubicBezTo>
                  <a:cubicBezTo>
                    <a:pt x="144" y="10"/>
                    <a:pt x="144" y="10"/>
                    <a:pt x="143" y="10"/>
                  </a:cubicBezTo>
                  <a:cubicBezTo>
                    <a:pt x="142" y="10"/>
                    <a:pt x="140" y="10"/>
                    <a:pt x="139" y="10"/>
                  </a:cubicBezTo>
                  <a:cubicBezTo>
                    <a:pt x="139" y="10"/>
                    <a:pt x="139" y="10"/>
                    <a:pt x="138" y="9"/>
                  </a:cubicBezTo>
                  <a:cubicBezTo>
                    <a:pt x="138" y="9"/>
                    <a:pt x="138" y="8"/>
                    <a:pt x="138" y="8"/>
                  </a:cubicBezTo>
                  <a:cubicBezTo>
                    <a:pt x="139" y="8"/>
                    <a:pt x="139" y="8"/>
                    <a:pt x="139" y="8"/>
                  </a:cubicBezTo>
                  <a:cubicBezTo>
                    <a:pt x="140" y="8"/>
                    <a:pt x="140" y="8"/>
                    <a:pt x="140" y="8"/>
                  </a:cubicBezTo>
                  <a:cubicBezTo>
                    <a:pt x="141" y="9"/>
                    <a:pt x="141" y="9"/>
                    <a:pt x="141" y="9"/>
                  </a:cubicBezTo>
                  <a:cubicBezTo>
                    <a:pt x="142" y="9"/>
                    <a:pt x="142" y="8"/>
                    <a:pt x="142" y="8"/>
                  </a:cubicBezTo>
                  <a:cubicBezTo>
                    <a:pt x="143" y="8"/>
                    <a:pt x="143" y="8"/>
                    <a:pt x="143" y="8"/>
                  </a:cubicBezTo>
                  <a:cubicBezTo>
                    <a:pt x="143" y="8"/>
                    <a:pt x="143" y="7"/>
                    <a:pt x="143" y="7"/>
                  </a:cubicBezTo>
                  <a:cubicBezTo>
                    <a:pt x="143" y="7"/>
                    <a:pt x="143" y="6"/>
                    <a:pt x="143" y="6"/>
                  </a:cubicBezTo>
                  <a:cubicBezTo>
                    <a:pt x="143" y="6"/>
                    <a:pt x="143" y="6"/>
                    <a:pt x="143" y="6"/>
                  </a:cubicBezTo>
                  <a:cubicBezTo>
                    <a:pt x="139" y="6"/>
                    <a:pt x="139" y="6"/>
                    <a:pt x="139" y="6"/>
                  </a:cubicBezTo>
                  <a:cubicBezTo>
                    <a:pt x="138" y="6"/>
                    <a:pt x="138" y="6"/>
                    <a:pt x="138" y="5"/>
                  </a:cubicBezTo>
                  <a:cubicBezTo>
                    <a:pt x="138" y="1"/>
                    <a:pt x="138" y="1"/>
                    <a:pt x="138" y="1"/>
                  </a:cubicBezTo>
                  <a:cubicBezTo>
                    <a:pt x="138" y="1"/>
                    <a:pt x="138" y="1"/>
                    <a:pt x="138" y="1"/>
                  </a:cubicBezTo>
                  <a:cubicBezTo>
                    <a:pt x="139" y="1"/>
                    <a:pt x="139" y="1"/>
                    <a:pt x="139" y="1"/>
                  </a:cubicBezTo>
                  <a:cubicBezTo>
                    <a:pt x="141" y="1"/>
                    <a:pt x="142" y="1"/>
                    <a:pt x="144" y="1"/>
                  </a:cubicBezTo>
                  <a:cubicBezTo>
                    <a:pt x="145" y="1"/>
                    <a:pt x="145" y="2"/>
                    <a:pt x="144" y="2"/>
                  </a:cubicBezTo>
                  <a:cubicBezTo>
                    <a:pt x="140" y="2"/>
                    <a:pt x="140" y="2"/>
                    <a:pt x="140" y="2"/>
                  </a:cubicBezTo>
                  <a:cubicBezTo>
                    <a:pt x="140" y="4"/>
                    <a:pt x="140" y="4"/>
                    <a:pt x="140" y="4"/>
                  </a:cubicBezTo>
                  <a:cubicBezTo>
                    <a:pt x="142" y="4"/>
                    <a:pt x="142" y="4"/>
                    <a:pt x="142" y="4"/>
                  </a:cubicBezTo>
                  <a:close/>
                  <a:moveTo>
                    <a:pt x="151" y="7"/>
                  </a:moveTo>
                  <a:cubicBezTo>
                    <a:pt x="151" y="7"/>
                    <a:pt x="151" y="7"/>
                    <a:pt x="151" y="6"/>
                  </a:cubicBezTo>
                  <a:cubicBezTo>
                    <a:pt x="151" y="5"/>
                    <a:pt x="149" y="6"/>
                    <a:pt x="148" y="6"/>
                  </a:cubicBezTo>
                  <a:cubicBezTo>
                    <a:pt x="148" y="7"/>
                    <a:pt x="148" y="7"/>
                    <a:pt x="148" y="7"/>
                  </a:cubicBezTo>
                  <a:cubicBezTo>
                    <a:pt x="148" y="8"/>
                    <a:pt x="148" y="8"/>
                    <a:pt x="149" y="8"/>
                  </a:cubicBezTo>
                  <a:cubicBezTo>
                    <a:pt x="149" y="9"/>
                    <a:pt x="149" y="9"/>
                    <a:pt x="150" y="9"/>
                  </a:cubicBezTo>
                  <a:cubicBezTo>
                    <a:pt x="151" y="9"/>
                    <a:pt x="151" y="8"/>
                    <a:pt x="151" y="7"/>
                  </a:cubicBezTo>
                  <a:close/>
                  <a:moveTo>
                    <a:pt x="152" y="4"/>
                  </a:moveTo>
                  <a:cubicBezTo>
                    <a:pt x="152" y="5"/>
                    <a:pt x="152" y="5"/>
                    <a:pt x="153" y="5"/>
                  </a:cubicBezTo>
                  <a:cubicBezTo>
                    <a:pt x="153" y="5"/>
                    <a:pt x="153" y="6"/>
                    <a:pt x="153" y="6"/>
                  </a:cubicBezTo>
                  <a:cubicBezTo>
                    <a:pt x="153" y="6"/>
                    <a:pt x="153" y="7"/>
                    <a:pt x="153" y="7"/>
                  </a:cubicBezTo>
                  <a:cubicBezTo>
                    <a:pt x="153" y="8"/>
                    <a:pt x="153" y="8"/>
                    <a:pt x="153" y="8"/>
                  </a:cubicBezTo>
                  <a:cubicBezTo>
                    <a:pt x="153" y="9"/>
                    <a:pt x="152" y="10"/>
                    <a:pt x="151" y="10"/>
                  </a:cubicBezTo>
                  <a:cubicBezTo>
                    <a:pt x="151" y="10"/>
                    <a:pt x="150" y="10"/>
                    <a:pt x="150" y="10"/>
                  </a:cubicBezTo>
                  <a:cubicBezTo>
                    <a:pt x="149" y="10"/>
                    <a:pt x="149" y="10"/>
                    <a:pt x="148" y="10"/>
                  </a:cubicBezTo>
                  <a:cubicBezTo>
                    <a:pt x="147" y="10"/>
                    <a:pt x="146" y="9"/>
                    <a:pt x="146" y="7"/>
                  </a:cubicBezTo>
                  <a:cubicBezTo>
                    <a:pt x="146" y="1"/>
                    <a:pt x="146" y="1"/>
                    <a:pt x="146" y="1"/>
                  </a:cubicBezTo>
                  <a:cubicBezTo>
                    <a:pt x="146" y="0"/>
                    <a:pt x="148" y="0"/>
                    <a:pt x="148" y="1"/>
                  </a:cubicBezTo>
                  <a:cubicBezTo>
                    <a:pt x="148" y="4"/>
                    <a:pt x="148" y="4"/>
                    <a:pt x="148" y="4"/>
                  </a:cubicBezTo>
                  <a:cubicBezTo>
                    <a:pt x="149" y="4"/>
                    <a:pt x="150" y="4"/>
                    <a:pt x="152" y="4"/>
                  </a:cubicBezTo>
                  <a:close/>
                  <a:moveTo>
                    <a:pt x="128" y="7"/>
                  </a:moveTo>
                  <a:cubicBezTo>
                    <a:pt x="128" y="8"/>
                    <a:pt x="128" y="8"/>
                    <a:pt x="128" y="9"/>
                  </a:cubicBezTo>
                  <a:cubicBezTo>
                    <a:pt x="128" y="9"/>
                    <a:pt x="128" y="9"/>
                    <a:pt x="127" y="9"/>
                  </a:cubicBezTo>
                  <a:cubicBezTo>
                    <a:pt x="127" y="10"/>
                    <a:pt x="127" y="10"/>
                    <a:pt x="126" y="10"/>
                  </a:cubicBezTo>
                  <a:cubicBezTo>
                    <a:pt x="125" y="10"/>
                    <a:pt x="124" y="10"/>
                    <a:pt x="124" y="10"/>
                  </a:cubicBezTo>
                  <a:cubicBezTo>
                    <a:pt x="123" y="10"/>
                    <a:pt x="123" y="10"/>
                    <a:pt x="123" y="10"/>
                  </a:cubicBezTo>
                  <a:cubicBezTo>
                    <a:pt x="123" y="10"/>
                    <a:pt x="122" y="10"/>
                    <a:pt x="122" y="10"/>
                  </a:cubicBezTo>
                  <a:cubicBezTo>
                    <a:pt x="122" y="10"/>
                    <a:pt x="121" y="10"/>
                    <a:pt x="121" y="9"/>
                  </a:cubicBezTo>
                  <a:cubicBezTo>
                    <a:pt x="121" y="9"/>
                    <a:pt x="121" y="9"/>
                    <a:pt x="121" y="8"/>
                  </a:cubicBezTo>
                  <a:cubicBezTo>
                    <a:pt x="121" y="8"/>
                    <a:pt x="122" y="8"/>
                    <a:pt x="122" y="8"/>
                  </a:cubicBezTo>
                  <a:cubicBezTo>
                    <a:pt x="122" y="8"/>
                    <a:pt x="122" y="8"/>
                    <a:pt x="122" y="8"/>
                  </a:cubicBezTo>
                  <a:cubicBezTo>
                    <a:pt x="123" y="8"/>
                    <a:pt x="123" y="8"/>
                    <a:pt x="123" y="8"/>
                  </a:cubicBezTo>
                  <a:cubicBezTo>
                    <a:pt x="124" y="9"/>
                    <a:pt x="125" y="9"/>
                    <a:pt x="125" y="8"/>
                  </a:cubicBezTo>
                  <a:cubicBezTo>
                    <a:pt x="126" y="8"/>
                    <a:pt x="126" y="8"/>
                    <a:pt x="126" y="8"/>
                  </a:cubicBezTo>
                  <a:cubicBezTo>
                    <a:pt x="126" y="8"/>
                    <a:pt x="126" y="7"/>
                    <a:pt x="126" y="7"/>
                  </a:cubicBezTo>
                  <a:cubicBezTo>
                    <a:pt x="126" y="7"/>
                    <a:pt x="126" y="6"/>
                    <a:pt x="126" y="6"/>
                  </a:cubicBezTo>
                  <a:cubicBezTo>
                    <a:pt x="126" y="6"/>
                    <a:pt x="126" y="6"/>
                    <a:pt x="126" y="6"/>
                  </a:cubicBezTo>
                  <a:cubicBezTo>
                    <a:pt x="124" y="6"/>
                    <a:pt x="124" y="6"/>
                    <a:pt x="124" y="6"/>
                  </a:cubicBezTo>
                  <a:cubicBezTo>
                    <a:pt x="122" y="6"/>
                    <a:pt x="122" y="4"/>
                    <a:pt x="124" y="4"/>
                  </a:cubicBezTo>
                  <a:cubicBezTo>
                    <a:pt x="125" y="4"/>
                    <a:pt x="125" y="4"/>
                    <a:pt x="125" y="4"/>
                  </a:cubicBezTo>
                  <a:cubicBezTo>
                    <a:pt x="126" y="4"/>
                    <a:pt x="126" y="4"/>
                    <a:pt x="126" y="4"/>
                  </a:cubicBezTo>
                  <a:cubicBezTo>
                    <a:pt x="126" y="4"/>
                    <a:pt x="126" y="4"/>
                    <a:pt x="126" y="3"/>
                  </a:cubicBezTo>
                  <a:cubicBezTo>
                    <a:pt x="126" y="3"/>
                    <a:pt x="126" y="3"/>
                    <a:pt x="126" y="3"/>
                  </a:cubicBezTo>
                  <a:cubicBezTo>
                    <a:pt x="126" y="2"/>
                    <a:pt x="126" y="2"/>
                    <a:pt x="125" y="2"/>
                  </a:cubicBezTo>
                  <a:cubicBezTo>
                    <a:pt x="125" y="2"/>
                    <a:pt x="124" y="2"/>
                    <a:pt x="124" y="2"/>
                  </a:cubicBezTo>
                  <a:cubicBezTo>
                    <a:pt x="123" y="2"/>
                    <a:pt x="123" y="2"/>
                    <a:pt x="123" y="2"/>
                  </a:cubicBezTo>
                  <a:cubicBezTo>
                    <a:pt x="123" y="2"/>
                    <a:pt x="123" y="2"/>
                    <a:pt x="123" y="2"/>
                  </a:cubicBezTo>
                  <a:cubicBezTo>
                    <a:pt x="123" y="3"/>
                    <a:pt x="123" y="3"/>
                    <a:pt x="122" y="3"/>
                  </a:cubicBezTo>
                  <a:cubicBezTo>
                    <a:pt x="122" y="3"/>
                    <a:pt x="122" y="3"/>
                    <a:pt x="121" y="2"/>
                  </a:cubicBezTo>
                  <a:cubicBezTo>
                    <a:pt x="121" y="2"/>
                    <a:pt x="121" y="2"/>
                    <a:pt x="121" y="1"/>
                  </a:cubicBezTo>
                  <a:cubicBezTo>
                    <a:pt x="122" y="1"/>
                    <a:pt x="122" y="1"/>
                    <a:pt x="122" y="1"/>
                  </a:cubicBezTo>
                  <a:cubicBezTo>
                    <a:pt x="122" y="1"/>
                    <a:pt x="123" y="1"/>
                    <a:pt x="123" y="1"/>
                  </a:cubicBezTo>
                  <a:cubicBezTo>
                    <a:pt x="124" y="0"/>
                    <a:pt x="125" y="1"/>
                    <a:pt x="126" y="1"/>
                  </a:cubicBezTo>
                  <a:cubicBezTo>
                    <a:pt x="127" y="1"/>
                    <a:pt x="127" y="1"/>
                    <a:pt x="127" y="1"/>
                  </a:cubicBezTo>
                  <a:cubicBezTo>
                    <a:pt x="128" y="1"/>
                    <a:pt x="128" y="2"/>
                    <a:pt x="128" y="2"/>
                  </a:cubicBezTo>
                  <a:cubicBezTo>
                    <a:pt x="128" y="2"/>
                    <a:pt x="128" y="3"/>
                    <a:pt x="128" y="3"/>
                  </a:cubicBezTo>
                  <a:cubicBezTo>
                    <a:pt x="128" y="3"/>
                    <a:pt x="128" y="4"/>
                    <a:pt x="128" y="4"/>
                  </a:cubicBezTo>
                  <a:cubicBezTo>
                    <a:pt x="128" y="4"/>
                    <a:pt x="128" y="4"/>
                    <a:pt x="128" y="4"/>
                  </a:cubicBezTo>
                  <a:cubicBezTo>
                    <a:pt x="128" y="5"/>
                    <a:pt x="128" y="5"/>
                    <a:pt x="128" y="5"/>
                  </a:cubicBezTo>
                  <a:cubicBezTo>
                    <a:pt x="128" y="5"/>
                    <a:pt x="128" y="5"/>
                    <a:pt x="128" y="5"/>
                  </a:cubicBezTo>
                  <a:cubicBezTo>
                    <a:pt x="128" y="5"/>
                    <a:pt x="128" y="5"/>
                    <a:pt x="128" y="5"/>
                  </a:cubicBezTo>
                  <a:cubicBezTo>
                    <a:pt x="128" y="6"/>
                    <a:pt x="128" y="6"/>
                    <a:pt x="128" y="6"/>
                  </a:cubicBezTo>
                  <a:cubicBezTo>
                    <a:pt x="128" y="6"/>
                    <a:pt x="128" y="6"/>
                    <a:pt x="128" y="6"/>
                  </a:cubicBezTo>
                  <a:cubicBezTo>
                    <a:pt x="128" y="7"/>
                    <a:pt x="128" y="7"/>
                    <a:pt x="128" y="7"/>
                  </a:cubicBezTo>
                  <a:close/>
                  <a:moveTo>
                    <a:pt x="85" y="5"/>
                  </a:moveTo>
                  <a:cubicBezTo>
                    <a:pt x="85" y="5"/>
                    <a:pt x="85" y="5"/>
                    <a:pt x="85" y="5"/>
                  </a:cubicBezTo>
                  <a:cubicBezTo>
                    <a:pt x="85" y="4"/>
                    <a:pt x="85" y="4"/>
                    <a:pt x="85" y="4"/>
                  </a:cubicBezTo>
                  <a:cubicBezTo>
                    <a:pt x="85" y="3"/>
                    <a:pt x="85" y="3"/>
                    <a:pt x="85" y="3"/>
                  </a:cubicBezTo>
                  <a:cubicBezTo>
                    <a:pt x="85" y="3"/>
                    <a:pt x="85" y="3"/>
                    <a:pt x="85" y="2"/>
                  </a:cubicBezTo>
                  <a:cubicBezTo>
                    <a:pt x="85" y="2"/>
                    <a:pt x="84" y="2"/>
                    <a:pt x="84" y="2"/>
                  </a:cubicBezTo>
                  <a:cubicBezTo>
                    <a:pt x="84" y="2"/>
                    <a:pt x="84" y="2"/>
                    <a:pt x="83" y="2"/>
                  </a:cubicBezTo>
                  <a:cubicBezTo>
                    <a:pt x="83" y="2"/>
                    <a:pt x="83" y="2"/>
                    <a:pt x="83" y="2"/>
                  </a:cubicBezTo>
                  <a:cubicBezTo>
                    <a:pt x="82" y="2"/>
                    <a:pt x="82" y="3"/>
                    <a:pt x="82" y="3"/>
                  </a:cubicBezTo>
                  <a:cubicBezTo>
                    <a:pt x="82" y="4"/>
                    <a:pt x="82" y="5"/>
                    <a:pt x="83" y="5"/>
                  </a:cubicBezTo>
                  <a:cubicBezTo>
                    <a:pt x="83" y="5"/>
                    <a:pt x="84" y="5"/>
                    <a:pt x="85" y="5"/>
                  </a:cubicBezTo>
                  <a:close/>
                  <a:moveTo>
                    <a:pt x="87" y="9"/>
                  </a:moveTo>
                  <a:cubicBezTo>
                    <a:pt x="87" y="10"/>
                    <a:pt x="85" y="10"/>
                    <a:pt x="85" y="9"/>
                  </a:cubicBezTo>
                  <a:cubicBezTo>
                    <a:pt x="85" y="6"/>
                    <a:pt x="85" y="6"/>
                    <a:pt x="85" y="6"/>
                  </a:cubicBezTo>
                  <a:cubicBezTo>
                    <a:pt x="84" y="6"/>
                    <a:pt x="83" y="7"/>
                    <a:pt x="82" y="6"/>
                  </a:cubicBezTo>
                  <a:cubicBezTo>
                    <a:pt x="81" y="6"/>
                    <a:pt x="81" y="6"/>
                    <a:pt x="81" y="6"/>
                  </a:cubicBezTo>
                  <a:cubicBezTo>
                    <a:pt x="80" y="5"/>
                    <a:pt x="80" y="5"/>
                    <a:pt x="80" y="5"/>
                  </a:cubicBezTo>
                  <a:cubicBezTo>
                    <a:pt x="80" y="4"/>
                    <a:pt x="80" y="4"/>
                    <a:pt x="80" y="3"/>
                  </a:cubicBezTo>
                  <a:cubicBezTo>
                    <a:pt x="80" y="3"/>
                    <a:pt x="80" y="3"/>
                    <a:pt x="80" y="2"/>
                  </a:cubicBezTo>
                  <a:cubicBezTo>
                    <a:pt x="80" y="2"/>
                    <a:pt x="80" y="2"/>
                    <a:pt x="81" y="1"/>
                  </a:cubicBezTo>
                  <a:cubicBezTo>
                    <a:pt x="81" y="1"/>
                    <a:pt x="81" y="1"/>
                    <a:pt x="82" y="1"/>
                  </a:cubicBezTo>
                  <a:cubicBezTo>
                    <a:pt x="82" y="1"/>
                    <a:pt x="83" y="1"/>
                    <a:pt x="84" y="1"/>
                  </a:cubicBezTo>
                  <a:cubicBezTo>
                    <a:pt x="84" y="1"/>
                    <a:pt x="84" y="1"/>
                    <a:pt x="85" y="1"/>
                  </a:cubicBezTo>
                  <a:cubicBezTo>
                    <a:pt x="85" y="1"/>
                    <a:pt x="86" y="1"/>
                    <a:pt x="86" y="1"/>
                  </a:cubicBezTo>
                  <a:cubicBezTo>
                    <a:pt x="86" y="1"/>
                    <a:pt x="87" y="2"/>
                    <a:pt x="87" y="2"/>
                  </a:cubicBezTo>
                  <a:cubicBezTo>
                    <a:pt x="87" y="2"/>
                    <a:pt x="87" y="3"/>
                    <a:pt x="87" y="3"/>
                  </a:cubicBezTo>
                  <a:cubicBezTo>
                    <a:pt x="87" y="9"/>
                    <a:pt x="87" y="9"/>
                    <a:pt x="87" y="9"/>
                  </a:cubicBezTo>
                  <a:close/>
                  <a:moveTo>
                    <a:pt x="96" y="8"/>
                  </a:moveTo>
                  <a:cubicBezTo>
                    <a:pt x="96" y="8"/>
                    <a:pt x="96" y="8"/>
                    <a:pt x="96" y="8"/>
                  </a:cubicBezTo>
                  <a:cubicBezTo>
                    <a:pt x="96" y="8"/>
                    <a:pt x="96" y="8"/>
                    <a:pt x="95" y="9"/>
                  </a:cubicBezTo>
                  <a:cubicBezTo>
                    <a:pt x="95" y="9"/>
                    <a:pt x="95" y="9"/>
                    <a:pt x="95" y="10"/>
                  </a:cubicBezTo>
                  <a:cubicBezTo>
                    <a:pt x="94" y="10"/>
                    <a:pt x="94" y="10"/>
                    <a:pt x="94" y="10"/>
                  </a:cubicBezTo>
                  <a:cubicBezTo>
                    <a:pt x="93" y="10"/>
                    <a:pt x="93" y="10"/>
                    <a:pt x="92" y="10"/>
                  </a:cubicBezTo>
                  <a:cubicBezTo>
                    <a:pt x="91" y="10"/>
                    <a:pt x="91" y="10"/>
                    <a:pt x="91" y="10"/>
                  </a:cubicBezTo>
                  <a:cubicBezTo>
                    <a:pt x="90" y="10"/>
                    <a:pt x="90" y="10"/>
                    <a:pt x="89" y="10"/>
                  </a:cubicBezTo>
                  <a:cubicBezTo>
                    <a:pt x="89" y="9"/>
                    <a:pt x="89" y="9"/>
                    <a:pt x="89" y="9"/>
                  </a:cubicBezTo>
                  <a:cubicBezTo>
                    <a:pt x="89" y="8"/>
                    <a:pt x="89" y="8"/>
                    <a:pt x="89" y="8"/>
                  </a:cubicBezTo>
                  <a:cubicBezTo>
                    <a:pt x="89" y="3"/>
                    <a:pt x="89" y="3"/>
                    <a:pt x="89" y="3"/>
                  </a:cubicBezTo>
                  <a:cubicBezTo>
                    <a:pt x="89" y="2"/>
                    <a:pt x="89" y="2"/>
                    <a:pt x="89" y="1"/>
                  </a:cubicBezTo>
                  <a:cubicBezTo>
                    <a:pt x="90" y="1"/>
                    <a:pt x="91" y="1"/>
                    <a:pt x="92" y="1"/>
                  </a:cubicBezTo>
                  <a:cubicBezTo>
                    <a:pt x="93" y="1"/>
                    <a:pt x="93" y="1"/>
                    <a:pt x="94" y="1"/>
                  </a:cubicBezTo>
                  <a:cubicBezTo>
                    <a:pt x="94" y="1"/>
                    <a:pt x="94" y="1"/>
                    <a:pt x="95" y="1"/>
                  </a:cubicBezTo>
                  <a:cubicBezTo>
                    <a:pt x="95" y="1"/>
                    <a:pt x="95" y="2"/>
                    <a:pt x="95" y="2"/>
                  </a:cubicBezTo>
                  <a:cubicBezTo>
                    <a:pt x="96" y="2"/>
                    <a:pt x="96" y="3"/>
                    <a:pt x="96" y="3"/>
                  </a:cubicBezTo>
                  <a:cubicBezTo>
                    <a:pt x="96" y="8"/>
                    <a:pt x="96" y="8"/>
                    <a:pt x="96" y="8"/>
                  </a:cubicBezTo>
                  <a:close/>
                  <a:moveTo>
                    <a:pt x="94" y="3"/>
                  </a:moveTo>
                  <a:cubicBezTo>
                    <a:pt x="94" y="3"/>
                    <a:pt x="94" y="3"/>
                    <a:pt x="93" y="2"/>
                  </a:cubicBezTo>
                  <a:cubicBezTo>
                    <a:pt x="93" y="2"/>
                    <a:pt x="93" y="2"/>
                    <a:pt x="92" y="2"/>
                  </a:cubicBezTo>
                  <a:cubicBezTo>
                    <a:pt x="91" y="2"/>
                    <a:pt x="91" y="2"/>
                    <a:pt x="91" y="2"/>
                  </a:cubicBezTo>
                  <a:cubicBezTo>
                    <a:pt x="91" y="3"/>
                    <a:pt x="90" y="3"/>
                    <a:pt x="90" y="3"/>
                  </a:cubicBezTo>
                  <a:cubicBezTo>
                    <a:pt x="90" y="8"/>
                    <a:pt x="90" y="8"/>
                    <a:pt x="90" y="8"/>
                  </a:cubicBezTo>
                  <a:cubicBezTo>
                    <a:pt x="90" y="8"/>
                    <a:pt x="91" y="8"/>
                    <a:pt x="91" y="8"/>
                  </a:cubicBezTo>
                  <a:cubicBezTo>
                    <a:pt x="91" y="8"/>
                    <a:pt x="91" y="9"/>
                    <a:pt x="92" y="9"/>
                  </a:cubicBezTo>
                  <a:cubicBezTo>
                    <a:pt x="93" y="9"/>
                    <a:pt x="93" y="8"/>
                    <a:pt x="93" y="8"/>
                  </a:cubicBezTo>
                  <a:cubicBezTo>
                    <a:pt x="94" y="8"/>
                    <a:pt x="94" y="8"/>
                    <a:pt x="94" y="8"/>
                  </a:cubicBezTo>
                  <a:cubicBezTo>
                    <a:pt x="94" y="3"/>
                    <a:pt x="94" y="3"/>
                    <a:pt x="94" y="3"/>
                  </a:cubicBezTo>
                  <a:close/>
                  <a:moveTo>
                    <a:pt x="99" y="2"/>
                  </a:moveTo>
                  <a:cubicBezTo>
                    <a:pt x="99" y="2"/>
                    <a:pt x="99" y="2"/>
                    <a:pt x="99" y="2"/>
                  </a:cubicBezTo>
                  <a:cubicBezTo>
                    <a:pt x="98" y="2"/>
                    <a:pt x="98" y="2"/>
                    <a:pt x="98" y="2"/>
                  </a:cubicBezTo>
                  <a:cubicBezTo>
                    <a:pt x="98" y="1"/>
                    <a:pt x="98" y="1"/>
                    <a:pt x="98" y="1"/>
                  </a:cubicBezTo>
                  <a:cubicBezTo>
                    <a:pt x="98" y="1"/>
                    <a:pt x="99" y="1"/>
                    <a:pt x="100" y="1"/>
                  </a:cubicBezTo>
                  <a:cubicBezTo>
                    <a:pt x="100" y="1"/>
                    <a:pt x="101" y="1"/>
                    <a:pt x="101" y="1"/>
                  </a:cubicBezTo>
                  <a:cubicBezTo>
                    <a:pt x="101" y="1"/>
                    <a:pt x="101" y="1"/>
                    <a:pt x="101" y="1"/>
                  </a:cubicBezTo>
                  <a:cubicBezTo>
                    <a:pt x="101" y="8"/>
                    <a:pt x="101" y="8"/>
                    <a:pt x="101" y="8"/>
                  </a:cubicBezTo>
                  <a:cubicBezTo>
                    <a:pt x="101" y="8"/>
                    <a:pt x="101" y="8"/>
                    <a:pt x="101" y="8"/>
                  </a:cubicBezTo>
                  <a:cubicBezTo>
                    <a:pt x="101" y="9"/>
                    <a:pt x="101" y="9"/>
                    <a:pt x="101" y="9"/>
                  </a:cubicBezTo>
                  <a:cubicBezTo>
                    <a:pt x="103" y="9"/>
                    <a:pt x="103" y="9"/>
                    <a:pt x="103" y="9"/>
                  </a:cubicBezTo>
                  <a:cubicBezTo>
                    <a:pt x="104" y="9"/>
                    <a:pt x="104" y="10"/>
                    <a:pt x="103" y="10"/>
                  </a:cubicBezTo>
                  <a:cubicBezTo>
                    <a:pt x="100" y="10"/>
                    <a:pt x="100" y="10"/>
                    <a:pt x="100" y="10"/>
                  </a:cubicBezTo>
                  <a:cubicBezTo>
                    <a:pt x="97" y="10"/>
                    <a:pt x="97" y="10"/>
                    <a:pt x="97" y="10"/>
                  </a:cubicBezTo>
                  <a:cubicBezTo>
                    <a:pt x="96" y="10"/>
                    <a:pt x="96" y="9"/>
                    <a:pt x="97" y="9"/>
                  </a:cubicBezTo>
                  <a:cubicBezTo>
                    <a:pt x="99" y="9"/>
                    <a:pt x="99" y="9"/>
                    <a:pt x="99" y="9"/>
                  </a:cubicBezTo>
                  <a:cubicBezTo>
                    <a:pt x="99" y="6"/>
                    <a:pt x="99" y="4"/>
                    <a:pt x="99" y="2"/>
                  </a:cubicBezTo>
                  <a:close/>
                  <a:moveTo>
                    <a:pt x="108" y="1"/>
                  </a:moveTo>
                  <a:cubicBezTo>
                    <a:pt x="109" y="1"/>
                    <a:pt x="110" y="1"/>
                    <a:pt x="110" y="1"/>
                  </a:cubicBezTo>
                  <a:cubicBezTo>
                    <a:pt x="110" y="1"/>
                    <a:pt x="111" y="1"/>
                    <a:pt x="111" y="1"/>
                  </a:cubicBezTo>
                  <a:cubicBezTo>
                    <a:pt x="111" y="1"/>
                    <a:pt x="112" y="2"/>
                    <a:pt x="112" y="2"/>
                  </a:cubicBezTo>
                  <a:cubicBezTo>
                    <a:pt x="112" y="2"/>
                    <a:pt x="112" y="3"/>
                    <a:pt x="112" y="3"/>
                  </a:cubicBezTo>
                  <a:cubicBezTo>
                    <a:pt x="112" y="3"/>
                    <a:pt x="112" y="3"/>
                    <a:pt x="112" y="3"/>
                  </a:cubicBezTo>
                  <a:cubicBezTo>
                    <a:pt x="112" y="4"/>
                    <a:pt x="112" y="4"/>
                    <a:pt x="112" y="5"/>
                  </a:cubicBezTo>
                  <a:cubicBezTo>
                    <a:pt x="112" y="5"/>
                    <a:pt x="112" y="5"/>
                    <a:pt x="111" y="6"/>
                  </a:cubicBezTo>
                  <a:cubicBezTo>
                    <a:pt x="111" y="6"/>
                    <a:pt x="111" y="6"/>
                    <a:pt x="110" y="6"/>
                  </a:cubicBezTo>
                  <a:cubicBezTo>
                    <a:pt x="110" y="6"/>
                    <a:pt x="110" y="6"/>
                    <a:pt x="109" y="6"/>
                  </a:cubicBezTo>
                  <a:cubicBezTo>
                    <a:pt x="108" y="6"/>
                    <a:pt x="108" y="6"/>
                    <a:pt x="108" y="6"/>
                  </a:cubicBezTo>
                  <a:cubicBezTo>
                    <a:pt x="107" y="6"/>
                    <a:pt x="107" y="6"/>
                    <a:pt x="107" y="6"/>
                  </a:cubicBezTo>
                  <a:cubicBezTo>
                    <a:pt x="107" y="6"/>
                    <a:pt x="107" y="7"/>
                    <a:pt x="107" y="7"/>
                  </a:cubicBezTo>
                  <a:cubicBezTo>
                    <a:pt x="107" y="7"/>
                    <a:pt x="106" y="7"/>
                    <a:pt x="106" y="8"/>
                  </a:cubicBezTo>
                  <a:cubicBezTo>
                    <a:pt x="106" y="9"/>
                    <a:pt x="106" y="9"/>
                    <a:pt x="106" y="9"/>
                  </a:cubicBezTo>
                  <a:cubicBezTo>
                    <a:pt x="111" y="9"/>
                    <a:pt x="111" y="9"/>
                    <a:pt x="111" y="9"/>
                  </a:cubicBezTo>
                  <a:cubicBezTo>
                    <a:pt x="111" y="9"/>
                    <a:pt x="111" y="9"/>
                    <a:pt x="111" y="9"/>
                  </a:cubicBezTo>
                  <a:cubicBezTo>
                    <a:pt x="111" y="9"/>
                    <a:pt x="112" y="9"/>
                    <a:pt x="112" y="9"/>
                  </a:cubicBezTo>
                  <a:cubicBezTo>
                    <a:pt x="112" y="9"/>
                    <a:pt x="112" y="9"/>
                    <a:pt x="112" y="9"/>
                  </a:cubicBezTo>
                  <a:cubicBezTo>
                    <a:pt x="112" y="9"/>
                    <a:pt x="112" y="9"/>
                    <a:pt x="112" y="9"/>
                  </a:cubicBezTo>
                  <a:cubicBezTo>
                    <a:pt x="112" y="9"/>
                    <a:pt x="112" y="10"/>
                    <a:pt x="112" y="10"/>
                  </a:cubicBezTo>
                  <a:cubicBezTo>
                    <a:pt x="112" y="10"/>
                    <a:pt x="112" y="10"/>
                    <a:pt x="112" y="10"/>
                  </a:cubicBezTo>
                  <a:cubicBezTo>
                    <a:pt x="112" y="10"/>
                    <a:pt x="112" y="10"/>
                    <a:pt x="111" y="10"/>
                  </a:cubicBezTo>
                  <a:cubicBezTo>
                    <a:pt x="111" y="10"/>
                    <a:pt x="111" y="10"/>
                    <a:pt x="111" y="10"/>
                  </a:cubicBezTo>
                  <a:cubicBezTo>
                    <a:pt x="106" y="10"/>
                    <a:pt x="106" y="10"/>
                    <a:pt x="106" y="10"/>
                  </a:cubicBezTo>
                  <a:cubicBezTo>
                    <a:pt x="105" y="10"/>
                    <a:pt x="105" y="10"/>
                    <a:pt x="105" y="10"/>
                  </a:cubicBezTo>
                  <a:cubicBezTo>
                    <a:pt x="105" y="10"/>
                    <a:pt x="105" y="10"/>
                    <a:pt x="105" y="9"/>
                  </a:cubicBezTo>
                  <a:cubicBezTo>
                    <a:pt x="105" y="7"/>
                    <a:pt x="105" y="7"/>
                    <a:pt x="105" y="7"/>
                  </a:cubicBezTo>
                  <a:cubicBezTo>
                    <a:pt x="105" y="7"/>
                    <a:pt x="105" y="6"/>
                    <a:pt x="105" y="6"/>
                  </a:cubicBezTo>
                  <a:cubicBezTo>
                    <a:pt x="105" y="6"/>
                    <a:pt x="105" y="5"/>
                    <a:pt x="105" y="5"/>
                  </a:cubicBezTo>
                  <a:cubicBezTo>
                    <a:pt x="106" y="5"/>
                    <a:pt x="106" y="5"/>
                    <a:pt x="106" y="5"/>
                  </a:cubicBezTo>
                  <a:cubicBezTo>
                    <a:pt x="107" y="5"/>
                    <a:pt x="107" y="5"/>
                    <a:pt x="108" y="5"/>
                  </a:cubicBezTo>
                  <a:cubicBezTo>
                    <a:pt x="109" y="5"/>
                    <a:pt x="109" y="5"/>
                    <a:pt x="109" y="5"/>
                  </a:cubicBezTo>
                  <a:cubicBezTo>
                    <a:pt x="109" y="5"/>
                    <a:pt x="109" y="5"/>
                    <a:pt x="110" y="5"/>
                  </a:cubicBezTo>
                  <a:cubicBezTo>
                    <a:pt x="110" y="5"/>
                    <a:pt x="110" y="4"/>
                    <a:pt x="110" y="4"/>
                  </a:cubicBezTo>
                  <a:cubicBezTo>
                    <a:pt x="110" y="4"/>
                    <a:pt x="110" y="4"/>
                    <a:pt x="110" y="4"/>
                  </a:cubicBezTo>
                  <a:cubicBezTo>
                    <a:pt x="110" y="4"/>
                    <a:pt x="110" y="4"/>
                    <a:pt x="110" y="3"/>
                  </a:cubicBezTo>
                  <a:cubicBezTo>
                    <a:pt x="110" y="3"/>
                    <a:pt x="110" y="3"/>
                    <a:pt x="110" y="3"/>
                  </a:cubicBezTo>
                  <a:cubicBezTo>
                    <a:pt x="110" y="3"/>
                    <a:pt x="110" y="3"/>
                    <a:pt x="110" y="3"/>
                  </a:cubicBezTo>
                  <a:cubicBezTo>
                    <a:pt x="110" y="3"/>
                    <a:pt x="110" y="2"/>
                    <a:pt x="110" y="2"/>
                  </a:cubicBezTo>
                  <a:cubicBezTo>
                    <a:pt x="110" y="2"/>
                    <a:pt x="109" y="2"/>
                    <a:pt x="109" y="2"/>
                  </a:cubicBezTo>
                  <a:cubicBezTo>
                    <a:pt x="109" y="2"/>
                    <a:pt x="109" y="2"/>
                    <a:pt x="108" y="2"/>
                  </a:cubicBezTo>
                  <a:cubicBezTo>
                    <a:pt x="108" y="2"/>
                    <a:pt x="108" y="2"/>
                    <a:pt x="107" y="2"/>
                  </a:cubicBezTo>
                  <a:cubicBezTo>
                    <a:pt x="107" y="2"/>
                    <a:pt x="107" y="2"/>
                    <a:pt x="107" y="2"/>
                  </a:cubicBezTo>
                  <a:cubicBezTo>
                    <a:pt x="106" y="2"/>
                    <a:pt x="106" y="2"/>
                    <a:pt x="106" y="2"/>
                  </a:cubicBezTo>
                  <a:cubicBezTo>
                    <a:pt x="106" y="3"/>
                    <a:pt x="106" y="3"/>
                    <a:pt x="106" y="3"/>
                  </a:cubicBezTo>
                  <a:cubicBezTo>
                    <a:pt x="106" y="3"/>
                    <a:pt x="106" y="3"/>
                    <a:pt x="106" y="3"/>
                  </a:cubicBezTo>
                  <a:cubicBezTo>
                    <a:pt x="105" y="3"/>
                    <a:pt x="105" y="2"/>
                    <a:pt x="105" y="2"/>
                  </a:cubicBezTo>
                  <a:cubicBezTo>
                    <a:pt x="105" y="2"/>
                    <a:pt x="105" y="2"/>
                    <a:pt x="105" y="2"/>
                  </a:cubicBezTo>
                  <a:cubicBezTo>
                    <a:pt x="105" y="2"/>
                    <a:pt x="105" y="2"/>
                    <a:pt x="105" y="2"/>
                  </a:cubicBezTo>
                  <a:cubicBezTo>
                    <a:pt x="105" y="2"/>
                    <a:pt x="105" y="1"/>
                    <a:pt x="105" y="1"/>
                  </a:cubicBezTo>
                  <a:cubicBezTo>
                    <a:pt x="105" y="1"/>
                    <a:pt x="106" y="1"/>
                    <a:pt x="106" y="1"/>
                  </a:cubicBezTo>
                  <a:cubicBezTo>
                    <a:pt x="106" y="1"/>
                    <a:pt x="107" y="1"/>
                    <a:pt x="107" y="1"/>
                  </a:cubicBezTo>
                  <a:cubicBezTo>
                    <a:pt x="107" y="1"/>
                    <a:pt x="108" y="1"/>
                    <a:pt x="108" y="1"/>
                  </a:cubicBezTo>
                  <a:close/>
                  <a:moveTo>
                    <a:pt x="46" y="5"/>
                  </a:moveTo>
                  <a:cubicBezTo>
                    <a:pt x="47" y="5"/>
                    <a:pt x="47" y="5"/>
                    <a:pt x="47" y="5"/>
                  </a:cubicBezTo>
                  <a:cubicBezTo>
                    <a:pt x="48" y="5"/>
                    <a:pt x="48" y="5"/>
                    <a:pt x="48" y="5"/>
                  </a:cubicBezTo>
                  <a:cubicBezTo>
                    <a:pt x="49" y="5"/>
                    <a:pt x="49" y="6"/>
                    <a:pt x="49" y="6"/>
                  </a:cubicBezTo>
                  <a:cubicBezTo>
                    <a:pt x="49" y="6"/>
                    <a:pt x="49" y="7"/>
                    <a:pt x="49" y="7"/>
                  </a:cubicBezTo>
                  <a:cubicBezTo>
                    <a:pt x="49" y="8"/>
                    <a:pt x="49" y="8"/>
                    <a:pt x="49" y="9"/>
                  </a:cubicBezTo>
                  <a:cubicBezTo>
                    <a:pt x="49" y="9"/>
                    <a:pt x="48" y="9"/>
                    <a:pt x="48" y="9"/>
                  </a:cubicBezTo>
                  <a:cubicBezTo>
                    <a:pt x="48" y="10"/>
                    <a:pt x="47" y="10"/>
                    <a:pt x="47" y="10"/>
                  </a:cubicBezTo>
                  <a:cubicBezTo>
                    <a:pt x="46" y="10"/>
                    <a:pt x="44" y="10"/>
                    <a:pt x="43" y="10"/>
                  </a:cubicBezTo>
                  <a:cubicBezTo>
                    <a:pt x="43" y="10"/>
                    <a:pt x="42" y="10"/>
                    <a:pt x="42" y="10"/>
                  </a:cubicBezTo>
                  <a:cubicBezTo>
                    <a:pt x="42" y="9"/>
                    <a:pt x="42" y="9"/>
                    <a:pt x="42" y="8"/>
                  </a:cubicBezTo>
                  <a:cubicBezTo>
                    <a:pt x="42" y="8"/>
                    <a:pt x="43" y="8"/>
                    <a:pt x="43" y="8"/>
                  </a:cubicBezTo>
                  <a:cubicBezTo>
                    <a:pt x="43" y="8"/>
                    <a:pt x="43" y="8"/>
                    <a:pt x="44" y="8"/>
                  </a:cubicBezTo>
                  <a:cubicBezTo>
                    <a:pt x="44" y="9"/>
                    <a:pt x="45" y="9"/>
                    <a:pt x="45" y="9"/>
                  </a:cubicBezTo>
                  <a:cubicBezTo>
                    <a:pt x="46" y="9"/>
                    <a:pt x="46" y="9"/>
                    <a:pt x="46" y="9"/>
                  </a:cubicBezTo>
                  <a:cubicBezTo>
                    <a:pt x="47" y="8"/>
                    <a:pt x="47" y="8"/>
                    <a:pt x="47" y="8"/>
                  </a:cubicBezTo>
                  <a:cubicBezTo>
                    <a:pt x="47" y="8"/>
                    <a:pt x="47" y="7"/>
                    <a:pt x="47" y="7"/>
                  </a:cubicBezTo>
                  <a:cubicBezTo>
                    <a:pt x="47" y="7"/>
                    <a:pt x="47" y="6"/>
                    <a:pt x="47" y="6"/>
                  </a:cubicBezTo>
                  <a:cubicBezTo>
                    <a:pt x="47" y="6"/>
                    <a:pt x="47" y="6"/>
                    <a:pt x="46" y="6"/>
                  </a:cubicBezTo>
                  <a:cubicBezTo>
                    <a:pt x="43" y="6"/>
                    <a:pt x="43" y="6"/>
                    <a:pt x="43" y="6"/>
                  </a:cubicBezTo>
                  <a:cubicBezTo>
                    <a:pt x="42" y="6"/>
                    <a:pt x="42" y="6"/>
                    <a:pt x="42" y="5"/>
                  </a:cubicBezTo>
                  <a:cubicBezTo>
                    <a:pt x="42" y="1"/>
                    <a:pt x="42" y="1"/>
                    <a:pt x="42" y="1"/>
                  </a:cubicBezTo>
                  <a:cubicBezTo>
                    <a:pt x="42" y="1"/>
                    <a:pt x="42" y="1"/>
                    <a:pt x="42" y="1"/>
                  </a:cubicBezTo>
                  <a:cubicBezTo>
                    <a:pt x="42" y="1"/>
                    <a:pt x="43" y="1"/>
                    <a:pt x="43" y="1"/>
                  </a:cubicBezTo>
                  <a:cubicBezTo>
                    <a:pt x="44" y="1"/>
                    <a:pt x="46" y="1"/>
                    <a:pt x="47" y="1"/>
                  </a:cubicBezTo>
                  <a:cubicBezTo>
                    <a:pt x="49" y="1"/>
                    <a:pt x="49" y="2"/>
                    <a:pt x="47" y="2"/>
                  </a:cubicBezTo>
                  <a:cubicBezTo>
                    <a:pt x="44" y="2"/>
                    <a:pt x="44" y="2"/>
                    <a:pt x="44" y="2"/>
                  </a:cubicBezTo>
                  <a:cubicBezTo>
                    <a:pt x="44" y="5"/>
                    <a:pt x="44" y="5"/>
                    <a:pt x="44" y="5"/>
                  </a:cubicBezTo>
                  <a:cubicBezTo>
                    <a:pt x="46" y="5"/>
                    <a:pt x="46" y="5"/>
                    <a:pt x="46" y="5"/>
                  </a:cubicBezTo>
                  <a:close/>
                  <a:moveTo>
                    <a:pt x="55" y="7"/>
                  </a:moveTo>
                  <a:cubicBezTo>
                    <a:pt x="55" y="7"/>
                    <a:pt x="55" y="7"/>
                    <a:pt x="55" y="6"/>
                  </a:cubicBezTo>
                  <a:cubicBezTo>
                    <a:pt x="55" y="5"/>
                    <a:pt x="53" y="6"/>
                    <a:pt x="52" y="6"/>
                  </a:cubicBezTo>
                  <a:cubicBezTo>
                    <a:pt x="52" y="7"/>
                    <a:pt x="52" y="7"/>
                    <a:pt x="52" y="7"/>
                  </a:cubicBezTo>
                  <a:cubicBezTo>
                    <a:pt x="52" y="8"/>
                    <a:pt x="52" y="8"/>
                    <a:pt x="53" y="8"/>
                  </a:cubicBezTo>
                  <a:cubicBezTo>
                    <a:pt x="53" y="9"/>
                    <a:pt x="53" y="9"/>
                    <a:pt x="54" y="9"/>
                  </a:cubicBezTo>
                  <a:cubicBezTo>
                    <a:pt x="55" y="9"/>
                    <a:pt x="55" y="8"/>
                    <a:pt x="55" y="7"/>
                  </a:cubicBezTo>
                  <a:close/>
                  <a:moveTo>
                    <a:pt x="56" y="4"/>
                  </a:moveTo>
                  <a:cubicBezTo>
                    <a:pt x="56" y="5"/>
                    <a:pt x="56" y="5"/>
                    <a:pt x="57" y="5"/>
                  </a:cubicBezTo>
                  <a:cubicBezTo>
                    <a:pt x="57" y="5"/>
                    <a:pt x="57" y="6"/>
                    <a:pt x="57" y="6"/>
                  </a:cubicBezTo>
                  <a:cubicBezTo>
                    <a:pt x="57" y="6"/>
                    <a:pt x="57" y="7"/>
                    <a:pt x="57" y="7"/>
                  </a:cubicBezTo>
                  <a:cubicBezTo>
                    <a:pt x="57" y="8"/>
                    <a:pt x="57" y="8"/>
                    <a:pt x="57" y="8"/>
                  </a:cubicBezTo>
                  <a:cubicBezTo>
                    <a:pt x="57" y="9"/>
                    <a:pt x="56" y="10"/>
                    <a:pt x="55" y="10"/>
                  </a:cubicBezTo>
                  <a:cubicBezTo>
                    <a:pt x="55" y="10"/>
                    <a:pt x="54" y="10"/>
                    <a:pt x="54" y="10"/>
                  </a:cubicBezTo>
                  <a:cubicBezTo>
                    <a:pt x="53" y="10"/>
                    <a:pt x="53" y="10"/>
                    <a:pt x="52" y="10"/>
                  </a:cubicBezTo>
                  <a:cubicBezTo>
                    <a:pt x="51" y="10"/>
                    <a:pt x="50" y="9"/>
                    <a:pt x="50" y="7"/>
                  </a:cubicBezTo>
                  <a:cubicBezTo>
                    <a:pt x="50" y="1"/>
                    <a:pt x="50" y="1"/>
                    <a:pt x="50" y="1"/>
                  </a:cubicBezTo>
                  <a:cubicBezTo>
                    <a:pt x="50" y="0"/>
                    <a:pt x="52" y="0"/>
                    <a:pt x="52" y="1"/>
                  </a:cubicBezTo>
                  <a:cubicBezTo>
                    <a:pt x="52" y="4"/>
                    <a:pt x="52" y="4"/>
                    <a:pt x="52" y="4"/>
                  </a:cubicBezTo>
                  <a:cubicBezTo>
                    <a:pt x="53" y="4"/>
                    <a:pt x="54" y="4"/>
                    <a:pt x="56" y="4"/>
                  </a:cubicBezTo>
                  <a:close/>
                  <a:moveTo>
                    <a:pt x="62" y="9"/>
                  </a:moveTo>
                  <a:cubicBezTo>
                    <a:pt x="62" y="10"/>
                    <a:pt x="60" y="10"/>
                    <a:pt x="60" y="9"/>
                  </a:cubicBezTo>
                  <a:cubicBezTo>
                    <a:pt x="60" y="2"/>
                    <a:pt x="60" y="2"/>
                    <a:pt x="60" y="2"/>
                  </a:cubicBezTo>
                  <a:cubicBezTo>
                    <a:pt x="56" y="2"/>
                    <a:pt x="56" y="2"/>
                    <a:pt x="56" y="2"/>
                  </a:cubicBezTo>
                  <a:cubicBezTo>
                    <a:pt x="54" y="2"/>
                    <a:pt x="54" y="1"/>
                    <a:pt x="56" y="1"/>
                  </a:cubicBezTo>
                  <a:cubicBezTo>
                    <a:pt x="60" y="1"/>
                    <a:pt x="60" y="1"/>
                    <a:pt x="60" y="1"/>
                  </a:cubicBezTo>
                  <a:cubicBezTo>
                    <a:pt x="61" y="1"/>
                    <a:pt x="61" y="1"/>
                    <a:pt x="61" y="1"/>
                  </a:cubicBezTo>
                  <a:cubicBezTo>
                    <a:pt x="62" y="1"/>
                    <a:pt x="62" y="1"/>
                    <a:pt x="62" y="2"/>
                  </a:cubicBezTo>
                  <a:cubicBezTo>
                    <a:pt x="62" y="9"/>
                    <a:pt x="62" y="9"/>
                    <a:pt x="62" y="9"/>
                  </a:cubicBezTo>
                  <a:close/>
                  <a:moveTo>
                    <a:pt x="12" y="1"/>
                  </a:moveTo>
                  <a:cubicBezTo>
                    <a:pt x="13" y="1"/>
                    <a:pt x="13" y="1"/>
                    <a:pt x="14" y="1"/>
                  </a:cubicBezTo>
                  <a:cubicBezTo>
                    <a:pt x="14" y="1"/>
                    <a:pt x="14" y="1"/>
                    <a:pt x="15" y="1"/>
                  </a:cubicBezTo>
                  <a:cubicBezTo>
                    <a:pt x="15" y="1"/>
                    <a:pt x="15" y="2"/>
                    <a:pt x="15" y="2"/>
                  </a:cubicBezTo>
                  <a:cubicBezTo>
                    <a:pt x="16" y="2"/>
                    <a:pt x="16" y="3"/>
                    <a:pt x="16" y="3"/>
                  </a:cubicBezTo>
                  <a:cubicBezTo>
                    <a:pt x="16" y="3"/>
                    <a:pt x="16" y="3"/>
                    <a:pt x="16" y="3"/>
                  </a:cubicBezTo>
                  <a:cubicBezTo>
                    <a:pt x="16" y="4"/>
                    <a:pt x="16" y="4"/>
                    <a:pt x="15" y="5"/>
                  </a:cubicBezTo>
                  <a:cubicBezTo>
                    <a:pt x="15" y="5"/>
                    <a:pt x="15" y="5"/>
                    <a:pt x="15" y="6"/>
                  </a:cubicBezTo>
                  <a:cubicBezTo>
                    <a:pt x="15" y="6"/>
                    <a:pt x="14" y="6"/>
                    <a:pt x="14" y="6"/>
                  </a:cubicBezTo>
                  <a:cubicBezTo>
                    <a:pt x="14" y="6"/>
                    <a:pt x="13" y="6"/>
                    <a:pt x="13" y="6"/>
                  </a:cubicBezTo>
                  <a:cubicBezTo>
                    <a:pt x="12" y="6"/>
                    <a:pt x="12" y="6"/>
                    <a:pt x="11" y="6"/>
                  </a:cubicBezTo>
                  <a:cubicBezTo>
                    <a:pt x="11" y="6"/>
                    <a:pt x="11" y="6"/>
                    <a:pt x="11" y="6"/>
                  </a:cubicBezTo>
                  <a:cubicBezTo>
                    <a:pt x="10" y="7"/>
                    <a:pt x="10" y="7"/>
                    <a:pt x="10" y="7"/>
                  </a:cubicBezTo>
                  <a:cubicBezTo>
                    <a:pt x="10" y="7"/>
                    <a:pt x="10" y="7"/>
                    <a:pt x="10" y="8"/>
                  </a:cubicBezTo>
                  <a:cubicBezTo>
                    <a:pt x="10" y="9"/>
                    <a:pt x="10" y="9"/>
                    <a:pt x="10" y="9"/>
                  </a:cubicBezTo>
                  <a:cubicBezTo>
                    <a:pt x="15" y="9"/>
                    <a:pt x="15" y="9"/>
                    <a:pt x="15" y="9"/>
                  </a:cubicBezTo>
                  <a:cubicBezTo>
                    <a:pt x="15" y="9"/>
                    <a:pt x="15" y="9"/>
                    <a:pt x="15" y="9"/>
                  </a:cubicBezTo>
                  <a:cubicBezTo>
                    <a:pt x="15" y="9"/>
                    <a:pt x="15" y="9"/>
                    <a:pt x="15" y="9"/>
                  </a:cubicBezTo>
                  <a:cubicBezTo>
                    <a:pt x="15" y="9"/>
                    <a:pt x="15" y="9"/>
                    <a:pt x="16" y="9"/>
                  </a:cubicBezTo>
                  <a:cubicBezTo>
                    <a:pt x="16" y="9"/>
                    <a:pt x="16" y="9"/>
                    <a:pt x="16" y="9"/>
                  </a:cubicBezTo>
                  <a:cubicBezTo>
                    <a:pt x="16" y="9"/>
                    <a:pt x="16" y="10"/>
                    <a:pt x="16" y="10"/>
                  </a:cubicBezTo>
                  <a:cubicBezTo>
                    <a:pt x="15" y="10"/>
                    <a:pt x="15" y="10"/>
                    <a:pt x="15" y="10"/>
                  </a:cubicBezTo>
                  <a:cubicBezTo>
                    <a:pt x="15" y="10"/>
                    <a:pt x="15" y="10"/>
                    <a:pt x="15" y="10"/>
                  </a:cubicBezTo>
                  <a:cubicBezTo>
                    <a:pt x="15" y="10"/>
                    <a:pt x="15" y="10"/>
                    <a:pt x="15" y="10"/>
                  </a:cubicBezTo>
                  <a:cubicBezTo>
                    <a:pt x="9" y="10"/>
                    <a:pt x="9" y="10"/>
                    <a:pt x="9" y="10"/>
                  </a:cubicBezTo>
                  <a:cubicBezTo>
                    <a:pt x="9" y="10"/>
                    <a:pt x="9" y="10"/>
                    <a:pt x="8" y="10"/>
                  </a:cubicBezTo>
                  <a:cubicBezTo>
                    <a:pt x="8" y="10"/>
                    <a:pt x="8" y="10"/>
                    <a:pt x="8" y="9"/>
                  </a:cubicBezTo>
                  <a:cubicBezTo>
                    <a:pt x="8" y="7"/>
                    <a:pt x="8" y="7"/>
                    <a:pt x="8" y="7"/>
                  </a:cubicBezTo>
                  <a:cubicBezTo>
                    <a:pt x="8" y="7"/>
                    <a:pt x="8" y="6"/>
                    <a:pt x="8" y="6"/>
                  </a:cubicBezTo>
                  <a:cubicBezTo>
                    <a:pt x="9" y="6"/>
                    <a:pt x="9" y="6"/>
                    <a:pt x="9" y="5"/>
                  </a:cubicBezTo>
                  <a:cubicBezTo>
                    <a:pt x="9" y="5"/>
                    <a:pt x="10" y="5"/>
                    <a:pt x="10" y="5"/>
                  </a:cubicBezTo>
                  <a:cubicBezTo>
                    <a:pt x="10" y="5"/>
                    <a:pt x="11" y="5"/>
                    <a:pt x="11" y="5"/>
                  </a:cubicBezTo>
                  <a:cubicBezTo>
                    <a:pt x="12" y="5"/>
                    <a:pt x="12" y="5"/>
                    <a:pt x="12" y="5"/>
                  </a:cubicBezTo>
                  <a:cubicBezTo>
                    <a:pt x="13" y="5"/>
                    <a:pt x="13" y="5"/>
                    <a:pt x="13" y="5"/>
                  </a:cubicBezTo>
                  <a:cubicBezTo>
                    <a:pt x="13" y="5"/>
                    <a:pt x="13" y="5"/>
                    <a:pt x="14" y="4"/>
                  </a:cubicBezTo>
                  <a:cubicBezTo>
                    <a:pt x="14" y="4"/>
                    <a:pt x="14" y="4"/>
                    <a:pt x="14" y="4"/>
                  </a:cubicBezTo>
                  <a:cubicBezTo>
                    <a:pt x="14" y="4"/>
                    <a:pt x="14" y="4"/>
                    <a:pt x="14" y="3"/>
                  </a:cubicBezTo>
                  <a:cubicBezTo>
                    <a:pt x="14" y="3"/>
                    <a:pt x="14" y="3"/>
                    <a:pt x="14" y="3"/>
                  </a:cubicBezTo>
                  <a:cubicBezTo>
                    <a:pt x="14" y="3"/>
                    <a:pt x="14" y="3"/>
                    <a:pt x="14" y="3"/>
                  </a:cubicBezTo>
                  <a:cubicBezTo>
                    <a:pt x="14" y="3"/>
                    <a:pt x="14" y="3"/>
                    <a:pt x="13" y="2"/>
                  </a:cubicBezTo>
                  <a:cubicBezTo>
                    <a:pt x="13" y="2"/>
                    <a:pt x="13" y="2"/>
                    <a:pt x="13" y="2"/>
                  </a:cubicBezTo>
                  <a:cubicBezTo>
                    <a:pt x="13" y="2"/>
                    <a:pt x="12" y="2"/>
                    <a:pt x="12" y="2"/>
                  </a:cubicBezTo>
                  <a:cubicBezTo>
                    <a:pt x="11" y="2"/>
                    <a:pt x="11" y="2"/>
                    <a:pt x="11" y="2"/>
                  </a:cubicBezTo>
                  <a:cubicBezTo>
                    <a:pt x="11" y="2"/>
                    <a:pt x="10" y="2"/>
                    <a:pt x="10" y="2"/>
                  </a:cubicBezTo>
                  <a:cubicBezTo>
                    <a:pt x="10" y="2"/>
                    <a:pt x="10" y="2"/>
                    <a:pt x="10" y="3"/>
                  </a:cubicBezTo>
                  <a:cubicBezTo>
                    <a:pt x="10" y="3"/>
                    <a:pt x="10" y="3"/>
                    <a:pt x="9" y="3"/>
                  </a:cubicBezTo>
                  <a:cubicBezTo>
                    <a:pt x="9" y="3"/>
                    <a:pt x="9" y="3"/>
                    <a:pt x="9" y="3"/>
                  </a:cubicBezTo>
                  <a:cubicBezTo>
                    <a:pt x="9" y="3"/>
                    <a:pt x="9" y="3"/>
                    <a:pt x="9" y="2"/>
                  </a:cubicBezTo>
                  <a:cubicBezTo>
                    <a:pt x="9" y="2"/>
                    <a:pt x="8" y="2"/>
                    <a:pt x="8" y="2"/>
                  </a:cubicBezTo>
                  <a:cubicBezTo>
                    <a:pt x="8" y="2"/>
                    <a:pt x="8" y="2"/>
                    <a:pt x="8" y="2"/>
                  </a:cubicBezTo>
                  <a:cubicBezTo>
                    <a:pt x="9" y="2"/>
                    <a:pt x="9" y="1"/>
                    <a:pt x="9" y="1"/>
                  </a:cubicBezTo>
                  <a:cubicBezTo>
                    <a:pt x="9" y="1"/>
                    <a:pt x="9" y="1"/>
                    <a:pt x="10" y="1"/>
                  </a:cubicBezTo>
                  <a:cubicBezTo>
                    <a:pt x="10" y="1"/>
                    <a:pt x="10" y="1"/>
                    <a:pt x="11" y="1"/>
                  </a:cubicBezTo>
                  <a:cubicBezTo>
                    <a:pt x="11" y="1"/>
                    <a:pt x="11" y="1"/>
                    <a:pt x="12" y="1"/>
                  </a:cubicBezTo>
                  <a:close/>
                  <a:moveTo>
                    <a:pt x="24" y="7"/>
                  </a:moveTo>
                  <a:cubicBezTo>
                    <a:pt x="24" y="8"/>
                    <a:pt x="24" y="8"/>
                    <a:pt x="24" y="9"/>
                  </a:cubicBezTo>
                  <a:cubicBezTo>
                    <a:pt x="24" y="9"/>
                    <a:pt x="24" y="9"/>
                    <a:pt x="23" y="9"/>
                  </a:cubicBezTo>
                  <a:cubicBezTo>
                    <a:pt x="23" y="10"/>
                    <a:pt x="23" y="10"/>
                    <a:pt x="22" y="10"/>
                  </a:cubicBezTo>
                  <a:cubicBezTo>
                    <a:pt x="21" y="10"/>
                    <a:pt x="20" y="10"/>
                    <a:pt x="19" y="10"/>
                  </a:cubicBezTo>
                  <a:cubicBezTo>
                    <a:pt x="19" y="10"/>
                    <a:pt x="19" y="10"/>
                    <a:pt x="19" y="10"/>
                  </a:cubicBezTo>
                  <a:cubicBezTo>
                    <a:pt x="19" y="10"/>
                    <a:pt x="18" y="10"/>
                    <a:pt x="18" y="10"/>
                  </a:cubicBezTo>
                  <a:cubicBezTo>
                    <a:pt x="18" y="10"/>
                    <a:pt x="17" y="10"/>
                    <a:pt x="17" y="9"/>
                  </a:cubicBezTo>
                  <a:cubicBezTo>
                    <a:pt x="17" y="9"/>
                    <a:pt x="17" y="9"/>
                    <a:pt x="17" y="8"/>
                  </a:cubicBezTo>
                  <a:cubicBezTo>
                    <a:pt x="17" y="8"/>
                    <a:pt x="18" y="8"/>
                    <a:pt x="18" y="8"/>
                  </a:cubicBezTo>
                  <a:cubicBezTo>
                    <a:pt x="18" y="8"/>
                    <a:pt x="18" y="8"/>
                    <a:pt x="18" y="8"/>
                  </a:cubicBezTo>
                  <a:cubicBezTo>
                    <a:pt x="18" y="8"/>
                    <a:pt x="19" y="8"/>
                    <a:pt x="19" y="8"/>
                  </a:cubicBezTo>
                  <a:cubicBezTo>
                    <a:pt x="20" y="9"/>
                    <a:pt x="21" y="9"/>
                    <a:pt x="21" y="8"/>
                  </a:cubicBezTo>
                  <a:cubicBezTo>
                    <a:pt x="22" y="8"/>
                    <a:pt x="22" y="8"/>
                    <a:pt x="22" y="8"/>
                  </a:cubicBezTo>
                  <a:cubicBezTo>
                    <a:pt x="22" y="8"/>
                    <a:pt x="22" y="7"/>
                    <a:pt x="22" y="7"/>
                  </a:cubicBezTo>
                  <a:cubicBezTo>
                    <a:pt x="22" y="7"/>
                    <a:pt x="22" y="6"/>
                    <a:pt x="22" y="6"/>
                  </a:cubicBezTo>
                  <a:cubicBezTo>
                    <a:pt x="22" y="6"/>
                    <a:pt x="22" y="6"/>
                    <a:pt x="21" y="6"/>
                  </a:cubicBezTo>
                  <a:cubicBezTo>
                    <a:pt x="19" y="6"/>
                    <a:pt x="19" y="6"/>
                    <a:pt x="19" y="6"/>
                  </a:cubicBezTo>
                  <a:cubicBezTo>
                    <a:pt x="18" y="6"/>
                    <a:pt x="18" y="4"/>
                    <a:pt x="19" y="4"/>
                  </a:cubicBezTo>
                  <a:cubicBezTo>
                    <a:pt x="21" y="4"/>
                    <a:pt x="21" y="4"/>
                    <a:pt x="21" y="4"/>
                  </a:cubicBezTo>
                  <a:cubicBezTo>
                    <a:pt x="22" y="4"/>
                    <a:pt x="22" y="4"/>
                    <a:pt x="22" y="4"/>
                  </a:cubicBezTo>
                  <a:cubicBezTo>
                    <a:pt x="22" y="4"/>
                    <a:pt x="22" y="4"/>
                    <a:pt x="22" y="3"/>
                  </a:cubicBezTo>
                  <a:cubicBezTo>
                    <a:pt x="22" y="3"/>
                    <a:pt x="22" y="3"/>
                    <a:pt x="22" y="3"/>
                  </a:cubicBezTo>
                  <a:cubicBezTo>
                    <a:pt x="22" y="2"/>
                    <a:pt x="22" y="2"/>
                    <a:pt x="21" y="2"/>
                  </a:cubicBezTo>
                  <a:cubicBezTo>
                    <a:pt x="21" y="2"/>
                    <a:pt x="20" y="2"/>
                    <a:pt x="20" y="2"/>
                  </a:cubicBezTo>
                  <a:cubicBezTo>
                    <a:pt x="19" y="2"/>
                    <a:pt x="19" y="2"/>
                    <a:pt x="19" y="2"/>
                  </a:cubicBezTo>
                  <a:cubicBezTo>
                    <a:pt x="19" y="2"/>
                    <a:pt x="19" y="2"/>
                    <a:pt x="19" y="2"/>
                  </a:cubicBezTo>
                  <a:cubicBezTo>
                    <a:pt x="19" y="3"/>
                    <a:pt x="18" y="3"/>
                    <a:pt x="18" y="3"/>
                  </a:cubicBezTo>
                  <a:cubicBezTo>
                    <a:pt x="18" y="3"/>
                    <a:pt x="18" y="3"/>
                    <a:pt x="17" y="2"/>
                  </a:cubicBezTo>
                  <a:cubicBezTo>
                    <a:pt x="17" y="2"/>
                    <a:pt x="17" y="2"/>
                    <a:pt x="17" y="1"/>
                  </a:cubicBezTo>
                  <a:cubicBezTo>
                    <a:pt x="17" y="1"/>
                    <a:pt x="18" y="1"/>
                    <a:pt x="18" y="1"/>
                  </a:cubicBezTo>
                  <a:cubicBezTo>
                    <a:pt x="18" y="1"/>
                    <a:pt x="18" y="1"/>
                    <a:pt x="19" y="1"/>
                  </a:cubicBezTo>
                  <a:cubicBezTo>
                    <a:pt x="20" y="0"/>
                    <a:pt x="21" y="1"/>
                    <a:pt x="22" y="1"/>
                  </a:cubicBezTo>
                  <a:cubicBezTo>
                    <a:pt x="23" y="1"/>
                    <a:pt x="23" y="1"/>
                    <a:pt x="23" y="1"/>
                  </a:cubicBezTo>
                  <a:cubicBezTo>
                    <a:pt x="23" y="1"/>
                    <a:pt x="24" y="2"/>
                    <a:pt x="24" y="2"/>
                  </a:cubicBezTo>
                  <a:cubicBezTo>
                    <a:pt x="24" y="2"/>
                    <a:pt x="24" y="3"/>
                    <a:pt x="24" y="3"/>
                  </a:cubicBezTo>
                  <a:cubicBezTo>
                    <a:pt x="24" y="3"/>
                    <a:pt x="24" y="4"/>
                    <a:pt x="24" y="4"/>
                  </a:cubicBezTo>
                  <a:cubicBezTo>
                    <a:pt x="24" y="4"/>
                    <a:pt x="24" y="4"/>
                    <a:pt x="24" y="4"/>
                  </a:cubicBezTo>
                  <a:cubicBezTo>
                    <a:pt x="24" y="5"/>
                    <a:pt x="24" y="5"/>
                    <a:pt x="24" y="5"/>
                  </a:cubicBezTo>
                  <a:cubicBezTo>
                    <a:pt x="24" y="5"/>
                    <a:pt x="24" y="5"/>
                    <a:pt x="23" y="5"/>
                  </a:cubicBezTo>
                  <a:cubicBezTo>
                    <a:pt x="24" y="5"/>
                    <a:pt x="24" y="5"/>
                    <a:pt x="24" y="5"/>
                  </a:cubicBezTo>
                  <a:cubicBezTo>
                    <a:pt x="24" y="6"/>
                    <a:pt x="24" y="6"/>
                    <a:pt x="24" y="6"/>
                  </a:cubicBezTo>
                  <a:cubicBezTo>
                    <a:pt x="24" y="6"/>
                    <a:pt x="24" y="6"/>
                    <a:pt x="24" y="6"/>
                  </a:cubicBezTo>
                  <a:cubicBezTo>
                    <a:pt x="24" y="7"/>
                    <a:pt x="24" y="7"/>
                    <a:pt x="24" y="7"/>
                  </a:cubicBezTo>
                  <a:close/>
                  <a:moveTo>
                    <a:pt x="33" y="5"/>
                  </a:moveTo>
                  <a:cubicBezTo>
                    <a:pt x="33" y="6"/>
                    <a:pt x="32" y="6"/>
                    <a:pt x="32" y="6"/>
                  </a:cubicBezTo>
                  <a:cubicBezTo>
                    <a:pt x="32" y="9"/>
                    <a:pt x="32" y="9"/>
                    <a:pt x="32" y="9"/>
                  </a:cubicBezTo>
                  <a:cubicBezTo>
                    <a:pt x="32" y="10"/>
                    <a:pt x="31" y="10"/>
                    <a:pt x="31" y="10"/>
                  </a:cubicBezTo>
                  <a:cubicBezTo>
                    <a:pt x="30" y="10"/>
                    <a:pt x="30" y="10"/>
                    <a:pt x="30" y="9"/>
                  </a:cubicBezTo>
                  <a:cubicBezTo>
                    <a:pt x="30" y="6"/>
                    <a:pt x="30" y="6"/>
                    <a:pt x="30" y="6"/>
                  </a:cubicBezTo>
                  <a:cubicBezTo>
                    <a:pt x="26" y="6"/>
                    <a:pt x="26" y="6"/>
                    <a:pt x="26" y="6"/>
                  </a:cubicBezTo>
                  <a:cubicBezTo>
                    <a:pt x="26" y="6"/>
                    <a:pt x="26" y="6"/>
                    <a:pt x="26" y="6"/>
                  </a:cubicBezTo>
                  <a:cubicBezTo>
                    <a:pt x="26" y="1"/>
                    <a:pt x="26" y="1"/>
                    <a:pt x="26" y="1"/>
                  </a:cubicBezTo>
                  <a:cubicBezTo>
                    <a:pt x="26" y="0"/>
                    <a:pt x="27" y="0"/>
                    <a:pt x="27" y="1"/>
                  </a:cubicBezTo>
                  <a:cubicBezTo>
                    <a:pt x="27" y="5"/>
                    <a:pt x="27" y="5"/>
                    <a:pt x="27" y="5"/>
                  </a:cubicBezTo>
                  <a:cubicBezTo>
                    <a:pt x="30" y="5"/>
                    <a:pt x="30" y="5"/>
                    <a:pt x="30" y="5"/>
                  </a:cubicBezTo>
                  <a:cubicBezTo>
                    <a:pt x="30" y="1"/>
                    <a:pt x="30" y="1"/>
                    <a:pt x="30" y="1"/>
                  </a:cubicBezTo>
                  <a:cubicBezTo>
                    <a:pt x="30" y="0"/>
                    <a:pt x="32" y="0"/>
                    <a:pt x="32" y="1"/>
                  </a:cubicBezTo>
                  <a:cubicBezTo>
                    <a:pt x="32" y="5"/>
                    <a:pt x="32" y="5"/>
                    <a:pt x="32" y="5"/>
                  </a:cubicBezTo>
                  <a:cubicBezTo>
                    <a:pt x="32" y="5"/>
                    <a:pt x="33" y="5"/>
                    <a:pt x="33" y="5"/>
                  </a:cubicBezTo>
                  <a:close/>
                  <a:moveTo>
                    <a:pt x="69" y="7"/>
                  </a:moveTo>
                  <a:cubicBezTo>
                    <a:pt x="69" y="7"/>
                    <a:pt x="69" y="7"/>
                    <a:pt x="68" y="6"/>
                  </a:cubicBezTo>
                  <a:cubicBezTo>
                    <a:pt x="68" y="6"/>
                    <a:pt x="68" y="6"/>
                    <a:pt x="67" y="6"/>
                  </a:cubicBezTo>
                  <a:cubicBezTo>
                    <a:pt x="67" y="6"/>
                    <a:pt x="67" y="6"/>
                    <a:pt x="66" y="6"/>
                  </a:cubicBezTo>
                  <a:cubicBezTo>
                    <a:pt x="66" y="7"/>
                    <a:pt x="66" y="7"/>
                    <a:pt x="66" y="7"/>
                  </a:cubicBezTo>
                  <a:cubicBezTo>
                    <a:pt x="66" y="7"/>
                    <a:pt x="66" y="8"/>
                    <a:pt x="66" y="8"/>
                  </a:cubicBezTo>
                  <a:cubicBezTo>
                    <a:pt x="66" y="8"/>
                    <a:pt x="66" y="8"/>
                    <a:pt x="66" y="8"/>
                  </a:cubicBezTo>
                  <a:cubicBezTo>
                    <a:pt x="66" y="8"/>
                    <a:pt x="66" y="8"/>
                    <a:pt x="67" y="8"/>
                  </a:cubicBezTo>
                  <a:cubicBezTo>
                    <a:pt x="67" y="8"/>
                    <a:pt x="67" y="9"/>
                    <a:pt x="67" y="9"/>
                  </a:cubicBezTo>
                  <a:cubicBezTo>
                    <a:pt x="68" y="9"/>
                    <a:pt x="68" y="8"/>
                    <a:pt x="68" y="8"/>
                  </a:cubicBezTo>
                  <a:cubicBezTo>
                    <a:pt x="68" y="8"/>
                    <a:pt x="69" y="8"/>
                    <a:pt x="69" y="8"/>
                  </a:cubicBezTo>
                  <a:cubicBezTo>
                    <a:pt x="69" y="8"/>
                    <a:pt x="69" y="8"/>
                    <a:pt x="69" y="8"/>
                  </a:cubicBezTo>
                  <a:cubicBezTo>
                    <a:pt x="69" y="8"/>
                    <a:pt x="69" y="7"/>
                    <a:pt x="69" y="7"/>
                  </a:cubicBezTo>
                  <a:close/>
                  <a:moveTo>
                    <a:pt x="67" y="5"/>
                  </a:moveTo>
                  <a:cubicBezTo>
                    <a:pt x="68" y="4"/>
                    <a:pt x="68" y="4"/>
                    <a:pt x="68" y="4"/>
                  </a:cubicBezTo>
                  <a:cubicBezTo>
                    <a:pt x="69" y="4"/>
                    <a:pt x="69" y="4"/>
                    <a:pt x="69" y="3"/>
                  </a:cubicBezTo>
                  <a:cubicBezTo>
                    <a:pt x="69" y="2"/>
                    <a:pt x="69" y="2"/>
                    <a:pt x="68" y="2"/>
                  </a:cubicBezTo>
                  <a:cubicBezTo>
                    <a:pt x="68" y="2"/>
                    <a:pt x="67" y="2"/>
                    <a:pt x="67" y="2"/>
                  </a:cubicBezTo>
                  <a:cubicBezTo>
                    <a:pt x="66" y="2"/>
                    <a:pt x="66" y="3"/>
                    <a:pt x="66" y="3"/>
                  </a:cubicBezTo>
                  <a:cubicBezTo>
                    <a:pt x="66" y="4"/>
                    <a:pt x="66" y="4"/>
                    <a:pt x="66" y="4"/>
                  </a:cubicBezTo>
                  <a:cubicBezTo>
                    <a:pt x="67" y="4"/>
                    <a:pt x="67" y="4"/>
                    <a:pt x="67" y="5"/>
                  </a:cubicBezTo>
                  <a:close/>
                  <a:moveTo>
                    <a:pt x="71" y="7"/>
                  </a:moveTo>
                  <a:cubicBezTo>
                    <a:pt x="71" y="9"/>
                    <a:pt x="71" y="10"/>
                    <a:pt x="69" y="10"/>
                  </a:cubicBezTo>
                  <a:cubicBezTo>
                    <a:pt x="69" y="10"/>
                    <a:pt x="68" y="10"/>
                    <a:pt x="67" y="10"/>
                  </a:cubicBezTo>
                  <a:cubicBezTo>
                    <a:pt x="67" y="10"/>
                    <a:pt x="66" y="10"/>
                    <a:pt x="65" y="10"/>
                  </a:cubicBezTo>
                  <a:cubicBezTo>
                    <a:pt x="64" y="10"/>
                    <a:pt x="64" y="9"/>
                    <a:pt x="64" y="7"/>
                  </a:cubicBezTo>
                  <a:cubicBezTo>
                    <a:pt x="64" y="6"/>
                    <a:pt x="64" y="6"/>
                    <a:pt x="65" y="5"/>
                  </a:cubicBezTo>
                  <a:cubicBezTo>
                    <a:pt x="64" y="5"/>
                    <a:pt x="64" y="4"/>
                    <a:pt x="64" y="3"/>
                  </a:cubicBezTo>
                  <a:cubicBezTo>
                    <a:pt x="64" y="3"/>
                    <a:pt x="64" y="2"/>
                    <a:pt x="64" y="2"/>
                  </a:cubicBezTo>
                  <a:cubicBezTo>
                    <a:pt x="64" y="2"/>
                    <a:pt x="64" y="1"/>
                    <a:pt x="65" y="1"/>
                  </a:cubicBezTo>
                  <a:cubicBezTo>
                    <a:pt x="65" y="1"/>
                    <a:pt x="65" y="1"/>
                    <a:pt x="66" y="1"/>
                  </a:cubicBezTo>
                  <a:cubicBezTo>
                    <a:pt x="66" y="1"/>
                    <a:pt x="67" y="1"/>
                    <a:pt x="67" y="1"/>
                  </a:cubicBezTo>
                  <a:cubicBezTo>
                    <a:pt x="68" y="1"/>
                    <a:pt x="69" y="1"/>
                    <a:pt x="69" y="1"/>
                  </a:cubicBezTo>
                  <a:cubicBezTo>
                    <a:pt x="69" y="1"/>
                    <a:pt x="70" y="1"/>
                    <a:pt x="70" y="1"/>
                  </a:cubicBezTo>
                  <a:cubicBezTo>
                    <a:pt x="70" y="1"/>
                    <a:pt x="71" y="2"/>
                    <a:pt x="71" y="2"/>
                  </a:cubicBezTo>
                  <a:cubicBezTo>
                    <a:pt x="71" y="2"/>
                    <a:pt x="71" y="3"/>
                    <a:pt x="71" y="3"/>
                  </a:cubicBezTo>
                  <a:cubicBezTo>
                    <a:pt x="71" y="4"/>
                    <a:pt x="71" y="5"/>
                    <a:pt x="70" y="5"/>
                  </a:cubicBezTo>
                  <a:cubicBezTo>
                    <a:pt x="71" y="6"/>
                    <a:pt x="71" y="6"/>
                    <a:pt x="71" y="7"/>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75" name="Freeform 125"/>
            <p:cNvSpPr>
              <a:spLocks noEditPoints="1"/>
            </p:cNvSpPr>
            <p:nvPr/>
          </p:nvSpPr>
          <p:spPr>
            <a:xfrm>
              <a:off x="685800" y="425450"/>
              <a:ext cx="139700" cy="84138"/>
            </a:xfrm>
            <a:custGeom>
              <a:avLst/>
              <a:gdLst/>
              <a:ahLst/>
              <a:cxnLst>
                <a:cxn ang="0">
                  <a:pos x="6" y="0"/>
                </a:cxn>
                <a:cxn ang="0">
                  <a:pos x="9" y="2"/>
                </a:cxn>
                <a:cxn ang="0">
                  <a:pos x="7" y="4"/>
                </a:cxn>
                <a:cxn ang="0">
                  <a:pos x="9" y="7"/>
                </a:cxn>
                <a:cxn ang="0">
                  <a:pos x="8" y="9"/>
                </a:cxn>
                <a:cxn ang="0">
                  <a:pos x="5" y="10"/>
                </a:cxn>
                <a:cxn ang="0">
                  <a:pos x="0" y="0"/>
                </a:cxn>
                <a:cxn ang="0">
                  <a:pos x="4" y="4"/>
                </a:cxn>
                <a:cxn ang="0">
                  <a:pos x="6" y="3"/>
                </a:cxn>
                <a:cxn ang="0">
                  <a:pos x="4" y="2"/>
                </a:cxn>
                <a:cxn ang="0">
                  <a:pos x="3" y="4"/>
                </a:cxn>
                <a:cxn ang="0">
                  <a:pos x="5" y="7"/>
                </a:cxn>
                <a:cxn ang="0">
                  <a:pos x="6" y="6"/>
                </a:cxn>
                <a:cxn ang="0">
                  <a:pos x="5" y="5"/>
                </a:cxn>
                <a:cxn ang="0">
                  <a:pos x="3" y="7"/>
                </a:cxn>
                <a:cxn ang="0">
                  <a:pos x="13" y="8"/>
                </a:cxn>
                <a:cxn ang="0">
                  <a:pos x="9" y="10"/>
                </a:cxn>
                <a:cxn ang="0">
                  <a:pos x="16" y="0"/>
                </a:cxn>
                <a:cxn ang="0">
                  <a:pos x="17" y="10"/>
                </a:cxn>
                <a:cxn ang="0">
                  <a:pos x="16" y="6"/>
                </a:cxn>
                <a:cxn ang="0">
                  <a:pos x="14" y="6"/>
                </a:cxn>
                <a:cxn ang="0">
                  <a:pos x="21" y="0"/>
                </a:cxn>
                <a:cxn ang="0">
                  <a:pos x="28" y="5"/>
                </a:cxn>
                <a:cxn ang="0">
                  <a:pos x="31" y="0"/>
                </a:cxn>
                <a:cxn ang="0">
                  <a:pos x="28" y="10"/>
                </a:cxn>
                <a:cxn ang="0">
                  <a:pos x="24" y="10"/>
                </a:cxn>
                <a:cxn ang="0">
                  <a:pos x="21" y="0"/>
                </a:cxn>
                <a:cxn ang="0">
                  <a:pos x="36" y="0"/>
                </a:cxn>
                <a:cxn ang="0">
                  <a:pos x="39" y="0"/>
                </a:cxn>
                <a:cxn ang="0">
                  <a:pos x="39" y="3"/>
                </a:cxn>
                <a:cxn ang="0">
                  <a:pos x="39" y="10"/>
                </a:cxn>
                <a:cxn ang="0">
                  <a:pos x="36" y="7"/>
                </a:cxn>
                <a:cxn ang="0">
                  <a:pos x="33" y="10"/>
                </a:cxn>
                <a:cxn ang="0">
                  <a:pos x="0" y="16"/>
                </a:cxn>
                <a:cxn ang="0">
                  <a:pos x="6" y="21"/>
                </a:cxn>
                <a:cxn ang="0">
                  <a:pos x="9" y="16"/>
                </a:cxn>
                <a:cxn ang="0">
                  <a:pos x="6" y="26"/>
                </a:cxn>
                <a:cxn ang="0">
                  <a:pos x="3" y="26"/>
                </a:cxn>
                <a:cxn ang="0">
                  <a:pos x="0" y="16"/>
                </a:cxn>
                <a:cxn ang="0">
                  <a:pos x="14" y="24"/>
                </a:cxn>
                <a:cxn ang="0">
                  <a:pos x="10" y="26"/>
                </a:cxn>
                <a:cxn ang="0">
                  <a:pos x="17" y="16"/>
                </a:cxn>
                <a:cxn ang="0">
                  <a:pos x="18" y="26"/>
                </a:cxn>
                <a:cxn ang="0">
                  <a:pos x="17" y="22"/>
                </a:cxn>
                <a:cxn ang="0">
                  <a:pos x="14" y="22"/>
                </a:cxn>
                <a:cxn ang="0">
                  <a:pos x="22" y="16"/>
                </a:cxn>
                <a:cxn ang="0">
                  <a:pos x="27" y="22"/>
                </a:cxn>
                <a:cxn ang="0">
                  <a:pos x="33" y="16"/>
                </a:cxn>
                <a:cxn ang="0">
                  <a:pos x="31" y="26"/>
                </a:cxn>
                <a:cxn ang="0">
                  <a:pos x="29" y="26"/>
                </a:cxn>
                <a:cxn ang="0">
                  <a:pos x="24" y="18"/>
                </a:cxn>
                <a:cxn ang="0">
                  <a:pos x="22" y="26"/>
                </a:cxn>
                <a:cxn ang="0">
                  <a:pos x="35" y="16"/>
                </a:cxn>
                <a:cxn ang="0">
                  <a:pos x="43" y="18"/>
                </a:cxn>
                <a:cxn ang="0">
                  <a:pos x="38" y="20"/>
                </a:cxn>
                <a:cxn ang="0">
                  <a:pos x="43" y="22"/>
                </a:cxn>
                <a:cxn ang="0">
                  <a:pos x="38" y="23"/>
                </a:cxn>
                <a:cxn ang="0">
                  <a:pos x="43" y="26"/>
                </a:cxn>
                <a:cxn ang="0">
                  <a:pos x="35" y="16"/>
                </a:cxn>
              </a:cxnLst>
              <a:rect l="0" t="0" r="0" b="0"/>
              <a:pathLst>
                <a:path w="43" h="26">
                  <a:moveTo>
                    <a:pt x="0" y="0"/>
                  </a:moveTo>
                  <a:cubicBezTo>
                    <a:pt x="6" y="0"/>
                    <a:pt x="6" y="0"/>
                    <a:pt x="6" y="0"/>
                  </a:cubicBezTo>
                  <a:cubicBezTo>
                    <a:pt x="7" y="0"/>
                    <a:pt x="7" y="0"/>
                    <a:pt x="8" y="0"/>
                  </a:cubicBezTo>
                  <a:cubicBezTo>
                    <a:pt x="8" y="1"/>
                    <a:pt x="9" y="2"/>
                    <a:pt x="9" y="2"/>
                  </a:cubicBezTo>
                  <a:cubicBezTo>
                    <a:pt x="9" y="3"/>
                    <a:pt x="8" y="3"/>
                    <a:pt x="8" y="4"/>
                  </a:cubicBezTo>
                  <a:cubicBezTo>
                    <a:pt x="8" y="4"/>
                    <a:pt x="7" y="4"/>
                    <a:pt x="7" y="4"/>
                  </a:cubicBezTo>
                  <a:cubicBezTo>
                    <a:pt x="8" y="5"/>
                    <a:pt x="8" y="5"/>
                    <a:pt x="9" y="5"/>
                  </a:cubicBezTo>
                  <a:cubicBezTo>
                    <a:pt x="9" y="6"/>
                    <a:pt x="9" y="6"/>
                    <a:pt x="9" y="7"/>
                  </a:cubicBezTo>
                  <a:cubicBezTo>
                    <a:pt x="9" y="7"/>
                    <a:pt x="9" y="8"/>
                    <a:pt x="9" y="8"/>
                  </a:cubicBezTo>
                  <a:cubicBezTo>
                    <a:pt x="8" y="9"/>
                    <a:pt x="8" y="9"/>
                    <a:pt x="8" y="9"/>
                  </a:cubicBezTo>
                  <a:cubicBezTo>
                    <a:pt x="7" y="9"/>
                    <a:pt x="7" y="9"/>
                    <a:pt x="7" y="9"/>
                  </a:cubicBezTo>
                  <a:cubicBezTo>
                    <a:pt x="6" y="10"/>
                    <a:pt x="5" y="10"/>
                    <a:pt x="5" y="10"/>
                  </a:cubicBezTo>
                  <a:cubicBezTo>
                    <a:pt x="0" y="10"/>
                    <a:pt x="0" y="10"/>
                    <a:pt x="0" y="10"/>
                  </a:cubicBezTo>
                  <a:cubicBezTo>
                    <a:pt x="0" y="0"/>
                    <a:pt x="0" y="0"/>
                    <a:pt x="0" y="0"/>
                  </a:cubicBezTo>
                  <a:close/>
                  <a:moveTo>
                    <a:pt x="3" y="4"/>
                  </a:moveTo>
                  <a:cubicBezTo>
                    <a:pt x="4" y="4"/>
                    <a:pt x="4" y="4"/>
                    <a:pt x="4" y="4"/>
                  </a:cubicBezTo>
                  <a:cubicBezTo>
                    <a:pt x="5" y="4"/>
                    <a:pt x="5" y="4"/>
                    <a:pt x="5" y="3"/>
                  </a:cubicBezTo>
                  <a:cubicBezTo>
                    <a:pt x="5" y="3"/>
                    <a:pt x="6" y="3"/>
                    <a:pt x="6" y="3"/>
                  </a:cubicBezTo>
                  <a:cubicBezTo>
                    <a:pt x="6" y="2"/>
                    <a:pt x="5" y="2"/>
                    <a:pt x="5" y="2"/>
                  </a:cubicBezTo>
                  <a:cubicBezTo>
                    <a:pt x="5" y="2"/>
                    <a:pt x="5" y="2"/>
                    <a:pt x="4" y="2"/>
                  </a:cubicBezTo>
                  <a:cubicBezTo>
                    <a:pt x="3" y="2"/>
                    <a:pt x="3" y="2"/>
                    <a:pt x="3" y="2"/>
                  </a:cubicBezTo>
                  <a:cubicBezTo>
                    <a:pt x="3" y="4"/>
                    <a:pt x="3" y="4"/>
                    <a:pt x="3" y="4"/>
                  </a:cubicBezTo>
                  <a:close/>
                  <a:moveTo>
                    <a:pt x="3" y="7"/>
                  </a:moveTo>
                  <a:cubicBezTo>
                    <a:pt x="5" y="7"/>
                    <a:pt x="5" y="7"/>
                    <a:pt x="5" y="7"/>
                  </a:cubicBezTo>
                  <a:cubicBezTo>
                    <a:pt x="5" y="7"/>
                    <a:pt x="5" y="7"/>
                    <a:pt x="6" y="7"/>
                  </a:cubicBezTo>
                  <a:cubicBezTo>
                    <a:pt x="6" y="7"/>
                    <a:pt x="6" y="7"/>
                    <a:pt x="6" y="6"/>
                  </a:cubicBezTo>
                  <a:cubicBezTo>
                    <a:pt x="6" y="6"/>
                    <a:pt x="6" y="6"/>
                    <a:pt x="6" y="6"/>
                  </a:cubicBezTo>
                  <a:cubicBezTo>
                    <a:pt x="5" y="6"/>
                    <a:pt x="5" y="5"/>
                    <a:pt x="5" y="5"/>
                  </a:cubicBezTo>
                  <a:cubicBezTo>
                    <a:pt x="3" y="5"/>
                    <a:pt x="3" y="5"/>
                    <a:pt x="3" y="5"/>
                  </a:cubicBezTo>
                  <a:cubicBezTo>
                    <a:pt x="3" y="7"/>
                    <a:pt x="3" y="7"/>
                    <a:pt x="3" y="7"/>
                  </a:cubicBezTo>
                  <a:close/>
                  <a:moveTo>
                    <a:pt x="16" y="8"/>
                  </a:moveTo>
                  <a:cubicBezTo>
                    <a:pt x="13" y="8"/>
                    <a:pt x="13" y="8"/>
                    <a:pt x="13" y="8"/>
                  </a:cubicBezTo>
                  <a:cubicBezTo>
                    <a:pt x="13" y="10"/>
                    <a:pt x="13" y="10"/>
                    <a:pt x="13" y="10"/>
                  </a:cubicBezTo>
                  <a:cubicBezTo>
                    <a:pt x="9" y="10"/>
                    <a:pt x="9" y="10"/>
                    <a:pt x="9" y="10"/>
                  </a:cubicBezTo>
                  <a:cubicBezTo>
                    <a:pt x="13" y="0"/>
                    <a:pt x="13" y="0"/>
                    <a:pt x="13" y="0"/>
                  </a:cubicBezTo>
                  <a:cubicBezTo>
                    <a:pt x="16" y="0"/>
                    <a:pt x="16" y="0"/>
                    <a:pt x="16" y="0"/>
                  </a:cubicBezTo>
                  <a:cubicBezTo>
                    <a:pt x="20" y="10"/>
                    <a:pt x="20" y="10"/>
                    <a:pt x="20" y="10"/>
                  </a:cubicBezTo>
                  <a:cubicBezTo>
                    <a:pt x="17" y="10"/>
                    <a:pt x="17" y="10"/>
                    <a:pt x="17" y="10"/>
                  </a:cubicBezTo>
                  <a:cubicBezTo>
                    <a:pt x="16" y="8"/>
                    <a:pt x="16" y="8"/>
                    <a:pt x="16" y="8"/>
                  </a:cubicBezTo>
                  <a:close/>
                  <a:moveTo>
                    <a:pt x="16" y="6"/>
                  </a:moveTo>
                  <a:cubicBezTo>
                    <a:pt x="15" y="2"/>
                    <a:pt x="15" y="2"/>
                    <a:pt x="15" y="2"/>
                  </a:cubicBezTo>
                  <a:cubicBezTo>
                    <a:pt x="14" y="6"/>
                    <a:pt x="14" y="6"/>
                    <a:pt x="14" y="6"/>
                  </a:cubicBezTo>
                  <a:cubicBezTo>
                    <a:pt x="16" y="6"/>
                    <a:pt x="16" y="6"/>
                    <a:pt x="16" y="6"/>
                  </a:cubicBezTo>
                  <a:close/>
                  <a:moveTo>
                    <a:pt x="21" y="0"/>
                  </a:moveTo>
                  <a:cubicBezTo>
                    <a:pt x="24" y="0"/>
                    <a:pt x="24" y="0"/>
                    <a:pt x="24" y="0"/>
                  </a:cubicBezTo>
                  <a:cubicBezTo>
                    <a:pt x="28" y="5"/>
                    <a:pt x="28" y="5"/>
                    <a:pt x="28" y="5"/>
                  </a:cubicBezTo>
                  <a:cubicBezTo>
                    <a:pt x="28" y="0"/>
                    <a:pt x="28" y="0"/>
                    <a:pt x="28" y="0"/>
                  </a:cubicBezTo>
                  <a:cubicBezTo>
                    <a:pt x="31" y="0"/>
                    <a:pt x="31" y="0"/>
                    <a:pt x="31" y="0"/>
                  </a:cubicBezTo>
                  <a:cubicBezTo>
                    <a:pt x="31" y="10"/>
                    <a:pt x="31" y="10"/>
                    <a:pt x="31" y="10"/>
                  </a:cubicBezTo>
                  <a:cubicBezTo>
                    <a:pt x="28" y="10"/>
                    <a:pt x="28" y="10"/>
                    <a:pt x="28" y="10"/>
                  </a:cubicBezTo>
                  <a:cubicBezTo>
                    <a:pt x="24" y="4"/>
                    <a:pt x="24" y="4"/>
                    <a:pt x="24" y="4"/>
                  </a:cubicBezTo>
                  <a:cubicBezTo>
                    <a:pt x="24" y="10"/>
                    <a:pt x="24" y="10"/>
                    <a:pt x="24" y="10"/>
                  </a:cubicBezTo>
                  <a:cubicBezTo>
                    <a:pt x="21" y="10"/>
                    <a:pt x="21" y="10"/>
                    <a:pt x="21" y="10"/>
                  </a:cubicBezTo>
                  <a:cubicBezTo>
                    <a:pt x="21" y="0"/>
                    <a:pt x="21" y="0"/>
                    <a:pt x="21" y="0"/>
                  </a:cubicBezTo>
                  <a:close/>
                  <a:moveTo>
                    <a:pt x="33" y="0"/>
                  </a:moveTo>
                  <a:cubicBezTo>
                    <a:pt x="36" y="0"/>
                    <a:pt x="36" y="0"/>
                    <a:pt x="36" y="0"/>
                  </a:cubicBezTo>
                  <a:cubicBezTo>
                    <a:pt x="36" y="3"/>
                    <a:pt x="36" y="3"/>
                    <a:pt x="36" y="3"/>
                  </a:cubicBezTo>
                  <a:cubicBezTo>
                    <a:pt x="39" y="0"/>
                    <a:pt x="39" y="0"/>
                    <a:pt x="39" y="0"/>
                  </a:cubicBezTo>
                  <a:cubicBezTo>
                    <a:pt x="43" y="0"/>
                    <a:pt x="43" y="0"/>
                    <a:pt x="43" y="0"/>
                  </a:cubicBezTo>
                  <a:cubicBezTo>
                    <a:pt x="39" y="3"/>
                    <a:pt x="39" y="3"/>
                    <a:pt x="39" y="3"/>
                  </a:cubicBezTo>
                  <a:cubicBezTo>
                    <a:pt x="43" y="10"/>
                    <a:pt x="43" y="10"/>
                    <a:pt x="43" y="10"/>
                  </a:cubicBezTo>
                  <a:cubicBezTo>
                    <a:pt x="39" y="10"/>
                    <a:pt x="39" y="10"/>
                    <a:pt x="39" y="10"/>
                  </a:cubicBezTo>
                  <a:cubicBezTo>
                    <a:pt x="37" y="6"/>
                    <a:pt x="37" y="6"/>
                    <a:pt x="37" y="6"/>
                  </a:cubicBezTo>
                  <a:cubicBezTo>
                    <a:pt x="36" y="7"/>
                    <a:pt x="36" y="7"/>
                    <a:pt x="36" y="7"/>
                  </a:cubicBezTo>
                  <a:cubicBezTo>
                    <a:pt x="36" y="10"/>
                    <a:pt x="36" y="10"/>
                    <a:pt x="36" y="10"/>
                  </a:cubicBezTo>
                  <a:cubicBezTo>
                    <a:pt x="33" y="10"/>
                    <a:pt x="33" y="10"/>
                    <a:pt x="33" y="10"/>
                  </a:cubicBezTo>
                  <a:cubicBezTo>
                    <a:pt x="33" y="0"/>
                    <a:pt x="33" y="0"/>
                    <a:pt x="33" y="0"/>
                  </a:cubicBezTo>
                  <a:close/>
                  <a:moveTo>
                    <a:pt x="0" y="16"/>
                  </a:moveTo>
                  <a:cubicBezTo>
                    <a:pt x="3" y="16"/>
                    <a:pt x="3" y="16"/>
                    <a:pt x="3" y="16"/>
                  </a:cubicBezTo>
                  <a:cubicBezTo>
                    <a:pt x="6" y="21"/>
                    <a:pt x="6" y="21"/>
                    <a:pt x="6" y="21"/>
                  </a:cubicBezTo>
                  <a:cubicBezTo>
                    <a:pt x="6" y="16"/>
                    <a:pt x="6" y="16"/>
                    <a:pt x="6" y="16"/>
                  </a:cubicBezTo>
                  <a:cubicBezTo>
                    <a:pt x="9" y="16"/>
                    <a:pt x="9" y="16"/>
                    <a:pt x="9" y="16"/>
                  </a:cubicBezTo>
                  <a:cubicBezTo>
                    <a:pt x="9" y="26"/>
                    <a:pt x="9" y="26"/>
                    <a:pt x="9" y="26"/>
                  </a:cubicBezTo>
                  <a:cubicBezTo>
                    <a:pt x="6" y="26"/>
                    <a:pt x="6" y="26"/>
                    <a:pt x="6" y="26"/>
                  </a:cubicBezTo>
                  <a:cubicBezTo>
                    <a:pt x="3" y="20"/>
                    <a:pt x="3" y="20"/>
                    <a:pt x="3" y="20"/>
                  </a:cubicBezTo>
                  <a:cubicBezTo>
                    <a:pt x="3" y="26"/>
                    <a:pt x="3" y="26"/>
                    <a:pt x="3" y="26"/>
                  </a:cubicBezTo>
                  <a:cubicBezTo>
                    <a:pt x="0" y="26"/>
                    <a:pt x="0" y="26"/>
                    <a:pt x="0" y="26"/>
                  </a:cubicBezTo>
                  <a:cubicBezTo>
                    <a:pt x="0" y="16"/>
                    <a:pt x="0" y="16"/>
                    <a:pt x="0" y="16"/>
                  </a:cubicBezTo>
                  <a:close/>
                  <a:moveTo>
                    <a:pt x="17" y="24"/>
                  </a:moveTo>
                  <a:cubicBezTo>
                    <a:pt x="14" y="24"/>
                    <a:pt x="14" y="24"/>
                    <a:pt x="14" y="24"/>
                  </a:cubicBezTo>
                  <a:cubicBezTo>
                    <a:pt x="13" y="26"/>
                    <a:pt x="13" y="26"/>
                    <a:pt x="13" y="26"/>
                  </a:cubicBezTo>
                  <a:cubicBezTo>
                    <a:pt x="10" y="26"/>
                    <a:pt x="10" y="26"/>
                    <a:pt x="10" y="26"/>
                  </a:cubicBezTo>
                  <a:cubicBezTo>
                    <a:pt x="14" y="16"/>
                    <a:pt x="14" y="16"/>
                    <a:pt x="14" y="16"/>
                  </a:cubicBezTo>
                  <a:cubicBezTo>
                    <a:pt x="17" y="16"/>
                    <a:pt x="17" y="16"/>
                    <a:pt x="17" y="16"/>
                  </a:cubicBezTo>
                  <a:cubicBezTo>
                    <a:pt x="21" y="26"/>
                    <a:pt x="21" y="26"/>
                    <a:pt x="21" y="26"/>
                  </a:cubicBezTo>
                  <a:cubicBezTo>
                    <a:pt x="18" y="26"/>
                    <a:pt x="18" y="26"/>
                    <a:pt x="18" y="26"/>
                  </a:cubicBezTo>
                  <a:cubicBezTo>
                    <a:pt x="17" y="24"/>
                    <a:pt x="17" y="24"/>
                    <a:pt x="17" y="24"/>
                  </a:cubicBezTo>
                  <a:close/>
                  <a:moveTo>
                    <a:pt x="17" y="22"/>
                  </a:moveTo>
                  <a:cubicBezTo>
                    <a:pt x="16" y="18"/>
                    <a:pt x="16" y="18"/>
                    <a:pt x="16" y="18"/>
                  </a:cubicBezTo>
                  <a:cubicBezTo>
                    <a:pt x="14" y="22"/>
                    <a:pt x="14" y="22"/>
                    <a:pt x="14" y="22"/>
                  </a:cubicBezTo>
                  <a:cubicBezTo>
                    <a:pt x="17" y="22"/>
                    <a:pt x="17" y="22"/>
                    <a:pt x="17" y="22"/>
                  </a:cubicBezTo>
                  <a:close/>
                  <a:moveTo>
                    <a:pt x="22" y="16"/>
                  </a:moveTo>
                  <a:cubicBezTo>
                    <a:pt x="26" y="16"/>
                    <a:pt x="26" y="16"/>
                    <a:pt x="26" y="16"/>
                  </a:cubicBezTo>
                  <a:cubicBezTo>
                    <a:pt x="27" y="22"/>
                    <a:pt x="27" y="22"/>
                    <a:pt x="27" y="22"/>
                  </a:cubicBezTo>
                  <a:cubicBezTo>
                    <a:pt x="29" y="16"/>
                    <a:pt x="29" y="16"/>
                    <a:pt x="29" y="16"/>
                  </a:cubicBezTo>
                  <a:cubicBezTo>
                    <a:pt x="33" y="16"/>
                    <a:pt x="33" y="16"/>
                    <a:pt x="33" y="16"/>
                  </a:cubicBezTo>
                  <a:cubicBezTo>
                    <a:pt x="33" y="26"/>
                    <a:pt x="33" y="26"/>
                    <a:pt x="33" y="26"/>
                  </a:cubicBezTo>
                  <a:cubicBezTo>
                    <a:pt x="31" y="26"/>
                    <a:pt x="31" y="26"/>
                    <a:pt x="31" y="26"/>
                  </a:cubicBezTo>
                  <a:cubicBezTo>
                    <a:pt x="31" y="18"/>
                    <a:pt x="31" y="18"/>
                    <a:pt x="31" y="18"/>
                  </a:cubicBezTo>
                  <a:cubicBezTo>
                    <a:pt x="29" y="26"/>
                    <a:pt x="29" y="26"/>
                    <a:pt x="29" y="26"/>
                  </a:cubicBezTo>
                  <a:cubicBezTo>
                    <a:pt x="26" y="26"/>
                    <a:pt x="26" y="26"/>
                    <a:pt x="26" y="26"/>
                  </a:cubicBezTo>
                  <a:cubicBezTo>
                    <a:pt x="24" y="18"/>
                    <a:pt x="24" y="18"/>
                    <a:pt x="24" y="18"/>
                  </a:cubicBezTo>
                  <a:cubicBezTo>
                    <a:pt x="24" y="26"/>
                    <a:pt x="24" y="26"/>
                    <a:pt x="24" y="26"/>
                  </a:cubicBezTo>
                  <a:cubicBezTo>
                    <a:pt x="22" y="26"/>
                    <a:pt x="22" y="26"/>
                    <a:pt x="22" y="26"/>
                  </a:cubicBezTo>
                  <a:cubicBezTo>
                    <a:pt x="22" y="16"/>
                    <a:pt x="22" y="16"/>
                    <a:pt x="22" y="16"/>
                  </a:cubicBezTo>
                  <a:close/>
                  <a:moveTo>
                    <a:pt x="35" y="16"/>
                  </a:moveTo>
                  <a:cubicBezTo>
                    <a:pt x="43" y="16"/>
                    <a:pt x="43" y="16"/>
                    <a:pt x="43" y="16"/>
                  </a:cubicBezTo>
                  <a:cubicBezTo>
                    <a:pt x="43" y="18"/>
                    <a:pt x="43" y="18"/>
                    <a:pt x="43" y="18"/>
                  </a:cubicBezTo>
                  <a:cubicBezTo>
                    <a:pt x="38" y="18"/>
                    <a:pt x="38" y="18"/>
                    <a:pt x="38" y="18"/>
                  </a:cubicBezTo>
                  <a:cubicBezTo>
                    <a:pt x="38" y="20"/>
                    <a:pt x="38" y="20"/>
                    <a:pt x="38" y="20"/>
                  </a:cubicBezTo>
                  <a:cubicBezTo>
                    <a:pt x="43" y="20"/>
                    <a:pt x="43" y="20"/>
                    <a:pt x="43" y="20"/>
                  </a:cubicBezTo>
                  <a:cubicBezTo>
                    <a:pt x="43" y="22"/>
                    <a:pt x="43" y="22"/>
                    <a:pt x="43" y="22"/>
                  </a:cubicBezTo>
                  <a:cubicBezTo>
                    <a:pt x="38" y="22"/>
                    <a:pt x="38" y="22"/>
                    <a:pt x="38" y="22"/>
                  </a:cubicBezTo>
                  <a:cubicBezTo>
                    <a:pt x="38" y="23"/>
                    <a:pt x="38" y="23"/>
                    <a:pt x="38" y="23"/>
                  </a:cubicBezTo>
                  <a:cubicBezTo>
                    <a:pt x="43" y="23"/>
                    <a:pt x="43" y="23"/>
                    <a:pt x="43" y="23"/>
                  </a:cubicBezTo>
                  <a:cubicBezTo>
                    <a:pt x="43" y="26"/>
                    <a:pt x="43" y="26"/>
                    <a:pt x="43" y="26"/>
                  </a:cubicBezTo>
                  <a:cubicBezTo>
                    <a:pt x="35" y="26"/>
                    <a:pt x="35" y="26"/>
                    <a:pt x="35" y="26"/>
                  </a:cubicBezTo>
                  <a:cubicBezTo>
                    <a:pt x="35" y="16"/>
                    <a:pt x="35" y="16"/>
                    <a:pt x="35"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grpSp>
      <p:grpSp>
        <p:nvGrpSpPr>
          <p:cNvPr id="317757" name="组合 7485"/>
          <p:cNvGrpSpPr/>
          <p:nvPr/>
        </p:nvGrpSpPr>
        <p:grpSpPr>
          <a:xfrm>
            <a:off x="3213100" y="2763838"/>
            <a:ext cx="330200" cy="342900"/>
            <a:chOff x="0" y="0"/>
            <a:chExt cx="1570" cy="1570"/>
          </a:xfrm>
        </p:grpSpPr>
        <p:sp>
          <p:nvSpPr>
            <p:cNvPr id="39231" name="Oval 37"/>
            <p:cNvSpPr/>
            <p:nvPr/>
          </p:nvSpPr>
          <p:spPr>
            <a:xfrm>
              <a:off x="0" y="0"/>
              <a:ext cx="1570" cy="1570"/>
            </a:xfrm>
            <a:prstGeom prst="ellipse">
              <a:avLst/>
            </a:prstGeom>
            <a:solidFill>
              <a:srgbClr val="3F6373"/>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184" name="Freeform 38"/>
            <p:cNvSpPr/>
            <p:nvPr/>
          </p:nvSpPr>
          <p:spPr>
            <a:xfrm>
              <a:off x="500" y="165"/>
              <a:ext cx="1070" cy="1405"/>
            </a:xfrm>
            <a:custGeom>
              <a:avLst/>
              <a:gdLst/>
              <a:ahLst/>
              <a:cxnLst>
                <a:cxn ang="0">
                  <a:pos x="42" y="13"/>
                </a:cxn>
                <a:cxn ang="0">
                  <a:pos x="92" y="50"/>
                </a:cxn>
                <a:cxn ang="0">
                  <a:pos x="92" y="44"/>
                </a:cxn>
                <a:cxn ang="0">
                  <a:pos x="94" y="33"/>
                </a:cxn>
                <a:cxn ang="0">
                  <a:pos x="96" y="24"/>
                </a:cxn>
                <a:cxn ang="0">
                  <a:pos x="99" y="17"/>
                </a:cxn>
                <a:cxn ang="0">
                  <a:pos x="102" y="11"/>
                </a:cxn>
                <a:cxn ang="0">
                  <a:pos x="106" y="6"/>
                </a:cxn>
                <a:cxn ang="0">
                  <a:pos x="109" y="3"/>
                </a:cxn>
                <a:cxn ang="0">
                  <a:pos x="113" y="1"/>
                </a:cxn>
                <a:cxn ang="0">
                  <a:pos x="116" y="0"/>
                </a:cxn>
                <a:cxn ang="0">
                  <a:pos x="118" y="1"/>
                </a:cxn>
                <a:cxn ang="0">
                  <a:pos x="242" y="141"/>
                </a:cxn>
                <a:cxn ang="0">
                  <a:pos x="12" y="279"/>
                </a:cxn>
                <a:cxn ang="0">
                  <a:pos x="11" y="277"/>
                </a:cxn>
                <a:cxn ang="0">
                  <a:pos x="11" y="276"/>
                </a:cxn>
                <a:cxn ang="0">
                  <a:pos x="11" y="266"/>
                </a:cxn>
                <a:cxn ang="0">
                  <a:pos x="12" y="252"/>
                </a:cxn>
                <a:cxn ang="0">
                  <a:pos x="13" y="238"/>
                </a:cxn>
                <a:cxn ang="0">
                  <a:pos x="13" y="224"/>
                </a:cxn>
                <a:cxn ang="0">
                  <a:pos x="14" y="211"/>
                </a:cxn>
                <a:cxn ang="0">
                  <a:pos x="15" y="197"/>
                </a:cxn>
                <a:cxn ang="0">
                  <a:pos x="15" y="183"/>
                </a:cxn>
                <a:cxn ang="0">
                  <a:pos x="16" y="169"/>
                </a:cxn>
                <a:cxn ang="0">
                  <a:pos x="17" y="155"/>
                </a:cxn>
                <a:cxn ang="0">
                  <a:pos x="18" y="141"/>
                </a:cxn>
                <a:cxn ang="0">
                  <a:pos x="19" y="127"/>
                </a:cxn>
                <a:cxn ang="0">
                  <a:pos x="20" y="122"/>
                </a:cxn>
                <a:cxn ang="0">
                  <a:pos x="20" y="117"/>
                </a:cxn>
                <a:cxn ang="0">
                  <a:pos x="20" y="112"/>
                </a:cxn>
                <a:cxn ang="0">
                  <a:pos x="20" y="107"/>
                </a:cxn>
                <a:cxn ang="0">
                  <a:pos x="20" y="102"/>
                </a:cxn>
                <a:cxn ang="0">
                  <a:pos x="19" y="98"/>
                </a:cxn>
                <a:cxn ang="0">
                  <a:pos x="18" y="95"/>
                </a:cxn>
                <a:cxn ang="0">
                  <a:pos x="16" y="93"/>
                </a:cxn>
                <a:cxn ang="0">
                  <a:pos x="13" y="90"/>
                </a:cxn>
                <a:cxn ang="0">
                  <a:pos x="9" y="86"/>
                </a:cxn>
                <a:cxn ang="0">
                  <a:pos x="106" y="182"/>
                </a:cxn>
                <a:cxn ang="0">
                  <a:pos x="5" y="81"/>
                </a:cxn>
                <a:cxn ang="0">
                  <a:pos x="3" y="78"/>
                </a:cxn>
                <a:cxn ang="0">
                  <a:pos x="2" y="74"/>
                </a:cxn>
                <a:cxn ang="0">
                  <a:pos x="1" y="71"/>
                </a:cxn>
                <a:cxn ang="0">
                  <a:pos x="0" y="68"/>
                </a:cxn>
                <a:cxn ang="0">
                  <a:pos x="0" y="64"/>
                </a:cxn>
                <a:cxn ang="0">
                  <a:pos x="14" y="13"/>
                </a:cxn>
                <a:cxn ang="0">
                  <a:pos x="28" y="13"/>
                </a:cxn>
              </a:cxnLst>
              <a:rect l="0" t="0" r="0" b="0"/>
              <a:pathLst>
                <a:path w="242" h="318">
                  <a:moveTo>
                    <a:pt x="28" y="4"/>
                  </a:moveTo>
                  <a:cubicBezTo>
                    <a:pt x="33" y="4"/>
                    <a:pt x="33" y="4"/>
                    <a:pt x="33" y="4"/>
                  </a:cubicBezTo>
                  <a:cubicBezTo>
                    <a:pt x="42" y="13"/>
                    <a:pt x="42" y="13"/>
                    <a:pt x="42" y="13"/>
                  </a:cubicBezTo>
                  <a:cubicBezTo>
                    <a:pt x="42" y="4"/>
                    <a:pt x="42" y="4"/>
                    <a:pt x="42" y="4"/>
                  </a:cubicBezTo>
                  <a:cubicBezTo>
                    <a:pt x="46" y="4"/>
                    <a:pt x="46" y="4"/>
                    <a:pt x="46" y="4"/>
                  </a:cubicBezTo>
                  <a:cubicBezTo>
                    <a:pt x="92" y="50"/>
                    <a:pt x="92" y="50"/>
                    <a:pt x="92" y="50"/>
                  </a:cubicBezTo>
                  <a:cubicBezTo>
                    <a:pt x="92" y="49"/>
                    <a:pt x="92" y="49"/>
                    <a:pt x="92" y="49"/>
                  </a:cubicBezTo>
                  <a:cubicBezTo>
                    <a:pt x="92" y="46"/>
                    <a:pt x="92" y="46"/>
                    <a:pt x="92" y="46"/>
                  </a:cubicBezTo>
                  <a:cubicBezTo>
                    <a:pt x="92" y="44"/>
                    <a:pt x="92" y="44"/>
                    <a:pt x="92" y="44"/>
                  </a:cubicBezTo>
                  <a:cubicBezTo>
                    <a:pt x="93" y="40"/>
                    <a:pt x="93" y="40"/>
                    <a:pt x="93" y="40"/>
                  </a:cubicBezTo>
                  <a:cubicBezTo>
                    <a:pt x="93" y="37"/>
                    <a:pt x="93" y="37"/>
                    <a:pt x="93" y="37"/>
                  </a:cubicBezTo>
                  <a:cubicBezTo>
                    <a:pt x="94" y="33"/>
                    <a:pt x="94" y="33"/>
                    <a:pt x="94" y="33"/>
                  </a:cubicBezTo>
                  <a:cubicBezTo>
                    <a:pt x="94" y="30"/>
                    <a:pt x="94" y="30"/>
                    <a:pt x="94" y="30"/>
                  </a:cubicBezTo>
                  <a:cubicBezTo>
                    <a:pt x="95" y="27"/>
                    <a:pt x="95" y="27"/>
                    <a:pt x="95" y="27"/>
                  </a:cubicBezTo>
                  <a:cubicBezTo>
                    <a:pt x="96" y="24"/>
                    <a:pt x="96" y="24"/>
                    <a:pt x="96" y="24"/>
                  </a:cubicBezTo>
                  <a:cubicBezTo>
                    <a:pt x="97" y="22"/>
                    <a:pt x="97" y="22"/>
                    <a:pt x="97" y="22"/>
                  </a:cubicBezTo>
                  <a:cubicBezTo>
                    <a:pt x="97" y="19"/>
                    <a:pt x="97" y="19"/>
                    <a:pt x="97" y="19"/>
                  </a:cubicBezTo>
                  <a:cubicBezTo>
                    <a:pt x="99" y="17"/>
                    <a:pt x="99" y="17"/>
                    <a:pt x="99" y="17"/>
                  </a:cubicBezTo>
                  <a:cubicBezTo>
                    <a:pt x="100" y="15"/>
                    <a:pt x="100" y="15"/>
                    <a:pt x="100" y="15"/>
                  </a:cubicBezTo>
                  <a:cubicBezTo>
                    <a:pt x="101" y="13"/>
                    <a:pt x="101" y="13"/>
                    <a:pt x="101" y="13"/>
                  </a:cubicBezTo>
                  <a:cubicBezTo>
                    <a:pt x="102" y="11"/>
                    <a:pt x="102" y="11"/>
                    <a:pt x="102" y="11"/>
                  </a:cubicBezTo>
                  <a:cubicBezTo>
                    <a:pt x="103" y="9"/>
                    <a:pt x="103" y="9"/>
                    <a:pt x="103" y="9"/>
                  </a:cubicBezTo>
                  <a:cubicBezTo>
                    <a:pt x="104" y="7"/>
                    <a:pt x="104" y="7"/>
                    <a:pt x="104" y="7"/>
                  </a:cubicBezTo>
                  <a:cubicBezTo>
                    <a:pt x="106" y="6"/>
                    <a:pt x="106" y="6"/>
                    <a:pt x="106" y="6"/>
                  </a:cubicBezTo>
                  <a:cubicBezTo>
                    <a:pt x="107" y="5"/>
                    <a:pt x="107" y="5"/>
                    <a:pt x="107" y="5"/>
                  </a:cubicBezTo>
                  <a:cubicBezTo>
                    <a:pt x="108" y="4"/>
                    <a:pt x="108" y="4"/>
                    <a:pt x="108" y="4"/>
                  </a:cubicBezTo>
                  <a:cubicBezTo>
                    <a:pt x="109" y="3"/>
                    <a:pt x="109" y="3"/>
                    <a:pt x="109" y="3"/>
                  </a:cubicBezTo>
                  <a:cubicBezTo>
                    <a:pt x="110" y="2"/>
                    <a:pt x="110" y="2"/>
                    <a:pt x="110" y="2"/>
                  </a:cubicBezTo>
                  <a:cubicBezTo>
                    <a:pt x="112" y="1"/>
                    <a:pt x="112" y="1"/>
                    <a:pt x="112" y="1"/>
                  </a:cubicBezTo>
                  <a:cubicBezTo>
                    <a:pt x="113" y="1"/>
                    <a:pt x="113" y="1"/>
                    <a:pt x="113" y="1"/>
                  </a:cubicBezTo>
                  <a:cubicBezTo>
                    <a:pt x="114" y="0"/>
                    <a:pt x="114" y="0"/>
                    <a:pt x="114" y="0"/>
                  </a:cubicBezTo>
                  <a:cubicBezTo>
                    <a:pt x="115" y="0"/>
                    <a:pt x="115" y="0"/>
                    <a:pt x="115" y="0"/>
                  </a:cubicBezTo>
                  <a:cubicBezTo>
                    <a:pt x="116" y="0"/>
                    <a:pt x="116" y="0"/>
                    <a:pt x="116" y="0"/>
                  </a:cubicBezTo>
                  <a:cubicBezTo>
                    <a:pt x="117" y="0"/>
                    <a:pt x="117" y="0"/>
                    <a:pt x="117" y="0"/>
                  </a:cubicBezTo>
                  <a:cubicBezTo>
                    <a:pt x="117" y="0"/>
                    <a:pt x="117" y="0"/>
                    <a:pt x="117" y="0"/>
                  </a:cubicBezTo>
                  <a:cubicBezTo>
                    <a:pt x="118" y="1"/>
                    <a:pt x="118" y="1"/>
                    <a:pt x="118" y="1"/>
                  </a:cubicBezTo>
                  <a:cubicBezTo>
                    <a:pt x="119" y="1"/>
                    <a:pt x="119" y="1"/>
                    <a:pt x="119" y="1"/>
                  </a:cubicBezTo>
                  <a:cubicBezTo>
                    <a:pt x="241" y="124"/>
                    <a:pt x="241" y="124"/>
                    <a:pt x="241" y="124"/>
                  </a:cubicBezTo>
                  <a:cubicBezTo>
                    <a:pt x="242" y="129"/>
                    <a:pt x="242" y="135"/>
                    <a:pt x="242" y="141"/>
                  </a:cubicBezTo>
                  <a:cubicBezTo>
                    <a:pt x="242" y="239"/>
                    <a:pt x="162" y="318"/>
                    <a:pt x="65" y="318"/>
                  </a:cubicBezTo>
                  <a:cubicBezTo>
                    <a:pt x="60" y="318"/>
                    <a:pt x="56" y="318"/>
                    <a:pt x="51" y="318"/>
                  </a:cubicBezTo>
                  <a:cubicBezTo>
                    <a:pt x="12" y="279"/>
                    <a:pt x="12" y="279"/>
                    <a:pt x="12" y="279"/>
                  </a:cubicBezTo>
                  <a:cubicBezTo>
                    <a:pt x="12" y="278"/>
                    <a:pt x="12" y="278"/>
                    <a:pt x="12" y="278"/>
                  </a:cubicBezTo>
                  <a:cubicBezTo>
                    <a:pt x="12" y="278"/>
                    <a:pt x="12" y="278"/>
                    <a:pt x="12" y="278"/>
                  </a:cubicBezTo>
                  <a:cubicBezTo>
                    <a:pt x="11" y="277"/>
                    <a:pt x="11" y="277"/>
                    <a:pt x="11" y="277"/>
                  </a:cubicBezTo>
                  <a:cubicBezTo>
                    <a:pt x="11" y="277"/>
                    <a:pt x="11" y="277"/>
                    <a:pt x="11" y="277"/>
                  </a:cubicBezTo>
                  <a:cubicBezTo>
                    <a:pt x="11" y="276"/>
                    <a:pt x="11" y="276"/>
                    <a:pt x="11" y="276"/>
                  </a:cubicBezTo>
                  <a:cubicBezTo>
                    <a:pt x="11" y="276"/>
                    <a:pt x="11" y="276"/>
                    <a:pt x="11" y="276"/>
                  </a:cubicBezTo>
                  <a:cubicBezTo>
                    <a:pt x="11" y="275"/>
                    <a:pt x="11" y="275"/>
                    <a:pt x="11" y="275"/>
                  </a:cubicBezTo>
                  <a:cubicBezTo>
                    <a:pt x="11" y="271"/>
                    <a:pt x="11" y="271"/>
                    <a:pt x="11" y="271"/>
                  </a:cubicBezTo>
                  <a:cubicBezTo>
                    <a:pt x="11" y="266"/>
                    <a:pt x="11" y="266"/>
                    <a:pt x="11" y="266"/>
                  </a:cubicBezTo>
                  <a:cubicBezTo>
                    <a:pt x="12" y="261"/>
                    <a:pt x="12" y="261"/>
                    <a:pt x="12" y="261"/>
                  </a:cubicBezTo>
                  <a:cubicBezTo>
                    <a:pt x="12" y="257"/>
                    <a:pt x="12" y="257"/>
                    <a:pt x="12" y="257"/>
                  </a:cubicBezTo>
                  <a:cubicBezTo>
                    <a:pt x="12" y="252"/>
                    <a:pt x="12" y="252"/>
                    <a:pt x="12" y="252"/>
                  </a:cubicBezTo>
                  <a:cubicBezTo>
                    <a:pt x="12" y="248"/>
                    <a:pt x="12" y="248"/>
                    <a:pt x="12" y="248"/>
                  </a:cubicBezTo>
                  <a:cubicBezTo>
                    <a:pt x="12" y="243"/>
                    <a:pt x="12" y="243"/>
                    <a:pt x="12" y="243"/>
                  </a:cubicBezTo>
                  <a:cubicBezTo>
                    <a:pt x="13" y="238"/>
                    <a:pt x="13" y="238"/>
                    <a:pt x="13" y="238"/>
                  </a:cubicBezTo>
                  <a:cubicBezTo>
                    <a:pt x="13" y="234"/>
                    <a:pt x="13" y="234"/>
                    <a:pt x="13" y="234"/>
                  </a:cubicBezTo>
                  <a:cubicBezTo>
                    <a:pt x="13" y="229"/>
                    <a:pt x="13" y="229"/>
                    <a:pt x="13" y="229"/>
                  </a:cubicBezTo>
                  <a:cubicBezTo>
                    <a:pt x="13" y="224"/>
                    <a:pt x="13" y="224"/>
                    <a:pt x="13" y="224"/>
                  </a:cubicBezTo>
                  <a:cubicBezTo>
                    <a:pt x="14" y="220"/>
                    <a:pt x="14" y="220"/>
                    <a:pt x="14" y="220"/>
                  </a:cubicBezTo>
                  <a:cubicBezTo>
                    <a:pt x="14" y="215"/>
                    <a:pt x="14" y="215"/>
                    <a:pt x="14" y="215"/>
                  </a:cubicBezTo>
                  <a:cubicBezTo>
                    <a:pt x="14" y="211"/>
                    <a:pt x="14" y="211"/>
                    <a:pt x="14" y="211"/>
                  </a:cubicBezTo>
                  <a:cubicBezTo>
                    <a:pt x="14" y="206"/>
                    <a:pt x="14" y="206"/>
                    <a:pt x="14" y="206"/>
                  </a:cubicBezTo>
                  <a:cubicBezTo>
                    <a:pt x="14" y="201"/>
                    <a:pt x="14" y="201"/>
                    <a:pt x="14" y="201"/>
                  </a:cubicBezTo>
                  <a:cubicBezTo>
                    <a:pt x="15" y="197"/>
                    <a:pt x="15" y="197"/>
                    <a:pt x="15" y="197"/>
                  </a:cubicBezTo>
                  <a:cubicBezTo>
                    <a:pt x="15" y="192"/>
                    <a:pt x="15" y="192"/>
                    <a:pt x="15" y="192"/>
                  </a:cubicBezTo>
                  <a:cubicBezTo>
                    <a:pt x="15" y="187"/>
                    <a:pt x="15" y="187"/>
                    <a:pt x="15" y="187"/>
                  </a:cubicBezTo>
                  <a:cubicBezTo>
                    <a:pt x="15" y="183"/>
                    <a:pt x="15" y="183"/>
                    <a:pt x="15" y="183"/>
                  </a:cubicBezTo>
                  <a:cubicBezTo>
                    <a:pt x="16" y="178"/>
                    <a:pt x="16" y="178"/>
                    <a:pt x="16" y="178"/>
                  </a:cubicBezTo>
                  <a:cubicBezTo>
                    <a:pt x="16" y="174"/>
                    <a:pt x="16" y="174"/>
                    <a:pt x="16" y="174"/>
                  </a:cubicBezTo>
                  <a:cubicBezTo>
                    <a:pt x="16" y="169"/>
                    <a:pt x="16" y="169"/>
                    <a:pt x="16" y="169"/>
                  </a:cubicBezTo>
                  <a:cubicBezTo>
                    <a:pt x="16" y="164"/>
                    <a:pt x="16" y="164"/>
                    <a:pt x="16" y="164"/>
                  </a:cubicBezTo>
                  <a:cubicBezTo>
                    <a:pt x="17" y="160"/>
                    <a:pt x="17" y="160"/>
                    <a:pt x="17" y="160"/>
                  </a:cubicBezTo>
                  <a:cubicBezTo>
                    <a:pt x="17" y="155"/>
                    <a:pt x="17" y="155"/>
                    <a:pt x="17" y="155"/>
                  </a:cubicBezTo>
                  <a:cubicBezTo>
                    <a:pt x="17" y="150"/>
                    <a:pt x="17" y="150"/>
                    <a:pt x="17" y="150"/>
                  </a:cubicBezTo>
                  <a:cubicBezTo>
                    <a:pt x="18" y="146"/>
                    <a:pt x="18" y="146"/>
                    <a:pt x="18" y="146"/>
                  </a:cubicBezTo>
                  <a:cubicBezTo>
                    <a:pt x="18" y="141"/>
                    <a:pt x="18" y="141"/>
                    <a:pt x="18" y="141"/>
                  </a:cubicBezTo>
                  <a:cubicBezTo>
                    <a:pt x="18" y="137"/>
                    <a:pt x="18" y="137"/>
                    <a:pt x="18" y="137"/>
                  </a:cubicBezTo>
                  <a:cubicBezTo>
                    <a:pt x="19" y="132"/>
                    <a:pt x="19" y="132"/>
                    <a:pt x="19" y="132"/>
                  </a:cubicBezTo>
                  <a:cubicBezTo>
                    <a:pt x="19" y="127"/>
                    <a:pt x="19" y="127"/>
                    <a:pt x="19" y="127"/>
                  </a:cubicBezTo>
                  <a:cubicBezTo>
                    <a:pt x="19" y="126"/>
                    <a:pt x="19" y="126"/>
                    <a:pt x="19" y="126"/>
                  </a:cubicBezTo>
                  <a:cubicBezTo>
                    <a:pt x="19" y="124"/>
                    <a:pt x="19" y="124"/>
                    <a:pt x="19" y="124"/>
                  </a:cubicBezTo>
                  <a:cubicBezTo>
                    <a:pt x="20" y="122"/>
                    <a:pt x="20" y="122"/>
                    <a:pt x="20" y="122"/>
                  </a:cubicBezTo>
                  <a:cubicBezTo>
                    <a:pt x="20" y="121"/>
                    <a:pt x="20" y="121"/>
                    <a:pt x="20" y="121"/>
                  </a:cubicBezTo>
                  <a:cubicBezTo>
                    <a:pt x="20" y="119"/>
                    <a:pt x="20" y="119"/>
                    <a:pt x="20" y="119"/>
                  </a:cubicBezTo>
                  <a:cubicBezTo>
                    <a:pt x="20" y="117"/>
                    <a:pt x="20" y="117"/>
                    <a:pt x="20" y="117"/>
                  </a:cubicBezTo>
                  <a:cubicBezTo>
                    <a:pt x="20" y="116"/>
                    <a:pt x="20" y="116"/>
                    <a:pt x="20" y="116"/>
                  </a:cubicBezTo>
                  <a:cubicBezTo>
                    <a:pt x="20" y="114"/>
                    <a:pt x="20" y="114"/>
                    <a:pt x="20" y="114"/>
                  </a:cubicBezTo>
                  <a:cubicBezTo>
                    <a:pt x="20" y="112"/>
                    <a:pt x="20" y="112"/>
                    <a:pt x="20" y="112"/>
                  </a:cubicBezTo>
                  <a:cubicBezTo>
                    <a:pt x="20" y="111"/>
                    <a:pt x="20" y="111"/>
                    <a:pt x="20" y="111"/>
                  </a:cubicBezTo>
                  <a:cubicBezTo>
                    <a:pt x="20" y="109"/>
                    <a:pt x="20" y="109"/>
                    <a:pt x="20" y="109"/>
                  </a:cubicBezTo>
                  <a:cubicBezTo>
                    <a:pt x="20" y="107"/>
                    <a:pt x="20" y="107"/>
                    <a:pt x="20" y="107"/>
                  </a:cubicBezTo>
                  <a:cubicBezTo>
                    <a:pt x="20" y="106"/>
                    <a:pt x="20" y="106"/>
                    <a:pt x="20" y="106"/>
                  </a:cubicBezTo>
                  <a:cubicBezTo>
                    <a:pt x="20" y="104"/>
                    <a:pt x="20" y="104"/>
                    <a:pt x="20" y="104"/>
                  </a:cubicBezTo>
                  <a:cubicBezTo>
                    <a:pt x="20" y="102"/>
                    <a:pt x="20" y="102"/>
                    <a:pt x="20" y="102"/>
                  </a:cubicBezTo>
                  <a:cubicBezTo>
                    <a:pt x="19" y="101"/>
                    <a:pt x="19" y="101"/>
                    <a:pt x="19" y="101"/>
                  </a:cubicBezTo>
                  <a:cubicBezTo>
                    <a:pt x="19" y="99"/>
                    <a:pt x="19" y="99"/>
                    <a:pt x="19" y="99"/>
                  </a:cubicBezTo>
                  <a:cubicBezTo>
                    <a:pt x="19" y="98"/>
                    <a:pt x="19" y="98"/>
                    <a:pt x="19" y="98"/>
                  </a:cubicBezTo>
                  <a:cubicBezTo>
                    <a:pt x="19" y="97"/>
                    <a:pt x="19" y="97"/>
                    <a:pt x="19" y="97"/>
                  </a:cubicBezTo>
                  <a:cubicBezTo>
                    <a:pt x="18" y="96"/>
                    <a:pt x="18" y="96"/>
                    <a:pt x="18" y="96"/>
                  </a:cubicBezTo>
                  <a:cubicBezTo>
                    <a:pt x="18" y="95"/>
                    <a:pt x="18" y="95"/>
                    <a:pt x="18" y="95"/>
                  </a:cubicBezTo>
                  <a:cubicBezTo>
                    <a:pt x="17" y="95"/>
                    <a:pt x="17" y="95"/>
                    <a:pt x="17" y="95"/>
                  </a:cubicBezTo>
                  <a:cubicBezTo>
                    <a:pt x="16" y="94"/>
                    <a:pt x="16" y="94"/>
                    <a:pt x="16" y="94"/>
                  </a:cubicBezTo>
                  <a:cubicBezTo>
                    <a:pt x="16" y="93"/>
                    <a:pt x="16" y="93"/>
                    <a:pt x="16" y="93"/>
                  </a:cubicBezTo>
                  <a:cubicBezTo>
                    <a:pt x="15" y="92"/>
                    <a:pt x="15" y="92"/>
                    <a:pt x="15" y="92"/>
                  </a:cubicBezTo>
                  <a:cubicBezTo>
                    <a:pt x="14" y="91"/>
                    <a:pt x="14" y="91"/>
                    <a:pt x="14" y="91"/>
                  </a:cubicBezTo>
                  <a:cubicBezTo>
                    <a:pt x="13" y="90"/>
                    <a:pt x="13" y="90"/>
                    <a:pt x="13" y="90"/>
                  </a:cubicBezTo>
                  <a:cubicBezTo>
                    <a:pt x="12" y="89"/>
                    <a:pt x="12" y="89"/>
                    <a:pt x="12" y="89"/>
                  </a:cubicBezTo>
                  <a:cubicBezTo>
                    <a:pt x="10" y="87"/>
                    <a:pt x="10" y="87"/>
                    <a:pt x="10" y="87"/>
                  </a:cubicBezTo>
                  <a:cubicBezTo>
                    <a:pt x="9" y="86"/>
                    <a:pt x="9" y="86"/>
                    <a:pt x="9" y="86"/>
                  </a:cubicBezTo>
                  <a:cubicBezTo>
                    <a:pt x="8" y="84"/>
                    <a:pt x="8" y="84"/>
                    <a:pt x="8" y="84"/>
                  </a:cubicBezTo>
                  <a:cubicBezTo>
                    <a:pt x="6" y="82"/>
                    <a:pt x="6" y="82"/>
                    <a:pt x="6" y="82"/>
                  </a:cubicBezTo>
                  <a:cubicBezTo>
                    <a:pt x="106" y="182"/>
                    <a:pt x="106" y="182"/>
                    <a:pt x="106" y="182"/>
                  </a:cubicBezTo>
                  <a:cubicBezTo>
                    <a:pt x="106" y="182"/>
                    <a:pt x="106" y="182"/>
                    <a:pt x="106" y="182"/>
                  </a:cubicBezTo>
                  <a:cubicBezTo>
                    <a:pt x="6" y="82"/>
                    <a:pt x="6" y="82"/>
                    <a:pt x="6" y="82"/>
                  </a:cubicBezTo>
                  <a:cubicBezTo>
                    <a:pt x="5" y="81"/>
                    <a:pt x="5" y="81"/>
                    <a:pt x="5" y="81"/>
                  </a:cubicBezTo>
                  <a:cubicBezTo>
                    <a:pt x="4" y="80"/>
                    <a:pt x="4" y="80"/>
                    <a:pt x="4" y="80"/>
                  </a:cubicBezTo>
                  <a:cubicBezTo>
                    <a:pt x="4" y="79"/>
                    <a:pt x="4" y="79"/>
                    <a:pt x="4" y="79"/>
                  </a:cubicBezTo>
                  <a:cubicBezTo>
                    <a:pt x="3" y="78"/>
                    <a:pt x="3" y="78"/>
                    <a:pt x="3" y="78"/>
                  </a:cubicBezTo>
                  <a:cubicBezTo>
                    <a:pt x="3" y="77"/>
                    <a:pt x="3" y="77"/>
                    <a:pt x="3" y="77"/>
                  </a:cubicBezTo>
                  <a:cubicBezTo>
                    <a:pt x="2" y="75"/>
                    <a:pt x="2" y="75"/>
                    <a:pt x="2" y="75"/>
                  </a:cubicBezTo>
                  <a:cubicBezTo>
                    <a:pt x="2" y="74"/>
                    <a:pt x="2" y="74"/>
                    <a:pt x="2" y="74"/>
                  </a:cubicBezTo>
                  <a:cubicBezTo>
                    <a:pt x="1" y="73"/>
                    <a:pt x="1" y="73"/>
                    <a:pt x="1" y="73"/>
                  </a:cubicBezTo>
                  <a:cubicBezTo>
                    <a:pt x="1" y="72"/>
                    <a:pt x="1" y="72"/>
                    <a:pt x="1" y="72"/>
                  </a:cubicBezTo>
                  <a:cubicBezTo>
                    <a:pt x="1" y="71"/>
                    <a:pt x="1" y="71"/>
                    <a:pt x="1" y="71"/>
                  </a:cubicBezTo>
                  <a:cubicBezTo>
                    <a:pt x="0" y="70"/>
                    <a:pt x="0" y="70"/>
                    <a:pt x="0" y="70"/>
                  </a:cubicBezTo>
                  <a:cubicBezTo>
                    <a:pt x="0" y="69"/>
                    <a:pt x="0" y="69"/>
                    <a:pt x="0" y="69"/>
                  </a:cubicBezTo>
                  <a:cubicBezTo>
                    <a:pt x="0" y="68"/>
                    <a:pt x="0" y="68"/>
                    <a:pt x="0" y="68"/>
                  </a:cubicBezTo>
                  <a:cubicBezTo>
                    <a:pt x="0" y="66"/>
                    <a:pt x="0" y="66"/>
                    <a:pt x="0" y="66"/>
                  </a:cubicBezTo>
                  <a:cubicBezTo>
                    <a:pt x="0" y="65"/>
                    <a:pt x="0" y="65"/>
                    <a:pt x="0" y="65"/>
                  </a:cubicBezTo>
                  <a:cubicBezTo>
                    <a:pt x="0" y="64"/>
                    <a:pt x="0" y="64"/>
                    <a:pt x="0" y="64"/>
                  </a:cubicBezTo>
                  <a:cubicBezTo>
                    <a:pt x="0" y="4"/>
                    <a:pt x="0" y="4"/>
                    <a:pt x="0" y="4"/>
                  </a:cubicBezTo>
                  <a:cubicBezTo>
                    <a:pt x="5" y="4"/>
                    <a:pt x="5" y="4"/>
                    <a:pt x="5" y="4"/>
                  </a:cubicBezTo>
                  <a:cubicBezTo>
                    <a:pt x="14" y="13"/>
                    <a:pt x="14" y="13"/>
                    <a:pt x="14" y="13"/>
                  </a:cubicBezTo>
                  <a:cubicBezTo>
                    <a:pt x="14" y="4"/>
                    <a:pt x="14" y="4"/>
                    <a:pt x="14" y="4"/>
                  </a:cubicBezTo>
                  <a:cubicBezTo>
                    <a:pt x="18" y="4"/>
                    <a:pt x="18" y="4"/>
                    <a:pt x="18" y="4"/>
                  </a:cubicBezTo>
                  <a:cubicBezTo>
                    <a:pt x="28" y="13"/>
                    <a:pt x="28" y="13"/>
                    <a:pt x="28" y="13"/>
                  </a:cubicBezTo>
                  <a:cubicBezTo>
                    <a:pt x="28" y="4"/>
                    <a:pt x="28" y="4"/>
                    <a:pt x="28" y="4"/>
                  </a:cubicBezTo>
                  <a:close/>
                </a:path>
              </a:pathLst>
            </a:custGeom>
            <a:solidFill>
              <a:srgbClr val="1E3440"/>
            </a:solidFill>
            <a:ln w="9525">
              <a:noFill/>
            </a:ln>
          </p:spPr>
          <p:txBody>
            <a:bodyPr/>
            <a:lstStyle/>
            <a:p>
              <a:pPr fontAlgn="base"/>
              <a:endParaRPr lang="zh-CN" altLang="en-US" sz="1405" strike="noStrike" noProof="1">
                <a:ea typeface="Arial Unicode MS" panose="020B0604020202020204" charset="-122"/>
              </a:endParaRPr>
            </a:p>
          </p:txBody>
        </p:sp>
        <p:sp>
          <p:nvSpPr>
            <p:cNvPr id="37185" name="Freeform 56"/>
            <p:cNvSpPr>
              <a:spLocks noEditPoints="1"/>
            </p:cNvSpPr>
            <p:nvPr/>
          </p:nvSpPr>
          <p:spPr>
            <a:xfrm>
              <a:off x="500" y="128"/>
              <a:ext cx="570" cy="1285"/>
            </a:xfrm>
            <a:custGeom>
              <a:avLst/>
              <a:gdLst/>
              <a:ahLst/>
              <a:cxnLst>
                <a:cxn ang="0">
                  <a:pos x="20" y="65"/>
                </a:cxn>
                <a:cxn ang="0">
                  <a:pos x="18" y="12"/>
                </a:cxn>
                <a:cxn ang="0">
                  <a:pos x="14" y="12"/>
                </a:cxn>
                <a:cxn ang="0">
                  <a:pos x="14" y="65"/>
                </a:cxn>
                <a:cxn ang="0">
                  <a:pos x="7" y="65"/>
                </a:cxn>
                <a:cxn ang="0">
                  <a:pos x="5" y="12"/>
                </a:cxn>
                <a:cxn ang="0">
                  <a:pos x="0" y="12"/>
                </a:cxn>
                <a:cxn ang="0">
                  <a:pos x="0" y="72"/>
                </a:cxn>
                <a:cxn ang="0">
                  <a:pos x="6" y="90"/>
                </a:cxn>
                <a:cxn ang="0">
                  <a:pos x="19" y="109"/>
                </a:cxn>
                <a:cxn ang="0">
                  <a:pos x="19" y="135"/>
                </a:cxn>
                <a:cxn ang="0">
                  <a:pos x="11" y="283"/>
                </a:cxn>
                <a:cxn ang="0">
                  <a:pos x="13" y="287"/>
                </a:cxn>
                <a:cxn ang="0">
                  <a:pos x="34" y="287"/>
                </a:cxn>
                <a:cxn ang="0">
                  <a:pos x="36" y="283"/>
                </a:cxn>
                <a:cxn ang="0">
                  <a:pos x="28" y="135"/>
                </a:cxn>
                <a:cxn ang="0">
                  <a:pos x="27" y="109"/>
                </a:cxn>
                <a:cxn ang="0">
                  <a:pos x="41" y="90"/>
                </a:cxn>
                <a:cxn ang="0">
                  <a:pos x="47" y="72"/>
                </a:cxn>
                <a:cxn ang="0">
                  <a:pos x="46" y="12"/>
                </a:cxn>
                <a:cxn ang="0">
                  <a:pos x="42" y="12"/>
                </a:cxn>
                <a:cxn ang="0">
                  <a:pos x="40" y="65"/>
                </a:cxn>
                <a:cxn ang="0">
                  <a:pos x="33" y="65"/>
                </a:cxn>
                <a:cxn ang="0">
                  <a:pos x="33" y="12"/>
                </a:cxn>
                <a:cxn ang="0">
                  <a:pos x="28" y="12"/>
                </a:cxn>
                <a:cxn ang="0">
                  <a:pos x="27" y="65"/>
                </a:cxn>
                <a:cxn ang="0">
                  <a:pos x="20" y="65"/>
                </a:cxn>
                <a:cxn ang="0">
                  <a:pos x="110" y="142"/>
                </a:cxn>
                <a:cxn ang="0">
                  <a:pos x="101" y="284"/>
                </a:cxn>
                <a:cxn ang="0">
                  <a:pos x="103" y="287"/>
                </a:cxn>
                <a:cxn ang="0">
                  <a:pos x="127" y="287"/>
                </a:cxn>
                <a:cxn ang="0">
                  <a:pos x="129" y="284"/>
                </a:cxn>
                <a:cxn ang="0">
                  <a:pos x="120" y="142"/>
                </a:cxn>
                <a:cxn ang="0">
                  <a:pos x="120" y="13"/>
                </a:cxn>
                <a:cxn ang="0">
                  <a:pos x="92" y="52"/>
                </a:cxn>
                <a:cxn ang="0">
                  <a:pos x="110" y="142"/>
                </a:cxn>
                <a:cxn ang="0">
                  <a:pos x="117" y="286"/>
                </a:cxn>
                <a:cxn ang="0">
                  <a:pos x="116" y="148"/>
                </a:cxn>
                <a:cxn ang="0">
                  <a:pos x="120" y="143"/>
                </a:cxn>
                <a:cxn ang="0">
                  <a:pos x="110" y="143"/>
                </a:cxn>
                <a:cxn ang="0">
                  <a:pos x="115" y="148"/>
                </a:cxn>
                <a:cxn ang="0">
                  <a:pos x="113" y="287"/>
                </a:cxn>
                <a:cxn ang="0">
                  <a:pos x="117" y="286"/>
                </a:cxn>
                <a:cxn ang="0">
                  <a:pos x="25" y="286"/>
                </a:cxn>
                <a:cxn ang="0">
                  <a:pos x="24" y="141"/>
                </a:cxn>
                <a:cxn ang="0">
                  <a:pos x="27" y="137"/>
                </a:cxn>
                <a:cxn ang="0">
                  <a:pos x="19" y="137"/>
                </a:cxn>
                <a:cxn ang="0">
                  <a:pos x="23" y="141"/>
                </a:cxn>
                <a:cxn ang="0">
                  <a:pos x="21" y="286"/>
                </a:cxn>
                <a:cxn ang="0">
                  <a:pos x="25" y="286"/>
                </a:cxn>
              </a:cxnLst>
              <a:rect l="0" t="0" r="0" b="0"/>
              <a:pathLst>
                <a:path w="129" h="290">
                  <a:moveTo>
                    <a:pt x="20" y="65"/>
                  </a:moveTo>
                  <a:cubicBezTo>
                    <a:pt x="18" y="12"/>
                    <a:pt x="18" y="12"/>
                    <a:pt x="18" y="12"/>
                  </a:cubicBezTo>
                  <a:cubicBezTo>
                    <a:pt x="14" y="12"/>
                    <a:pt x="14" y="12"/>
                    <a:pt x="14" y="12"/>
                  </a:cubicBezTo>
                  <a:cubicBezTo>
                    <a:pt x="14" y="65"/>
                    <a:pt x="14" y="65"/>
                    <a:pt x="14" y="65"/>
                  </a:cubicBezTo>
                  <a:cubicBezTo>
                    <a:pt x="14" y="67"/>
                    <a:pt x="7" y="67"/>
                    <a:pt x="7" y="65"/>
                  </a:cubicBezTo>
                  <a:cubicBezTo>
                    <a:pt x="5" y="12"/>
                    <a:pt x="5" y="12"/>
                    <a:pt x="5" y="12"/>
                  </a:cubicBezTo>
                  <a:cubicBezTo>
                    <a:pt x="0" y="12"/>
                    <a:pt x="0" y="12"/>
                    <a:pt x="0" y="12"/>
                  </a:cubicBezTo>
                  <a:cubicBezTo>
                    <a:pt x="0" y="72"/>
                    <a:pt x="0" y="72"/>
                    <a:pt x="0" y="72"/>
                  </a:cubicBezTo>
                  <a:cubicBezTo>
                    <a:pt x="0" y="79"/>
                    <a:pt x="2" y="84"/>
                    <a:pt x="6" y="90"/>
                  </a:cubicBezTo>
                  <a:cubicBezTo>
                    <a:pt x="15" y="101"/>
                    <a:pt x="19" y="102"/>
                    <a:pt x="19" y="109"/>
                  </a:cubicBezTo>
                  <a:cubicBezTo>
                    <a:pt x="20" y="117"/>
                    <a:pt x="20" y="126"/>
                    <a:pt x="19" y="135"/>
                  </a:cubicBezTo>
                  <a:cubicBezTo>
                    <a:pt x="15" y="185"/>
                    <a:pt x="13" y="234"/>
                    <a:pt x="11" y="283"/>
                  </a:cubicBezTo>
                  <a:cubicBezTo>
                    <a:pt x="11" y="285"/>
                    <a:pt x="11" y="286"/>
                    <a:pt x="13" y="287"/>
                  </a:cubicBezTo>
                  <a:cubicBezTo>
                    <a:pt x="18" y="290"/>
                    <a:pt x="29" y="290"/>
                    <a:pt x="34" y="287"/>
                  </a:cubicBezTo>
                  <a:cubicBezTo>
                    <a:pt x="35" y="286"/>
                    <a:pt x="36" y="285"/>
                    <a:pt x="36" y="283"/>
                  </a:cubicBezTo>
                  <a:cubicBezTo>
                    <a:pt x="33" y="234"/>
                    <a:pt x="32" y="185"/>
                    <a:pt x="28" y="135"/>
                  </a:cubicBezTo>
                  <a:cubicBezTo>
                    <a:pt x="27" y="127"/>
                    <a:pt x="26" y="117"/>
                    <a:pt x="27" y="109"/>
                  </a:cubicBezTo>
                  <a:cubicBezTo>
                    <a:pt x="28" y="102"/>
                    <a:pt x="32" y="101"/>
                    <a:pt x="41" y="90"/>
                  </a:cubicBezTo>
                  <a:cubicBezTo>
                    <a:pt x="45" y="84"/>
                    <a:pt x="47" y="79"/>
                    <a:pt x="47" y="72"/>
                  </a:cubicBezTo>
                  <a:cubicBezTo>
                    <a:pt x="46" y="12"/>
                    <a:pt x="46" y="12"/>
                    <a:pt x="46" y="12"/>
                  </a:cubicBezTo>
                  <a:cubicBezTo>
                    <a:pt x="42" y="12"/>
                    <a:pt x="42" y="12"/>
                    <a:pt x="42" y="12"/>
                  </a:cubicBezTo>
                  <a:cubicBezTo>
                    <a:pt x="40" y="65"/>
                    <a:pt x="40" y="65"/>
                    <a:pt x="40" y="65"/>
                  </a:cubicBezTo>
                  <a:cubicBezTo>
                    <a:pt x="40" y="67"/>
                    <a:pt x="33" y="67"/>
                    <a:pt x="33" y="65"/>
                  </a:cubicBezTo>
                  <a:cubicBezTo>
                    <a:pt x="33" y="12"/>
                    <a:pt x="33" y="12"/>
                    <a:pt x="33" y="12"/>
                  </a:cubicBezTo>
                  <a:cubicBezTo>
                    <a:pt x="28" y="12"/>
                    <a:pt x="28" y="12"/>
                    <a:pt x="28" y="12"/>
                  </a:cubicBezTo>
                  <a:cubicBezTo>
                    <a:pt x="27" y="65"/>
                    <a:pt x="27" y="65"/>
                    <a:pt x="27" y="65"/>
                  </a:cubicBezTo>
                  <a:cubicBezTo>
                    <a:pt x="27" y="67"/>
                    <a:pt x="20" y="67"/>
                    <a:pt x="20" y="65"/>
                  </a:cubicBezTo>
                  <a:close/>
                  <a:moveTo>
                    <a:pt x="110" y="142"/>
                  </a:moveTo>
                  <a:cubicBezTo>
                    <a:pt x="106" y="190"/>
                    <a:pt x="104" y="236"/>
                    <a:pt x="101" y="284"/>
                  </a:cubicBezTo>
                  <a:cubicBezTo>
                    <a:pt x="101" y="285"/>
                    <a:pt x="102" y="286"/>
                    <a:pt x="103" y="287"/>
                  </a:cubicBezTo>
                  <a:cubicBezTo>
                    <a:pt x="109" y="290"/>
                    <a:pt x="122" y="290"/>
                    <a:pt x="127" y="287"/>
                  </a:cubicBezTo>
                  <a:cubicBezTo>
                    <a:pt x="129" y="286"/>
                    <a:pt x="129" y="285"/>
                    <a:pt x="129" y="284"/>
                  </a:cubicBezTo>
                  <a:cubicBezTo>
                    <a:pt x="126" y="236"/>
                    <a:pt x="124" y="190"/>
                    <a:pt x="120" y="142"/>
                  </a:cubicBezTo>
                  <a:cubicBezTo>
                    <a:pt x="120" y="13"/>
                    <a:pt x="120" y="13"/>
                    <a:pt x="120" y="13"/>
                  </a:cubicBezTo>
                  <a:cubicBezTo>
                    <a:pt x="120" y="0"/>
                    <a:pt x="94" y="13"/>
                    <a:pt x="92" y="52"/>
                  </a:cubicBezTo>
                  <a:cubicBezTo>
                    <a:pt x="91" y="80"/>
                    <a:pt x="96" y="114"/>
                    <a:pt x="110" y="142"/>
                  </a:cubicBezTo>
                  <a:close/>
                  <a:moveTo>
                    <a:pt x="117" y="286"/>
                  </a:moveTo>
                  <a:cubicBezTo>
                    <a:pt x="116" y="148"/>
                    <a:pt x="116" y="148"/>
                    <a:pt x="116" y="148"/>
                  </a:cubicBezTo>
                  <a:cubicBezTo>
                    <a:pt x="118" y="147"/>
                    <a:pt x="120" y="146"/>
                    <a:pt x="120" y="143"/>
                  </a:cubicBezTo>
                  <a:cubicBezTo>
                    <a:pt x="117" y="143"/>
                    <a:pt x="114" y="143"/>
                    <a:pt x="110" y="143"/>
                  </a:cubicBezTo>
                  <a:cubicBezTo>
                    <a:pt x="110" y="146"/>
                    <a:pt x="112" y="148"/>
                    <a:pt x="115" y="148"/>
                  </a:cubicBezTo>
                  <a:cubicBezTo>
                    <a:pt x="114" y="193"/>
                    <a:pt x="113" y="242"/>
                    <a:pt x="113" y="287"/>
                  </a:cubicBezTo>
                  <a:cubicBezTo>
                    <a:pt x="113" y="288"/>
                    <a:pt x="117" y="288"/>
                    <a:pt x="117" y="286"/>
                  </a:cubicBezTo>
                  <a:close/>
                  <a:moveTo>
                    <a:pt x="25" y="286"/>
                  </a:moveTo>
                  <a:cubicBezTo>
                    <a:pt x="24" y="141"/>
                    <a:pt x="24" y="141"/>
                    <a:pt x="24" y="141"/>
                  </a:cubicBezTo>
                  <a:cubicBezTo>
                    <a:pt x="26" y="141"/>
                    <a:pt x="27" y="139"/>
                    <a:pt x="27" y="137"/>
                  </a:cubicBezTo>
                  <a:cubicBezTo>
                    <a:pt x="19" y="137"/>
                    <a:pt x="19" y="137"/>
                    <a:pt x="19" y="137"/>
                  </a:cubicBezTo>
                  <a:cubicBezTo>
                    <a:pt x="19" y="140"/>
                    <a:pt x="21" y="141"/>
                    <a:pt x="23" y="141"/>
                  </a:cubicBezTo>
                  <a:cubicBezTo>
                    <a:pt x="22" y="188"/>
                    <a:pt x="22" y="240"/>
                    <a:pt x="21" y="286"/>
                  </a:cubicBezTo>
                  <a:cubicBezTo>
                    <a:pt x="22" y="288"/>
                    <a:pt x="25" y="288"/>
                    <a:pt x="25" y="28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grpSp>
      <p:grpSp>
        <p:nvGrpSpPr>
          <p:cNvPr id="317800" name="组合 7528"/>
          <p:cNvGrpSpPr/>
          <p:nvPr/>
        </p:nvGrpSpPr>
        <p:grpSpPr>
          <a:xfrm>
            <a:off x="3376613" y="3468688"/>
            <a:ext cx="330200" cy="339725"/>
            <a:chOff x="0" y="0"/>
            <a:chExt cx="1568" cy="1565"/>
          </a:xfrm>
        </p:grpSpPr>
        <p:sp>
          <p:nvSpPr>
            <p:cNvPr id="39274" name="Oval 33"/>
            <p:cNvSpPr/>
            <p:nvPr/>
          </p:nvSpPr>
          <p:spPr>
            <a:xfrm>
              <a:off x="0" y="0"/>
              <a:ext cx="1568" cy="1565"/>
            </a:xfrm>
            <a:prstGeom prst="ellipse">
              <a:avLst/>
            </a:prstGeom>
            <a:solidFill>
              <a:srgbClr val="FFCC5C"/>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227" name="Freeform 34"/>
            <p:cNvSpPr/>
            <p:nvPr/>
          </p:nvSpPr>
          <p:spPr>
            <a:xfrm>
              <a:off x="212" y="445"/>
              <a:ext cx="1355" cy="1120"/>
            </a:xfrm>
            <a:custGeom>
              <a:avLst/>
              <a:gdLst/>
              <a:ahLst/>
              <a:cxnLst>
                <a:cxn ang="0">
                  <a:pos x="99" y="251"/>
                </a:cxn>
                <a:cxn ang="0">
                  <a:pos x="2" y="154"/>
                </a:cxn>
                <a:cxn ang="0">
                  <a:pos x="1" y="153"/>
                </a:cxn>
                <a:cxn ang="0">
                  <a:pos x="0" y="152"/>
                </a:cxn>
                <a:cxn ang="0">
                  <a:pos x="0" y="150"/>
                </a:cxn>
                <a:cxn ang="0">
                  <a:pos x="0" y="148"/>
                </a:cxn>
                <a:cxn ang="0">
                  <a:pos x="0" y="9"/>
                </a:cxn>
                <a:cxn ang="0">
                  <a:pos x="0" y="7"/>
                </a:cxn>
                <a:cxn ang="0">
                  <a:pos x="0" y="6"/>
                </a:cxn>
                <a:cxn ang="0">
                  <a:pos x="1" y="4"/>
                </a:cxn>
                <a:cxn ang="0">
                  <a:pos x="2" y="3"/>
                </a:cxn>
                <a:cxn ang="0">
                  <a:pos x="4" y="2"/>
                </a:cxn>
                <a:cxn ang="0">
                  <a:pos x="5" y="1"/>
                </a:cxn>
                <a:cxn ang="0">
                  <a:pos x="7" y="0"/>
                </a:cxn>
                <a:cxn ang="0">
                  <a:pos x="9" y="0"/>
                </a:cxn>
                <a:cxn ang="0">
                  <a:pos x="16" y="0"/>
                </a:cxn>
                <a:cxn ang="0">
                  <a:pos x="18" y="0"/>
                </a:cxn>
                <a:cxn ang="0">
                  <a:pos x="20" y="1"/>
                </a:cxn>
                <a:cxn ang="0">
                  <a:pos x="21" y="2"/>
                </a:cxn>
                <a:cxn ang="0">
                  <a:pos x="23" y="3"/>
                </a:cxn>
                <a:cxn ang="0">
                  <a:pos x="70" y="50"/>
                </a:cxn>
                <a:cxn ang="0">
                  <a:pos x="97" y="50"/>
                </a:cxn>
                <a:cxn ang="0">
                  <a:pos x="99" y="51"/>
                </a:cxn>
                <a:cxn ang="0">
                  <a:pos x="102" y="51"/>
                </a:cxn>
                <a:cxn ang="0">
                  <a:pos x="104" y="52"/>
                </a:cxn>
                <a:cxn ang="0">
                  <a:pos x="106" y="54"/>
                </a:cxn>
                <a:cxn ang="0">
                  <a:pos x="135" y="83"/>
                </a:cxn>
                <a:cxn ang="0">
                  <a:pos x="237" y="83"/>
                </a:cxn>
                <a:cxn ang="0">
                  <a:pos x="237" y="41"/>
                </a:cxn>
                <a:cxn ang="0">
                  <a:pos x="237" y="39"/>
                </a:cxn>
                <a:cxn ang="0">
                  <a:pos x="238" y="37"/>
                </a:cxn>
                <a:cxn ang="0">
                  <a:pos x="239" y="35"/>
                </a:cxn>
                <a:cxn ang="0">
                  <a:pos x="240" y="34"/>
                </a:cxn>
                <a:cxn ang="0">
                  <a:pos x="241" y="33"/>
                </a:cxn>
                <a:cxn ang="0">
                  <a:pos x="243" y="32"/>
                </a:cxn>
                <a:cxn ang="0">
                  <a:pos x="245" y="32"/>
                </a:cxn>
                <a:cxn ang="0">
                  <a:pos x="246" y="31"/>
                </a:cxn>
                <a:cxn ang="0">
                  <a:pos x="253" y="31"/>
                </a:cxn>
                <a:cxn ang="0">
                  <a:pos x="255" y="32"/>
                </a:cxn>
                <a:cxn ang="0">
                  <a:pos x="257" y="32"/>
                </a:cxn>
                <a:cxn ang="0">
                  <a:pos x="259" y="33"/>
                </a:cxn>
                <a:cxn ang="0">
                  <a:pos x="260" y="34"/>
                </a:cxn>
                <a:cxn ang="0">
                  <a:pos x="306" y="80"/>
                </a:cxn>
                <a:cxn ang="0">
                  <a:pos x="129" y="253"/>
                </a:cxn>
                <a:cxn ang="0">
                  <a:pos x="99" y="251"/>
                </a:cxn>
              </a:cxnLst>
              <a:rect l="0" t="0" r="0" b="0"/>
              <a:pathLst>
                <a:path w="306" h="253">
                  <a:moveTo>
                    <a:pt x="99" y="251"/>
                  </a:moveTo>
                  <a:cubicBezTo>
                    <a:pt x="2" y="154"/>
                    <a:pt x="2" y="154"/>
                    <a:pt x="2" y="154"/>
                  </a:cubicBezTo>
                  <a:cubicBezTo>
                    <a:pt x="1" y="153"/>
                    <a:pt x="1" y="153"/>
                    <a:pt x="1" y="153"/>
                  </a:cubicBezTo>
                  <a:cubicBezTo>
                    <a:pt x="0" y="152"/>
                    <a:pt x="0" y="152"/>
                    <a:pt x="0" y="152"/>
                  </a:cubicBezTo>
                  <a:cubicBezTo>
                    <a:pt x="0" y="150"/>
                    <a:pt x="0" y="150"/>
                    <a:pt x="0" y="150"/>
                  </a:cubicBezTo>
                  <a:cubicBezTo>
                    <a:pt x="0" y="148"/>
                    <a:pt x="0" y="148"/>
                    <a:pt x="0" y="148"/>
                  </a:cubicBezTo>
                  <a:cubicBezTo>
                    <a:pt x="0" y="9"/>
                    <a:pt x="0" y="9"/>
                    <a:pt x="0" y="9"/>
                  </a:cubicBezTo>
                  <a:cubicBezTo>
                    <a:pt x="0" y="7"/>
                    <a:pt x="0" y="7"/>
                    <a:pt x="0" y="7"/>
                  </a:cubicBezTo>
                  <a:cubicBezTo>
                    <a:pt x="0" y="6"/>
                    <a:pt x="0" y="6"/>
                    <a:pt x="0" y="6"/>
                  </a:cubicBezTo>
                  <a:cubicBezTo>
                    <a:pt x="1" y="4"/>
                    <a:pt x="1" y="4"/>
                    <a:pt x="1" y="4"/>
                  </a:cubicBezTo>
                  <a:cubicBezTo>
                    <a:pt x="2" y="3"/>
                    <a:pt x="2" y="3"/>
                    <a:pt x="2" y="3"/>
                  </a:cubicBezTo>
                  <a:cubicBezTo>
                    <a:pt x="4" y="2"/>
                    <a:pt x="4" y="2"/>
                    <a:pt x="4" y="2"/>
                  </a:cubicBezTo>
                  <a:cubicBezTo>
                    <a:pt x="5" y="1"/>
                    <a:pt x="5" y="1"/>
                    <a:pt x="5" y="1"/>
                  </a:cubicBezTo>
                  <a:cubicBezTo>
                    <a:pt x="7" y="0"/>
                    <a:pt x="7" y="0"/>
                    <a:pt x="7" y="0"/>
                  </a:cubicBezTo>
                  <a:cubicBezTo>
                    <a:pt x="9" y="0"/>
                    <a:pt x="9" y="0"/>
                    <a:pt x="9" y="0"/>
                  </a:cubicBezTo>
                  <a:cubicBezTo>
                    <a:pt x="16" y="0"/>
                    <a:pt x="16" y="0"/>
                    <a:pt x="16" y="0"/>
                  </a:cubicBezTo>
                  <a:cubicBezTo>
                    <a:pt x="18" y="0"/>
                    <a:pt x="18" y="0"/>
                    <a:pt x="18" y="0"/>
                  </a:cubicBezTo>
                  <a:cubicBezTo>
                    <a:pt x="20" y="1"/>
                    <a:pt x="20" y="1"/>
                    <a:pt x="20" y="1"/>
                  </a:cubicBezTo>
                  <a:cubicBezTo>
                    <a:pt x="21" y="2"/>
                    <a:pt x="21" y="2"/>
                    <a:pt x="21" y="2"/>
                  </a:cubicBezTo>
                  <a:cubicBezTo>
                    <a:pt x="23" y="3"/>
                    <a:pt x="23" y="3"/>
                    <a:pt x="23" y="3"/>
                  </a:cubicBezTo>
                  <a:cubicBezTo>
                    <a:pt x="70" y="50"/>
                    <a:pt x="70" y="50"/>
                    <a:pt x="70" y="50"/>
                  </a:cubicBezTo>
                  <a:cubicBezTo>
                    <a:pt x="97" y="50"/>
                    <a:pt x="97" y="50"/>
                    <a:pt x="97" y="50"/>
                  </a:cubicBezTo>
                  <a:cubicBezTo>
                    <a:pt x="99" y="51"/>
                    <a:pt x="99" y="51"/>
                    <a:pt x="99" y="51"/>
                  </a:cubicBezTo>
                  <a:cubicBezTo>
                    <a:pt x="102" y="51"/>
                    <a:pt x="102" y="51"/>
                    <a:pt x="102" y="51"/>
                  </a:cubicBezTo>
                  <a:cubicBezTo>
                    <a:pt x="104" y="52"/>
                    <a:pt x="104" y="52"/>
                    <a:pt x="104" y="52"/>
                  </a:cubicBezTo>
                  <a:cubicBezTo>
                    <a:pt x="106" y="54"/>
                    <a:pt x="106" y="54"/>
                    <a:pt x="106" y="54"/>
                  </a:cubicBezTo>
                  <a:cubicBezTo>
                    <a:pt x="135" y="83"/>
                    <a:pt x="135" y="83"/>
                    <a:pt x="135" y="83"/>
                  </a:cubicBezTo>
                  <a:cubicBezTo>
                    <a:pt x="237" y="83"/>
                    <a:pt x="237" y="83"/>
                    <a:pt x="237" y="83"/>
                  </a:cubicBezTo>
                  <a:cubicBezTo>
                    <a:pt x="237" y="41"/>
                    <a:pt x="237" y="41"/>
                    <a:pt x="237" y="41"/>
                  </a:cubicBezTo>
                  <a:cubicBezTo>
                    <a:pt x="237" y="39"/>
                    <a:pt x="237" y="39"/>
                    <a:pt x="237" y="39"/>
                  </a:cubicBezTo>
                  <a:cubicBezTo>
                    <a:pt x="238" y="37"/>
                    <a:pt x="238" y="37"/>
                    <a:pt x="238" y="37"/>
                  </a:cubicBezTo>
                  <a:cubicBezTo>
                    <a:pt x="239" y="35"/>
                    <a:pt x="239" y="35"/>
                    <a:pt x="239" y="35"/>
                  </a:cubicBezTo>
                  <a:cubicBezTo>
                    <a:pt x="240" y="34"/>
                    <a:pt x="240" y="34"/>
                    <a:pt x="240" y="34"/>
                  </a:cubicBezTo>
                  <a:cubicBezTo>
                    <a:pt x="241" y="33"/>
                    <a:pt x="241" y="33"/>
                    <a:pt x="241" y="33"/>
                  </a:cubicBezTo>
                  <a:cubicBezTo>
                    <a:pt x="243" y="32"/>
                    <a:pt x="243" y="32"/>
                    <a:pt x="243" y="32"/>
                  </a:cubicBezTo>
                  <a:cubicBezTo>
                    <a:pt x="245" y="32"/>
                    <a:pt x="245" y="32"/>
                    <a:pt x="245" y="32"/>
                  </a:cubicBezTo>
                  <a:cubicBezTo>
                    <a:pt x="246" y="31"/>
                    <a:pt x="246" y="31"/>
                    <a:pt x="246" y="31"/>
                  </a:cubicBezTo>
                  <a:cubicBezTo>
                    <a:pt x="253" y="31"/>
                    <a:pt x="253" y="31"/>
                    <a:pt x="253" y="31"/>
                  </a:cubicBezTo>
                  <a:cubicBezTo>
                    <a:pt x="255" y="32"/>
                    <a:pt x="255" y="32"/>
                    <a:pt x="255" y="32"/>
                  </a:cubicBezTo>
                  <a:cubicBezTo>
                    <a:pt x="257" y="32"/>
                    <a:pt x="257" y="32"/>
                    <a:pt x="257" y="32"/>
                  </a:cubicBezTo>
                  <a:cubicBezTo>
                    <a:pt x="259" y="33"/>
                    <a:pt x="259" y="33"/>
                    <a:pt x="259" y="33"/>
                  </a:cubicBezTo>
                  <a:cubicBezTo>
                    <a:pt x="260" y="34"/>
                    <a:pt x="260" y="34"/>
                    <a:pt x="260" y="34"/>
                  </a:cubicBezTo>
                  <a:cubicBezTo>
                    <a:pt x="306" y="80"/>
                    <a:pt x="306" y="80"/>
                    <a:pt x="306" y="80"/>
                  </a:cubicBezTo>
                  <a:cubicBezTo>
                    <a:pt x="304" y="176"/>
                    <a:pt x="225" y="253"/>
                    <a:pt x="129" y="253"/>
                  </a:cubicBezTo>
                  <a:cubicBezTo>
                    <a:pt x="119" y="253"/>
                    <a:pt x="108" y="252"/>
                    <a:pt x="99" y="251"/>
                  </a:cubicBezTo>
                  <a:close/>
                </a:path>
              </a:pathLst>
            </a:custGeom>
            <a:solidFill>
              <a:srgbClr val="D59B2E"/>
            </a:solidFill>
            <a:ln w="9525">
              <a:noFill/>
            </a:ln>
          </p:spPr>
          <p:txBody>
            <a:bodyPr/>
            <a:lstStyle/>
            <a:p>
              <a:pPr fontAlgn="base"/>
              <a:endParaRPr lang="zh-CN" altLang="en-US" sz="1405" strike="noStrike" noProof="1">
                <a:ea typeface="Arial Unicode MS" panose="020B0604020202020204" charset="-122"/>
              </a:endParaRPr>
            </a:p>
          </p:txBody>
        </p:sp>
        <p:sp>
          <p:nvSpPr>
            <p:cNvPr id="37228" name="Freeform 58"/>
            <p:cNvSpPr>
              <a:spLocks noEditPoints="1"/>
            </p:cNvSpPr>
            <p:nvPr/>
          </p:nvSpPr>
          <p:spPr>
            <a:xfrm>
              <a:off x="212" y="445"/>
              <a:ext cx="1165" cy="695"/>
            </a:xfrm>
            <a:custGeom>
              <a:avLst/>
              <a:gdLst/>
              <a:ahLst/>
              <a:cxnLst>
                <a:cxn ang="0">
                  <a:pos x="9" y="0"/>
                </a:cxn>
                <a:cxn ang="0">
                  <a:pos x="16" y="0"/>
                </a:cxn>
                <a:cxn ang="0">
                  <a:pos x="25" y="9"/>
                </a:cxn>
                <a:cxn ang="0">
                  <a:pos x="25" y="83"/>
                </a:cxn>
                <a:cxn ang="0">
                  <a:pos x="237" y="83"/>
                </a:cxn>
                <a:cxn ang="0">
                  <a:pos x="237" y="41"/>
                </a:cxn>
                <a:cxn ang="0">
                  <a:pos x="246" y="31"/>
                </a:cxn>
                <a:cxn ang="0">
                  <a:pos x="253" y="31"/>
                </a:cxn>
                <a:cxn ang="0">
                  <a:pos x="263" y="41"/>
                </a:cxn>
                <a:cxn ang="0">
                  <a:pos x="263" y="148"/>
                </a:cxn>
                <a:cxn ang="0">
                  <a:pos x="253" y="157"/>
                </a:cxn>
                <a:cxn ang="0">
                  <a:pos x="246" y="157"/>
                </a:cxn>
                <a:cxn ang="0">
                  <a:pos x="237" y="148"/>
                </a:cxn>
                <a:cxn ang="0">
                  <a:pos x="237" y="110"/>
                </a:cxn>
                <a:cxn ang="0">
                  <a:pos x="25" y="110"/>
                </a:cxn>
                <a:cxn ang="0">
                  <a:pos x="25" y="148"/>
                </a:cxn>
                <a:cxn ang="0">
                  <a:pos x="16" y="157"/>
                </a:cxn>
                <a:cxn ang="0">
                  <a:pos x="9" y="157"/>
                </a:cxn>
                <a:cxn ang="0">
                  <a:pos x="0" y="148"/>
                </a:cxn>
                <a:cxn ang="0">
                  <a:pos x="0" y="9"/>
                </a:cxn>
                <a:cxn ang="0">
                  <a:pos x="9" y="0"/>
                </a:cxn>
                <a:cxn ang="0">
                  <a:pos x="45" y="50"/>
                </a:cxn>
                <a:cxn ang="0">
                  <a:pos x="97" y="50"/>
                </a:cxn>
                <a:cxn ang="0">
                  <a:pos x="109" y="63"/>
                </a:cxn>
                <a:cxn ang="0">
                  <a:pos x="109" y="63"/>
                </a:cxn>
                <a:cxn ang="0">
                  <a:pos x="97" y="75"/>
                </a:cxn>
                <a:cxn ang="0">
                  <a:pos x="45" y="75"/>
                </a:cxn>
                <a:cxn ang="0">
                  <a:pos x="33" y="63"/>
                </a:cxn>
                <a:cxn ang="0">
                  <a:pos x="33" y="63"/>
                </a:cxn>
                <a:cxn ang="0">
                  <a:pos x="45" y="50"/>
                </a:cxn>
              </a:cxnLst>
              <a:rect l="0" t="0" r="0" b="0"/>
              <a:pathLst>
                <a:path w="263" h="157">
                  <a:moveTo>
                    <a:pt x="9" y="0"/>
                  </a:moveTo>
                  <a:cubicBezTo>
                    <a:pt x="16" y="0"/>
                    <a:pt x="16" y="0"/>
                    <a:pt x="16" y="0"/>
                  </a:cubicBezTo>
                  <a:cubicBezTo>
                    <a:pt x="21" y="0"/>
                    <a:pt x="25" y="4"/>
                    <a:pt x="25" y="9"/>
                  </a:cubicBezTo>
                  <a:cubicBezTo>
                    <a:pt x="25" y="83"/>
                    <a:pt x="25" y="83"/>
                    <a:pt x="25" y="83"/>
                  </a:cubicBezTo>
                  <a:cubicBezTo>
                    <a:pt x="237" y="83"/>
                    <a:pt x="237" y="83"/>
                    <a:pt x="237" y="83"/>
                  </a:cubicBezTo>
                  <a:cubicBezTo>
                    <a:pt x="237" y="41"/>
                    <a:pt x="237" y="41"/>
                    <a:pt x="237" y="41"/>
                  </a:cubicBezTo>
                  <a:cubicBezTo>
                    <a:pt x="237" y="36"/>
                    <a:pt x="241" y="31"/>
                    <a:pt x="246" y="31"/>
                  </a:cubicBezTo>
                  <a:cubicBezTo>
                    <a:pt x="253" y="31"/>
                    <a:pt x="253" y="31"/>
                    <a:pt x="253" y="31"/>
                  </a:cubicBezTo>
                  <a:cubicBezTo>
                    <a:pt x="259" y="31"/>
                    <a:pt x="263" y="36"/>
                    <a:pt x="263" y="41"/>
                  </a:cubicBezTo>
                  <a:cubicBezTo>
                    <a:pt x="263" y="148"/>
                    <a:pt x="263" y="148"/>
                    <a:pt x="263" y="148"/>
                  </a:cubicBezTo>
                  <a:cubicBezTo>
                    <a:pt x="263" y="153"/>
                    <a:pt x="259" y="157"/>
                    <a:pt x="253" y="157"/>
                  </a:cubicBezTo>
                  <a:cubicBezTo>
                    <a:pt x="246" y="157"/>
                    <a:pt x="246" y="157"/>
                    <a:pt x="246" y="157"/>
                  </a:cubicBezTo>
                  <a:cubicBezTo>
                    <a:pt x="241" y="157"/>
                    <a:pt x="237" y="153"/>
                    <a:pt x="237" y="148"/>
                  </a:cubicBezTo>
                  <a:cubicBezTo>
                    <a:pt x="237" y="110"/>
                    <a:pt x="237" y="110"/>
                    <a:pt x="237" y="110"/>
                  </a:cubicBezTo>
                  <a:cubicBezTo>
                    <a:pt x="25" y="110"/>
                    <a:pt x="25" y="110"/>
                    <a:pt x="25" y="110"/>
                  </a:cubicBezTo>
                  <a:cubicBezTo>
                    <a:pt x="25" y="148"/>
                    <a:pt x="25" y="148"/>
                    <a:pt x="25" y="148"/>
                  </a:cubicBezTo>
                  <a:cubicBezTo>
                    <a:pt x="25" y="153"/>
                    <a:pt x="21" y="157"/>
                    <a:pt x="16" y="157"/>
                  </a:cubicBezTo>
                  <a:cubicBezTo>
                    <a:pt x="9" y="157"/>
                    <a:pt x="9" y="157"/>
                    <a:pt x="9" y="157"/>
                  </a:cubicBezTo>
                  <a:cubicBezTo>
                    <a:pt x="4" y="157"/>
                    <a:pt x="0" y="153"/>
                    <a:pt x="0" y="148"/>
                  </a:cubicBezTo>
                  <a:cubicBezTo>
                    <a:pt x="0" y="9"/>
                    <a:pt x="0" y="9"/>
                    <a:pt x="0" y="9"/>
                  </a:cubicBezTo>
                  <a:cubicBezTo>
                    <a:pt x="0" y="4"/>
                    <a:pt x="4" y="0"/>
                    <a:pt x="9" y="0"/>
                  </a:cubicBezTo>
                  <a:close/>
                  <a:moveTo>
                    <a:pt x="45" y="50"/>
                  </a:moveTo>
                  <a:cubicBezTo>
                    <a:pt x="97" y="50"/>
                    <a:pt x="97" y="50"/>
                    <a:pt x="97" y="50"/>
                  </a:cubicBezTo>
                  <a:cubicBezTo>
                    <a:pt x="104" y="50"/>
                    <a:pt x="109" y="56"/>
                    <a:pt x="109" y="63"/>
                  </a:cubicBezTo>
                  <a:cubicBezTo>
                    <a:pt x="109" y="63"/>
                    <a:pt x="109" y="63"/>
                    <a:pt x="109" y="63"/>
                  </a:cubicBezTo>
                  <a:cubicBezTo>
                    <a:pt x="109" y="70"/>
                    <a:pt x="104" y="75"/>
                    <a:pt x="97" y="75"/>
                  </a:cubicBezTo>
                  <a:cubicBezTo>
                    <a:pt x="45" y="75"/>
                    <a:pt x="45" y="75"/>
                    <a:pt x="45" y="75"/>
                  </a:cubicBezTo>
                  <a:cubicBezTo>
                    <a:pt x="38" y="75"/>
                    <a:pt x="33" y="70"/>
                    <a:pt x="33" y="63"/>
                  </a:cubicBezTo>
                  <a:cubicBezTo>
                    <a:pt x="33" y="63"/>
                    <a:pt x="33" y="63"/>
                    <a:pt x="33" y="63"/>
                  </a:cubicBezTo>
                  <a:cubicBezTo>
                    <a:pt x="33" y="56"/>
                    <a:pt x="38" y="50"/>
                    <a:pt x="45" y="50"/>
                  </a:cubicBezTo>
                  <a:close/>
                </a:path>
              </a:pathLst>
            </a:custGeom>
            <a:solidFill>
              <a:srgbClr val="334D5C"/>
            </a:solidFill>
            <a:ln w="9525">
              <a:noFill/>
            </a:ln>
          </p:spPr>
          <p:txBody>
            <a:bodyPr/>
            <a:lstStyle/>
            <a:p>
              <a:pPr fontAlgn="base"/>
              <a:endParaRPr lang="zh-CN" altLang="en-US" sz="1405" strike="noStrike" noProof="1">
                <a:ea typeface="Arial Unicode MS" panose="020B0604020202020204" charset="-122"/>
              </a:endParaRPr>
            </a:p>
          </p:txBody>
        </p:sp>
      </p:grpSp>
      <p:grpSp>
        <p:nvGrpSpPr>
          <p:cNvPr id="317841" name="组合 129"/>
          <p:cNvGrpSpPr/>
          <p:nvPr/>
        </p:nvGrpSpPr>
        <p:grpSpPr>
          <a:xfrm>
            <a:off x="3051175" y="2062163"/>
            <a:ext cx="330200" cy="339725"/>
            <a:chOff x="0" y="0"/>
            <a:chExt cx="995363" cy="998537"/>
          </a:xfrm>
        </p:grpSpPr>
        <p:sp>
          <p:nvSpPr>
            <p:cNvPr id="39315" name="Oval 23"/>
            <p:cNvSpPr/>
            <p:nvPr/>
          </p:nvSpPr>
          <p:spPr>
            <a:xfrm>
              <a:off x="0" y="0"/>
              <a:ext cx="995363" cy="998537"/>
            </a:xfrm>
            <a:prstGeom prst="ellipse">
              <a:avLst/>
            </a:prstGeom>
            <a:solidFill>
              <a:srgbClr val="FFCC5C"/>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268" name="Freeform 24"/>
            <p:cNvSpPr/>
            <p:nvPr/>
          </p:nvSpPr>
          <p:spPr>
            <a:xfrm>
              <a:off x="106362" y="342900"/>
              <a:ext cx="889000" cy="655637"/>
            </a:xfrm>
            <a:custGeom>
              <a:avLst/>
              <a:gdLst/>
              <a:ahLst/>
              <a:cxnLst>
                <a:cxn ang="0">
                  <a:pos x="0" y="84"/>
                </a:cxn>
                <a:cxn ang="0">
                  <a:pos x="41" y="48"/>
                </a:cxn>
                <a:cxn ang="0">
                  <a:pos x="246" y="0"/>
                </a:cxn>
                <a:cxn ang="0">
                  <a:pos x="316" y="70"/>
                </a:cxn>
                <a:cxn ang="0">
                  <a:pos x="149" y="233"/>
                </a:cxn>
                <a:cxn ang="0">
                  <a:pos x="0" y="84"/>
                </a:cxn>
              </a:cxnLst>
              <a:rect l="0" t="0" r="0" b="0"/>
              <a:pathLst>
                <a:path w="316" h="233">
                  <a:moveTo>
                    <a:pt x="0" y="84"/>
                  </a:moveTo>
                  <a:cubicBezTo>
                    <a:pt x="41" y="48"/>
                    <a:pt x="41" y="48"/>
                    <a:pt x="41" y="48"/>
                  </a:cubicBezTo>
                  <a:cubicBezTo>
                    <a:pt x="246" y="0"/>
                    <a:pt x="246" y="0"/>
                    <a:pt x="246" y="0"/>
                  </a:cubicBezTo>
                  <a:cubicBezTo>
                    <a:pt x="316" y="70"/>
                    <a:pt x="316" y="70"/>
                    <a:pt x="316" y="70"/>
                  </a:cubicBezTo>
                  <a:cubicBezTo>
                    <a:pt x="309" y="158"/>
                    <a:pt x="237" y="228"/>
                    <a:pt x="149" y="233"/>
                  </a:cubicBezTo>
                  <a:cubicBezTo>
                    <a:pt x="0" y="84"/>
                    <a:pt x="0" y="84"/>
                    <a:pt x="0" y="84"/>
                  </a:cubicBezTo>
                  <a:close/>
                </a:path>
              </a:pathLst>
            </a:custGeom>
            <a:solidFill>
              <a:srgbClr val="D59B2E"/>
            </a:solidFill>
            <a:ln w="9525">
              <a:noFill/>
            </a:ln>
          </p:spPr>
          <p:txBody>
            <a:bodyPr/>
            <a:lstStyle/>
            <a:p>
              <a:pPr fontAlgn="base"/>
              <a:endParaRPr lang="zh-CN" altLang="en-US" sz="1405" strike="noStrike" noProof="1">
                <a:ea typeface="Arial Unicode MS" panose="020B0604020202020204" charset="-122"/>
              </a:endParaRPr>
            </a:p>
          </p:txBody>
        </p:sp>
        <p:sp>
          <p:nvSpPr>
            <p:cNvPr id="37269" name="Freeform 138"/>
            <p:cNvSpPr>
              <a:spLocks noEditPoints="1"/>
            </p:cNvSpPr>
            <p:nvPr/>
          </p:nvSpPr>
          <p:spPr>
            <a:xfrm>
              <a:off x="95250" y="334962"/>
              <a:ext cx="804863" cy="328612"/>
            </a:xfrm>
            <a:custGeom>
              <a:avLst/>
              <a:gdLst/>
              <a:ahLst/>
              <a:cxnLst>
                <a:cxn ang="0">
                  <a:pos x="189" y="92"/>
                </a:cxn>
                <a:cxn ang="0">
                  <a:pos x="240" y="92"/>
                </a:cxn>
                <a:cxn ang="0">
                  <a:pos x="286" y="75"/>
                </a:cxn>
                <a:cxn ang="0">
                  <a:pos x="243" y="98"/>
                </a:cxn>
                <a:cxn ang="0">
                  <a:pos x="215" y="62"/>
                </a:cxn>
                <a:cxn ang="0">
                  <a:pos x="186" y="98"/>
                </a:cxn>
                <a:cxn ang="0">
                  <a:pos x="96" y="92"/>
                </a:cxn>
                <a:cxn ang="0">
                  <a:pos x="37" y="92"/>
                </a:cxn>
                <a:cxn ang="0">
                  <a:pos x="26" y="98"/>
                </a:cxn>
                <a:cxn ang="0">
                  <a:pos x="26" y="98"/>
                </a:cxn>
                <a:cxn ang="0">
                  <a:pos x="26" y="98"/>
                </a:cxn>
                <a:cxn ang="0">
                  <a:pos x="25" y="98"/>
                </a:cxn>
                <a:cxn ang="0">
                  <a:pos x="24" y="98"/>
                </a:cxn>
                <a:cxn ang="0">
                  <a:pos x="24" y="98"/>
                </a:cxn>
                <a:cxn ang="0">
                  <a:pos x="23" y="98"/>
                </a:cxn>
                <a:cxn ang="0">
                  <a:pos x="23" y="98"/>
                </a:cxn>
                <a:cxn ang="0">
                  <a:pos x="0" y="80"/>
                </a:cxn>
                <a:cxn ang="0">
                  <a:pos x="15" y="46"/>
                </a:cxn>
                <a:cxn ang="0">
                  <a:pos x="70" y="35"/>
                </a:cxn>
                <a:cxn ang="0">
                  <a:pos x="71" y="34"/>
                </a:cxn>
                <a:cxn ang="0">
                  <a:pos x="71" y="34"/>
                </a:cxn>
                <a:cxn ang="0">
                  <a:pos x="72" y="33"/>
                </a:cxn>
                <a:cxn ang="0">
                  <a:pos x="73" y="33"/>
                </a:cxn>
                <a:cxn ang="0">
                  <a:pos x="74" y="32"/>
                </a:cxn>
                <a:cxn ang="0">
                  <a:pos x="105" y="7"/>
                </a:cxn>
                <a:cxn ang="0">
                  <a:pos x="108" y="5"/>
                </a:cxn>
                <a:cxn ang="0">
                  <a:pos x="111" y="3"/>
                </a:cxn>
                <a:cxn ang="0">
                  <a:pos x="112" y="2"/>
                </a:cxn>
                <a:cxn ang="0">
                  <a:pos x="112" y="2"/>
                </a:cxn>
                <a:cxn ang="0">
                  <a:pos x="112" y="2"/>
                </a:cxn>
                <a:cxn ang="0">
                  <a:pos x="112" y="2"/>
                </a:cxn>
                <a:cxn ang="0">
                  <a:pos x="113" y="2"/>
                </a:cxn>
                <a:cxn ang="0">
                  <a:pos x="128" y="0"/>
                </a:cxn>
                <a:cxn ang="0">
                  <a:pos x="148" y="0"/>
                </a:cxn>
                <a:cxn ang="0">
                  <a:pos x="242" y="0"/>
                </a:cxn>
                <a:cxn ang="0">
                  <a:pos x="252" y="6"/>
                </a:cxn>
                <a:cxn ang="0">
                  <a:pos x="253" y="6"/>
                </a:cxn>
                <a:cxn ang="0">
                  <a:pos x="253" y="6"/>
                </a:cxn>
                <a:cxn ang="0">
                  <a:pos x="253" y="7"/>
                </a:cxn>
                <a:cxn ang="0">
                  <a:pos x="253" y="7"/>
                </a:cxn>
                <a:cxn ang="0">
                  <a:pos x="253" y="7"/>
                </a:cxn>
                <a:cxn ang="0">
                  <a:pos x="253" y="7"/>
                </a:cxn>
                <a:cxn ang="0">
                  <a:pos x="254" y="7"/>
                </a:cxn>
                <a:cxn ang="0">
                  <a:pos x="254" y="8"/>
                </a:cxn>
                <a:cxn ang="0">
                  <a:pos x="275" y="45"/>
                </a:cxn>
                <a:cxn ang="0">
                  <a:pos x="286" y="75"/>
                </a:cxn>
                <a:cxn ang="0">
                  <a:pos x="41" y="92"/>
                </a:cxn>
                <a:cxn ang="0">
                  <a:pos x="92" y="92"/>
                </a:cxn>
              </a:cxnLst>
              <a:rect l="0" t="0" r="0" b="0"/>
              <a:pathLst>
                <a:path w="286" h="117">
                  <a:moveTo>
                    <a:pt x="215" y="66"/>
                  </a:moveTo>
                  <a:cubicBezTo>
                    <a:pt x="200" y="66"/>
                    <a:pt x="189" y="78"/>
                    <a:pt x="189" y="92"/>
                  </a:cubicBezTo>
                  <a:cubicBezTo>
                    <a:pt x="189" y="106"/>
                    <a:pt x="200" y="117"/>
                    <a:pt x="215" y="117"/>
                  </a:cubicBezTo>
                  <a:cubicBezTo>
                    <a:pt x="229" y="117"/>
                    <a:pt x="240" y="106"/>
                    <a:pt x="240" y="92"/>
                  </a:cubicBezTo>
                  <a:cubicBezTo>
                    <a:pt x="240" y="78"/>
                    <a:pt x="229" y="66"/>
                    <a:pt x="215" y="66"/>
                  </a:cubicBezTo>
                  <a:close/>
                  <a:moveTo>
                    <a:pt x="286" y="75"/>
                  </a:moveTo>
                  <a:cubicBezTo>
                    <a:pt x="286" y="82"/>
                    <a:pt x="279" y="91"/>
                    <a:pt x="270" y="95"/>
                  </a:cubicBezTo>
                  <a:cubicBezTo>
                    <a:pt x="262" y="98"/>
                    <a:pt x="251" y="98"/>
                    <a:pt x="243" y="98"/>
                  </a:cubicBezTo>
                  <a:cubicBezTo>
                    <a:pt x="244" y="96"/>
                    <a:pt x="244" y="94"/>
                    <a:pt x="244" y="92"/>
                  </a:cubicBezTo>
                  <a:cubicBezTo>
                    <a:pt x="244" y="76"/>
                    <a:pt x="231" y="62"/>
                    <a:pt x="215" y="62"/>
                  </a:cubicBezTo>
                  <a:cubicBezTo>
                    <a:pt x="198" y="62"/>
                    <a:pt x="185" y="76"/>
                    <a:pt x="185" y="92"/>
                  </a:cubicBezTo>
                  <a:cubicBezTo>
                    <a:pt x="185" y="94"/>
                    <a:pt x="185" y="96"/>
                    <a:pt x="186" y="98"/>
                  </a:cubicBezTo>
                  <a:cubicBezTo>
                    <a:pt x="96" y="98"/>
                    <a:pt x="96" y="98"/>
                    <a:pt x="96" y="98"/>
                  </a:cubicBezTo>
                  <a:cubicBezTo>
                    <a:pt x="96" y="96"/>
                    <a:pt x="96" y="94"/>
                    <a:pt x="96" y="92"/>
                  </a:cubicBezTo>
                  <a:cubicBezTo>
                    <a:pt x="96" y="76"/>
                    <a:pt x="83" y="62"/>
                    <a:pt x="67" y="62"/>
                  </a:cubicBezTo>
                  <a:cubicBezTo>
                    <a:pt x="51" y="62"/>
                    <a:pt x="37" y="76"/>
                    <a:pt x="37" y="92"/>
                  </a:cubicBezTo>
                  <a:cubicBezTo>
                    <a:pt x="37" y="94"/>
                    <a:pt x="38" y="96"/>
                    <a:pt x="38" y="98"/>
                  </a:cubicBezTo>
                  <a:cubicBezTo>
                    <a:pt x="26" y="98"/>
                    <a:pt x="26" y="98"/>
                    <a:pt x="26" y="98"/>
                  </a:cubicBezTo>
                  <a:cubicBezTo>
                    <a:pt x="26" y="98"/>
                    <a:pt x="26" y="98"/>
                    <a:pt x="26" y="98"/>
                  </a:cubicBezTo>
                  <a:cubicBezTo>
                    <a:pt x="26" y="98"/>
                    <a:pt x="26" y="98"/>
                    <a:pt x="26" y="98"/>
                  </a:cubicBezTo>
                  <a:cubicBezTo>
                    <a:pt x="26" y="98"/>
                    <a:pt x="26" y="98"/>
                    <a:pt x="26" y="98"/>
                  </a:cubicBezTo>
                  <a:cubicBezTo>
                    <a:pt x="26" y="98"/>
                    <a:pt x="26" y="98"/>
                    <a:pt x="26" y="98"/>
                  </a:cubicBezTo>
                  <a:cubicBezTo>
                    <a:pt x="26" y="98"/>
                    <a:pt x="26" y="98"/>
                    <a:pt x="26" y="98"/>
                  </a:cubicBezTo>
                  <a:cubicBezTo>
                    <a:pt x="25" y="98"/>
                    <a:pt x="25" y="98"/>
                    <a:pt x="25" y="98"/>
                  </a:cubicBezTo>
                  <a:cubicBezTo>
                    <a:pt x="25" y="98"/>
                    <a:pt x="25" y="98"/>
                    <a:pt x="25" y="98"/>
                  </a:cubicBezTo>
                  <a:cubicBezTo>
                    <a:pt x="24" y="98"/>
                    <a:pt x="24" y="98"/>
                    <a:pt x="24" y="98"/>
                  </a:cubicBezTo>
                  <a:cubicBezTo>
                    <a:pt x="24" y="98"/>
                    <a:pt x="24" y="98"/>
                    <a:pt x="24" y="98"/>
                  </a:cubicBezTo>
                  <a:cubicBezTo>
                    <a:pt x="24" y="98"/>
                    <a:pt x="24" y="98"/>
                    <a:pt x="24" y="98"/>
                  </a:cubicBezTo>
                  <a:cubicBezTo>
                    <a:pt x="23" y="98"/>
                    <a:pt x="23" y="98"/>
                    <a:pt x="23" y="98"/>
                  </a:cubicBezTo>
                  <a:cubicBezTo>
                    <a:pt x="23" y="98"/>
                    <a:pt x="23" y="98"/>
                    <a:pt x="23" y="98"/>
                  </a:cubicBezTo>
                  <a:cubicBezTo>
                    <a:pt x="23" y="98"/>
                    <a:pt x="23" y="98"/>
                    <a:pt x="23" y="98"/>
                  </a:cubicBezTo>
                  <a:cubicBezTo>
                    <a:pt x="23" y="98"/>
                    <a:pt x="23" y="98"/>
                    <a:pt x="23" y="98"/>
                  </a:cubicBezTo>
                  <a:cubicBezTo>
                    <a:pt x="22" y="98"/>
                    <a:pt x="22" y="98"/>
                    <a:pt x="22" y="98"/>
                  </a:cubicBezTo>
                  <a:cubicBezTo>
                    <a:pt x="16" y="96"/>
                    <a:pt x="0" y="87"/>
                    <a:pt x="0" y="80"/>
                  </a:cubicBezTo>
                  <a:cubicBezTo>
                    <a:pt x="0" y="69"/>
                    <a:pt x="0" y="69"/>
                    <a:pt x="0" y="69"/>
                  </a:cubicBezTo>
                  <a:cubicBezTo>
                    <a:pt x="0" y="63"/>
                    <a:pt x="8" y="47"/>
                    <a:pt x="15" y="46"/>
                  </a:cubicBezTo>
                  <a:cubicBezTo>
                    <a:pt x="69" y="36"/>
                    <a:pt x="69" y="36"/>
                    <a:pt x="69" y="36"/>
                  </a:cubicBezTo>
                  <a:cubicBezTo>
                    <a:pt x="70" y="35"/>
                    <a:pt x="70" y="35"/>
                    <a:pt x="70" y="35"/>
                  </a:cubicBezTo>
                  <a:cubicBezTo>
                    <a:pt x="70" y="35"/>
                    <a:pt x="70" y="35"/>
                    <a:pt x="70" y="35"/>
                  </a:cubicBezTo>
                  <a:cubicBezTo>
                    <a:pt x="71" y="34"/>
                    <a:pt x="71" y="34"/>
                    <a:pt x="71" y="34"/>
                  </a:cubicBezTo>
                  <a:cubicBezTo>
                    <a:pt x="71" y="34"/>
                    <a:pt x="71" y="34"/>
                    <a:pt x="71" y="34"/>
                  </a:cubicBezTo>
                  <a:cubicBezTo>
                    <a:pt x="71" y="34"/>
                    <a:pt x="71" y="34"/>
                    <a:pt x="71" y="34"/>
                  </a:cubicBezTo>
                  <a:cubicBezTo>
                    <a:pt x="71" y="34"/>
                    <a:pt x="71" y="34"/>
                    <a:pt x="71" y="34"/>
                  </a:cubicBezTo>
                  <a:cubicBezTo>
                    <a:pt x="72" y="33"/>
                    <a:pt x="72" y="33"/>
                    <a:pt x="72" y="33"/>
                  </a:cubicBezTo>
                  <a:cubicBezTo>
                    <a:pt x="72" y="33"/>
                    <a:pt x="72" y="33"/>
                    <a:pt x="72" y="33"/>
                  </a:cubicBezTo>
                  <a:cubicBezTo>
                    <a:pt x="73" y="33"/>
                    <a:pt x="73" y="33"/>
                    <a:pt x="73" y="33"/>
                  </a:cubicBezTo>
                  <a:cubicBezTo>
                    <a:pt x="73" y="33"/>
                    <a:pt x="73" y="33"/>
                    <a:pt x="73" y="33"/>
                  </a:cubicBezTo>
                  <a:cubicBezTo>
                    <a:pt x="74" y="32"/>
                    <a:pt x="74" y="32"/>
                    <a:pt x="74" y="32"/>
                  </a:cubicBezTo>
                  <a:cubicBezTo>
                    <a:pt x="74" y="32"/>
                    <a:pt x="74" y="32"/>
                    <a:pt x="74" y="32"/>
                  </a:cubicBezTo>
                  <a:cubicBezTo>
                    <a:pt x="105" y="7"/>
                    <a:pt x="105" y="7"/>
                    <a:pt x="105" y="7"/>
                  </a:cubicBezTo>
                  <a:cubicBezTo>
                    <a:pt x="106" y="6"/>
                    <a:pt x="107" y="6"/>
                    <a:pt x="108" y="5"/>
                  </a:cubicBezTo>
                  <a:cubicBezTo>
                    <a:pt x="108" y="5"/>
                    <a:pt x="108" y="5"/>
                    <a:pt x="108" y="5"/>
                  </a:cubicBezTo>
                  <a:cubicBezTo>
                    <a:pt x="109" y="4"/>
                    <a:pt x="110" y="3"/>
                    <a:pt x="111" y="3"/>
                  </a:cubicBezTo>
                  <a:cubicBezTo>
                    <a:pt x="111" y="3"/>
                    <a:pt x="111" y="3"/>
                    <a:pt x="111" y="3"/>
                  </a:cubicBezTo>
                  <a:cubicBezTo>
                    <a:pt x="112" y="2"/>
                    <a:pt x="112" y="2"/>
                    <a:pt x="112" y="2"/>
                  </a:cubicBezTo>
                  <a:cubicBezTo>
                    <a:pt x="112" y="2"/>
                    <a:pt x="112" y="2"/>
                    <a:pt x="112" y="2"/>
                  </a:cubicBezTo>
                  <a:cubicBezTo>
                    <a:pt x="112" y="2"/>
                    <a:pt x="112" y="2"/>
                    <a:pt x="112" y="2"/>
                  </a:cubicBezTo>
                  <a:cubicBezTo>
                    <a:pt x="112" y="2"/>
                    <a:pt x="112" y="2"/>
                    <a:pt x="112" y="2"/>
                  </a:cubicBezTo>
                  <a:cubicBezTo>
                    <a:pt x="112" y="2"/>
                    <a:pt x="112" y="2"/>
                    <a:pt x="112" y="2"/>
                  </a:cubicBezTo>
                  <a:cubicBezTo>
                    <a:pt x="112" y="2"/>
                    <a:pt x="112" y="2"/>
                    <a:pt x="112" y="2"/>
                  </a:cubicBezTo>
                  <a:cubicBezTo>
                    <a:pt x="112" y="2"/>
                    <a:pt x="112" y="2"/>
                    <a:pt x="112" y="2"/>
                  </a:cubicBezTo>
                  <a:cubicBezTo>
                    <a:pt x="112" y="2"/>
                    <a:pt x="112" y="2"/>
                    <a:pt x="112" y="2"/>
                  </a:cubicBezTo>
                  <a:cubicBezTo>
                    <a:pt x="113" y="2"/>
                    <a:pt x="113" y="2"/>
                    <a:pt x="113" y="2"/>
                  </a:cubicBezTo>
                  <a:cubicBezTo>
                    <a:pt x="113" y="2"/>
                    <a:pt x="113" y="2"/>
                    <a:pt x="113" y="2"/>
                  </a:cubicBezTo>
                  <a:cubicBezTo>
                    <a:pt x="118" y="0"/>
                    <a:pt x="121" y="0"/>
                    <a:pt x="126" y="0"/>
                  </a:cubicBezTo>
                  <a:cubicBezTo>
                    <a:pt x="128" y="0"/>
                    <a:pt x="128" y="0"/>
                    <a:pt x="128" y="0"/>
                  </a:cubicBezTo>
                  <a:cubicBezTo>
                    <a:pt x="128" y="0"/>
                    <a:pt x="128" y="0"/>
                    <a:pt x="128" y="0"/>
                  </a:cubicBezTo>
                  <a:cubicBezTo>
                    <a:pt x="134" y="0"/>
                    <a:pt x="141" y="0"/>
                    <a:pt x="148" y="0"/>
                  </a:cubicBezTo>
                  <a:cubicBezTo>
                    <a:pt x="148" y="0"/>
                    <a:pt x="148" y="0"/>
                    <a:pt x="148" y="0"/>
                  </a:cubicBezTo>
                  <a:cubicBezTo>
                    <a:pt x="242" y="0"/>
                    <a:pt x="242" y="0"/>
                    <a:pt x="242" y="0"/>
                  </a:cubicBezTo>
                  <a:cubicBezTo>
                    <a:pt x="248" y="0"/>
                    <a:pt x="250" y="3"/>
                    <a:pt x="252" y="6"/>
                  </a:cubicBezTo>
                  <a:cubicBezTo>
                    <a:pt x="252" y="6"/>
                    <a:pt x="252" y="6"/>
                    <a:pt x="252" y="6"/>
                  </a:cubicBezTo>
                  <a:cubicBezTo>
                    <a:pt x="253" y="6"/>
                    <a:pt x="253" y="6"/>
                    <a:pt x="253" y="6"/>
                  </a:cubicBezTo>
                  <a:cubicBezTo>
                    <a:pt x="253" y="6"/>
                    <a:pt x="253" y="6"/>
                    <a:pt x="253" y="6"/>
                  </a:cubicBezTo>
                  <a:cubicBezTo>
                    <a:pt x="253" y="6"/>
                    <a:pt x="253" y="6"/>
                    <a:pt x="253" y="6"/>
                  </a:cubicBezTo>
                  <a:cubicBezTo>
                    <a:pt x="253" y="6"/>
                    <a:pt x="253" y="6"/>
                    <a:pt x="253" y="6"/>
                  </a:cubicBezTo>
                  <a:cubicBezTo>
                    <a:pt x="253" y="6"/>
                    <a:pt x="253" y="6"/>
                    <a:pt x="253" y="6"/>
                  </a:cubicBezTo>
                  <a:cubicBezTo>
                    <a:pt x="253" y="7"/>
                    <a:pt x="253" y="7"/>
                    <a:pt x="253" y="7"/>
                  </a:cubicBezTo>
                  <a:cubicBezTo>
                    <a:pt x="253" y="7"/>
                    <a:pt x="253" y="7"/>
                    <a:pt x="253" y="7"/>
                  </a:cubicBezTo>
                  <a:cubicBezTo>
                    <a:pt x="253" y="7"/>
                    <a:pt x="253" y="7"/>
                    <a:pt x="253" y="7"/>
                  </a:cubicBezTo>
                  <a:cubicBezTo>
                    <a:pt x="253" y="7"/>
                    <a:pt x="253" y="7"/>
                    <a:pt x="253" y="7"/>
                  </a:cubicBezTo>
                  <a:cubicBezTo>
                    <a:pt x="253" y="7"/>
                    <a:pt x="253" y="7"/>
                    <a:pt x="253" y="7"/>
                  </a:cubicBezTo>
                  <a:cubicBezTo>
                    <a:pt x="253" y="7"/>
                    <a:pt x="253" y="7"/>
                    <a:pt x="253" y="7"/>
                  </a:cubicBezTo>
                  <a:cubicBezTo>
                    <a:pt x="253" y="7"/>
                    <a:pt x="253" y="7"/>
                    <a:pt x="253" y="7"/>
                  </a:cubicBezTo>
                  <a:cubicBezTo>
                    <a:pt x="253" y="7"/>
                    <a:pt x="253" y="7"/>
                    <a:pt x="253" y="7"/>
                  </a:cubicBezTo>
                  <a:cubicBezTo>
                    <a:pt x="254" y="7"/>
                    <a:pt x="254" y="7"/>
                    <a:pt x="254" y="7"/>
                  </a:cubicBezTo>
                  <a:cubicBezTo>
                    <a:pt x="254" y="7"/>
                    <a:pt x="254" y="7"/>
                    <a:pt x="254" y="7"/>
                  </a:cubicBezTo>
                  <a:cubicBezTo>
                    <a:pt x="254" y="8"/>
                    <a:pt x="254" y="8"/>
                    <a:pt x="254" y="8"/>
                  </a:cubicBezTo>
                  <a:cubicBezTo>
                    <a:pt x="254" y="8"/>
                    <a:pt x="254" y="8"/>
                    <a:pt x="254" y="8"/>
                  </a:cubicBezTo>
                  <a:cubicBezTo>
                    <a:pt x="260" y="18"/>
                    <a:pt x="270" y="31"/>
                    <a:pt x="275" y="45"/>
                  </a:cubicBezTo>
                  <a:cubicBezTo>
                    <a:pt x="277" y="50"/>
                    <a:pt x="281" y="59"/>
                    <a:pt x="277" y="64"/>
                  </a:cubicBezTo>
                  <a:cubicBezTo>
                    <a:pt x="282" y="66"/>
                    <a:pt x="286" y="69"/>
                    <a:pt x="286" y="75"/>
                  </a:cubicBezTo>
                  <a:close/>
                  <a:moveTo>
                    <a:pt x="66" y="66"/>
                  </a:moveTo>
                  <a:cubicBezTo>
                    <a:pt x="52" y="66"/>
                    <a:pt x="41" y="78"/>
                    <a:pt x="41" y="92"/>
                  </a:cubicBezTo>
                  <a:cubicBezTo>
                    <a:pt x="41" y="106"/>
                    <a:pt x="52" y="117"/>
                    <a:pt x="66" y="117"/>
                  </a:cubicBezTo>
                  <a:cubicBezTo>
                    <a:pt x="80" y="117"/>
                    <a:pt x="92" y="106"/>
                    <a:pt x="92" y="92"/>
                  </a:cubicBezTo>
                  <a:cubicBezTo>
                    <a:pt x="92" y="78"/>
                    <a:pt x="80" y="66"/>
                    <a:pt x="66" y="66"/>
                  </a:cubicBezTo>
                  <a:close/>
                </a:path>
              </a:pathLst>
            </a:custGeom>
            <a:solidFill>
              <a:srgbClr val="334D5C"/>
            </a:solidFill>
            <a:ln w="9525">
              <a:noFill/>
            </a:ln>
          </p:spPr>
          <p:txBody>
            <a:bodyPr/>
            <a:lstStyle/>
            <a:p>
              <a:pPr fontAlgn="base"/>
              <a:endParaRPr lang="zh-CN" altLang="en-US" sz="1405" strike="noStrike" noProof="1">
                <a:ea typeface="Arial Unicode MS" panose="020B0604020202020204" charset="-122"/>
              </a:endParaRPr>
            </a:p>
          </p:txBody>
        </p:sp>
        <p:sp>
          <p:nvSpPr>
            <p:cNvPr id="37270" name="Freeform 139"/>
            <p:cNvSpPr/>
            <p:nvPr/>
          </p:nvSpPr>
          <p:spPr>
            <a:xfrm>
              <a:off x="317500" y="354012"/>
              <a:ext cx="185738" cy="93662"/>
            </a:xfrm>
            <a:custGeom>
              <a:avLst/>
              <a:gdLst/>
              <a:ahLst/>
              <a:cxnLst>
                <a:cxn ang="0">
                  <a:pos x="66" y="33"/>
                </a:cxn>
                <a:cxn ang="0">
                  <a:pos x="66" y="0"/>
                </a:cxn>
                <a:cxn ang="0">
                  <a:pos x="47" y="0"/>
                </a:cxn>
                <a:cxn ang="0">
                  <a:pos x="34" y="4"/>
                </a:cxn>
                <a:cxn ang="0">
                  <a:pos x="5" y="27"/>
                </a:cxn>
                <a:cxn ang="0">
                  <a:pos x="8" y="33"/>
                </a:cxn>
                <a:cxn ang="0">
                  <a:pos x="66" y="33"/>
                </a:cxn>
              </a:cxnLst>
              <a:rect l="0" t="0" r="0" b="0"/>
              <a:pathLst>
                <a:path w="66" h="33">
                  <a:moveTo>
                    <a:pt x="66" y="33"/>
                  </a:moveTo>
                  <a:cubicBezTo>
                    <a:pt x="66" y="0"/>
                    <a:pt x="66" y="0"/>
                    <a:pt x="66" y="0"/>
                  </a:cubicBezTo>
                  <a:cubicBezTo>
                    <a:pt x="47" y="0"/>
                    <a:pt x="47" y="0"/>
                    <a:pt x="47" y="0"/>
                  </a:cubicBezTo>
                  <a:cubicBezTo>
                    <a:pt x="43" y="0"/>
                    <a:pt x="38" y="0"/>
                    <a:pt x="34" y="4"/>
                  </a:cubicBezTo>
                  <a:cubicBezTo>
                    <a:pt x="5" y="27"/>
                    <a:pt x="5" y="27"/>
                    <a:pt x="5" y="27"/>
                  </a:cubicBezTo>
                  <a:cubicBezTo>
                    <a:pt x="0" y="31"/>
                    <a:pt x="0" y="33"/>
                    <a:pt x="8" y="33"/>
                  </a:cubicBezTo>
                  <a:cubicBezTo>
                    <a:pt x="66" y="33"/>
                    <a:pt x="66" y="33"/>
                    <a:pt x="66" y="33"/>
                  </a:cubicBez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37271" name="Freeform 140"/>
            <p:cNvSpPr/>
            <p:nvPr/>
          </p:nvSpPr>
          <p:spPr>
            <a:xfrm>
              <a:off x="525462" y="354012"/>
              <a:ext cx="152400" cy="93662"/>
            </a:xfrm>
            <a:custGeom>
              <a:avLst/>
              <a:gdLst/>
              <a:ahLst/>
              <a:cxnLst>
                <a:cxn ang="0">
                  <a:pos x="96" y="59"/>
                </a:cxn>
                <a:cxn ang="0">
                  <a:pos x="83" y="0"/>
                </a:cxn>
                <a:cxn ang="0">
                  <a:pos x="0" y="0"/>
                </a:cxn>
                <a:cxn ang="0">
                  <a:pos x="0" y="59"/>
                </a:cxn>
                <a:cxn ang="0">
                  <a:pos x="96" y="59"/>
                </a:cxn>
                <a:cxn ang="0">
                  <a:pos x="96" y="59"/>
                </a:cxn>
              </a:cxnLst>
              <a:rect l="0" t="0" r="0" b="0"/>
              <a:pathLst>
                <a:path w="96" h="59">
                  <a:moveTo>
                    <a:pt x="96" y="59"/>
                  </a:moveTo>
                  <a:lnTo>
                    <a:pt x="83" y="0"/>
                  </a:lnTo>
                  <a:lnTo>
                    <a:pt x="0" y="0"/>
                  </a:lnTo>
                  <a:lnTo>
                    <a:pt x="0" y="59"/>
                  </a:lnTo>
                  <a:lnTo>
                    <a:pt x="96" y="59"/>
                  </a:lnTo>
                  <a:lnTo>
                    <a:pt x="96" y="59"/>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37272" name="Freeform 141"/>
            <p:cNvSpPr/>
            <p:nvPr/>
          </p:nvSpPr>
          <p:spPr>
            <a:xfrm>
              <a:off x="679450" y="354012"/>
              <a:ext cx="144463" cy="93662"/>
            </a:xfrm>
            <a:custGeom>
              <a:avLst/>
              <a:gdLst/>
              <a:ahLst/>
              <a:cxnLst>
                <a:cxn ang="0">
                  <a:pos x="0" y="0"/>
                </a:cxn>
                <a:cxn ang="0">
                  <a:pos x="7" y="33"/>
                </a:cxn>
                <a:cxn ang="0">
                  <a:pos x="39" y="33"/>
                </a:cxn>
                <a:cxn ang="0">
                  <a:pos x="47" y="22"/>
                </a:cxn>
                <a:cxn ang="0">
                  <a:pos x="31" y="0"/>
                </a:cxn>
                <a:cxn ang="0">
                  <a:pos x="0" y="0"/>
                </a:cxn>
              </a:cxnLst>
              <a:rect l="0" t="0" r="0" b="0"/>
              <a:pathLst>
                <a:path w="51" h="33">
                  <a:moveTo>
                    <a:pt x="0" y="0"/>
                  </a:moveTo>
                  <a:cubicBezTo>
                    <a:pt x="7" y="33"/>
                    <a:pt x="7" y="33"/>
                    <a:pt x="7" y="33"/>
                  </a:cubicBezTo>
                  <a:cubicBezTo>
                    <a:pt x="39" y="33"/>
                    <a:pt x="39" y="33"/>
                    <a:pt x="39" y="33"/>
                  </a:cubicBezTo>
                  <a:cubicBezTo>
                    <a:pt x="45" y="33"/>
                    <a:pt x="51" y="33"/>
                    <a:pt x="47" y="22"/>
                  </a:cubicBezTo>
                  <a:cubicBezTo>
                    <a:pt x="43" y="12"/>
                    <a:pt x="38" y="0"/>
                    <a:pt x="31" y="0"/>
                  </a:cubicBezTo>
                  <a:cubicBezTo>
                    <a:pt x="0" y="0"/>
                    <a:pt x="0" y="0"/>
                    <a:pt x="0" y="0"/>
                  </a:cubicBez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37273" name="Freeform 142"/>
            <p:cNvSpPr>
              <a:spLocks noEditPoints="1"/>
            </p:cNvSpPr>
            <p:nvPr/>
          </p:nvSpPr>
          <p:spPr>
            <a:xfrm>
              <a:off x="104775" y="469900"/>
              <a:ext cx="785813" cy="87312"/>
            </a:xfrm>
            <a:custGeom>
              <a:avLst/>
              <a:gdLst/>
              <a:ahLst/>
              <a:cxnLst>
                <a:cxn ang="0">
                  <a:pos x="180" y="31"/>
                </a:cxn>
                <a:cxn ang="0">
                  <a:pos x="124" y="0"/>
                </a:cxn>
                <a:cxn ang="0">
                  <a:pos x="139" y="3"/>
                </a:cxn>
                <a:cxn ang="0">
                  <a:pos x="122" y="3"/>
                </a:cxn>
                <a:cxn ang="0">
                  <a:pos x="189" y="0"/>
                </a:cxn>
                <a:cxn ang="0">
                  <a:pos x="204" y="3"/>
                </a:cxn>
                <a:cxn ang="0">
                  <a:pos x="187" y="3"/>
                </a:cxn>
                <a:cxn ang="0">
                  <a:pos x="0" y="27"/>
                </a:cxn>
                <a:cxn ang="0">
                  <a:pos x="0" y="31"/>
                </a:cxn>
                <a:cxn ang="0">
                  <a:pos x="280" y="27"/>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2" y="29"/>
                </a:cxn>
                <a:cxn ang="0">
                  <a:pos x="242" y="29"/>
                </a:cxn>
                <a:cxn ang="0">
                  <a:pos x="242" y="29"/>
                </a:cxn>
                <a:cxn ang="0">
                  <a:pos x="242" y="29"/>
                </a:cxn>
                <a:cxn ang="0">
                  <a:pos x="242" y="29"/>
                </a:cxn>
                <a:cxn ang="0">
                  <a:pos x="242" y="29"/>
                </a:cxn>
                <a:cxn ang="0">
                  <a:pos x="242" y="29"/>
                </a:cxn>
                <a:cxn ang="0">
                  <a:pos x="242" y="29"/>
                </a:cxn>
                <a:cxn ang="0">
                  <a:pos x="242" y="29"/>
                </a:cxn>
                <a:cxn ang="0">
                  <a:pos x="242" y="29"/>
                </a:cxn>
                <a:cxn ang="0">
                  <a:pos x="242" y="30"/>
                </a:cxn>
                <a:cxn ang="0">
                  <a:pos x="242" y="30"/>
                </a:cxn>
                <a:cxn ang="0">
                  <a:pos x="242" y="30"/>
                </a:cxn>
                <a:cxn ang="0">
                  <a:pos x="242" y="30"/>
                </a:cxn>
                <a:cxn ang="0">
                  <a:pos x="242" y="30"/>
                </a:cxn>
                <a:cxn ang="0">
                  <a:pos x="242" y="30"/>
                </a:cxn>
                <a:cxn ang="0">
                  <a:pos x="242" y="30"/>
                </a:cxn>
                <a:cxn ang="0">
                  <a:pos x="242" y="31"/>
                </a:cxn>
                <a:cxn ang="0">
                  <a:pos x="242" y="31"/>
                </a:cxn>
                <a:cxn ang="0">
                  <a:pos x="243" y="31"/>
                </a:cxn>
                <a:cxn ang="0">
                  <a:pos x="279" y="31"/>
                </a:cxn>
              </a:cxnLst>
              <a:rect l="0" t="0" r="0" b="0"/>
              <a:pathLst>
                <a:path w="280" h="31">
                  <a:moveTo>
                    <a:pt x="93" y="27"/>
                  </a:moveTo>
                  <a:cubicBezTo>
                    <a:pt x="182" y="27"/>
                    <a:pt x="182" y="27"/>
                    <a:pt x="182" y="27"/>
                  </a:cubicBezTo>
                  <a:cubicBezTo>
                    <a:pt x="181" y="29"/>
                    <a:pt x="181" y="30"/>
                    <a:pt x="180" y="31"/>
                  </a:cubicBezTo>
                  <a:cubicBezTo>
                    <a:pt x="95" y="31"/>
                    <a:pt x="95" y="31"/>
                    <a:pt x="95" y="31"/>
                  </a:cubicBezTo>
                  <a:cubicBezTo>
                    <a:pt x="94" y="30"/>
                    <a:pt x="94" y="29"/>
                    <a:pt x="93" y="27"/>
                  </a:cubicBezTo>
                  <a:close/>
                  <a:moveTo>
                    <a:pt x="124" y="0"/>
                  </a:moveTo>
                  <a:cubicBezTo>
                    <a:pt x="137" y="0"/>
                    <a:pt x="137" y="0"/>
                    <a:pt x="137" y="0"/>
                  </a:cubicBezTo>
                  <a:cubicBezTo>
                    <a:pt x="138" y="0"/>
                    <a:pt x="139" y="1"/>
                    <a:pt x="139" y="3"/>
                  </a:cubicBezTo>
                  <a:cubicBezTo>
                    <a:pt x="139" y="3"/>
                    <a:pt x="139" y="3"/>
                    <a:pt x="139" y="3"/>
                  </a:cubicBezTo>
                  <a:cubicBezTo>
                    <a:pt x="139" y="4"/>
                    <a:pt x="138" y="5"/>
                    <a:pt x="137" y="5"/>
                  </a:cubicBezTo>
                  <a:cubicBezTo>
                    <a:pt x="124" y="5"/>
                    <a:pt x="124" y="5"/>
                    <a:pt x="124" y="5"/>
                  </a:cubicBezTo>
                  <a:cubicBezTo>
                    <a:pt x="123" y="5"/>
                    <a:pt x="122" y="4"/>
                    <a:pt x="122" y="3"/>
                  </a:cubicBezTo>
                  <a:cubicBezTo>
                    <a:pt x="122" y="3"/>
                    <a:pt x="122" y="3"/>
                    <a:pt x="122" y="3"/>
                  </a:cubicBezTo>
                  <a:cubicBezTo>
                    <a:pt x="122" y="1"/>
                    <a:pt x="123" y="0"/>
                    <a:pt x="124" y="0"/>
                  </a:cubicBezTo>
                  <a:close/>
                  <a:moveTo>
                    <a:pt x="189" y="0"/>
                  </a:moveTo>
                  <a:cubicBezTo>
                    <a:pt x="202" y="0"/>
                    <a:pt x="202" y="0"/>
                    <a:pt x="202" y="0"/>
                  </a:cubicBezTo>
                  <a:cubicBezTo>
                    <a:pt x="203" y="0"/>
                    <a:pt x="204" y="1"/>
                    <a:pt x="204" y="3"/>
                  </a:cubicBezTo>
                  <a:cubicBezTo>
                    <a:pt x="204" y="3"/>
                    <a:pt x="204" y="3"/>
                    <a:pt x="204" y="3"/>
                  </a:cubicBezTo>
                  <a:cubicBezTo>
                    <a:pt x="204" y="4"/>
                    <a:pt x="203" y="5"/>
                    <a:pt x="202" y="5"/>
                  </a:cubicBezTo>
                  <a:cubicBezTo>
                    <a:pt x="189" y="5"/>
                    <a:pt x="189" y="5"/>
                    <a:pt x="189" y="5"/>
                  </a:cubicBezTo>
                  <a:cubicBezTo>
                    <a:pt x="188" y="5"/>
                    <a:pt x="187" y="4"/>
                    <a:pt x="187" y="3"/>
                  </a:cubicBezTo>
                  <a:cubicBezTo>
                    <a:pt x="187" y="3"/>
                    <a:pt x="187" y="3"/>
                    <a:pt x="187" y="3"/>
                  </a:cubicBezTo>
                  <a:cubicBezTo>
                    <a:pt x="187" y="1"/>
                    <a:pt x="188" y="0"/>
                    <a:pt x="189" y="0"/>
                  </a:cubicBezTo>
                  <a:close/>
                  <a:moveTo>
                    <a:pt x="0" y="27"/>
                  </a:moveTo>
                  <a:cubicBezTo>
                    <a:pt x="34" y="27"/>
                    <a:pt x="34" y="27"/>
                    <a:pt x="34" y="27"/>
                  </a:cubicBezTo>
                  <a:cubicBezTo>
                    <a:pt x="33" y="29"/>
                    <a:pt x="33" y="30"/>
                    <a:pt x="32" y="31"/>
                  </a:cubicBezTo>
                  <a:cubicBezTo>
                    <a:pt x="0" y="31"/>
                    <a:pt x="0" y="31"/>
                    <a:pt x="0" y="31"/>
                  </a:cubicBezTo>
                  <a:cubicBezTo>
                    <a:pt x="0" y="27"/>
                    <a:pt x="0" y="27"/>
                    <a:pt x="0" y="27"/>
                  </a:cubicBezTo>
                  <a:close/>
                  <a:moveTo>
                    <a:pt x="279" y="31"/>
                  </a:moveTo>
                  <a:cubicBezTo>
                    <a:pt x="280" y="30"/>
                    <a:pt x="280" y="28"/>
                    <a:pt x="280" y="27"/>
                  </a:cubicBezTo>
                  <a:cubicBezTo>
                    <a:pt x="241" y="27"/>
                    <a:pt x="241" y="27"/>
                    <a:pt x="241" y="27"/>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9"/>
                    <a:pt x="241" y="29"/>
                    <a:pt x="241" y="29"/>
                  </a:cubicBezTo>
                  <a:cubicBezTo>
                    <a:pt x="241" y="29"/>
                    <a:pt x="241" y="29"/>
                    <a:pt x="241"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1"/>
                    <a:pt x="242" y="31"/>
                    <a:pt x="242" y="31"/>
                  </a:cubicBezTo>
                  <a:cubicBezTo>
                    <a:pt x="242" y="31"/>
                    <a:pt x="242" y="31"/>
                    <a:pt x="242" y="31"/>
                  </a:cubicBezTo>
                  <a:cubicBezTo>
                    <a:pt x="242" y="31"/>
                    <a:pt x="242" y="31"/>
                    <a:pt x="242" y="31"/>
                  </a:cubicBezTo>
                  <a:cubicBezTo>
                    <a:pt x="242" y="31"/>
                    <a:pt x="242" y="31"/>
                    <a:pt x="242" y="31"/>
                  </a:cubicBezTo>
                  <a:cubicBezTo>
                    <a:pt x="242" y="31"/>
                    <a:pt x="242" y="31"/>
                    <a:pt x="242" y="31"/>
                  </a:cubicBezTo>
                  <a:cubicBezTo>
                    <a:pt x="243" y="31"/>
                    <a:pt x="243" y="31"/>
                    <a:pt x="243" y="31"/>
                  </a:cubicBezTo>
                  <a:cubicBezTo>
                    <a:pt x="243" y="31"/>
                    <a:pt x="243" y="31"/>
                    <a:pt x="243" y="31"/>
                  </a:cubicBezTo>
                  <a:cubicBezTo>
                    <a:pt x="243" y="31"/>
                    <a:pt x="243" y="31"/>
                    <a:pt x="243" y="31"/>
                  </a:cubicBezTo>
                  <a:cubicBezTo>
                    <a:pt x="243" y="31"/>
                    <a:pt x="243" y="31"/>
                    <a:pt x="243" y="31"/>
                  </a:cubicBezTo>
                  <a:cubicBezTo>
                    <a:pt x="243" y="31"/>
                    <a:pt x="243" y="31"/>
                    <a:pt x="243" y="31"/>
                  </a:cubicBezTo>
                  <a:cubicBezTo>
                    <a:pt x="255" y="31"/>
                    <a:pt x="267" y="31"/>
                    <a:pt x="279" y="31"/>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7274" name="Freeform 143"/>
            <p:cNvSpPr/>
            <p:nvPr/>
          </p:nvSpPr>
          <p:spPr>
            <a:xfrm>
              <a:off x="104775" y="476250"/>
              <a:ext cx="98425" cy="44450"/>
            </a:xfrm>
            <a:custGeom>
              <a:avLst/>
              <a:gdLst/>
              <a:ahLst/>
              <a:cxnLst>
                <a:cxn ang="0">
                  <a:pos x="9" y="0"/>
                </a:cxn>
                <a:cxn ang="0">
                  <a:pos x="0" y="16"/>
                </a:cxn>
                <a:cxn ang="0">
                  <a:pos x="14" y="16"/>
                </a:cxn>
                <a:cxn ang="0">
                  <a:pos x="23" y="0"/>
                </a:cxn>
                <a:cxn ang="0">
                  <a:pos x="9" y="0"/>
                </a:cxn>
              </a:cxnLst>
              <a:rect l="0" t="0" r="0" b="0"/>
              <a:pathLst>
                <a:path w="35" h="16">
                  <a:moveTo>
                    <a:pt x="9" y="0"/>
                  </a:moveTo>
                  <a:cubicBezTo>
                    <a:pt x="5" y="4"/>
                    <a:pt x="2" y="11"/>
                    <a:pt x="0" y="16"/>
                  </a:cubicBezTo>
                  <a:cubicBezTo>
                    <a:pt x="14" y="16"/>
                    <a:pt x="14" y="16"/>
                    <a:pt x="14" y="16"/>
                  </a:cubicBezTo>
                  <a:cubicBezTo>
                    <a:pt x="16" y="16"/>
                    <a:pt x="35" y="0"/>
                    <a:pt x="23" y="0"/>
                  </a:cubicBezTo>
                  <a:cubicBezTo>
                    <a:pt x="9" y="0"/>
                    <a:pt x="9" y="0"/>
                    <a:pt x="9" y="0"/>
                  </a:cubicBezTo>
                  <a:close/>
                </a:path>
              </a:pathLst>
            </a:custGeom>
            <a:solidFill>
              <a:srgbClr val="F1522E"/>
            </a:solidFill>
            <a:ln w="9525">
              <a:noFill/>
            </a:ln>
          </p:spPr>
          <p:txBody>
            <a:bodyPr/>
            <a:lstStyle/>
            <a:p>
              <a:pPr fontAlgn="base"/>
              <a:endParaRPr lang="zh-CN" altLang="en-US" sz="1405" strike="noStrike" noProof="1">
                <a:ea typeface="Arial Unicode MS" panose="020B0604020202020204" charset="-122"/>
              </a:endParaRPr>
            </a:p>
          </p:txBody>
        </p:sp>
        <p:sp>
          <p:nvSpPr>
            <p:cNvPr id="37275" name="Freeform 144"/>
            <p:cNvSpPr/>
            <p:nvPr/>
          </p:nvSpPr>
          <p:spPr>
            <a:xfrm>
              <a:off x="842962" y="463550"/>
              <a:ext cx="33338" cy="50800"/>
            </a:xfrm>
            <a:custGeom>
              <a:avLst/>
              <a:gdLst/>
              <a:ahLst/>
              <a:cxnLst>
                <a:cxn ang="0">
                  <a:pos x="8" y="18"/>
                </a:cxn>
                <a:cxn ang="0">
                  <a:pos x="9" y="17"/>
                </a:cxn>
                <a:cxn ang="0">
                  <a:pos x="7" y="0"/>
                </a:cxn>
                <a:cxn ang="0">
                  <a:pos x="0" y="8"/>
                </a:cxn>
                <a:cxn ang="0">
                  <a:pos x="0" y="16"/>
                </a:cxn>
                <a:cxn ang="0">
                  <a:pos x="2" y="18"/>
                </a:cxn>
                <a:cxn ang="0">
                  <a:pos x="8" y="18"/>
                </a:cxn>
              </a:cxnLst>
              <a:rect l="0" t="0" r="0" b="0"/>
              <a:pathLst>
                <a:path w="12" h="18">
                  <a:moveTo>
                    <a:pt x="8" y="18"/>
                  </a:moveTo>
                  <a:cubicBezTo>
                    <a:pt x="9" y="17"/>
                    <a:pt x="9" y="17"/>
                    <a:pt x="9" y="17"/>
                  </a:cubicBezTo>
                  <a:cubicBezTo>
                    <a:pt x="12" y="13"/>
                    <a:pt x="9" y="5"/>
                    <a:pt x="7" y="0"/>
                  </a:cubicBezTo>
                  <a:cubicBezTo>
                    <a:pt x="3" y="3"/>
                    <a:pt x="0" y="6"/>
                    <a:pt x="0" y="8"/>
                  </a:cubicBezTo>
                  <a:cubicBezTo>
                    <a:pt x="0" y="16"/>
                    <a:pt x="0" y="16"/>
                    <a:pt x="0" y="16"/>
                  </a:cubicBezTo>
                  <a:cubicBezTo>
                    <a:pt x="0" y="17"/>
                    <a:pt x="1" y="18"/>
                    <a:pt x="2" y="18"/>
                  </a:cubicBezTo>
                  <a:cubicBezTo>
                    <a:pt x="8" y="18"/>
                    <a:pt x="8" y="18"/>
                    <a:pt x="8" y="18"/>
                  </a:cubicBezTo>
                  <a:close/>
                </a:path>
              </a:pathLst>
            </a:custGeom>
            <a:solidFill>
              <a:srgbClr val="F1522E"/>
            </a:solidFill>
            <a:ln w="9525">
              <a:noFill/>
            </a:ln>
          </p:spPr>
          <p:txBody>
            <a:bodyPr/>
            <a:lstStyle/>
            <a:p>
              <a:pPr fontAlgn="base"/>
              <a:endParaRPr lang="zh-CN" altLang="en-US" sz="1405" strike="noStrike" noProof="1">
                <a:ea typeface="Arial Unicode MS" panose="020B0604020202020204" charset="-122"/>
              </a:endParaRPr>
            </a:p>
          </p:txBody>
        </p:sp>
        <p:sp>
          <p:nvSpPr>
            <p:cNvPr id="37276" name="Freeform 145"/>
            <p:cNvSpPr>
              <a:spLocks noEditPoints="1"/>
            </p:cNvSpPr>
            <p:nvPr/>
          </p:nvSpPr>
          <p:spPr>
            <a:xfrm>
              <a:off x="646112" y="539750"/>
              <a:ext cx="104775" cy="104775"/>
            </a:xfrm>
            <a:custGeom>
              <a:avLst/>
              <a:gdLst/>
              <a:ahLst/>
              <a:cxnLst>
                <a:cxn ang="0">
                  <a:pos x="19" y="14"/>
                </a:cxn>
                <a:cxn ang="0">
                  <a:pos x="19" y="14"/>
                </a:cxn>
                <a:cxn ang="0">
                  <a:pos x="14" y="19"/>
                </a:cxn>
                <a:cxn ang="0">
                  <a:pos x="19" y="23"/>
                </a:cxn>
                <a:cxn ang="0">
                  <a:pos x="23" y="19"/>
                </a:cxn>
                <a:cxn ang="0">
                  <a:pos x="19" y="14"/>
                </a:cxn>
                <a:cxn ang="0">
                  <a:pos x="26" y="34"/>
                </a:cxn>
                <a:cxn ang="0">
                  <a:pos x="26" y="34"/>
                </a:cxn>
                <a:cxn ang="0">
                  <a:pos x="19" y="24"/>
                </a:cxn>
                <a:cxn ang="0">
                  <a:pos x="11" y="34"/>
                </a:cxn>
                <a:cxn ang="0">
                  <a:pos x="19" y="36"/>
                </a:cxn>
                <a:cxn ang="0">
                  <a:pos x="26" y="34"/>
                </a:cxn>
                <a:cxn ang="0">
                  <a:pos x="35" y="17"/>
                </a:cxn>
                <a:cxn ang="0">
                  <a:pos x="35" y="17"/>
                </a:cxn>
                <a:cxn ang="0">
                  <a:pos x="25" y="20"/>
                </a:cxn>
                <a:cxn ang="0">
                  <a:pos x="31" y="29"/>
                </a:cxn>
                <a:cxn ang="0">
                  <a:pos x="35" y="19"/>
                </a:cxn>
                <a:cxn ang="0">
                  <a:pos x="35" y="17"/>
                </a:cxn>
                <a:cxn ang="0">
                  <a:pos x="22" y="3"/>
                </a:cxn>
                <a:cxn ang="0">
                  <a:pos x="22" y="3"/>
                </a:cxn>
                <a:cxn ang="0">
                  <a:pos x="22" y="14"/>
                </a:cxn>
                <a:cxn ang="0">
                  <a:pos x="33" y="10"/>
                </a:cxn>
                <a:cxn ang="0">
                  <a:pos x="22" y="3"/>
                </a:cxn>
                <a:cxn ang="0">
                  <a:pos x="4" y="10"/>
                </a:cxn>
                <a:cxn ang="0">
                  <a:pos x="4" y="10"/>
                </a:cxn>
                <a:cxn ang="0">
                  <a:pos x="15" y="14"/>
                </a:cxn>
                <a:cxn ang="0">
                  <a:pos x="15" y="3"/>
                </a:cxn>
                <a:cxn ang="0">
                  <a:pos x="4" y="10"/>
                </a:cxn>
                <a:cxn ang="0">
                  <a:pos x="6" y="30"/>
                </a:cxn>
                <a:cxn ang="0">
                  <a:pos x="6" y="30"/>
                </a:cxn>
                <a:cxn ang="0">
                  <a:pos x="13" y="20"/>
                </a:cxn>
                <a:cxn ang="0">
                  <a:pos x="2" y="17"/>
                </a:cxn>
                <a:cxn ang="0">
                  <a:pos x="2" y="19"/>
                </a:cxn>
                <a:cxn ang="0">
                  <a:pos x="6" y="30"/>
                </a:cxn>
                <a:cxn ang="0">
                  <a:pos x="19" y="0"/>
                </a:cxn>
                <a:cxn ang="0">
                  <a:pos x="0" y="19"/>
                </a:cxn>
                <a:cxn ang="0">
                  <a:pos x="19" y="37"/>
                </a:cxn>
                <a:cxn ang="0">
                  <a:pos x="37" y="19"/>
                </a:cxn>
                <a:cxn ang="0">
                  <a:pos x="19" y="0"/>
                </a:cxn>
              </a:cxnLst>
              <a:rect l="0" t="0" r="0" b="0"/>
              <a:pathLst>
                <a:path w="37" h="37">
                  <a:moveTo>
                    <a:pt x="19" y="14"/>
                  </a:moveTo>
                  <a:cubicBezTo>
                    <a:pt x="19" y="14"/>
                    <a:pt x="19" y="14"/>
                    <a:pt x="19" y="14"/>
                  </a:cubicBezTo>
                  <a:cubicBezTo>
                    <a:pt x="16" y="14"/>
                    <a:pt x="14" y="16"/>
                    <a:pt x="14" y="19"/>
                  </a:cubicBezTo>
                  <a:cubicBezTo>
                    <a:pt x="14" y="21"/>
                    <a:pt x="16" y="23"/>
                    <a:pt x="19" y="23"/>
                  </a:cubicBezTo>
                  <a:cubicBezTo>
                    <a:pt x="21" y="23"/>
                    <a:pt x="23" y="21"/>
                    <a:pt x="23" y="19"/>
                  </a:cubicBezTo>
                  <a:cubicBezTo>
                    <a:pt x="23" y="16"/>
                    <a:pt x="21" y="14"/>
                    <a:pt x="19" y="14"/>
                  </a:cubicBezTo>
                  <a:close/>
                  <a:moveTo>
                    <a:pt x="26" y="34"/>
                  </a:moveTo>
                  <a:cubicBezTo>
                    <a:pt x="26" y="34"/>
                    <a:pt x="26" y="34"/>
                    <a:pt x="26" y="34"/>
                  </a:cubicBezTo>
                  <a:cubicBezTo>
                    <a:pt x="19" y="24"/>
                    <a:pt x="19" y="24"/>
                    <a:pt x="19" y="24"/>
                  </a:cubicBezTo>
                  <a:cubicBezTo>
                    <a:pt x="11" y="34"/>
                    <a:pt x="11" y="34"/>
                    <a:pt x="11" y="34"/>
                  </a:cubicBezTo>
                  <a:cubicBezTo>
                    <a:pt x="14" y="35"/>
                    <a:pt x="16" y="36"/>
                    <a:pt x="19" y="36"/>
                  </a:cubicBezTo>
                  <a:cubicBezTo>
                    <a:pt x="21" y="36"/>
                    <a:pt x="24" y="35"/>
                    <a:pt x="26" y="34"/>
                  </a:cubicBezTo>
                  <a:close/>
                  <a:moveTo>
                    <a:pt x="35" y="17"/>
                  </a:moveTo>
                  <a:cubicBezTo>
                    <a:pt x="35" y="17"/>
                    <a:pt x="35" y="17"/>
                    <a:pt x="35" y="17"/>
                  </a:cubicBezTo>
                  <a:cubicBezTo>
                    <a:pt x="25" y="20"/>
                    <a:pt x="25" y="20"/>
                    <a:pt x="25" y="20"/>
                  </a:cubicBezTo>
                  <a:cubicBezTo>
                    <a:pt x="31" y="29"/>
                    <a:pt x="31" y="29"/>
                    <a:pt x="31" y="29"/>
                  </a:cubicBezTo>
                  <a:cubicBezTo>
                    <a:pt x="34" y="27"/>
                    <a:pt x="35" y="23"/>
                    <a:pt x="35" y="19"/>
                  </a:cubicBezTo>
                  <a:cubicBezTo>
                    <a:pt x="35" y="18"/>
                    <a:pt x="35" y="18"/>
                    <a:pt x="35" y="17"/>
                  </a:cubicBezTo>
                  <a:close/>
                  <a:moveTo>
                    <a:pt x="22" y="3"/>
                  </a:moveTo>
                  <a:cubicBezTo>
                    <a:pt x="22" y="3"/>
                    <a:pt x="22" y="3"/>
                    <a:pt x="22" y="3"/>
                  </a:cubicBezTo>
                  <a:cubicBezTo>
                    <a:pt x="22" y="14"/>
                    <a:pt x="22" y="14"/>
                    <a:pt x="22" y="14"/>
                  </a:cubicBezTo>
                  <a:cubicBezTo>
                    <a:pt x="33" y="10"/>
                    <a:pt x="33" y="10"/>
                    <a:pt x="33" y="10"/>
                  </a:cubicBezTo>
                  <a:cubicBezTo>
                    <a:pt x="30" y="6"/>
                    <a:pt x="27" y="4"/>
                    <a:pt x="22" y="3"/>
                  </a:cubicBezTo>
                  <a:close/>
                  <a:moveTo>
                    <a:pt x="4" y="10"/>
                  </a:moveTo>
                  <a:cubicBezTo>
                    <a:pt x="4" y="10"/>
                    <a:pt x="4" y="10"/>
                    <a:pt x="4" y="10"/>
                  </a:cubicBezTo>
                  <a:cubicBezTo>
                    <a:pt x="15" y="14"/>
                    <a:pt x="15" y="14"/>
                    <a:pt x="15" y="14"/>
                  </a:cubicBezTo>
                  <a:cubicBezTo>
                    <a:pt x="15" y="3"/>
                    <a:pt x="15" y="3"/>
                    <a:pt x="15" y="3"/>
                  </a:cubicBezTo>
                  <a:cubicBezTo>
                    <a:pt x="10" y="4"/>
                    <a:pt x="7" y="6"/>
                    <a:pt x="4" y="10"/>
                  </a:cubicBezTo>
                  <a:close/>
                  <a:moveTo>
                    <a:pt x="6" y="30"/>
                  </a:moveTo>
                  <a:cubicBezTo>
                    <a:pt x="6" y="30"/>
                    <a:pt x="6" y="30"/>
                    <a:pt x="6" y="30"/>
                  </a:cubicBezTo>
                  <a:cubicBezTo>
                    <a:pt x="13" y="20"/>
                    <a:pt x="13" y="20"/>
                    <a:pt x="13" y="20"/>
                  </a:cubicBezTo>
                  <a:cubicBezTo>
                    <a:pt x="2" y="17"/>
                    <a:pt x="2" y="17"/>
                    <a:pt x="2" y="17"/>
                  </a:cubicBezTo>
                  <a:cubicBezTo>
                    <a:pt x="2" y="18"/>
                    <a:pt x="2" y="18"/>
                    <a:pt x="2" y="19"/>
                  </a:cubicBezTo>
                  <a:cubicBezTo>
                    <a:pt x="2" y="23"/>
                    <a:pt x="3" y="27"/>
                    <a:pt x="6" y="30"/>
                  </a:cubicBezTo>
                  <a:close/>
                  <a:moveTo>
                    <a:pt x="19" y="0"/>
                  </a:moveTo>
                  <a:cubicBezTo>
                    <a:pt x="8" y="0"/>
                    <a:pt x="0" y="9"/>
                    <a:pt x="0" y="19"/>
                  </a:cubicBezTo>
                  <a:cubicBezTo>
                    <a:pt x="0" y="29"/>
                    <a:pt x="8" y="37"/>
                    <a:pt x="19" y="37"/>
                  </a:cubicBezTo>
                  <a:cubicBezTo>
                    <a:pt x="29" y="37"/>
                    <a:pt x="37" y="29"/>
                    <a:pt x="37" y="19"/>
                  </a:cubicBezTo>
                  <a:cubicBezTo>
                    <a:pt x="37" y="9"/>
                    <a:pt x="29" y="0"/>
                    <a:pt x="19"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7277" name="Freeform 146"/>
            <p:cNvSpPr>
              <a:spLocks noEditPoints="1"/>
            </p:cNvSpPr>
            <p:nvPr/>
          </p:nvSpPr>
          <p:spPr>
            <a:xfrm>
              <a:off x="230187" y="539750"/>
              <a:ext cx="104775" cy="104775"/>
            </a:xfrm>
            <a:custGeom>
              <a:avLst/>
              <a:gdLst/>
              <a:ahLst/>
              <a:cxnLst>
                <a:cxn ang="0">
                  <a:pos x="18" y="14"/>
                </a:cxn>
                <a:cxn ang="0">
                  <a:pos x="18" y="14"/>
                </a:cxn>
                <a:cxn ang="0">
                  <a:pos x="14" y="19"/>
                </a:cxn>
                <a:cxn ang="0">
                  <a:pos x="18" y="23"/>
                </a:cxn>
                <a:cxn ang="0">
                  <a:pos x="23" y="19"/>
                </a:cxn>
                <a:cxn ang="0">
                  <a:pos x="18" y="14"/>
                </a:cxn>
                <a:cxn ang="0">
                  <a:pos x="26" y="34"/>
                </a:cxn>
                <a:cxn ang="0">
                  <a:pos x="26" y="34"/>
                </a:cxn>
                <a:cxn ang="0">
                  <a:pos x="19" y="24"/>
                </a:cxn>
                <a:cxn ang="0">
                  <a:pos x="11" y="34"/>
                </a:cxn>
                <a:cxn ang="0">
                  <a:pos x="18" y="36"/>
                </a:cxn>
                <a:cxn ang="0">
                  <a:pos x="26" y="34"/>
                </a:cxn>
                <a:cxn ang="0">
                  <a:pos x="35" y="17"/>
                </a:cxn>
                <a:cxn ang="0">
                  <a:pos x="35" y="17"/>
                </a:cxn>
                <a:cxn ang="0">
                  <a:pos x="24" y="20"/>
                </a:cxn>
                <a:cxn ang="0">
                  <a:pos x="31" y="29"/>
                </a:cxn>
                <a:cxn ang="0">
                  <a:pos x="35" y="19"/>
                </a:cxn>
                <a:cxn ang="0">
                  <a:pos x="35" y="17"/>
                </a:cxn>
                <a:cxn ang="0">
                  <a:pos x="22" y="3"/>
                </a:cxn>
                <a:cxn ang="0">
                  <a:pos x="22" y="3"/>
                </a:cxn>
                <a:cxn ang="0">
                  <a:pos x="22" y="14"/>
                </a:cxn>
                <a:cxn ang="0">
                  <a:pos x="33" y="10"/>
                </a:cxn>
                <a:cxn ang="0">
                  <a:pos x="22" y="3"/>
                </a:cxn>
                <a:cxn ang="0">
                  <a:pos x="4" y="10"/>
                </a:cxn>
                <a:cxn ang="0">
                  <a:pos x="4" y="10"/>
                </a:cxn>
                <a:cxn ang="0">
                  <a:pos x="15" y="14"/>
                </a:cxn>
                <a:cxn ang="0">
                  <a:pos x="15" y="3"/>
                </a:cxn>
                <a:cxn ang="0">
                  <a:pos x="4" y="10"/>
                </a:cxn>
                <a:cxn ang="0">
                  <a:pos x="6" y="30"/>
                </a:cxn>
                <a:cxn ang="0">
                  <a:pos x="6" y="30"/>
                </a:cxn>
                <a:cxn ang="0">
                  <a:pos x="13" y="20"/>
                </a:cxn>
                <a:cxn ang="0">
                  <a:pos x="2" y="17"/>
                </a:cxn>
                <a:cxn ang="0">
                  <a:pos x="2" y="19"/>
                </a:cxn>
                <a:cxn ang="0">
                  <a:pos x="6" y="30"/>
                </a:cxn>
                <a:cxn ang="0">
                  <a:pos x="18" y="0"/>
                </a:cxn>
                <a:cxn ang="0">
                  <a:pos x="0" y="19"/>
                </a:cxn>
                <a:cxn ang="0">
                  <a:pos x="18" y="37"/>
                </a:cxn>
                <a:cxn ang="0">
                  <a:pos x="37" y="19"/>
                </a:cxn>
                <a:cxn ang="0">
                  <a:pos x="18" y="0"/>
                </a:cxn>
              </a:cxnLst>
              <a:rect l="0" t="0" r="0" b="0"/>
              <a:pathLst>
                <a:path w="37" h="37">
                  <a:moveTo>
                    <a:pt x="18" y="14"/>
                  </a:moveTo>
                  <a:cubicBezTo>
                    <a:pt x="18" y="14"/>
                    <a:pt x="18" y="14"/>
                    <a:pt x="18" y="14"/>
                  </a:cubicBezTo>
                  <a:cubicBezTo>
                    <a:pt x="16" y="14"/>
                    <a:pt x="14" y="16"/>
                    <a:pt x="14" y="19"/>
                  </a:cubicBezTo>
                  <a:cubicBezTo>
                    <a:pt x="14" y="21"/>
                    <a:pt x="16" y="23"/>
                    <a:pt x="18" y="23"/>
                  </a:cubicBezTo>
                  <a:cubicBezTo>
                    <a:pt x="21" y="23"/>
                    <a:pt x="23" y="21"/>
                    <a:pt x="23" y="19"/>
                  </a:cubicBezTo>
                  <a:cubicBezTo>
                    <a:pt x="23" y="16"/>
                    <a:pt x="21" y="14"/>
                    <a:pt x="18" y="14"/>
                  </a:cubicBezTo>
                  <a:close/>
                  <a:moveTo>
                    <a:pt x="26" y="34"/>
                  </a:moveTo>
                  <a:cubicBezTo>
                    <a:pt x="26" y="34"/>
                    <a:pt x="26" y="34"/>
                    <a:pt x="26" y="34"/>
                  </a:cubicBezTo>
                  <a:cubicBezTo>
                    <a:pt x="19" y="24"/>
                    <a:pt x="19" y="24"/>
                    <a:pt x="19" y="24"/>
                  </a:cubicBezTo>
                  <a:cubicBezTo>
                    <a:pt x="11" y="34"/>
                    <a:pt x="11" y="34"/>
                    <a:pt x="11" y="34"/>
                  </a:cubicBezTo>
                  <a:cubicBezTo>
                    <a:pt x="13" y="35"/>
                    <a:pt x="16" y="36"/>
                    <a:pt x="18" y="36"/>
                  </a:cubicBezTo>
                  <a:cubicBezTo>
                    <a:pt x="21" y="36"/>
                    <a:pt x="24" y="35"/>
                    <a:pt x="26" y="34"/>
                  </a:cubicBezTo>
                  <a:close/>
                  <a:moveTo>
                    <a:pt x="35" y="17"/>
                  </a:moveTo>
                  <a:cubicBezTo>
                    <a:pt x="35" y="17"/>
                    <a:pt x="35" y="17"/>
                    <a:pt x="35" y="17"/>
                  </a:cubicBezTo>
                  <a:cubicBezTo>
                    <a:pt x="24" y="20"/>
                    <a:pt x="24" y="20"/>
                    <a:pt x="24" y="20"/>
                  </a:cubicBezTo>
                  <a:cubicBezTo>
                    <a:pt x="31" y="29"/>
                    <a:pt x="31" y="29"/>
                    <a:pt x="31" y="29"/>
                  </a:cubicBezTo>
                  <a:cubicBezTo>
                    <a:pt x="34" y="27"/>
                    <a:pt x="35" y="23"/>
                    <a:pt x="35" y="19"/>
                  </a:cubicBezTo>
                  <a:cubicBezTo>
                    <a:pt x="35" y="18"/>
                    <a:pt x="35" y="18"/>
                    <a:pt x="35" y="17"/>
                  </a:cubicBezTo>
                  <a:close/>
                  <a:moveTo>
                    <a:pt x="22" y="3"/>
                  </a:moveTo>
                  <a:cubicBezTo>
                    <a:pt x="22" y="3"/>
                    <a:pt x="22" y="3"/>
                    <a:pt x="22" y="3"/>
                  </a:cubicBezTo>
                  <a:cubicBezTo>
                    <a:pt x="22" y="14"/>
                    <a:pt x="22" y="14"/>
                    <a:pt x="22" y="14"/>
                  </a:cubicBezTo>
                  <a:cubicBezTo>
                    <a:pt x="33" y="10"/>
                    <a:pt x="33" y="10"/>
                    <a:pt x="33" y="10"/>
                  </a:cubicBezTo>
                  <a:cubicBezTo>
                    <a:pt x="30" y="6"/>
                    <a:pt x="27" y="4"/>
                    <a:pt x="22" y="3"/>
                  </a:cubicBezTo>
                  <a:close/>
                  <a:moveTo>
                    <a:pt x="4" y="10"/>
                  </a:moveTo>
                  <a:cubicBezTo>
                    <a:pt x="4" y="10"/>
                    <a:pt x="4" y="10"/>
                    <a:pt x="4" y="10"/>
                  </a:cubicBezTo>
                  <a:cubicBezTo>
                    <a:pt x="15" y="14"/>
                    <a:pt x="15" y="14"/>
                    <a:pt x="15" y="14"/>
                  </a:cubicBezTo>
                  <a:cubicBezTo>
                    <a:pt x="15" y="3"/>
                    <a:pt x="15" y="3"/>
                    <a:pt x="15" y="3"/>
                  </a:cubicBezTo>
                  <a:cubicBezTo>
                    <a:pt x="10" y="4"/>
                    <a:pt x="7" y="6"/>
                    <a:pt x="4" y="10"/>
                  </a:cubicBezTo>
                  <a:close/>
                  <a:moveTo>
                    <a:pt x="6" y="30"/>
                  </a:moveTo>
                  <a:cubicBezTo>
                    <a:pt x="6" y="30"/>
                    <a:pt x="6" y="30"/>
                    <a:pt x="6" y="30"/>
                  </a:cubicBezTo>
                  <a:cubicBezTo>
                    <a:pt x="13" y="20"/>
                    <a:pt x="13" y="20"/>
                    <a:pt x="13" y="20"/>
                  </a:cubicBezTo>
                  <a:cubicBezTo>
                    <a:pt x="2" y="17"/>
                    <a:pt x="2" y="17"/>
                    <a:pt x="2" y="17"/>
                  </a:cubicBezTo>
                  <a:cubicBezTo>
                    <a:pt x="2" y="18"/>
                    <a:pt x="2" y="18"/>
                    <a:pt x="2" y="19"/>
                  </a:cubicBezTo>
                  <a:cubicBezTo>
                    <a:pt x="2" y="23"/>
                    <a:pt x="3" y="27"/>
                    <a:pt x="6" y="30"/>
                  </a:cubicBezTo>
                  <a:close/>
                  <a:moveTo>
                    <a:pt x="18" y="0"/>
                  </a:moveTo>
                  <a:cubicBezTo>
                    <a:pt x="8" y="0"/>
                    <a:pt x="0" y="9"/>
                    <a:pt x="0" y="19"/>
                  </a:cubicBezTo>
                  <a:cubicBezTo>
                    <a:pt x="0" y="29"/>
                    <a:pt x="8" y="37"/>
                    <a:pt x="18" y="37"/>
                  </a:cubicBezTo>
                  <a:cubicBezTo>
                    <a:pt x="29" y="37"/>
                    <a:pt x="37" y="29"/>
                    <a:pt x="37" y="19"/>
                  </a:cubicBezTo>
                  <a:cubicBezTo>
                    <a:pt x="37" y="9"/>
                    <a:pt x="29" y="0"/>
                    <a:pt x="18"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grpSp>
      <p:grpSp>
        <p:nvGrpSpPr>
          <p:cNvPr id="317911" name="组合 7639"/>
          <p:cNvGrpSpPr/>
          <p:nvPr/>
        </p:nvGrpSpPr>
        <p:grpSpPr>
          <a:xfrm>
            <a:off x="3540125" y="4170363"/>
            <a:ext cx="328613" cy="339725"/>
            <a:chOff x="0" y="0"/>
            <a:chExt cx="1570" cy="1570"/>
          </a:xfrm>
        </p:grpSpPr>
        <p:sp>
          <p:nvSpPr>
            <p:cNvPr id="39385" name="Oval 51"/>
            <p:cNvSpPr/>
            <p:nvPr/>
          </p:nvSpPr>
          <p:spPr>
            <a:xfrm>
              <a:off x="0" y="0"/>
              <a:ext cx="1570" cy="1570"/>
            </a:xfrm>
            <a:prstGeom prst="ellipse">
              <a:avLst/>
            </a:prstGeom>
            <a:solidFill>
              <a:srgbClr val="3F6373"/>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338" name="Freeform 193"/>
            <p:cNvSpPr/>
            <p:nvPr/>
          </p:nvSpPr>
          <p:spPr>
            <a:xfrm>
              <a:off x="455" y="125"/>
              <a:ext cx="1115" cy="1445"/>
            </a:xfrm>
            <a:custGeom>
              <a:avLst/>
              <a:gdLst/>
              <a:ahLst/>
              <a:cxnLst>
                <a:cxn ang="0">
                  <a:pos x="11" y="288"/>
                </a:cxn>
                <a:cxn ang="0">
                  <a:pos x="6" y="279"/>
                </a:cxn>
                <a:cxn ang="0">
                  <a:pos x="5" y="270"/>
                </a:cxn>
                <a:cxn ang="0">
                  <a:pos x="7" y="263"/>
                </a:cxn>
                <a:cxn ang="0">
                  <a:pos x="9" y="258"/>
                </a:cxn>
                <a:cxn ang="0">
                  <a:pos x="14" y="253"/>
                </a:cxn>
                <a:cxn ang="0">
                  <a:pos x="19" y="88"/>
                </a:cxn>
                <a:cxn ang="0">
                  <a:pos x="18" y="80"/>
                </a:cxn>
                <a:cxn ang="0">
                  <a:pos x="17" y="73"/>
                </a:cxn>
                <a:cxn ang="0">
                  <a:pos x="15" y="66"/>
                </a:cxn>
                <a:cxn ang="0">
                  <a:pos x="11" y="58"/>
                </a:cxn>
                <a:cxn ang="0">
                  <a:pos x="8" y="54"/>
                </a:cxn>
                <a:cxn ang="0">
                  <a:pos x="6" y="52"/>
                </a:cxn>
                <a:cxn ang="0">
                  <a:pos x="4" y="48"/>
                </a:cxn>
                <a:cxn ang="0">
                  <a:pos x="1" y="43"/>
                </a:cxn>
                <a:cxn ang="0">
                  <a:pos x="0" y="38"/>
                </a:cxn>
                <a:cxn ang="0">
                  <a:pos x="0" y="31"/>
                </a:cxn>
                <a:cxn ang="0">
                  <a:pos x="1" y="24"/>
                </a:cxn>
                <a:cxn ang="0">
                  <a:pos x="3" y="18"/>
                </a:cxn>
                <a:cxn ang="0">
                  <a:pos x="5" y="13"/>
                </a:cxn>
                <a:cxn ang="0">
                  <a:pos x="9" y="10"/>
                </a:cxn>
                <a:cxn ang="0">
                  <a:pos x="33" y="33"/>
                </a:cxn>
                <a:cxn ang="0">
                  <a:pos x="36" y="32"/>
                </a:cxn>
                <a:cxn ang="0">
                  <a:pos x="39" y="30"/>
                </a:cxn>
                <a:cxn ang="0">
                  <a:pos x="41" y="27"/>
                </a:cxn>
                <a:cxn ang="0">
                  <a:pos x="42" y="25"/>
                </a:cxn>
                <a:cxn ang="0">
                  <a:pos x="42" y="16"/>
                </a:cxn>
                <a:cxn ang="0">
                  <a:pos x="41" y="11"/>
                </a:cxn>
                <a:cxn ang="0">
                  <a:pos x="40" y="8"/>
                </a:cxn>
                <a:cxn ang="0">
                  <a:pos x="39" y="4"/>
                </a:cxn>
                <a:cxn ang="0">
                  <a:pos x="39" y="0"/>
                </a:cxn>
                <a:cxn ang="0">
                  <a:pos x="41" y="0"/>
                </a:cxn>
                <a:cxn ang="0">
                  <a:pos x="45" y="2"/>
                </a:cxn>
                <a:cxn ang="0">
                  <a:pos x="50" y="5"/>
                </a:cxn>
                <a:cxn ang="0">
                  <a:pos x="80" y="36"/>
                </a:cxn>
                <a:cxn ang="0">
                  <a:pos x="80" y="34"/>
                </a:cxn>
                <a:cxn ang="0">
                  <a:pos x="80" y="31"/>
                </a:cxn>
                <a:cxn ang="0">
                  <a:pos x="81" y="29"/>
                </a:cxn>
                <a:cxn ang="0">
                  <a:pos x="81" y="28"/>
                </a:cxn>
                <a:cxn ang="0">
                  <a:pos x="81" y="26"/>
                </a:cxn>
                <a:cxn ang="0">
                  <a:pos x="82" y="23"/>
                </a:cxn>
                <a:cxn ang="0">
                  <a:pos x="82" y="21"/>
                </a:cxn>
                <a:cxn ang="0">
                  <a:pos x="83" y="18"/>
                </a:cxn>
                <a:cxn ang="0">
                  <a:pos x="84" y="17"/>
                </a:cxn>
                <a:cxn ang="0">
                  <a:pos x="85" y="15"/>
                </a:cxn>
                <a:cxn ang="0">
                  <a:pos x="88" y="11"/>
                </a:cxn>
                <a:cxn ang="0">
                  <a:pos x="91" y="10"/>
                </a:cxn>
                <a:cxn ang="0">
                  <a:pos x="123" y="22"/>
                </a:cxn>
                <a:cxn ang="0">
                  <a:pos x="122" y="15"/>
                </a:cxn>
                <a:cxn ang="0">
                  <a:pos x="121" y="10"/>
                </a:cxn>
                <a:cxn ang="0">
                  <a:pos x="121" y="8"/>
                </a:cxn>
                <a:cxn ang="0">
                  <a:pos x="119" y="3"/>
                </a:cxn>
                <a:cxn ang="0">
                  <a:pos x="120" y="0"/>
                </a:cxn>
                <a:cxn ang="0">
                  <a:pos x="123" y="0"/>
                </a:cxn>
                <a:cxn ang="0">
                  <a:pos x="127" y="3"/>
                </a:cxn>
                <a:cxn ang="0">
                  <a:pos x="131" y="6"/>
                </a:cxn>
                <a:cxn ang="0">
                  <a:pos x="133" y="8"/>
                </a:cxn>
                <a:cxn ang="0">
                  <a:pos x="134" y="9"/>
                </a:cxn>
                <a:cxn ang="0">
                  <a:pos x="74" y="327"/>
                </a:cxn>
              </a:cxnLst>
              <a:rect l="0" t="0" r="0" b="0"/>
              <a:pathLst>
                <a:path w="252" h="327">
                  <a:moveTo>
                    <a:pt x="48" y="325"/>
                  </a:moveTo>
                  <a:cubicBezTo>
                    <a:pt x="14" y="291"/>
                    <a:pt x="14" y="291"/>
                    <a:pt x="14" y="291"/>
                  </a:cubicBezTo>
                  <a:cubicBezTo>
                    <a:pt x="14" y="291"/>
                    <a:pt x="13" y="290"/>
                    <a:pt x="13" y="289"/>
                  </a:cubicBezTo>
                  <a:cubicBezTo>
                    <a:pt x="12" y="289"/>
                    <a:pt x="11" y="288"/>
                    <a:pt x="11" y="288"/>
                  </a:cubicBezTo>
                  <a:cubicBezTo>
                    <a:pt x="10" y="287"/>
                    <a:pt x="10" y="286"/>
                    <a:pt x="9" y="286"/>
                  </a:cubicBezTo>
                  <a:cubicBezTo>
                    <a:pt x="9" y="285"/>
                    <a:pt x="9" y="284"/>
                    <a:pt x="8" y="283"/>
                  </a:cubicBezTo>
                  <a:cubicBezTo>
                    <a:pt x="8" y="283"/>
                    <a:pt x="7" y="282"/>
                    <a:pt x="7" y="281"/>
                  </a:cubicBezTo>
                  <a:cubicBezTo>
                    <a:pt x="7" y="281"/>
                    <a:pt x="7" y="280"/>
                    <a:pt x="6" y="279"/>
                  </a:cubicBezTo>
                  <a:cubicBezTo>
                    <a:pt x="6" y="278"/>
                    <a:pt x="6" y="278"/>
                    <a:pt x="6" y="277"/>
                  </a:cubicBezTo>
                  <a:cubicBezTo>
                    <a:pt x="6" y="276"/>
                    <a:pt x="5" y="275"/>
                    <a:pt x="5" y="275"/>
                  </a:cubicBezTo>
                  <a:cubicBezTo>
                    <a:pt x="5" y="274"/>
                    <a:pt x="5" y="273"/>
                    <a:pt x="5" y="272"/>
                  </a:cubicBezTo>
                  <a:cubicBezTo>
                    <a:pt x="5" y="272"/>
                    <a:pt x="5" y="271"/>
                    <a:pt x="5" y="270"/>
                  </a:cubicBezTo>
                  <a:cubicBezTo>
                    <a:pt x="5" y="270"/>
                    <a:pt x="5" y="269"/>
                    <a:pt x="5" y="268"/>
                  </a:cubicBezTo>
                  <a:cubicBezTo>
                    <a:pt x="5" y="268"/>
                    <a:pt x="6" y="267"/>
                    <a:pt x="6" y="266"/>
                  </a:cubicBezTo>
                  <a:cubicBezTo>
                    <a:pt x="6" y="266"/>
                    <a:pt x="6" y="265"/>
                    <a:pt x="6" y="265"/>
                  </a:cubicBezTo>
                  <a:cubicBezTo>
                    <a:pt x="6" y="264"/>
                    <a:pt x="6" y="264"/>
                    <a:pt x="7" y="263"/>
                  </a:cubicBezTo>
                  <a:cubicBezTo>
                    <a:pt x="7" y="263"/>
                    <a:pt x="7" y="262"/>
                    <a:pt x="7" y="262"/>
                  </a:cubicBezTo>
                  <a:cubicBezTo>
                    <a:pt x="7" y="261"/>
                    <a:pt x="8" y="261"/>
                    <a:pt x="8" y="260"/>
                  </a:cubicBezTo>
                  <a:cubicBezTo>
                    <a:pt x="8" y="260"/>
                    <a:pt x="8" y="259"/>
                    <a:pt x="9" y="259"/>
                  </a:cubicBezTo>
                  <a:cubicBezTo>
                    <a:pt x="9" y="258"/>
                    <a:pt x="9" y="258"/>
                    <a:pt x="9" y="258"/>
                  </a:cubicBezTo>
                  <a:cubicBezTo>
                    <a:pt x="10" y="257"/>
                    <a:pt x="10" y="257"/>
                    <a:pt x="10" y="256"/>
                  </a:cubicBezTo>
                  <a:cubicBezTo>
                    <a:pt x="11" y="256"/>
                    <a:pt x="11" y="256"/>
                    <a:pt x="11" y="255"/>
                  </a:cubicBezTo>
                  <a:cubicBezTo>
                    <a:pt x="12" y="255"/>
                    <a:pt x="12" y="255"/>
                    <a:pt x="12" y="254"/>
                  </a:cubicBezTo>
                  <a:cubicBezTo>
                    <a:pt x="13" y="254"/>
                    <a:pt x="13" y="254"/>
                    <a:pt x="14" y="253"/>
                  </a:cubicBezTo>
                  <a:cubicBezTo>
                    <a:pt x="14" y="253"/>
                    <a:pt x="14" y="253"/>
                    <a:pt x="15" y="252"/>
                  </a:cubicBezTo>
                  <a:cubicBezTo>
                    <a:pt x="15" y="252"/>
                    <a:pt x="16" y="252"/>
                    <a:pt x="16" y="252"/>
                  </a:cubicBezTo>
                  <a:cubicBezTo>
                    <a:pt x="17" y="251"/>
                    <a:pt x="17" y="251"/>
                    <a:pt x="18" y="251"/>
                  </a:cubicBezTo>
                  <a:cubicBezTo>
                    <a:pt x="19" y="88"/>
                    <a:pt x="19" y="88"/>
                    <a:pt x="19" y="88"/>
                  </a:cubicBezTo>
                  <a:cubicBezTo>
                    <a:pt x="19" y="86"/>
                    <a:pt x="19" y="86"/>
                    <a:pt x="19" y="86"/>
                  </a:cubicBezTo>
                  <a:cubicBezTo>
                    <a:pt x="18" y="84"/>
                    <a:pt x="18" y="84"/>
                    <a:pt x="18" y="84"/>
                  </a:cubicBezTo>
                  <a:cubicBezTo>
                    <a:pt x="18" y="82"/>
                    <a:pt x="18" y="82"/>
                    <a:pt x="18" y="82"/>
                  </a:cubicBezTo>
                  <a:cubicBezTo>
                    <a:pt x="18" y="80"/>
                    <a:pt x="18" y="80"/>
                    <a:pt x="18" y="80"/>
                  </a:cubicBezTo>
                  <a:cubicBezTo>
                    <a:pt x="18" y="78"/>
                    <a:pt x="18" y="78"/>
                    <a:pt x="18" y="78"/>
                  </a:cubicBezTo>
                  <a:cubicBezTo>
                    <a:pt x="18" y="76"/>
                    <a:pt x="18" y="76"/>
                    <a:pt x="18" y="76"/>
                  </a:cubicBezTo>
                  <a:cubicBezTo>
                    <a:pt x="17" y="74"/>
                    <a:pt x="17" y="74"/>
                    <a:pt x="17" y="74"/>
                  </a:cubicBezTo>
                  <a:cubicBezTo>
                    <a:pt x="17" y="73"/>
                    <a:pt x="17" y="73"/>
                    <a:pt x="17" y="73"/>
                  </a:cubicBezTo>
                  <a:cubicBezTo>
                    <a:pt x="17" y="71"/>
                    <a:pt x="17" y="71"/>
                    <a:pt x="17" y="71"/>
                  </a:cubicBezTo>
                  <a:cubicBezTo>
                    <a:pt x="16" y="69"/>
                    <a:pt x="16" y="69"/>
                    <a:pt x="16" y="69"/>
                  </a:cubicBezTo>
                  <a:cubicBezTo>
                    <a:pt x="16" y="68"/>
                    <a:pt x="16" y="68"/>
                    <a:pt x="16" y="68"/>
                  </a:cubicBezTo>
                  <a:cubicBezTo>
                    <a:pt x="15" y="66"/>
                    <a:pt x="15" y="66"/>
                    <a:pt x="15" y="66"/>
                  </a:cubicBezTo>
                  <a:cubicBezTo>
                    <a:pt x="14" y="64"/>
                    <a:pt x="14" y="64"/>
                    <a:pt x="14" y="64"/>
                  </a:cubicBezTo>
                  <a:cubicBezTo>
                    <a:pt x="13" y="62"/>
                    <a:pt x="13" y="62"/>
                    <a:pt x="13" y="62"/>
                  </a:cubicBezTo>
                  <a:cubicBezTo>
                    <a:pt x="12" y="60"/>
                    <a:pt x="12" y="60"/>
                    <a:pt x="12" y="60"/>
                  </a:cubicBezTo>
                  <a:cubicBezTo>
                    <a:pt x="11" y="58"/>
                    <a:pt x="11" y="58"/>
                    <a:pt x="11" y="58"/>
                  </a:cubicBezTo>
                  <a:cubicBezTo>
                    <a:pt x="10" y="57"/>
                    <a:pt x="10" y="57"/>
                    <a:pt x="10" y="57"/>
                  </a:cubicBezTo>
                  <a:cubicBezTo>
                    <a:pt x="10" y="56"/>
                    <a:pt x="10" y="56"/>
                    <a:pt x="10" y="56"/>
                  </a:cubicBezTo>
                  <a:cubicBezTo>
                    <a:pt x="9" y="55"/>
                    <a:pt x="9" y="55"/>
                    <a:pt x="9" y="55"/>
                  </a:cubicBezTo>
                  <a:cubicBezTo>
                    <a:pt x="8" y="54"/>
                    <a:pt x="8" y="54"/>
                    <a:pt x="8" y="54"/>
                  </a:cubicBezTo>
                  <a:cubicBezTo>
                    <a:pt x="7" y="53"/>
                    <a:pt x="7" y="53"/>
                    <a:pt x="7" y="53"/>
                  </a:cubicBezTo>
                  <a:cubicBezTo>
                    <a:pt x="7" y="52"/>
                    <a:pt x="7" y="52"/>
                    <a:pt x="7" y="52"/>
                  </a:cubicBezTo>
                  <a:cubicBezTo>
                    <a:pt x="7" y="52"/>
                    <a:pt x="7" y="52"/>
                    <a:pt x="7" y="52"/>
                  </a:cubicBezTo>
                  <a:cubicBezTo>
                    <a:pt x="6" y="52"/>
                    <a:pt x="6" y="52"/>
                    <a:pt x="6" y="52"/>
                  </a:cubicBezTo>
                  <a:cubicBezTo>
                    <a:pt x="6" y="52"/>
                    <a:pt x="6" y="52"/>
                    <a:pt x="6" y="52"/>
                  </a:cubicBezTo>
                  <a:cubicBezTo>
                    <a:pt x="5" y="50"/>
                    <a:pt x="5" y="50"/>
                    <a:pt x="5" y="50"/>
                  </a:cubicBezTo>
                  <a:cubicBezTo>
                    <a:pt x="5" y="50"/>
                    <a:pt x="5" y="50"/>
                    <a:pt x="4" y="49"/>
                  </a:cubicBezTo>
                  <a:cubicBezTo>
                    <a:pt x="4" y="49"/>
                    <a:pt x="4" y="49"/>
                    <a:pt x="4" y="48"/>
                  </a:cubicBezTo>
                  <a:cubicBezTo>
                    <a:pt x="3" y="48"/>
                    <a:pt x="3" y="47"/>
                    <a:pt x="3" y="47"/>
                  </a:cubicBezTo>
                  <a:cubicBezTo>
                    <a:pt x="3" y="47"/>
                    <a:pt x="2" y="46"/>
                    <a:pt x="2" y="46"/>
                  </a:cubicBezTo>
                  <a:cubicBezTo>
                    <a:pt x="2" y="45"/>
                    <a:pt x="2" y="45"/>
                    <a:pt x="1" y="45"/>
                  </a:cubicBezTo>
                  <a:cubicBezTo>
                    <a:pt x="1" y="44"/>
                    <a:pt x="1" y="44"/>
                    <a:pt x="1" y="43"/>
                  </a:cubicBezTo>
                  <a:cubicBezTo>
                    <a:pt x="1" y="43"/>
                    <a:pt x="1" y="43"/>
                    <a:pt x="0" y="42"/>
                  </a:cubicBezTo>
                  <a:cubicBezTo>
                    <a:pt x="0" y="42"/>
                    <a:pt x="0" y="41"/>
                    <a:pt x="0" y="41"/>
                  </a:cubicBezTo>
                  <a:cubicBezTo>
                    <a:pt x="0" y="40"/>
                    <a:pt x="0" y="40"/>
                    <a:pt x="0" y="40"/>
                  </a:cubicBezTo>
                  <a:cubicBezTo>
                    <a:pt x="0" y="39"/>
                    <a:pt x="0" y="38"/>
                    <a:pt x="0" y="38"/>
                  </a:cubicBezTo>
                  <a:cubicBezTo>
                    <a:pt x="0" y="37"/>
                    <a:pt x="0" y="37"/>
                    <a:pt x="0" y="36"/>
                  </a:cubicBezTo>
                  <a:cubicBezTo>
                    <a:pt x="0" y="35"/>
                    <a:pt x="0" y="35"/>
                    <a:pt x="0" y="34"/>
                  </a:cubicBezTo>
                  <a:cubicBezTo>
                    <a:pt x="0" y="34"/>
                    <a:pt x="0" y="33"/>
                    <a:pt x="0" y="32"/>
                  </a:cubicBezTo>
                  <a:cubicBezTo>
                    <a:pt x="0" y="32"/>
                    <a:pt x="0" y="31"/>
                    <a:pt x="0" y="31"/>
                  </a:cubicBezTo>
                  <a:cubicBezTo>
                    <a:pt x="0" y="30"/>
                    <a:pt x="0" y="30"/>
                    <a:pt x="0" y="29"/>
                  </a:cubicBezTo>
                  <a:cubicBezTo>
                    <a:pt x="0" y="29"/>
                    <a:pt x="0" y="28"/>
                    <a:pt x="0" y="28"/>
                  </a:cubicBezTo>
                  <a:cubicBezTo>
                    <a:pt x="0" y="27"/>
                    <a:pt x="0" y="26"/>
                    <a:pt x="0" y="26"/>
                  </a:cubicBezTo>
                  <a:cubicBezTo>
                    <a:pt x="0" y="25"/>
                    <a:pt x="1" y="25"/>
                    <a:pt x="1" y="24"/>
                  </a:cubicBezTo>
                  <a:cubicBezTo>
                    <a:pt x="1" y="24"/>
                    <a:pt x="1" y="23"/>
                    <a:pt x="1" y="23"/>
                  </a:cubicBezTo>
                  <a:cubicBezTo>
                    <a:pt x="1" y="22"/>
                    <a:pt x="1" y="22"/>
                    <a:pt x="1" y="21"/>
                  </a:cubicBezTo>
                  <a:cubicBezTo>
                    <a:pt x="2" y="21"/>
                    <a:pt x="2" y="20"/>
                    <a:pt x="2" y="20"/>
                  </a:cubicBezTo>
                  <a:cubicBezTo>
                    <a:pt x="2" y="19"/>
                    <a:pt x="2" y="19"/>
                    <a:pt x="3" y="18"/>
                  </a:cubicBezTo>
                  <a:cubicBezTo>
                    <a:pt x="3" y="18"/>
                    <a:pt x="3" y="17"/>
                    <a:pt x="3" y="17"/>
                  </a:cubicBezTo>
                  <a:cubicBezTo>
                    <a:pt x="3" y="16"/>
                    <a:pt x="4" y="16"/>
                    <a:pt x="4" y="15"/>
                  </a:cubicBezTo>
                  <a:cubicBezTo>
                    <a:pt x="4" y="15"/>
                    <a:pt x="5" y="14"/>
                    <a:pt x="5" y="14"/>
                  </a:cubicBezTo>
                  <a:cubicBezTo>
                    <a:pt x="5" y="13"/>
                    <a:pt x="5" y="13"/>
                    <a:pt x="5" y="13"/>
                  </a:cubicBezTo>
                  <a:cubicBezTo>
                    <a:pt x="6" y="13"/>
                    <a:pt x="6" y="12"/>
                    <a:pt x="6" y="12"/>
                  </a:cubicBezTo>
                  <a:cubicBezTo>
                    <a:pt x="7" y="12"/>
                    <a:pt x="7" y="12"/>
                    <a:pt x="7" y="11"/>
                  </a:cubicBezTo>
                  <a:cubicBezTo>
                    <a:pt x="7" y="11"/>
                    <a:pt x="8" y="11"/>
                    <a:pt x="8" y="11"/>
                  </a:cubicBezTo>
                  <a:cubicBezTo>
                    <a:pt x="8" y="10"/>
                    <a:pt x="9" y="10"/>
                    <a:pt x="9" y="10"/>
                  </a:cubicBezTo>
                  <a:cubicBezTo>
                    <a:pt x="9" y="10"/>
                    <a:pt x="10" y="10"/>
                    <a:pt x="10" y="10"/>
                  </a:cubicBezTo>
                  <a:cubicBezTo>
                    <a:pt x="10" y="10"/>
                    <a:pt x="10" y="10"/>
                    <a:pt x="10" y="10"/>
                  </a:cubicBezTo>
                  <a:cubicBezTo>
                    <a:pt x="11" y="10"/>
                    <a:pt x="11" y="10"/>
                    <a:pt x="11" y="10"/>
                  </a:cubicBezTo>
                  <a:cubicBezTo>
                    <a:pt x="33" y="33"/>
                    <a:pt x="33" y="33"/>
                    <a:pt x="33" y="33"/>
                  </a:cubicBezTo>
                  <a:cubicBezTo>
                    <a:pt x="34" y="33"/>
                    <a:pt x="34" y="33"/>
                    <a:pt x="34" y="33"/>
                  </a:cubicBezTo>
                  <a:cubicBezTo>
                    <a:pt x="34" y="33"/>
                    <a:pt x="34" y="33"/>
                    <a:pt x="34" y="33"/>
                  </a:cubicBezTo>
                  <a:cubicBezTo>
                    <a:pt x="34" y="33"/>
                    <a:pt x="34" y="33"/>
                    <a:pt x="34" y="33"/>
                  </a:cubicBezTo>
                  <a:cubicBezTo>
                    <a:pt x="36" y="32"/>
                    <a:pt x="36" y="32"/>
                    <a:pt x="36" y="32"/>
                  </a:cubicBezTo>
                  <a:cubicBezTo>
                    <a:pt x="36" y="32"/>
                    <a:pt x="36" y="32"/>
                    <a:pt x="36" y="32"/>
                  </a:cubicBezTo>
                  <a:cubicBezTo>
                    <a:pt x="37" y="31"/>
                    <a:pt x="37" y="31"/>
                    <a:pt x="37" y="31"/>
                  </a:cubicBezTo>
                  <a:cubicBezTo>
                    <a:pt x="37" y="31"/>
                    <a:pt x="37" y="31"/>
                    <a:pt x="37" y="31"/>
                  </a:cubicBezTo>
                  <a:cubicBezTo>
                    <a:pt x="39" y="30"/>
                    <a:pt x="39" y="30"/>
                    <a:pt x="39" y="30"/>
                  </a:cubicBezTo>
                  <a:cubicBezTo>
                    <a:pt x="39" y="30"/>
                    <a:pt x="39" y="30"/>
                    <a:pt x="39" y="30"/>
                  </a:cubicBezTo>
                  <a:cubicBezTo>
                    <a:pt x="40" y="29"/>
                    <a:pt x="40" y="29"/>
                    <a:pt x="40" y="29"/>
                  </a:cubicBezTo>
                  <a:cubicBezTo>
                    <a:pt x="40" y="28"/>
                    <a:pt x="40" y="28"/>
                    <a:pt x="40" y="28"/>
                  </a:cubicBezTo>
                  <a:cubicBezTo>
                    <a:pt x="41" y="27"/>
                    <a:pt x="41" y="27"/>
                    <a:pt x="41" y="27"/>
                  </a:cubicBezTo>
                  <a:cubicBezTo>
                    <a:pt x="41" y="27"/>
                    <a:pt x="41" y="27"/>
                    <a:pt x="41" y="27"/>
                  </a:cubicBezTo>
                  <a:cubicBezTo>
                    <a:pt x="42" y="26"/>
                    <a:pt x="42" y="26"/>
                    <a:pt x="42" y="26"/>
                  </a:cubicBezTo>
                  <a:cubicBezTo>
                    <a:pt x="42" y="26"/>
                    <a:pt x="42" y="26"/>
                    <a:pt x="42" y="26"/>
                  </a:cubicBezTo>
                  <a:cubicBezTo>
                    <a:pt x="42" y="25"/>
                    <a:pt x="42" y="25"/>
                    <a:pt x="42" y="25"/>
                  </a:cubicBezTo>
                  <a:cubicBezTo>
                    <a:pt x="42" y="22"/>
                    <a:pt x="42" y="22"/>
                    <a:pt x="42" y="22"/>
                  </a:cubicBezTo>
                  <a:cubicBezTo>
                    <a:pt x="42" y="20"/>
                    <a:pt x="42" y="20"/>
                    <a:pt x="42" y="20"/>
                  </a:cubicBezTo>
                  <a:cubicBezTo>
                    <a:pt x="42" y="18"/>
                    <a:pt x="42" y="18"/>
                    <a:pt x="42" y="18"/>
                  </a:cubicBezTo>
                  <a:cubicBezTo>
                    <a:pt x="42" y="16"/>
                    <a:pt x="42" y="16"/>
                    <a:pt x="42" y="16"/>
                  </a:cubicBezTo>
                  <a:cubicBezTo>
                    <a:pt x="42" y="15"/>
                    <a:pt x="42" y="15"/>
                    <a:pt x="42" y="15"/>
                  </a:cubicBezTo>
                  <a:cubicBezTo>
                    <a:pt x="42" y="13"/>
                    <a:pt x="42" y="13"/>
                    <a:pt x="42" y="13"/>
                  </a:cubicBezTo>
                  <a:cubicBezTo>
                    <a:pt x="41" y="12"/>
                    <a:pt x="41" y="12"/>
                    <a:pt x="41" y="12"/>
                  </a:cubicBezTo>
                  <a:cubicBezTo>
                    <a:pt x="41" y="11"/>
                    <a:pt x="41" y="11"/>
                    <a:pt x="41" y="11"/>
                  </a:cubicBezTo>
                  <a:cubicBezTo>
                    <a:pt x="41" y="10"/>
                    <a:pt x="41" y="10"/>
                    <a:pt x="41" y="10"/>
                  </a:cubicBezTo>
                  <a:cubicBezTo>
                    <a:pt x="40" y="9"/>
                    <a:pt x="40" y="9"/>
                    <a:pt x="40" y="9"/>
                  </a:cubicBezTo>
                  <a:cubicBezTo>
                    <a:pt x="40" y="8"/>
                    <a:pt x="40" y="8"/>
                    <a:pt x="40" y="8"/>
                  </a:cubicBezTo>
                  <a:cubicBezTo>
                    <a:pt x="40" y="8"/>
                    <a:pt x="40" y="8"/>
                    <a:pt x="40" y="8"/>
                  </a:cubicBezTo>
                  <a:cubicBezTo>
                    <a:pt x="40" y="8"/>
                    <a:pt x="40" y="8"/>
                    <a:pt x="40" y="8"/>
                  </a:cubicBezTo>
                  <a:cubicBezTo>
                    <a:pt x="40" y="6"/>
                    <a:pt x="40" y="6"/>
                    <a:pt x="40" y="6"/>
                  </a:cubicBezTo>
                  <a:cubicBezTo>
                    <a:pt x="40" y="6"/>
                    <a:pt x="39" y="6"/>
                    <a:pt x="39" y="5"/>
                  </a:cubicBezTo>
                  <a:cubicBezTo>
                    <a:pt x="39" y="5"/>
                    <a:pt x="39" y="4"/>
                    <a:pt x="39" y="4"/>
                  </a:cubicBezTo>
                  <a:cubicBezTo>
                    <a:pt x="39" y="4"/>
                    <a:pt x="39" y="3"/>
                    <a:pt x="39" y="3"/>
                  </a:cubicBezTo>
                  <a:cubicBezTo>
                    <a:pt x="39" y="2"/>
                    <a:pt x="39" y="2"/>
                    <a:pt x="38" y="1"/>
                  </a:cubicBezTo>
                  <a:cubicBezTo>
                    <a:pt x="38" y="1"/>
                    <a:pt x="38" y="1"/>
                    <a:pt x="38" y="0"/>
                  </a:cubicBezTo>
                  <a:cubicBezTo>
                    <a:pt x="38" y="0"/>
                    <a:pt x="38" y="0"/>
                    <a:pt x="39" y="0"/>
                  </a:cubicBezTo>
                  <a:cubicBezTo>
                    <a:pt x="39" y="0"/>
                    <a:pt x="39" y="0"/>
                    <a:pt x="39" y="0"/>
                  </a:cubicBezTo>
                  <a:cubicBezTo>
                    <a:pt x="39" y="0"/>
                    <a:pt x="39" y="0"/>
                    <a:pt x="39" y="0"/>
                  </a:cubicBezTo>
                  <a:cubicBezTo>
                    <a:pt x="40" y="0"/>
                    <a:pt x="40" y="0"/>
                    <a:pt x="40" y="0"/>
                  </a:cubicBezTo>
                  <a:cubicBezTo>
                    <a:pt x="40" y="0"/>
                    <a:pt x="41" y="0"/>
                    <a:pt x="41" y="0"/>
                  </a:cubicBezTo>
                  <a:cubicBezTo>
                    <a:pt x="41" y="0"/>
                    <a:pt x="42" y="0"/>
                    <a:pt x="42" y="0"/>
                  </a:cubicBezTo>
                  <a:cubicBezTo>
                    <a:pt x="42" y="0"/>
                    <a:pt x="43" y="1"/>
                    <a:pt x="43" y="1"/>
                  </a:cubicBezTo>
                  <a:cubicBezTo>
                    <a:pt x="43" y="1"/>
                    <a:pt x="44" y="1"/>
                    <a:pt x="44" y="1"/>
                  </a:cubicBezTo>
                  <a:cubicBezTo>
                    <a:pt x="44" y="2"/>
                    <a:pt x="45" y="2"/>
                    <a:pt x="45" y="2"/>
                  </a:cubicBezTo>
                  <a:cubicBezTo>
                    <a:pt x="46" y="2"/>
                    <a:pt x="46" y="2"/>
                    <a:pt x="46" y="3"/>
                  </a:cubicBezTo>
                  <a:cubicBezTo>
                    <a:pt x="47" y="3"/>
                    <a:pt x="47" y="3"/>
                    <a:pt x="47" y="4"/>
                  </a:cubicBezTo>
                  <a:cubicBezTo>
                    <a:pt x="48" y="4"/>
                    <a:pt x="48" y="4"/>
                    <a:pt x="49" y="4"/>
                  </a:cubicBezTo>
                  <a:cubicBezTo>
                    <a:pt x="49" y="5"/>
                    <a:pt x="49" y="5"/>
                    <a:pt x="50" y="5"/>
                  </a:cubicBezTo>
                  <a:cubicBezTo>
                    <a:pt x="50" y="5"/>
                    <a:pt x="50" y="6"/>
                    <a:pt x="51" y="6"/>
                  </a:cubicBezTo>
                  <a:cubicBezTo>
                    <a:pt x="51" y="6"/>
                    <a:pt x="51" y="7"/>
                    <a:pt x="52" y="7"/>
                  </a:cubicBezTo>
                  <a:cubicBezTo>
                    <a:pt x="52" y="7"/>
                    <a:pt x="52" y="7"/>
                    <a:pt x="52" y="7"/>
                  </a:cubicBezTo>
                  <a:cubicBezTo>
                    <a:pt x="80" y="36"/>
                    <a:pt x="80" y="36"/>
                    <a:pt x="80" y="36"/>
                  </a:cubicBezTo>
                  <a:cubicBezTo>
                    <a:pt x="80" y="35"/>
                    <a:pt x="80" y="35"/>
                    <a:pt x="80" y="34"/>
                  </a:cubicBezTo>
                  <a:cubicBezTo>
                    <a:pt x="80" y="34"/>
                    <a:pt x="80" y="34"/>
                    <a:pt x="80" y="34"/>
                  </a:cubicBezTo>
                  <a:cubicBezTo>
                    <a:pt x="80" y="34"/>
                    <a:pt x="80" y="34"/>
                    <a:pt x="80" y="34"/>
                  </a:cubicBezTo>
                  <a:cubicBezTo>
                    <a:pt x="80" y="34"/>
                    <a:pt x="80" y="34"/>
                    <a:pt x="80" y="34"/>
                  </a:cubicBezTo>
                  <a:cubicBezTo>
                    <a:pt x="80" y="34"/>
                    <a:pt x="80" y="33"/>
                    <a:pt x="80" y="33"/>
                  </a:cubicBezTo>
                  <a:cubicBezTo>
                    <a:pt x="80" y="32"/>
                    <a:pt x="80" y="32"/>
                    <a:pt x="80" y="32"/>
                  </a:cubicBezTo>
                  <a:cubicBezTo>
                    <a:pt x="80" y="32"/>
                    <a:pt x="80" y="32"/>
                    <a:pt x="80" y="32"/>
                  </a:cubicBezTo>
                  <a:cubicBezTo>
                    <a:pt x="80" y="32"/>
                    <a:pt x="80" y="31"/>
                    <a:pt x="80" y="31"/>
                  </a:cubicBezTo>
                  <a:cubicBezTo>
                    <a:pt x="80" y="31"/>
                    <a:pt x="80" y="31"/>
                    <a:pt x="80" y="31"/>
                  </a:cubicBezTo>
                  <a:cubicBezTo>
                    <a:pt x="80" y="31"/>
                    <a:pt x="80" y="31"/>
                    <a:pt x="80" y="31"/>
                  </a:cubicBezTo>
                  <a:cubicBezTo>
                    <a:pt x="81" y="30"/>
                    <a:pt x="81" y="30"/>
                    <a:pt x="81" y="29"/>
                  </a:cubicBezTo>
                  <a:cubicBezTo>
                    <a:pt x="81" y="29"/>
                    <a:pt x="81" y="29"/>
                    <a:pt x="81" y="29"/>
                  </a:cubicBezTo>
                  <a:cubicBezTo>
                    <a:pt x="81" y="29"/>
                    <a:pt x="81" y="29"/>
                    <a:pt x="81" y="29"/>
                  </a:cubicBezTo>
                  <a:cubicBezTo>
                    <a:pt x="81" y="29"/>
                    <a:pt x="81" y="29"/>
                    <a:pt x="81" y="29"/>
                  </a:cubicBezTo>
                  <a:cubicBezTo>
                    <a:pt x="81" y="29"/>
                    <a:pt x="81" y="28"/>
                    <a:pt x="81" y="28"/>
                  </a:cubicBezTo>
                  <a:cubicBezTo>
                    <a:pt x="81" y="28"/>
                    <a:pt x="81" y="28"/>
                    <a:pt x="81" y="28"/>
                  </a:cubicBezTo>
                  <a:cubicBezTo>
                    <a:pt x="81" y="27"/>
                    <a:pt x="81" y="27"/>
                    <a:pt x="81" y="27"/>
                  </a:cubicBezTo>
                  <a:cubicBezTo>
                    <a:pt x="81" y="27"/>
                    <a:pt x="81" y="27"/>
                    <a:pt x="81" y="26"/>
                  </a:cubicBezTo>
                  <a:cubicBezTo>
                    <a:pt x="81" y="26"/>
                    <a:pt x="81" y="26"/>
                    <a:pt x="81" y="26"/>
                  </a:cubicBezTo>
                  <a:cubicBezTo>
                    <a:pt x="81" y="26"/>
                    <a:pt x="81" y="26"/>
                    <a:pt x="81" y="26"/>
                  </a:cubicBezTo>
                  <a:cubicBezTo>
                    <a:pt x="81" y="25"/>
                    <a:pt x="81" y="25"/>
                    <a:pt x="81" y="24"/>
                  </a:cubicBezTo>
                  <a:cubicBezTo>
                    <a:pt x="81" y="24"/>
                    <a:pt x="81" y="24"/>
                    <a:pt x="81" y="24"/>
                  </a:cubicBezTo>
                  <a:cubicBezTo>
                    <a:pt x="81" y="24"/>
                    <a:pt x="81" y="24"/>
                    <a:pt x="81" y="24"/>
                  </a:cubicBezTo>
                  <a:cubicBezTo>
                    <a:pt x="81" y="24"/>
                    <a:pt x="81" y="23"/>
                    <a:pt x="82" y="23"/>
                  </a:cubicBezTo>
                  <a:cubicBezTo>
                    <a:pt x="82" y="23"/>
                    <a:pt x="82" y="23"/>
                    <a:pt x="82" y="23"/>
                  </a:cubicBezTo>
                  <a:cubicBezTo>
                    <a:pt x="82" y="23"/>
                    <a:pt x="82" y="23"/>
                    <a:pt x="82" y="23"/>
                  </a:cubicBezTo>
                  <a:cubicBezTo>
                    <a:pt x="82" y="22"/>
                    <a:pt x="82" y="22"/>
                    <a:pt x="82" y="21"/>
                  </a:cubicBezTo>
                  <a:cubicBezTo>
                    <a:pt x="82" y="21"/>
                    <a:pt x="82" y="21"/>
                    <a:pt x="82" y="21"/>
                  </a:cubicBezTo>
                  <a:cubicBezTo>
                    <a:pt x="82" y="21"/>
                    <a:pt x="82" y="20"/>
                    <a:pt x="83" y="20"/>
                  </a:cubicBezTo>
                  <a:cubicBezTo>
                    <a:pt x="83" y="20"/>
                    <a:pt x="83" y="20"/>
                    <a:pt x="83" y="20"/>
                  </a:cubicBezTo>
                  <a:cubicBezTo>
                    <a:pt x="83" y="20"/>
                    <a:pt x="83" y="20"/>
                    <a:pt x="83" y="20"/>
                  </a:cubicBezTo>
                  <a:cubicBezTo>
                    <a:pt x="83" y="19"/>
                    <a:pt x="83" y="19"/>
                    <a:pt x="83" y="18"/>
                  </a:cubicBezTo>
                  <a:cubicBezTo>
                    <a:pt x="83" y="18"/>
                    <a:pt x="83" y="18"/>
                    <a:pt x="83" y="18"/>
                  </a:cubicBezTo>
                  <a:cubicBezTo>
                    <a:pt x="83" y="18"/>
                    <a:pt x="83" y="18"/>
                    <a:pt x="83" y="18"/>
                  </a:cubicBezTo>
                  <a:cubicBezTo>
                    <a:pt x="83" y="18"/>
                    <a:pt x="84" y="17"/>
                    <a:pt x="84" y="17"/>
                  </a:cubicBezTo>
                  <a:cubicBezTo>
                    <a:pt x="84" y="17"/>
                    <a:pt x="84" y="17"/>
                    <a:pt x="84" y="17"/>
                  </a:cubicBezTo>
                  <a:cubicBezTo>
                    <a:pt x="84" y="17"/>
                    <a:pt x="84" y="17"/>
                    <a:pt x="84" y="17"/>
                  </a:cubicBezTo>
                  <a:cubicBezTo>
                    <a:pt x="84" y="16"/>
                    <a:pt x="84" y="16"/>
                    <a:pt x="85" y="15"/>
                  </a:cubicBezTo>
                  <a:cubicBezTo>
                    <a:pt x="85" y="15"/>
                    <a:pt x="85" y="15"/>
                    <a:pt x="85" y="15"/>
                  </a:cubicBezTo>
                  <a:cubicBezTo>
                    <a:pt x="85" y="15"/>
                    <a:pt x="85" y="15"/>
                    <a:pt x="85" y="15"/>
                  </a:cubicBezTo>
                  <a:cubicBezTo>
                    <a:pt x="85" y="15"/>
                    <a:pt x="85" y="14"/>
                    <a:pt x="85" y="14"/>
                  </a:cubicBezTo>
                  <a:cubicBezTo>
                    <a:pt x="86" y="13"/>
                    <a:pt x="86" y="13"/>
                    <a:pt x="86" y="13"/>
                  </a:cubicBezTo>
                  <a:cubicBezTo>
                    <a:pt x="86" y="13"/>
                    <a:pt x="87" y="12"/>
                    <a:pt x="87" y="12"/>
                  </a:cubicBezTo>
                  <a:cubicBezTo>
                    <a:pt x="87" y="12"/>
                    <a:pt x="87" y="12"/>
                    <a:pt x="88" y="11"/>
                  </a:cubicBezTo>
                  <a:cubicBezTo>
                    <a:pt x="88" y="11"/>
                    <a:pt x="88" y="11"/>
                    <a:pt x="89" y="11"/>
                  </a:cubicBezTo>
                  <a:cubicBezTo>
                    <a:pt x="89" y="10"/>
                    <a:pt x="89" y="10"/>
                    <a:pt x="90" y="10"/>
                  </a:cubicBezTo>
                  <a:cubicBezTo>
                    <a:pt x="90" y="10"/>
                    <a:pt x="90" y="10"/>
                    <a:pt x="90" y="10"/>
                  </a:cubicBezTo>
                  <a:cubicBezTo>
                    <a:pt x="91" y="10"/>
                    <a:pt x="91" y="10"/>
                    <a:pt x="91" y="10"/>
                  </a:cubicBezTo>
                  <a:cubicBezTo>
                    <a:pt x="91" y="10"/>
                    <a:pt x="91" y="10"/>
                    <a:pt x="91" y="10"/>
                  </a:cubicBezTo>
                  <a:cubicBezTo>
                    <a:pt x="114" y="33"/>
                    <a:pt x="114" y="33"/>
                    <a:pt x="114" y="33"/>
                  </a:cubicBezTo>
                  <a:cubicBezTo>
                    <a:pt x="119" y="31"/>
                    <a:pt x="122" y="28"/>
                    <a:pt x="123" y="25"/>
                  </a:cubicBezTo>
                  <a:cubicBezTo>
                    <a:pt x="123" y="22"/>
                    <a:pt x="123" y="22"/>
                    <a:pt x="123" y="22"/>
                  </a:cubicBezTo>
                  <a:cubicBezTo>
                    <a:pt x="123" y="20"/>
                    <a:pt x="123" y="20"/>
                    <a:pt x="123" y="20"/>
                  </a:cubicBezTo>
                  <a:cubicBezTo>
                    <a:pt x="123" y="18"/>
                    <a:pt x="123" y="18"/>
                    <a:pt x="123" y="18"/>
                  </a:cubicBezTo>
                  <a:cubicBezTo>
                    <a:pt x="123" y="16"/>
                    <a:pt x="123" y="16"/>
                    <a:pt x="123" y="16"/>
                  </a:cubicBezTo>
                  <a:cubicBezTo>
                    <a:pt x="122" y="15"/>
                    <a:pt x="122" y="15"/>
                    <a:pt x="122" y="15"/>
                  </a:cubicBezTo>
                  <a:cubicBezTo>
                    <a:pt x="122" y="13"/>
                    <a:pt x="122" y="13"/>
                    <a:pt x="122" y="13"/>
                  </a:cubicBezTo>
                  <a:cubicBezTo>
                    <a:pt x="122" y="12"/>
                    <a:pt x="122" y="12"/>
                    <a:pt x="122" y="12"/>
                  </a:cubicBezTo>
                  <a:cubicBezTo>
                    <a:pt x="122" y="11"/>
                    <a:pt x="122" y="11"/>
                    <a:pt x="122" y="11"/>
                  </a:cubicBezTo>
                  <a:cubicBezTo>
                    <a:pt x="121" y="10"/>
                    <a:pt x="121" y="10"/>
                    <a:pt x="121" y="10"/>
                  </a:cubicBezTo>
                  <a:cubicBezTo>
                    <a:pt x="121" y="9"/>
                    <a:pt x="121" y="9"/>
                    <a:pt x="121" y="9"/>
                  </a:cubicBezTo>
                  <a:cubicBezTo>
                    <a:pt x="121" y="8"/>
                    <a:pt x="121" y="8"/>
                    <a:pt x="121" y="8"/>
                  </a:cubicBezTo>
                  <a:cubicBezTo>
                    <a:pt x="121" y="8"/>
                    <a:pt x="121" y="8"/>
                    <a:pt x="121" y="8"/>
                  </a:cubicBezTo>
                  <a:cubicBezTo>
                    <a:pt x="121" y="8"/>
                    <a:pt x="121" y="8"/>
                    <a:pt x="121" y="8"/>
                  </a:cubicBezTo>
                  <a:cubicBezTo>
                    <a:pt x="120" y="6"/>
                    <a:pt x="120" y="6"/>
                    <a:pt x="120" y="6"/>
                  </a:cubicBezTo>
                  <a:cubicBezTo>
                    <a:pt x="120" y="6"/>
                    <a:pt x="120" y="6"/>
                    <a:pt x="120" y="5"/>
                  </a:cubicBezTo>
                  <a:cubicBezTo>
                    <a:pt x="120" y="5"/>
                    <a:pt x="120" y="4"/>
                    <a:pt x="120" y="4"/>
                  </a:cubicBezTo>
                  <a:cubicBezTo>
                    <a:pt x="120" y="4"/>
                    <a:pt x="119" y="3"/>
                    <a:pt x="119" y="3"/>
                  </a:cubicBezTo>
                  <a:cubicBezTo>
                    <a:pt x="119" y="2"/>
                    <a:pt x="119" y="2"/>
                    <a:pt x="119" y="1"/>
                  </a:cubicBezTo>
                  <a:cubicBezTo>
                    <a:pt x="119" y="1"/>
                    <a:pt x="119" y="1"/>
                    <a:pt x="119" y="0"/>
                  </a:cubicBezTo>
                  <a:cubicBezTo>
                    <a:pt x="119" y="0"/>
                    <a:pt x="119" y="0"/>
                    <a:pt x="119" y="0"/>
                  </a:cubicBezTo>
                  <a:cubicBezTo>
                    <a:pt x="119" y="0"/>
                    <a:pt x="119" y="0"/>
                    <a:pt x="120" y="0"/>
                  </a:cubicBezTo>
                  <a:cubicBezTo>
                    <a:pt x="120" y="0"/>
                    <a:pt x="120" y="0"/>
                    <a:pt x="120" y="0"/>
                  </a:cubicBezTo>
                  <a:cubicBezTo>
                    <a:pt x="120" y="0"/>
                    <a:pt x="121" y="0"/>
                    <a:pt x="121" y="0"/>
                  </a:cubicBezTo>
                  <a:cubicBezTo>
                    <a:pt x="121" y="0"/>
                    <a:pt x="121" y="0"/>
                    <a:pt x="122" y="0"/>
                  </a:cubicBezTo>
                  <a:cubicBezTo>
                    <a:pt x="122" y="0"/>
                    <a:pt x="122" y="0"/>
                    <a:pt x="123" y="0"/>
                  </a:cubicBezTo>
                  <a:cubicBezTo>
                    <a:pt x="123" y="0"/>
                    <a:pt x="123" y="1"/>
                    <a:pt x="124" y="1"/>
                  </a:cubicBezTo>
                  <a:cubicBezTo>
                    <a:pt x="124" y="1"/>
                    <a:pt x="124" y="1"/>
                    <a:pt x="125" y="1"/>
                  </a:cubicBezTo>
                  <a:cubicBezTo>
                    <a:pt x="125" y="2"/>
                    <a:pt x="125" y="2"/>
                    <a:pt x="126" y="2"/>
                  </a:cubicBezTo>
                  <a:cubicBezTo>
                    <a:pt x="126" y="2"/>
                    <a:pt x="127" y="2"/>
                    <a:pt x="127" y="3"/>
                  </a:cubicBezTo>
                  <a:cubicBezTo>
                    <a:pt x="127" y="3"/>
                    <a:pt x="128" y="3"/>
                    <a:pt x="128" y="4"/>
                  </a:cubicBezTo>
                  <a:cubicBezTo>
                    <a:pt x="128" y="4"/>
                    <a:pt x="129" y="4"/>
                    <a:pt x="129" y="4"/>
                  </a:cubicBezTo>
                  <a:cubicBezTo>
                    <a:pt x="130" y="5"/>
                    <a:pt x="130" y="5"/>
                    <a:pt x="130" y="5"/>
                  </a:cubicBezTo>
                  <a:cubicBezTo>
                    <a:pt x="131" y="5"/>
                    <a:pt x="131" y="6"/>
                    <a:pt x="131" y="6"/>
                  </a:cubicBezTo>
                  <a:cubicBezTo>
                    <a:pt x="132" y="6"/>
                    <a:pt x="132" y="7"/>
                    <a:pt x="132" y="7"/>
                  </a:cubicBezTo>
                  <a:cubicBezTo>
                    <a:pt x="132" y="7"/>
                    <a:pt x="132" y="7"/>
                    <a:pt x="132" y="7"/>
                  </a:cubicBezTo>
                  <a:cubicBezTo>
                    <a:pt x="132" y="7"/>
                    <a:pt x="132" y="7"/>
                    <a:pt x="132" y="7"/>
                  </a:cubicBezTo>
                  <a:cubicBezTo>
                    <a:pt x="133" y="7"/>
                    <a:pt x="133" y="7"/>
                    <a:pt x="133" y="8"/>
                  </a:cubicBezTo>
                  <a:cubicBezTo>
                    <a:pt x="133" y="8"/>
                    <a:pt x="133" y="8"/>
                    <a:pt x="133" y="8"/>
                  </a:cubicBezTo>
                  <a:cubicBezTo>
                    <a:pt x="133" y="8"/>
                    <a:pt x="133" y="8"/>
                    <a:pt x="133" y="8"/>
                  </a:cubicBezTo>
                  <a:cubicBezTo>
                    <a:pt x="134" y="8"/>
                    <a:pt x="134" y="9"/>
                    <a:pt x="134" y="9"/>
                  </a:cubicBezTo>
                  <a:cubicBezTo>
                    <a:pt x="134" y="9"/>
                    <a:pt x="134" y="9"/>
                    <a:pt x="134" y="9"/>
                  </a:cubicBezTo>
                  <a:cubicBezTo>
                    <a:pt x="134" y="9"/>
                    <a:pt x="134" y="9"/>
                    <a:pt x="134" y="9"/>
                  </a:cubicBezTo>
                  <a:cubicBezTo>
                    <a:pt x="250" y="125"/>
                    <a:pt x="250" y="125"/>
                    <a:pt x="250" y="125"/>
                  </a:cubicBezTo>
                  <a:cubicBezTo>
                    <a:pt x="251" y="133"/>
                    <a:pt x="252" y="141"/>
                    <a:pt x="252" y="149"/>
                  </a:cubicBezTo>
                  <a:cubicBezTo>
                    <a:pt x="252" y="247"/>
                    <a:pt x="172" y="327"/>
                    <a:pt x="74" y="327"/>
                  </a:cubicBezTo>
                  <a:cubicBezTo>
                    <a:pt x="65" y="327"/>
                    <a:pt x="57" y="326"/>
                    <a:pt x="48" y="325"/>
                  </a:cubicBezTo>
                  <a:close/>
                </a:path>
              </a:pathLst>
            </a:custGeom>
            <a:solidFill>
              <a:srgbClr val="1E3440"/>
            </a:solidFill>
            <a:ln w="9525">
              <a:noFill/>
            </a:ln>
          </p:spPr>
          <p:txBody>
            <a:bodyPr/>
            <a:lstStyle/>
            <a:p>
              <a:pPr fontAlgn="base"/>
              <a:endParaRPr lang="zh-CN" altLang="en-US" sz="1405" strike="noStrike" noProof="1">
                <a:ea typeface="Arial Unicode MS" panose="020B0604020202020204" charset="-122"/>
              </a:endParaRPr>
            </a:p>
          </p:txBody>
        </p:sp>
        <p:sp>
          <p:nvSpPr>
            <p:cNvPr id="37339" name="Freeform 194"/>
            <p:cNvSpPr>
              <a:spLocks noEditPoints="1"/>
            </p:cNvSpPr>
            <p:nvPr/>
          </p:nvSpPr>
          <p:spPr>
            <a:xfrm>
              <a:off x="450" y="110"/>
              <a:ext cx="648" cy="1332"/>
            </a:xfrm>
            <a:custGeom>
              <a:avLst/>
              <a:gdLst/>
              <a:ahLst/>
              <a:cxnLst>
                <a:cxn ang="0">
                  <a:pos x="6" y="275"/>
                </a:cxn>
                <a:cxn ang="0">
                  <a:pos x="19" y="254"/>
                </a:cxn>
                <a:cxn ang="0">
                  <a:pos x="20" y="91"/>
                </a:cxn>
                <a:cxn ang="0">
                  <a:pos x="12" y="61"/>
                </a:cxn>
                <a:cxn ang="0">
                  <a:pos x="1" y="43"/>
                </a:cxn>
                <a:cxn ang="0">
                  <a:pos x="6" y="17"/>
                </a:cxn>
                <a:cxn ang="0">
                  <a:pos x="12" y="13"/>
                </a:cxn>
                <a:cxn ang="0">
                  <a:pos x="19" y="35"/>
                </a:cxn>
                <a:cxn ang="0">
                  <a:pos x="43" y="28"/>
                </a:cxn>
                <a:cxn ang="0">
                  <a:pos x="39" y="4"/>
                </a:cxn>
                <a:cxn ang="0">
                  <a:pos x="53" y="10"/>
                </a:cxn>
                <a:cxn ang="0">
                  <a:pos x="64" y="28"/>
                </a:cxn>
                <a:cxn ang="0">
                  <a:pos x="55" y="55"/>
                </a:cxn>
                <a:cxn ang="0">
                  <a:pos x="46" y="88"/>
                </a:cxn>
                <a:cxn ang="0">
                  <a:pos x="44" y="254"/>
                </a:cxn>
                <a:cxn ang="0">
                  <a:pos x="57" y="275"/>
                </a:cxn>
                <a:cxn ang="0">
                  <a:pos x="31" y="301"/>
                </a:cxn>
                <a:cxn ang="0">
                  <a:pos x="6" y="275"/>
                </a:cxn>
                <a:cxn ang="0">
                  <a:pos x="87" y="275"/>
                </a:cxn>
                <a:cxn ang="0">
                  <a:pos x="99" y="254"/>
                </a:cxn>
                <a:cxn ang="0">
                  <a:pos x="100" y="91"/>
                </a:cxn>
                <a:cxn ang="0">
                  <a:pos x="93" y="61"/>
                </a:cxn>
                <a:cxn ang="0">
                  <a:pos x="82" y="43"/>
                </a:cxn>
                <a:cxn ang="0">
                  <a:pos x="86" y="17"/>
                </a:cxn>
                <a:cxn ang="0">
                  <a:pos x="92" y="13"/>
                </a:cxn>
                <a:cxn ang="0">
                  <a:pos x="100" y="35"/>
                </a:cxn>
                <a:cxn ang="0">
                  <a:pos x="124" y="28"/>
                </a:cxn>
                <a:cxn ang="0">
                  <a:pos x="120" y="4"/>
                </a:cxn>
                <a:cxn ang="0">
                  <a:pos x="133" y="10"/>
                </a:cxn>
                <a:cxn ang="0">
                  <a:pos x="144" y="28"/>
                </a:cxn>
                <a:cxn ang="0">
                  <a:pos x="136" y="55"/>
                </a:cxn>
                <a:cxn ang="0">
                  <a:pos x="126" y="88"/>
                </a:cxn>
                <a:cxn ang="0">
                  <a:pos x="125" y="254"/>
                </a:cxn>
                <a:cxn ang="0">
                  <a:pos x="137" y="275"/>
                </a:cxn>
                <a:cxn ang="0">
                  <a:pos x="112" y="301"/>
                </a:cxn>
                <a:cxn ang="0">
                  <a:pos x="87" y="275"/>
                </a:cxn>
                <a:cxn ang="0">
                  <a:pos x="98" y="275"/>
                </a:cxn>
                <a:cxn ang="0">
                  <a:pos x="101" y="269"/>
                </a:cxn>
                <a:cxn ang="0">
                  <a:pos x="105" y="263"/>
                </a:cxn>
                <a:cxn ang="0">
                  <a:pos x="112" y="263"/>
                </a:cxn>
                <a:cxn ang="0">
                  <a:pos x="119" y="263"/>
                </a:cxn>
                <a:cxn ang="0">
                  <a:pos x="123" y="269"/>
                </a:cxn>
                <a:cxn ang="0">
                  <a:pos x="127" y="275"/>
                </a:cxn>
                <a:cxn ang="0">
                  <a:pos x="123" y="282"/>
                </a:cxn>
                <a:cxn ang="0">
                  <a:pos x="119" y="288"/>
                </a:cxn>
                <a:cxn ang="0">
                  <a:pos x="112" y="288"/>
                </a:cxn>
                <a:cxn ang="0">
                  <a:pos x="105" y="288"/>
                </a:cxn>
                <a:cxn ang="0">
                  <a:pos x="101" y="282"/>
                </a:cxn>
                <a:cxn ang="0">
                  <a:pos x="98" y="275"/>
                </a:cxn>
                <a:cxn ang="0">
                  <a:pos x="17" y="275"/>
                </a:cxn>
                <a:cxn ang="0">
                  <a:pos x="21" y="269"/>
                </a:cxn>
                <a:cxn ang="0">
                  <a:pos x="24" y="263"/>
                </a:cxn>
                <a:cxn ang="0">
                  <a:pos x="31" y="263"/>
                </a:cxn>
                <a:cxn ang="0">
                  <a:pos x="39" y="263"/>
                </a:cxn>
                <a:cxn ang="0">
                  <a:pos x="42" y="269"/>
                </a:cxn>
                <a:cxn ang="0">
                  <a:pos x="46" y="275"/>
                </a:cxn>
                <a:cxn ang="0">
                  <a:pos x="42" y="282"/>
                </a:cxn>
                <a:cxn ang="0">
                  <a:pos x="39" y="288"/>
                </a:cxn>
                <a:cxn ang="0">
                  <a:pos x="31" y="288"/>
                </a:cxn>
                <a:cxn ang="0">
                  <a:pos x="24" y="288"/>
                </a:cxn>
                <a:cxn ang="0">
                  <a:pos x="21" y="282"/>
                </a:cxn>
                <a:cxn ang="0">
                  <a:pos x="17" y="275"/>
                </a:cxn>
              </a:cxnLst>
              <a:rect l="0" t="0" r="0" b="0"/>
              <a:pathLst>
                <a:path w="146" h="301">
                  <a:moveTo>
                    <a:pt x="6" y="275"/>
                  </a:moveTo>
                  <a:cubicBezTo>
                    <a:pt x="6" y="264"/>
                    <a:pt x="11" y="258"/>
                    <a:pt x="19" y="254"/>
                  </a:cubicBezTo>
                  <a:cubicBezTo>
                    <a:pt x="20" y="91"/>
                    <a:pt x="20" y="91"/>
                    <a:pt x="20" y="91"/>
                  </a:cubicBezTo>
                  <a:cubicBezTo>
                    <a:pt x="19" y="78"/>
                    <a:pt x="18" y="73"/>
                    <a:pt x="12" y="61"/>
                  </a:cubicBezTo>
                  <a:cubicBezTo>
                    <a:pt x="9" y="55"/>
                    <a:pt x="1" y="50"/>
                    <a:pt x="1" y="43"/>
                  </a:cubicBezTo>
                  <a:cubicBezTo>
                    <a:pt x="0" y="33"/>
                    <a:pt x="1" y="25"/>
                    <a:pt x="6" y="17"/>
                  </a:cubicBezTo>
                  <a:cubicBezTo>
                    <a:pt x="7" y="15"/>
                    <a:pt x="11" y="11"/>
                    <a:pt x="12" y="13"/>
                  </a:cubicBezTo>
                  <a:cubicBezTo>
                    <a:pt x="14" y="22"/>
                    <a:pt x="16" y="33"/>
                    <a:pt x="19" y="35"/>
                  </a:cubicBezTo>
                  <a:cubicBezTo>
                    <a:pt x="25" y="41"/>
                    <a:pt x="42" y="35"/>
                    <a:pt x="43" y="28"/>
                  </a:cubicBezTo>
                  <a:cubicBezTo>
                    <a:pt x="44" y="14"/>
                    <a:pt x="41" y="12"/>
                    <a:pt x="39" y="4"/>
                  </a:cubicBezTo>
                  <a:cubicBezTo>
                    <a:pt x="39" y="0"/>
                    <a:pt x="48" y="6"/>
                    <a:pt x="53" y="10"/>
                  </a:cubicBezTo>
                  <a:cubicBezTo>
                    <a:pt x="58" y="15"/>
                    <a:pt x="63" y="22"/>
                    <a:pt x="64" y="28"/>
                  </a:cubicBezTo>
                  <a:cubicBezTo>
                    <a:pt x="65" y="40"/>
                    <a:pt x="62" y="46"/>
                    <a:pt x="55" y="55"/>
                  </a:cubicBezTo>
                  <a:cubicBezTo>
                    <a:pt x="47" y="65"/>
                    <a:pt x="46" y="75"/>
                    <a:pt x="46" y="88"/>
                  </a:cubicBezTo>
                  <a:cubicBezTo>
                    <a:pt x="44" y="254"/>
                    <a:pt x="44" y="254"/>
                    <a:pt x="44" y="254"/>
                  </a:cubicBezTo>
                  <a:cubicBezTo>
                    <a:pt x="52" y="258"/>
                    <a:pt x="57" y="264"/>
                    <a:pt x="57" y="275"/>
                  </a:cubicBezTo>
                  <a:cubicBezTo>
                    <a:pt x="57" y="287"/>
                    <a:pt x="45" y="301"/>
                    <a:pt x="31" y="301"/>
                  </a:cubicBezTo>
                  <a:cubicBezTo>
                    <a:pt x="17" y="301"/>
                    <a:pt x="6" y="287"/>
                    <a:pt x="6" y="275"/>
                  </a:cubicBezTo>
                  <a:close/>
                  <a:moveTo>
                    <a:pt x="87" y="275"/>
                  </a:moveTo>
                  <a:cubicBezTo>
                    <a:pt x="87" y="264"/>
                    <a:pt x="92" y="258"/>
                    <a:pt x="99" y="254"/>
                  </a:cubicBezTo>
                  <a:cubicBezTo>
                    <a:pt x="100" y="91"/>
                    <a:pt x="100" y="91"/>
                    <a:pt x="100" y="91"/>
                  </a:cubicBezTo>
                  <a:cubicBezTo>
                    <a:pt x="100" y="78"/>
                    <a:pt x="99" y="73"/>
                    <a:pt x="93" y="61"/>
                  </a:cubicBezTo>
                  <a:cubicBezTo>
                    <a:pt x="89" y="55"/>
                    <a:pt x="82" y="50"/>
                    <a:pt x="82" y="43"/>
                  </a:cubicBezTo>
                  <a:cubicBezTo>
                    <a:pt x="81" y="33"/>
                    <a:pt x="82" y="25"/>
                    <a:pt x="86" y="17"/>
                  </a:cubicBezTo>
                  <a:cubicBezTo>
                    <a:pt x="88" y="15"/>
                    <a:pt x="92" y="11"/>
                    <a:pt x="92" y="13"/>
                  </a:cubicBezTo>
                  <a:cubicBezTo>
                    <a:pt x="95" y="22"/>
                    <a:pt x="97" y="33"/>
                    <a:pt x="100" y="35"/>
                  </a:cubicBezTo>
                  <a:cubicBezTo>
                    <a:pt x="106" y="41"/>
                    <a:pt x="123" y="35"/>
                    <a:pt x="124" y="28"/>
                  </a:cubicBezTo>
                  <a:cubicBezTo>
                    <a:pt x="124" y="14"/>
                    <a:pt x="121" y="12"/>
                    <a:pt x="120" y="4"/>
                  </a:cubicBezTo>
                  <a:cubicBezTo>
                    <a:pt x="119" y="0"/>
                    <a:pt x="129" y="6"/>
                    <a:pt x="133" y="10"/>
                  </a:cubicBezTo>
                  <a:cubicBezTo>
                    <a:pt x="139" y="15"/>
                    <a:pt x="143" y="22"/>
                    <a:pt x="144" y="28"/>
                  </a:cubicBezTo>
                  <a:cubicBezTo>
                    <a:pt x="146" y="40"/>
                    <a:pt x="143" y="46"/>
                    <a:pt x="136" y="55"/>
                  </a:cubicBezTo>
                  <a:cubicBezTo>
                    <a:pt x="127" y="65"/>
                    <a:pt x="127" y="75"/>
                    <a:pt x="126" y="88"/>
                  </a:cubicBezTo>
                  <a:cubicBezTo>
                    <a:pt x="125" y="254"/>
                    <a:pt x="125" y="254"/>
                    <a:pt x="125" y="254"/>
                  </a:cubicBezTo>
                  <a:cubicBezTo>
                    <a:pt x="132" y="258"/>
                    <a:pt x="137" y="264"/>
                    <a:pt x="137" y="275"/>
                  </a:cubicBezTo>
                  <a:cubicBezTo>
                    <a:pt x="137" y="287"/>
                    <a:pt x="126" y="301"/>
                    <a:pt x="112" y="301"/>
                  </a:cubicBezTo>
                  <a:cubicBezTo>
                    <a:pt x="98" y="301"/>
                    <a:pt x="87" y="287"/>
                    <a:pt x="87" y="275"/>
                  </a:cubicBezTo>
                  <a:close/>
                  <a:moveTo>
                    <a:pt x="98" y="275"/>
                  </a:moveTo>
                  <a:cubicBezTo>
                    <a:pt x="101" y="269"/>
                    <a:pt x="101" y="269"/>
                    <a:pt x="101" y="269"/>
                  </a:cubicBezTo>
                  <a:cubicBezTo>
                    <a:pt x="105" y="263"/>
                    <a:pt x="105" y="263"/>
                    <a:pt x="105" y="263"/>
                  </a:cubicBezTo>
                  <a:cubicBezTo>
                    <a:pt x="112" y="263"/>
                    <a:pt x="112" y="263"/>
                    <a:pt x="112" y="263"/>
                  </a:cubicBezTo>
                  <a:cubicBezTo>
                    <a:pt x="119" y="263"/>
                    <a:pt x="119" y="263"/>
                    <a:pt x="119" y="263"/>
                  </a:cubicBezTo>
                  <a:cubicBezTo>
                    <a:pt x="123" y="269"/>
                    <a:pt x="123" y="269"/>
                    <a:pt x="123" y="269"/>
                  </a:cubicBezTo>
                  <a:cubicBezTo>
                    <a:pt x="127" y="275"/>
                    <a:pt x="127" y="275"/>
                    <a:pt x="127" y="275"/>
                  </a:cubicBezTo>
                  <a:cubicBezTo>
                    <a:pt x="123" y="282"/>
                    <a:pt x="123" y="282"/>
                    <a:pt x="123" y="282"/>
                  </a:cubicBezTo>
                  <a:cubicBezTo>
                    <a:pt x="119" y="288"/>
                    <a:pt x="119" y="288"/>
                    <a:pt x="119" y="288"/>
                  </a:cubicBezTo>
                  <a:cubicBezTo>
                    <a:pt x="112" y="288"/>
                    <a:pt x="112" y="288"/>
                    <a:pt x="112" y="288"/>
                  </a:cubicBezTo>
                  <a:cubicBezTo>
                    <a:pt x="105" y="288"/>
                    <a:pt x="105" y="288"/>
                    <a:pt x="105" y="288"/>
                  </a:cubicBezTo>
                  <a:cubicBezTo>
                    <a:pt x="101" y="282"/>
                    <a:pt x="101" y="282"/>
                    <a:pt x="101" y="282"/>
                  </a:cubicBezTo>
                  <a:cubicBezTo>
                    <a:pt x="98" y="275"/>
                    <a:pt x="98" y="275"/>
                    <a:pt x="98" y="275"/>
                  </a:cubicBezTo>
                  <a:close/>
                  <a:moveTo>
                    <a:pt x="17" y="275"/>
                  </a:moveTo>
                  <a:cubicBezTo>
                    <a:pt x="21" y="269"/>
                    <a:pt x="21" y="269"/>
                    <a:pt x="21" y="269"/>
                  </a:cubicBezTo>
                  <a:cubicBezTo>
                    <a:pt x="24" y="263"/>
                    <a:pt x="24" y="263"/>
                    <a:pt x="24" y="263"/>
                  </a:cubicBezTo>
                  <a:cubicBezTo>
                    <a:pt x="31" y="263"/>
                    <a:pt x="31" y="263"/>
                    <a:pt x="31" y="263"/>
                  </a:cubicBezTo>
                  <a:cubicBezTo>
                    <a:pt x="39" y="263"/>
                    <a:pt x="39" y="263"/>
                    <a:pt x="39" y="263"/>
                  </a:cubicBezTo>
                  <a:cubicBezTo>
                    <a:pt x="42" y="269"/>
                    <a:pt x="42" y="269"/>
                    <a:pt x="42" y="269"/>
                  </a:cubicBezTo>
                  <a:cubicBezTo>
                    <a:pt x="46" y="275"/>
                    <a:pt x="46" y="275"/>
                    <a:pt x="46" y="275"/>
                  </a:cubicBezTo>
                  <a:cubicBezTo>
                    <a:pt x="42" y="282"/>
                    <a:pt x="42" y="282"/>
                    <a:pt x="42" y="282"/>
                  </a:cubicBezTo>
                  <a:cubicBezTo>
                    <a:pt x="39" y="288"/>
                    <a:pt x="39" y="288"/>
                    <a:pt x="39" y="288"/>
                  </a:cubicBezTo>
                  <a:cubicBezTo>
                    <a:pt x="31" y="288"/>
                    <a:pt x="31" y="288"/>
                    <a:pt x="31" y="288"/>
                  </a:cubicBezTo>
                  <a:cubicBezTo>
                    <a:pt x="24" y="288"/>
                    <a:pt x="24" y="288"/>
                    <a:pt x="24" y="288"/>
                  </a:cubicBezTo>
                  <a:cubicBezTo>
                    <a:pt x="21" y="282"/>
                    <a:pt x="21" y="282"/>
                    <a:pt x="21" y="282"/>
                  </a:cubicBezTo>
                  <a:cubicBezTo>
                    <a:pt x="17" y="275"/>
                    <a:pt x="17" y="275"/>
                    <a:pt x="17" y="27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grpSp>
      <p:sp>
        <p:nvSpPr>
          <p:cNvPr id="228356" name="标题 1"/>
          <p:cNvSpPr txBox="1"/>
          <p:nvPr/>
        </p:nvSpPr>
        <p:spPr>
          <a:xfrm>
            <a:off x="3200400" y="666750"/>
            <a:ext cx="3678238" cy="326714"/>
          </a:xfrm>
          <a:prstGeom prst="rect">
            <a:avLst/>
          </a:prstGeom>
          <a:noFill/>
          <a:ln w="9525">
            <a:noFill/>
            <a:miter/>
          </a:ln>
        </p:spPr>
        <p:txBody>
          <a:bodyPr wrap="square" lIns="67969" tIns="33983" rIns="67969" bIns="33983" anchor="t">
            <a:spAutoFit/>
          </a:bodyPr>
          <a:lstStyle/>
          <a:p>
            <a:pPr>
              <a:lnSpc>
                <a:spcPct val="130000"/>
              </a:lnSpc>
            </a:pPr>
            <a:r>
              <a:rPr lang="en-IN" altLang="en-US" sz="1400" b="1" noProof="1">
                <a:solidFill>
                  <a:srgbClr val="002748"/>
                </a:solidFill>
                <a:effectLst>
                  <a:outerShdw blurRad="38100" dist="38100" dir="2700000" algn="tl">
                    <a:srgbClr val="000000">
                      <a:alpha val="43137"/>
                    </a:srgbClr>
                  </a:outerShdw>
                </a:effectLst>
                <a:latin typeface="Book Antiqua" panose="02040602050305030304" pitchFamily="18" charset="0"/>
                <a:ea typeface="Arial Unicode MS" panose="020B0604020202020204" charset="-122"/>
                <a:cs typeface="Arial Unicode MS" panose="020B0604020202020204" charset="-122"/>
              </a:rPr>
              <a:t>Introdction</a:t>
            </a:r>
          </a:p>
        </p:txBody>
      </p:sp>
      <p:sp>
        <p:nvSpPr>
          <p:cNvPr id="5" name="标题 1"/>
          <p:cNvSpPr txBox="1"/>
          <p:nvPr/>
        </p:nvSpPr>
        <p:spPr>
          <a:xfrm>
            <a:off x="3370263" y="1363663"/>
            <a:ext cx="3678238" cy="326714"/>
          </a:xfrm>
          <a:prstGeom prst="rect">
            <a:avLst/>
          </a:prstGeom>
          <a:noFill/>
          <a:ln w="9525">
            <a:noFill/>
            <a:miter/>
          </a:ln>
        </p:spPr>
        <p:txBody>
          <a:bodyPr wrap="square" lIns="67969" tIns="33983" rIns="67969" bIns="33983" anchor="t">
            <a:spAutoFit/>
          </a:bodyPr>
          <a:lstStyle/>
          <a:p>
            <a:pPr>
              <a:lnSpc>
                <a:spcPct val="130000"/>
              </a:lnSpc>
            </a:pPr>
            <a:r>
              <a:rPr lang="en-IN" altLang="en-US" sz="1400" b="1" noProof="1">
                <a:solidFill>
                  <a:srgbClr val="FF9900"/>
                </a:solidFill>
                <a:effectLst>
                  <a:outerShdw blurRad="38100" dist="38100" dir="2700000" algn="tl">
                    <a:srgbClr val="000000">
                      <a:alpha val="43137"/>
                    </a:srgbClr>
                  </a:outerShdw>
                </a:effectLst>
                <a:latin typeface="Book Antiqua" panose="02040602050305030304" pitchFamily="18" charset="0"/>
                <a:ea typeface="Arial Unicode MS" panose="020B0604020202020204" charset="-122"/>
                <a:cs typeface="Arial Unicode MS" panose="020B0604020202020204" charset="-122"/>
              </a:rPr>
              <a:t>Need of sentimental analysis</a:t>
            </a:r>
          </a:p>
        </p:txBody>
      </p:sp>
      <p:sp>
        <p:nvSpPr>
          <p:cNvPr id="6" name="标题 1"/>
          <p:cNvSpPr txBox="1"/>
          <p:nvPr/>
        </p:nvSpPr>
        <p:spPr>
          <a:xfrm>
            <a:off x="3540125" y="2070100"/>
            <a:ext cx="3678238" cy="326714"/>
          </a:xfrm>
          <a:prstGeom prst="rect">
            <a:avLst/>
          </a:prstGeom>
          <a:noFill/>
          <a:ln w="9525">
            <a:noFill/>
            <a:miter/>
          </a:ln>
        </p:spPr>
        <p:txBody>
          <a:bodyPr wrap="square" lIns="67969" tIns="33983" rIns="67969" bIns="33983" anchor="t">
            <a:spAutoFit/>
          </a:bodyPr>
          <a:lstStyle/>
          <a:p>
            <a:pPr>
              <a:lnSpc>
                <a:spcPct val="130000"/>
              </a:lnSpc>
            </a:pPr>
            <a:r>
              <a:rPr lang="en-IN" altLang="en-US" sz="1400" b="1" noProof="1">
                <a:solidFill>
                  <a:srgbClr val="002748"/>
                </a:solidFill>
                <a:effectLst>
                  <a:outerShdw blurRad="38100" dist="38100" dir="2700000" algn="tl">
                    <a:srgbClr val="000000">
                      <a:alpha val="43137"/>
                    </a:srgbClr>
                  </a:outerShdw>
                </a:effectLst>
                <a:latin typeface="Book Antiqua" panose="02040602050305030304" pitchFamily="18" charset="0"/>
                <a:ea typeface="Arial Unicode MS" panose="020B0604020202020204" charset="-122"/>
                <a:cs typeface="Arial Unicode MS" panose="020B0604020202020204" charset="-122"/>
              </a:rPr>
              <a:t>Applications</a:t>
            </a:r>
          </a:p>
        </p:txBody>
      </p:sp>
      <p:sp>
        <p:nvSpPr>
          <p:cNvPr id="7" name="标题 1"/>
          <p:cNvSpPr txBox="1"/>
          <p:nvPr/>
        </p:nvSpPr>
        <p:spPr>
          <a:xfrm>
            <a:off x="3708400" y="2767013"/>
            <a:ext cx="3679825" cy="326714"/>
          </a:xfrm>
          <a:prstGeom prst="rect">
            <a:avLst/>
          </a:prstGeom>
          <a:noFill/>
          <a:ln w="9525">
            <a:noFill/>
            <a:miter/>
          </a:ln>
        </p:spPr>
        <p:txBody>
          <a:bodyPr wrap="square" lIns="67969" tIns="33983" rIns="67969" bIns="33983" anchor="t">
            <a:spAutoFit/>
          </a:bodyPr>
          <a:lstStyle/>
          <a:p>
            <a:pPr>
              <a:lnSpc>
                <a:spcPct val="130000"/>
              </a:lnSpc>
            </a:pPr>
            <a:r>
              <a:rPr lang="en-IN" altLang="en-US" sz="1400" b="1" noProof="1">
                <a:solidFill>
                  <a:srgbClr val="FF9900"/>
                </a:solidFill>
                <a:effectLst>
                  <a:outerShdw blurRad="38100" dist="38100" dir="2700000" algn="tl">
                    <a:srgbClr val="000000">
                      <a:alpha val="43137"/>
                    </a:srgbClr>
                  </a:outerShdw>
                </a:effectLst>
                <a:latin typeface="Book Antiqua" panose="02040602050305030304" pitchFamily="18" charset="0"/>
                <a:ea typeface="Arial Unicode MS" panose="020B0604020202020204" charset="-122"/>
                <a:cs typeface="Arial Unicode MS" panose="020B0604020202020204" charset="-122"/>
              </a:rPr>
              <a:t>Approach for sentimental analysis </a:t>
            </a:r>
          </a:p>
        </p:txBody>
      </p:sp>
      <p:sp>
        <p:nvSpPr>
          <p:cNvPr id="8" name="标题 1"/>
          <p:cNvSpPr txBox="1"/>
          <p:nvPr/>
        </p:nvSpPr>
        <p:spPr>
          <a:xfrm>
            <a:off x="3878263" y="3473450"/>
            <a:ext cx="3678238" cy="326714"/>
          </a:xfrm>
          <a:prstGeom prst="rect">
            <a:avLst/>
          </a:prstGeom>
          <a:noFill/>
          <a:ln w="9525">
            <a:noFill/>
            <a:miter/>
          </a:ln>
        </p:spPr>
        <p:txBody>
          <a:bodyPr wrap="square" lIns="67969" tIns="33983" rIns="67969" bIns="33983" anchor="t">
            <a:spAutoFit/>
          </a:bodyPr>
          <a:lstStyle/>
          <a:p>
            <a:pPr>
              <a:lnSpc>
                <a:spcPct val="130000"/>
              </a:lnSpc>
            </a:pPr>
            <a:r>
              <a:rPr lang="en-IN" altLang="en-US" sz="1400" b="1" noProof="1">
                <a:solidFill>
                  <a:srgbClr val="002748"/>
                </a:solidFill>
                <a:effectLst>
                  <a:outerShdw blurRad="38100" dist="38100" dir="2700000" algn="tl">
                    <a:srgbClr val="000000">
                      <a:alpha val="43137"/>
                    </a:srgbClr>
                  </a:outerShdw>
                </a:effectLst>
                <a:latin typeface="Book Antiqua" panose="02040602050305030304" pitchFamily="18" charset="0"/>
                <a:ea typeface="Arial Unicode MS" panose="020B0604020202020204" charset="-122"/>
                <a:cs typeface="Arial Unicode MS" panose="020B0604020202020204" charset="-122"/>
              </a:rPr>
              <a:t>Implementation and Advantages </a:t>
            </a:r>
          </a:p>
        </p:txBody>
      </p:sp>
      <p:sp>
        <p:nvSpPr>
          <p:cNvPr id="9" name="标题 1"/>
          <p:cNvSpPr txBox="1"/>
          <p:nvPr/>
        </p:nvSpPr>
        <p:spPr>
          <a:xfrm>
            <a:off x="4048125" y="4179888"/>
            <a:ext cx="3678238" cy="327611"/>
          </a:xfrm>
          <a:prstGeom prst="rect">
            <a:avLst/>
          </a:prstGeom>
          <a:noFill/>
          <a:ln w="9525">
            <a:noFill/>
            <a:miter/>
          </a:ln>
        </p:spPr>
        <p:txBody>
          <a:bodyPr wrap="square" lIns="67969" tIns="33983" rIns="67969" bIns="33983" anchor="t">
            <a:spAutoFit/>
          </a:bodyPr>
          <a:lstStyle/>
          <a:p>
            <a:pPr>
              <a:lnSpc>
                <a:spcPct val="130000"/>
              </a:lnSpc>
            </a:pPr>
            <a:r>
              <a:rPr lang="en-IN" altLang="en-US" sz="1400" b="1" noProof="1">
                <a:solidFill>
                  <a:srgbClr val="FF9900"/>
                </a:solidFill>
                <a:effectLst>
                  <a:outerShdw blurRad="38100" dist="38100" dir="2700000" algn="tl">
                    <a:srgbClr val="000000">
                      <a:alpha val="43137"/>
                    </a:srgbClr>
                  </a:outerShdw>
                </a:effectLst>
                <a:latin typeface="Book Antiqua" panose="02040602050305030304" pitchFamily="18" charset="0"/>
                <a:ea typeface="Arial Unicode MS" panose="020B0604020202020204" charset="-122"/>
                <a:cs typeface="Arial Unicode MS" panose="020B0604020202020204" charset="-122"/>
              </a:rPr>
              <a:t>Conclusion </a:t>
            </a:r>
          </a:p>
        </p:txBody>
      </p:sp>
      <p:sp>
        <p:nvSpPr>
          <p:cNvPr id="10" name="任意多边形 9"/>
          <p:cNvSpPr/>
          <p:nvPr/>
        </p:nvSpPr>
        <p:spPr>
          <a:xfrm rot="10800000">
            <a:off x="7453313" y="-476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11" name="文本框 10"/>
          <p:cNvSpPr txBox="1"/>
          <p:nvPr/>
        </p:nvSpPr>
        <p:spPr>
          <a:xfrm>
            <a:off x="243205" y="2362835"/>
            <a:ext cx="2022475" cy="400110"/>
          </a:xfrm>
          <a:prstGeom prst="rect">
            <a:avLst/>
          </a:prstGeom>
          <a:noFill/>
          <a:ln w="9525">
            <a:noFill/>
          </a:ln>
        </p:spPr>
        <p:txBody>
          <a:bodyPr wrap="square" anchor="t">
            <a:spAutoFit/>
          </a:bodyPr>
          <a:lstStyle/>
          <a:p>
            <a:pPr algn="dist"/>
            <a:r>
              <a:rPr lang="en-US" altLang="zh-CN" sz="2000" b="1" dirty="0">
                <a:solidFill>
                  <a:schemeClr val="bg1"/>
                </a:solidFill>
                <a:latin typeface="Agency FB" panose="020B0503020202020204" pitchFamily="34" charset="0"/>
                <a:ea typeface="Arial Unicode MS" panose="020B0604020202020204" charset="-122"/>
              </a:rPr>
              <a:t>CONTENTS</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par>
                          <p:cTn id="17" fill="hold">
                            <p:stCondLst>
                              <p:cond delay="1049"/>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549"/>
                            </p:stCondLst>
                            <p:childTnLst>
                              <p:par>
                                <p:cTn id="24" presetID="2" presetClass="entr" presetSubtype="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par>
                          <p:cTn id="28" fill="hold">
                            <p:stCondLst>
                              <p:cond delay="2049"/>
                            </p:stCondLst>
                            <p:childTnLst>
                              <p:par>
                                <p:cTn id="29" presetID="49" presetClass="entr" presetSubtype="0" decel="100000" fill="hold" nodeType="afterEffect">
                                  <p:stCondLst>
                                    <p:cond delay="0"/>
                                  </p:stCondLst>
                                  <p:childTnLst>
                                    <p:set>
                                      <p:cBhvr>
                                        <p:cTn id="30" dur="1" fill="hold">
                                          <p:stCondLst>
                                            <p:cond delay="0"/>
                                          </p:stCondLst>
                                        </p:cTn>
                                        <p:tgtEl>
                                          <p:spTgt spid="317505"/>
                                        </p:tgtEl>
                                        <p:attrNameLst>
                                          <p:attrName>style.visibility</p:attrName>
                                        </p:attrNameLst>
                                      </p:cBhvr>
                                      <p:to>
                                        <p:strVal val="visible"/>
                                      </p:to>
                                    </p:set>
                                    <p:anim calcmode="lin" valueType="num">
                                      <p:cBhvr>
                                        <p:cTn id="31" dur="500" fill="hold"/>
                                        <p:tgtEl>
                                          <p:spTgt spid="317505"/>
                                        </p:tgtEl>
                                        <p:attrNameLst>
                                          <p:attrName>ppt_w</p:attrName>
                                        </p:attrNameLst>
                                      </p:cBhvr>
                                      <p:tavLst>
                                        <p:tav tm="0">
                                          <p:val>
                                            <p:fltVal val="0"/>
                                          </p:val>
                                        </p:tav>
                                        <p:tav tm="100000">
                                          <p:val>
                                            <p:strVal val="#ppt_w"/>
                                          </p:val>
                                        </p:tav>
                                      </p:tavLst>
                                    </p:anim>
                                    <p:anim calcmode="lin" valueType="num">
                                      <p:cBhvr>
                                        <p:cTn id="32" dur="500" fill="hold"/>
                                        <p:tgtEl>
                                          <p:spTgt spid="317505"/>
                                        </p:tgtEl>
                                        <p:attrNameLst>
                                          <p:attrName>ppt_h</p:attrName>
                                        </p:attrNameLst>
                                      </p:cBhvr>
                                      <p:tavLst>
                                        <p:tav tm="0">
                                          <p:val>
                                            <p:fltVal val="0"/>
                                          </p:val>
                                        </p:tav>
                                        <p:tav tm="100000">
                                          <p:val>
                                            <p:strVal val="#ppt_h"/>
                                          </p:val>
                                        </p:tav>
                                      </p:tavLst>
                                    </p:anim>
                                    <p:anim calcmode="lin" valueType="num">
                                      <p:cBhvr>
                                        <p:cTn id="33" dur="500" fill="hold"/>
                                        <p:tgtEl>
                                          <p:spTgt spid="317505"/>
                                        </p:tgtEl>
                                        <p:attrNameLst>
                                          <p:attrName>style.rotation</p:attrName>
                                        </p:attrNameLst>
                                      </p:cBhvr>
                                      <p:tavLst>
                                        <p:tav tm="0">
                                          <p:val>
                                            <p:fltVal val="360"/>
                                          </p:val>
                                        </p:tav>
                                        <p:tav tm="100000">
                                          <p:val>
                                            <p:fltVal val="0"/>
                                          </p:val>
                                        </p:tav>
                                      </p:tavLst>
                                    </p:anim>
                                    <p:animEffect transition="in" filter="fade">
                                      <p:cBhvr>
                                        <p:cTn id="34" dur="500"/>
                                        <p:tgtEl>
                                          <p:spTgt spid="317505"/>
                                        </p:tgtEl>
                                      </p:cBhvr>
                                    </p:animEffect>
                                  </p:childTnLst>
                                </p:cTn>
                              </p:par>
                            </p:childTnLst>
                          </p:cTn>
                        </p:par>
                        <p:par>
                          <p:cTn id="35" fill="hold">
                            <p:stCondLst>
                              <p:cond delay="2549"/>
                            </p:stCondLst>
                            <p:childTnLst>
                              <p:par>
                                <p:cTn id="36" presetID="53" presetClass="entr" presetSubtype="16" fill="hold" grpId="0" nodeType="afterEffect">
                                  <p:stCondLst>
                                    <p:cond delay="0"/>
                                  </p:stCondLst>
                                  <p:childTnLst>
                                    <p:set>
                                      <p:cBhvr>
                                        <p:cTn id="37" dur="1" fill="hold">
                                          <p:stCondLst>
                                            <p:cond delay="0"/>
                                          </p:stCondLst>
                                        </p:cTn>
                                        <p:tgtEl>
                                          <p:spTgt spid="228356"/>
                                        </p:tgtEl>
                                        <p:attrNameLst>
                                          <p:attrName>style.visibility</p:attrName>
                                        </p:attrNameLst>
                                      </p:cBhvr>
                                      <p:to>
                                        <p:strVal val="visible"/>
                                      </p:to>
                                    </p:set>
                                    <p:anim calcmode="lin" valueType="num">
                                      <p:cBhvr>
                                        <p:cTn id="38" dur="500" fill="hold"/>
                                        <p:tgtEl>
                                          <p:spTgt spid="228356"/>
                                        </p:tgtEl>
                                        <p:attrNameLst>
                                          <p:attrName>ppt_w</p:attrName>
                                        </p:attrNameLst>
                                      </p:cBhvr>
                                      <p:tavLst>
                                        <p:tav tm="0">
                                          <p:val>
                                            <p:fltVal val="0"/>
                                          </p:val>
                                        </p:tav>
                                        <p:tav tm="100000">
                                          <p:val>
                                            <p:strVal val="#ppt_w"/>
                                          </p:val>
                                        </p:tav>
                                      </p:tavLst>
                                    </p:anim>
                                    <p:anim calcmode="lin" valueType="num">
                                      <p:cBhvr>
                                        <p:cTn id="39" dur="500" fill="hold"/>
                                        <p:tgtEl>
                                          <p:spTgt spid="228356"/>
                                        </p:tgtEl>
                                        <p:attrNameLst>
                                          <p:attrName>ppt_h</p:attrName>
                                        </p:attrNameLst>
                                      </p:cBhvr>
                                      <p:tavLst>
                                        <p:tav tm="0">
                                          <p:val>
                                            <p:fltVal val="0"/>
                                          </p:val>
                                        </p:tav>
                                        <p:tav tm="100000">
                                          <p:val>
                                            <p:strVal val="#ppt_h"/>
                                          </p:val>
                                        </p:tav>
                                      </p:tavLst>
                                    </p:anim>
                                    <p:animEffect transition="in" filter="fade">
                                      <p:cBhvr>
                                        <p:cTn id="40" dur="500"/>
                                        <p:tgtEl>
                                          <p:spTgt spid="228356"/>
                                        </p:tgtEl>
                                      </p:cBhvr>
                                    </p:animEffect>
                                  </p:childTnLst>
                                </p:cTn>
                              </p:par>
                            </p:childTnLst>
                          </p:cTn>
                        </p:par>
                        <p:par>
                          <p:cTn id="41" fill="hold">
                            <p:stCondLst>
                              <p:cond delay="3049"/>
                            </p:stCondLst>
                            <p:childTnLst>
                              <p:par>
                                <p:cTn id="42" presetID="49" presetClass="entr" presetSubtype="0" decel="100000" fill="hold" nodeType="afterEffect">
                                  <p:stCondLst>
                                    <p:cond delay="0"/>
                                  </p:stCondLst>
                                  <p:childTnLst>
                                    <p:set>
                                      <p:cBhvr>
                                        <p:cTn id="43" dur="1" fill="hold">
                                          <p:stCondLst>
                                            <p:cond delay="0"/>
                                          </p:stCondLst>
                                        </p:cTn>
                                        <p:tgtEl>
                                          <p:spTgt spid="317538"/>
                                        </p:tgtEl>
                                        <p:attrNameLst>
                                          <p:attrName>style.visibility</p:attrName>
                                        </p:attrNameLst>
                                      </p:cBhvr>
                                      <p:to>
                                        <p:strVal val="visible"/>
                                      </p:to>
                                    </p:set>
                                    <p:anim calcmode="lin" valueType="num">
                                      <p:cBhvr>
                                        <p:cTn id="44" dur="500" fill="hold"/>
                                        <p:tgtEl>
                                          <p:spTgt spid="317538"/>
                                        </p:tgtEl>
                                        <p:attrNameLst>
                                          <p:attrName>ppt_w</p:attrName>
                                        </p:attrNameLst>
                                      </p:cBhvr>
                                      <p:tavLst>
                                        <p:tav tm="0">
                                          <p:val>
                                            <p:fltVal val="0"/>
                                          </p:val>
                                        </p:tav>
                                        <p:tav tm="100000">
                                          <p:val>
                                            <p:strVal val="#ppt_w"/>
                                          </p:val>
                                        </p:tav>
                                      </p:tavLst>
                                    </p:anim>
                                    <p:anim calcmode="lin" valueType="num">
                                      <p:cBhvr>
                                        <p:cTn id="45" dur="500" fill="hold"/>
                                        <p:tgtEl>
                                          <p:spTgt spid="317538"/>
                                        </p:tgtEl>
                                        <p:attrNameLst>
                                          <p:attrName>ppt_h</p:attrName>
                                        </p:attrNameLst>
                                      </p:cBhvr>
                                      <p:tavLst>
                                        <p:tav tm="0">
                                          <p:val>
                                            <p:fltVal val="0"/>
                                          </p:val>
                                        </p:tav>
                                        <p:tav tm="100000">
                                          <p:val>
                                            <p:strVal val="#ppt_h"/>
                                          </p:val>
                                        </p:tav>
                                      </p:tavLst>
                                    </p:anim>
                                    <p:anim calcmode="lin" valueType="num">
                                      <p:cBhvr>
                                        <p:cTn id="46" dur="500" fill="hold"/>
                                        <p:tgtEl>
                                          <p:spTgt spid="317538"/>
                                        </p:tgtEl>
                                        <p:attrNameLst>
                                          <p:attrName>style.rotation</p:attrName>
                                        </p:attrNameLst>
                                      </p:cBhvr>
                                      <p:tavLst>
                                        <p:tav tm="0">
                                          <p:val>
                                            <p:fltVal val="360"/>
                                          </p:val>
                                        </p:tav>
                                        <p:tav tm="100000">
                                          <p:val>
                                            <p:fltVal val="0"/>
                                          </p:val>
                                        </p:tav>
                                      </p:tavLst>
                                    </p:anim>
                                    <p:animEffect transition="in" filter="fade">
                                      <p:cBhvr>
                                        <p:cTn id="47" dur="500"/>
                                        <p:tgtEl>
                                          <p:spTgt spid="317538"/>
                                        </p:tgtEl>
                                      </p:cBhvr>
                                    </p:animEffect>
                                  </p:childTnLst>
                                </p:cTn>
                              </p:par>
                            </p:childTnLst>
                          </p:cTn>
                        </p:par>
                        <p:par>
                          <p:cTn id="48" fill="hold">
                            <p:stCondLst>
                              <p:cond delay="3549"/>
                            </p:stCondLst>
                            <p:childTnLst>
                              <p:par>
                                <p:cTn id="49" presetID="53" presetClass="entr" presetSubtype="16"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childTnLst>
                          </p:cTn>
                        </p:par>
                        <p:par>
                          <p:cTn id="54" fill="hold">
                            <p:stCondLst>
                              <p:cond delay="4049"/>
                            </p:stCondLst>
                            <p:childTnLst>
                              <p:par>
                                <p:cTn id="55" presetID="49" presetClass="entr" presetSubtype="0" decel="100000" fill="hold" nodeType="afterEffect">
                                  <p:stCondLst>
                                    <p:cond delay="0"/>
                                  </p:stCondLst>
                                  <p:childTnLst>
                                    <p:set>
                                      <p:cBhvr>
                                        <p:cTn id="56" dur="1" fill="hold">
                                          <p:stCondLst>
                                            <p:cond delay="0"/>
                                          </p:stCondLst>
                                        </p:cTn>
                                        <p:tgtEl>
                                          <p:spTgt spid="317841"/>
                                        </p:tgtEl>
                                        <p:attrNameLst>
                                          <p:attrName>style.visibility</p:attrName>
                                        </p:attrNameLst>
                                      </p:cBhvr>
                                      <p:to>
                                        <p:strVal val="visible"/>
                                      </p:to>
                                    </p:set>
                                    <p:anim calcmode="lin" valueType="num">
                                      <p:cBhvr>
                                        <p:cTn id="57" dur="500" fill="hold"/>
                                        <p:tgtEl>
                                          <p:spTgt spid="317841"/>
                                        </p:tgtEl>
                                        <p:attrNameLst>
                                          <p:attrName>ppt_w</p:attrName>
                                        </p:attrNameLst>
                                      </p:cBhvr>
                                      <p:tavLst>
                                        <p:tav tm="0">
                                          <p:val>
                                            <p:fltVal val="0"/>
                                          </p:val>
                                        </p:tav>
                                        <p:tav tm="100000">
                                          <p:val>
                                            <p:strVal val="#ppt_w"/>
                                          </p:val>
                                        </p:tav>
                                      </p:tavLst>
                                    </p:anim>
                                    <p:anim calcmode="lin" valueType="num">
                                      <p:cBhvr>
                                        <p:cTn id="58" dur="500" fill="hold"/>
                                        <p:tgtEl>
                                          <p:spTgt spid="317841"/>
                                        </p:tgtEl>
                                        <p:attrNameLst>
                                          <p:attrName>ppt_h</p:attrName>
                                        </p:attrNameLst>
                                      </p:cBhvr>
                                      <p:tavLst>
                                        <p:tav tm="0">
                                          <p:val>
                                            <p:fltVal val="0"/>
                                          </p:val>
                                        </p:tav>
                                        <p:tav tm="100000">
                                          <p:val>
                                            <p:strVal val="#ppt_h"/>
                                          </p:val>
                                        </p:tav>
                                      </p:tavLst>
                                    </p:anim>
                                    <p:anim calcmode="lin" valueType="num">
                                      <p:cBhvr>
                                        <p:cTn id="59" dur="500" fill="hold"/>
                                        <p:tgtEl>
                                          <p:spTgt spid="317841"/>
                                        </p:tgtEl>
                                        <p:attrNameLst>
                                          <p:attrName>style.rotation</p:attrName>
                                        </p:attrNameLst>
                                      </p:cBhvr>
                                      <p:tavLst>
                                        <p:tav tm="0">
                                          <p:val>
                                            <p:fltVal val="360"/>
                                          </p:val>
                                        </p:tav>
                                        <p:tav tm="100000">
                                          <p:val>
                                            <p:fltVal val="0"/>
                                          </p:val>
                                        </p:tav>
                                      </p:tavLst>
                                    </p:anim>
                                    <p:animEffect transition="in" filter="fade">
                                      <p:cBhvr>
                                        <p:cTn id="60" dur="500"/>
                                        <p:tgtEl>
                                          <p:spTgt spid="317841"/>
                                        </p:tgtEl>
                                      </p:cBhvr>
                                    </p:animEffect>
                                  </p:childTnLst>
                                </p:cTn>
                              </p:par>
                            </p:childTnLst>
                          </p:cTn>
                        </p:par>
                        <p:par>
                          <p:cTn id="61" fill="hold">
                            <p:stCondLst>
                              <p:cond delay="4549"/>
                            </p:stCondLst>
                            <p:childTnLst>
                              <p:par>
                                <p:cTn id="62" presetID="53" presetClass="entr" presetSubtype="16"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 calcmode="lin" valueType="num">
                                      <p:cBhvr>
                                        <p:cTn id="64" dur="500" fill="hold"/>
                                        <p:tgtEl>
                                          <p:spTgt spid="6"/>
                                        </p:tgtEl>
                                        <p:attrNameLst>
                                          <p:attrName>ppt_w</p:attrName>
                                        </p:attrNameLst>
                                      </p:cBhvr>
                                      <p:tavLst>
                                        <p:tav tm="0">
                                          <p:val>
                                            <p:fltVal val="0"/>
                                          </p:val>
                                        </p:tav>
                                        <p:tav tm="100000">
                                          <p:val>
                                            <p:strVal val="#ppt_w"/>
                                          </p:val>
                                        </p:tav>
                                      </p:tavLst>
                                    </p:anim>
                                    <p:anim calcmode="lin" valueType="num">
                                      <p:cBhvr>
                                        <p:cTn id="65" dur="500" fill="hold"/>
                                        <p:tgtEl>
                                          <p:spTgt spid="6"/>
                                        </p:tgtEl>
                                        <p:attrNameLst>
                                          <p:attrName>ppt_h</p:attrName>
                                        </p:attrNameLst>
                                      </p:cBhvr>
                                      <p:tavLst>
                                        <p:tav tm="0">
                                          <p:val>
                                            <p:fltVal val="0"/>
                                          </p:val>
                                        </p:tav>
                                        <p:tav tm="100000">
                                          <p:val>
                                            <p:strVal val="#ppt_h"/>
                                          </p:val>
                                        </p:tav>
                                      </p:tavLst>
                                    </p:anim>
                                    <p:animEffect transition="in" filter="fade">
                                      <p:cBhvr>
                                        <p:cTn id="66" dur="500"/>
                                        <p:tgtEl>
                                          <p:spTgt spid="6"/>
                                        </p:tgtEl>
                                      </p:cBhvr>
                                    </p:animEffect>
                                  </p:childTnLst>
                                </p:cTn>
                              </p:par>
                            </p:childTnLst>
                          </p:cTn>
                        </p:par>
                        <p:par>
                          <p:cTn id="67" fill="hold">
                            <p:stCondLst>
                              <p:cond delay="5049"/>
                            </p:stCondLst>
                            <p:childTnLst>
                              <p:par>
                                <p:cTn id="68" presetID="49" presetClass="entr" presetSubtype="0" decel="100000" fill="hold" nodeType="afterEffect">
                                  <p:stCondLst>
                                    <p:cond delay="0"/>
                                  </p:stCondLst>
                                  <p:childTnLst>
                                    <p:set>
                                      <p:cBhvr>
                                        <p:cTn id="69" dur="1" fill="hold">
                                          <p:stCondLst>
                                            <p:cond delay="0"/>
                                          </p:stCondLst>
                                        </p:cTn>
                                        <p:tgtEl>
                                          <p:spTgt spid="317757"/>
                                        </p:tgtEl>
                                        <p:attrNameLst>
                                          <p:attrName>style.visibility</p:attrName>
                                        </p:attrNameLst>
                                      </p:cBhvr>
                                      <p:to>
                                        <p:strVal val="visible"/>
                                      </p:to>
                                    </p:set>
                                    <p:anim calcmode="lin" valueType="num">
                                      <p:cBhvr>
                                        <p:cTn id="70" dur="500" fill="hold"/>
                                        <p:tgtEl>
                                          <p:spTgt spid="317757"/>
                                        </p:tgtEl>
                                        <p:attrNameLst>
                                          <p:attrName>ppt_w</p:attrName>
                                        </p:attrNameLst>
                                      </p:cBhvr>
                                      <p:tavLst>
                                        <p:tav tm="0">
                                          <p:val>
                                            <p:fltVal val="0"/>
                                          </p:val>
                                        </p:tav>
                                        <p:tav tm="100000">
                                          <p:val>
                                            <p:strVal val="#ppt_w"/>
                                          </p:val>
                                        </p:tav>
                                      </p:tavLst>
                                    </p:anim>
                                    <p:anim calcmode="lin" valueType="num">
                                      <p:cBhvr>
                                        <p:cTn id="71" dur="500" fill="hold"/>
                                        <p:tgtEl>
                                          <p:spTgt spid="317757"/>
                                        </p:tgtEl>
                                        <p:attrNameLst>
                                          <p:attrName>ppt_h</p:attrName>
                                        </p:attrNameLst>
                                      </p:cBhvr>
                                      <p:tavLst>
                                        <p:tav tm="0">
                                          <p:val>
                                            <p:fltVal val="0"/>
                                          </p:val>
                                        </p:tav>
                                        <p:tav tm="100000">
                                          <p:val>
                                            <p:strVal val="#ppt_h"/>
                                          </p:val>
                                        </p:tav>
                                      </p:tavLst>
                                    </p:anim>
                                    <p:anim calcmode="lin" valueType="num">
                                      <p:cBhvr>
                                        <p:cTn id="72" dur="500" fill="hold"/>
                                        <p:tgtEl>
                                          <p:spTgt spid="317757"/>
                                        </p:tgtEl>
                                        <p:attrNameLst>
                                          <p:attrName>style.rotation</p:attrName>
                                        </p:attrNameLst>
                                      </p:cBhvr>
                                      <p:tavLst>
                                        <p:tav tm="0">
                                          <p:val>
                                            <p:fltVal val="360"/>
                                          </p:val>
                                        </p:tav>
                                        <p:tav tm="100000">
                                          <p:val>
                                            <p:fltVal val="0"/>
                                          </p:val>
                                        </p:tav>
                                      </p:tavLst>
                                    </p:anim>
                                    <p:animEffect transition="in" filter="fade">
                                      <p:cBhvr>
                                        <p:cTn id="73" dur="500"/>
                                        <p:tgtEl>
                                          <p:spTgt spid="317757"/>
                                        </p:tgtEl>
                                      </p:cBhvr>
                                    </p:animEffect>
                                  </p:childTnLst>
                                </p:cTn>
                              </p:par>
                            </p:childTnLst>
                          </p:cTn>
                        </p:par>
                        <p:par>
                          <p:cTn id="74" fill="hold">
                            <p:stCondLst>
                              <p:cond delay="5549"/>
                            </p:stCondLst>
                            <p:childTnLst>
                              <p:par>
                                <p:cTn id="75" presetID="53" presetClass="entr" presetSubtype="16" fill="hold" grpId="0" nodeType="after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p:cTn id="77" dur="500" fill="hold"/>
                                        <p:tgtEl>
                                          <p:spTgt spid="7"/>
                                        </p:tgtEl>
                                        <p:attrNameLst>
                                          <p:attrName>ppt_w</p:attrName>
                                        </p:attrNameLst>
                                      </p:cBhvr>
                                      <p:tavLst>
                                        <p:tav tm="0">
                                          <p:val>
                                            <p:fltVal val="0"/>
                                          </p:val>
                                        </p:tav>
                                        <p:tav tm="100000">
                                          <p:val>
                                            <p:strVal val="#ppt_w"/>
                                          </p:val>
                                        </p:tav>
                                      </p:tavLst>
                                    </p:anim>
                                    <p:anim calcmode="lin" valueType="num">
                                      <p:cBhvr>
                                        <p:cTn id="78" dur="500" fill="hold"/>
                                        <p:tgtEl>
                                          <p:spTgt spid="7"/>
                                        </p:tgtEl>
                                        <p:attrNameLst>
                                          <p:attrName>ppt_h</p:attrName>
                                        </p:attrNameLst>
                                      </p:cBhvr>
                                      <p:tavLst>
                                        <p:tav tm="0">
                                          <p:val>
                                            <p:fltVal val="0"/>
                                          </p:val>
                                        </p:tav>
                                        <p:tav tm="100000">
                                          <p:val>
                                            <p:strVal val="#ppt_h"/>
                                          </p:val>
                                        </p:tav>
                                      </p:tavLst>
                                    </p:anim>
                                    <p:animEffect transition="in" filter="fade">
                                      <p:cBhvr>
                                        <p:cTn id="79" dur="500"/>
                                        <p:tgtEl>
                                          <p:spTgt spid="7"/>
                                        </p:tgtEl>
                                      </p:cBhvr>
                                    </p:animEffect>
                                  </p:childTnLst>
                                </p:cTn>
                              </p:par>
                            </p:childTnLst>
                          </p:cTn>
                        </p:par>
                        <p:par>
                          <p:cTn id="80" fill="hold">
                            <p:stCondLst>
                              <p:cond delay="6049"/>
                            </p:stCondLst>
                            <p:childTnLst>
                              <p:par>
                                <p:cTn id="81" presetID="49" presetClass="entr" presetSubtype="0" decel="100000" fill="hold" nodeType="afterEffect">
                                  <p:stCondLst>
                                    <p:cond delay="0"/>
                                  </p:stCondLst>
                                  <p:childTnLst>
                                    <p:set>
                                      <p:cBhvr>
                                        <p:cTn id="82" dur="1" fill="hold">
                                          <p:stCondLst>
                                            <p:cond delay="0"/>
                                          </p:stCondLst>
                                        </p:cTn>
                                        <p:tgtEl>
                                          <p:spTgt spid="317800"/>
                                        </p:tgtEl>
                                        <p:attrNameLst>
                                          <p:attrName>style.visibility</p:attrName>
                                        </p:attrNameLst>
                                      </p:cBhvr>
                                      <p:to>
                                        <p:strVal val="visible"/>
                                      </p:to>
                                    </p:set>
                                    <p:anim calcmode="lin" valueType="num">
                                      <p:cBhvr>
                                        <p:cTn id="83" dur="500" fill="hold"/>
                                        <p:tgtEl>
                                          <p:spTgt spid="317800"/>
                                        </p:tgtEl>
                                        <p:attrNameLst>
                                          <p:attrName>ppt_w</p:attrName>
                                        </p:attrNameLst>
                                      </p:cBhvr>
                                      <p:tavLst>
                                        <p:tav tm="0">
                                          <p:val>
                                            <p:fltVal val="0"/>
                                          </p:val>
                                        </p:tav>
                                        <p:tav tm="100000">
                                          <p:val>
                                            <p:strVal val="#ppt_w"/>
                                          </p:val>
                                        </p:tav>
                                      </p:tavLst>
                                    </p:anim>
                                    <p:anim calcmode="lin" valueType="num">
                                      <p:cBhvr>
                                        <p:cTn id="84" dur="500" fill="hold"/>
                                        <p:tgtEl>
                                          <p:spTgt spid="317800"/>
                                        </p:tgtEl>
                                        <p:attrNameLst>
                                          <p:attrName>ppt_h</p:attrName>
                                        </p:attrNameLst>
                                      </p:cBhvr>
                                      <p:tavLst>
                                        <p:tav tm="0">
                                          <p:val>
                                            <p:fltVal val="0"/>
                                          </p:val>
                                        </p:tav>
                                        <p:tav tm="100000">
                                          <p:val>
                                            <p:strVal val="#ppt_h"/>
                                          </p:val>
                                        </p:tav>
                                      </p:tavLst>
                                    </p:anim>
                                    <p:anim calcmode="lin" valueType="num">
                                      <p:cBhvr>
                                        <p:cTn id="85" dur="500" fill="hold"/>
                                        <p:tgtEl>
                                          <p:spTgt spid="317800"/>
                                        </p:tgtEl>
                                        <p:attrNameLst>
                                          <p:attrName>style.rotation</p:attrName>
                                        </p:attrNameLst>
                                      </p:cBhvr>
                                      <p:tavLst>
                                        <p:tav tm="0">
                                          <p:val>
                                            <p:fltVal val="360"/>
                                          </p:val>
                                        </p:tav>
                                        <p:tav tm="100000">
                                          <p:val>
                                            <p:fltVal val="0"/>
                                          </p:val>
                                        </p:tav>
                                      </p:tavLst>
                                    </p:anim>
                                    <p:animEffect transition="in" filter="fade">
                                      <p:cBhvr>
                                        <p:cTn id="86" dur="500"/>
                                        <p:tgtEl>
                                          <p:spTgt spid="317800"/>
                                        </p:tgtEl>
                                      </p:cBhvr>
                                    </p:animEffect>
                                  </p:childTnLst>
                                </p:cTn>
                              </p:par>
                            </p:childTnLst>
                          </p:cTn>
                        </p:par>
                        <p:par>
                          <p:cTn id="87" fill="hold">
                            <p:stCondLst>
                              <p:cond delay="6549"/>
                            </p:stCondLst>
                            <p:childTnLst>
                              <p:par>
                                <p:cTn id="88" presetID="53" presetClass="entr" presetSubtype="16" fill="hold" grpId="0" nodeType="afterEffect">
                                  <p:stCondLst>
                                    <p:cond delay="0"/>
                                  </p:stCondLst>
                                  <p:childTnLst>
                                    <p:set>
                                      <p:cBhvr>
                                        <p:cTn id="89" dur="1" fill="hold">
                                          <p:stCondLst>
                                            <p:cond delay="0"/>
                                          </p:stCondLst>
                                        </p:cTn>
                                        <p:tgtEl>
                                          <p:spTgt spid="8"/>
                                        </p:tgtEl>
                                        <p:attrNameLst>
                                          <p:attrName>style.visibility</p:attrName>
                                        </p:attrNameLst>
                                      </p:cBhvr>
                                      <p:to>
                                        <p:strVal val="visible"/>
                                      </p:to>
                                    </p:set>
                                    <p:anim calcmode="lin" valueType="num">
                                      <p:cBhvr>
                                        <p:cTn id="90" dur="500" fill="hold"/>
                                        <p:tgtEl>
                                          <p:spTgt spid="8"/>
                                        </p:tgtEl>
                                        <p:attrNameLst>
                                          <p:attrName>ppt_w</p:attrName>
                                        </p:attrNameLst>
                                      </p:cBhvr>
                                      <p:tavLst>
                                        <p:tav tm="0">
                                          <p:val>
                                            <p:fltVal val="0"/>
                                          </p:val>
                                        </p:tav>
                                        <p:tav tm="100000">
                                          <p:val>
                                            <p:strVal val="#ppt_w"/>
                                          </p:val>
                                        </p:tav>
                                      </p:tavLst>
                                    </p:anim>
                                    <p:anim calcmode="lin" valueType="num">
                                      <p:cBhvr>
                                        <p:cTn id="91" dur="500" fill="hold"/>
                                        <p:tgtEl>
                                          <p:spTgt spid="8"/>
                                        </p:tgtEl>
                                        <p:attrNameLst>
                                          <p:attrName>ppt_h</p:attrName>
                                        </p:attrNameLst>
                                      </p:cBhvr>
                                      <p:tavLst>
                                        <p:tav tm="0">
                                          <p:val>
                                            <p:fltVal val="0"/>
                                          </p:val>
                                        </p:tav>
                                        <p:tav tm="100000">
                                          <p:val>
                                            <p:strVal val="#ppt_h"/>
                                          </p:val>
                                        </p:tav>
                                      </p:tavLst>
                                    </p:anim>
                                    <p:animEffect transition="in" filter="fade">
                                      <p:cBhvr>
                                        <p:cTn id="92" dur="500"/>
                                        <p:tgtEl>
                                          <p:spTgt spid="8"/>
                                        </p:tgtEl>
                                      </p:cBhvr>
                                    </p:animEffect>
                                  </p:childTnLst>
                                </p:cTn>
                              </p:par>
                            </p:childTnLst>
                          </p:cTn>
                        </p:par>
                        <p:par>
                          <p:cTn id="93" fill="hold">
                            <p:stCondLst>
                              <p:cond delay="7049"/>
                            </p:stCondLst>
                            <p:childTnLst>
                              <p:par>
                                <p:cTn id="94" presetID="49" presetClass="entr" presetSubtype="0" decel="100000" fill="hold" nodeType="afterEffect">
                                  <p:stCondLst>
                                    <p:cond delay="0"/>
                                  </p:stCondLst>
                                  <p:childTnLst>
                                    <p:set>
                                      <p:cBhvr>
                                        <p:cTn id="95" dur="1" fill="hold">
                                          <p:stCondLst>
                                            <p:cond delay="0"/>
                                          </p:stCondLst>
                                        </p:cTn>
                                        <p:tgtEl>
                                          <p:spTgt spid="317911"/>
                                        </p:tgtEl>
                                        <p:attrNameLst>
                                          <p:attrName>style.visibility</p:attrName>
                                        </p:attrNameLst>
                                      </p:cBhvr>
                                      <p:to>
                                        <p:strVal val="visible"/>
                                      </p:to>
                                    </p:set>
                                    <p:anim calcmode="lin" valueType="num">
                                      <p:cBhvr>
                                        <p:cTn id="96" dur="500" fill="hold"/>
                                        <p:tgtEl>
                                          <p:spTgt spid="317911"/>
                                        </p:tgtEl>
                                        <p:attrNameLst>
                                          <p:attrName>ppt_w</p:attrName>
                                        </p:attrNameLst>
                                      </p:cBhvr>
                                      <p:tavLst>
                                        <p:tav tm="0">
                                          <p:val>
                                            <p:fltVal val="0"/>
                                          </p:val>
                                        </p:tav>
                                        <p:tav tm="100000">
                                          <p:val>
                                            <p:strVal val="#ppt_w"/>
                                          </p:val>
                                        </p:tav>
                                      </p:tavLst>
                                    </p:anim>
                                    <p:anim calcmode="lin" valueType="num">
                                      <p:cBhvr>
                                        <p:cTn id="97" dur="500" fill="hold"/>
                                        <p:tgtEl>
                                          <p:spTgt spid="317911"/>
                                        </p:tgtEl>
                                        <p:attrNameLst>
                                          <p:attrName>ppt_h</p:attrName>
                                        </p:attrNameLst>
                                      </p:cBhvr>
                                      <p:tavLst>
                                        <p:tav tm="0">
                                          <p:val>
                                            <p:fltVal val="0"/>
                                          </p:val>
                                        </p:tav>
                                        <p:tav tm="100000">
                                          <p:val>
                                            <p:strVal val="#ppt_h"/>
                                          </p:val>
                                        </p:tav>
                                      </p:tavLst>
                                    </p:anim>
                                    <p:anim calcmode="lin" valueType="num">
                                      <p:cBhvr>
                                        <p:cTn id="98" dur="500" fill="hold"/>
                                        <p:tgtEl>
                                          <p:spTgt spid="317911"/>
                                        </p:tgtEl>
                                        <p:attrNameLst>
                                          <p:attrName>style.rotation</p:attrName>
                                        </p:attrNameLst>
                                      </p:cBhvr>
                                      <p:tavLst>
                                        <p:tav tm="0">
                                          <p:val>
                                            <p:fltVal val="360"/>
                                          </p:val>
                                        </p:tav>
                                        <p:tav tm="100000">
                                          <p:val>
                                            <p:fltVal val="0"/>
                                          </p:val>
                                        </p:tav>
                                      </p:tavLst>
                                    </p:anim>
                                    <p:animEffect transition="in" filter="fade">
                                      <p:cBhvr>
                                        <p:cTn id="99" dur="500"/>
                                        <p:tgtEl>
                                          <p:spTgt spid="317911"/>
                                        </p:tgtEl>
                                      </p:cBhvr>
                                    </p:animEffect>
                                  </p:childTnLst>
                                </p:cTn>
                              </p:par>
                            </p:childTnLst>
                          </p:cTn>
                        </p:par>
                        <p:par>
                          <p:cTn id="100" fill="hold">
                            <p:stCondLst>
                              <p:cond delay="7549"/>
                            </p:stCondLst>
                            <p:childTnLst>
                              <p:par>
                                <p:cTn id="101" presetID="53" presetClass="entr" presetSubtype="16" fill="hold" grpId="0" nodeType="afterEffect">
                                  <p:stCondLst>
                                    <p:cond delay="0"/>
                                  </p:stCondLst>
                                  <p:childTnLst>
                                    <p:set>
                                      <p:cBhvr>
                                        <p:cTn id="102" dur="1" fill="hold">
                                          <p:stCondLst>
                                            <p:cond delay="0"/>
                                          </p:stCondLst>
                                        </p:cTn>
                                        <p:tgtEl>
                                          <p:spTgt spid="9"/>
                                        </p:tgtEl>
                                        <p:attrNameLst>
                                          <p:attrName>style.visibility</p:attrName>
                                        </p:attrNameLst>
                                      </p:cBhvr>
                                      <p:to>
                                        <p:strVal val="visible"/>
                                      </p:to>
                                    </p:set>
                                    <p:anim calcmode="lin" valueType="num">
                                      <p:cBhvr>
                                        <p:cTn id="103" dur="500" fill="hold"/>
                                        <p:tgtEl>
                                          <p:spTgt spid="9"/>
                                        </p:tgtEl>
                                        <p:attrNameLst>
                                          <p:attrName>ppt_w</p:attrName>
                                        </p:attrNameLst>
                                      </p:cBhvr>
                                      <p:tavLst>
                                        <p:tav tm="0">
                                          <p:val>
                                            <p:fltVal val="0"/>
                                          </p:val>
                                        </p:tav>
                                        <p:tav tm="100000">
                                          <p:val>
                                            <p:strVal val="#ppt_w"/>
                                          </p:val>
                                        </p:tav>
                                      </p:tavLst>
                                    </p:anim>
                                    <p:anim calcmode="lin" valueType="num">
                                      <p:cBhvr>
                                        <p:cTn id="104" dur="500" fill="hold"/>
                                        <p:tgtEl>
                                          <p:spTgt spid="9"/>
                                        </p:tgtEl>
                                        <p:attrNameLst>
                                          <p:attrName>ppt_h</p:attrName>
                                        </p:attrNameLst>
                                      </p:cBhvr>
                                      <p:tavLst>
                                        <p:tav tm="0">
                                          <p:val>
                                            <p:fltVal val="0"/>
                                          </p:val>
                                        </p:tav>
                                        <p:tav tm="100000">
                                          <p:val>
                                            <p:strVal val="#ppt_h"/>
                                          </p:val>
                                        </p:tav>
                                      </p:tavLst>
                                    </p:anim>
                                    <p:animEffect transition="in" filter="fade">
                                      <p:cBhvr>
                                        <p:cTn id="10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p:bldP spid="228356" grpId="0"/>
      <p:bldP spid="5" grpId="0"/>
      <p:bldP spid="6" grpId="0"/>
      <p:bldP spid="7" grpId="0"/>
      <p:bldP spid="8" grpId="0"/>
      <p:bldP spid="9" grpId="0"/>
      <p:bldP spid="10" grpId="0" bldLvl="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893763"/>
            <a:ext cx="9153525" cy="3624263"/>
          </a:xfrm>
          <a:prstGeom prst="rect">
            <a:avLst/>
          </a:prstGeom>
          <a:solidFill>
            <a:srgbClr val="00336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71369" name="文本框 3"/>
          <p:cNvSpPr txBox="1"/>
          <p:nvPr/>
        </p:nvSpPr>
        <p:spPr>
          <a:xfrm>
            <a:off x="974725" y="1452563"/>
            <a:ext cx="7251700" cy="460375"/>
          </a:xfrm>
          <a:prstGeom prst="rect">
            <a:avLst/>
          </a:prstGeom>
          <a:noFill/>
          <a:ln w="9525">
            <a:noFill/>
            <a:miter/>
          </a:ln>
        </p:spPr>
        <p:txBody>
          <a:bodyPr wrap="square" anchor="t">
            <a:spAutoFit/>
          </a:bodyPr>
          <a:lstStyle/>
          <a:p>
            <a:pPr algn="dist">
              <a:buClr>
                <a:srgbClr val="000000"/>
              </a:buClr>
              <a:buFont typeface="Arial" panose="020B0604020202020204" pitchFamily="34" charset="0"/>
            </a:pPr>
            <a:r>
              <a:rPr lang="en-IN" altLang="zh-CN" sz="2400" b="1" noProof="1">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rPr>
              <a:t>What is sentimental analysis</a:t>
            </a:r>
          </a:p>
        </p:txBody>
      </p:sp>
      <p:sp>
        <p:nvSpPr>
          <p:cNvPr id="5" name="文本框 4"/>
          <p:cNvSpPr txBox="1"/>
          <p:nvPr/>
        </p:nvSpPr>
        <p:spPr>
          <a:xfrm>
            <a:off x="556260" y="2091690"/>
            <a:ext cx="8105775" cy="2005965"/>
          </a:xfrm>
          <a:prstGeom prst="rect">
            <a:avLst/>
          </a:prstGeom>
          <a:noFill/>
          <a:ln w="9525">
            <a:noFill/>
            <a:miter/>
          </a:ln>
        </p:spPr>
        <p:txBody>
          <a:bodyPr wrap="square" lIns="67969" tIns="33983" rIns="67969" bIns="33983" anchor="t">
            <a:spAutoFit/>
          </a:bodyPr>
          <a:lstStyle/>
          <a:p>
            <a:pPr algn="ctr">
              <a:lnSpc>
                <a:spcPct val="150000"/>
              </a:lnSpc>
              <a:buClr>
                <a:srgbClr val="000000"/>
              </a:buClr>
              <a:buFont typeface="Arial" panose="020B0604020202020204" pitchFamily="34" charset="0"/>
            </a:pPr>
            <a:r>
              <a:rPr lang="zh-CN" altLang="en-US" sz="1200" noProof="1">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cs typeface="Arial Unicode MS" panose="020B0604020202020204" charset="-122"/>
              </a:rPr>
              <a:t>Sentiment analysis is the process of classifying whether a block of text is positive, negative, or, neutral. Sentiment analysis is contextual mining of words which indicates the social sentiment of a brand and also helps the business to determine whether the product which they are manufacturing is going to make a demand in the market or not. The goal which Sentiment analysis tries to gain is to analyze people’s opinion in a way that it can help the businesses expand. It focuses not only on polarity (positive, negative &amp; neutral) but also on emotions (happy, sad, angry, etc.). It uses various Natural Language Processing algorithms such as Rule-based, Automatic, and Hybrid.
</a:t>
            </a:r>
            <a:endParaRPr lang="zh-CN" altLang="en-US" sz="1200" noProof="1">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71369"/>
                                        </p:tgtEl>
                                        <p:attrNameLst>
                                          <p:attrName>style.visibility</p:attrName>
                                        </p:attrNameLst>
                                      </p:cBhvr>
                                      <p:to>
                                        <p:strVal val="visible"/>
                                      </p:to>
                                    </p:set>
                                    <p:anim calcmode="lin" valueType="num">
                                      <p:cBhvr>
                                        <p:cTn id="12" dur="500" fill="hold"/>
                                        <p:tgtEl>
                                          <p:spTgt spid="27136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71369"/>
                                        </p:tgtEl>
                                        <p:attrNameLst>
                                          <p:attrName>ppt_y</p:attrName>
                                        </p:attrNameLst>
                                      </p:cBhvr>
                                      <p:tavLst>
                                        <p:tav tm="0">
                                          <p:val>
                                            <p:strVal val="#ppt_y"/>
                                          </p:val>
                                        </p:tav>
                                        <p:tav tm="100000">
                                          <p:val>
                                            <p:strVal val="#ppt_y"/>
                                          </p:val>
                                        </p:tav>
                                      </p:tavLst>
                                    </p:anim>
                                    <p:anim calcmode="lin" valueType="num">
                                      <p:cBhvr>
                                        <p:cTn id="14" dur="500" fill="hold"/>
                                        <p:tgtEl>
                                          <p:spTgt spid="27136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7136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71369"/>
                                        </p:tgtEl>
                                      </p:cBhvr>
                                    </p:animEffect>
                                  </p:childTnLst>
                                </p:cTn>
                              </p:par>
                            </p:childTnLst>
                          </p:cTn>
                        </p:par>
                        <p:par>
                          <p:cTn id="17" fill="hold">
                            <p:stCondLst>
                              <p:cond delay="2349"/>
                            </p:stCondLst>
                            <p:childTnLst>
                              <p:par>
                                <p:cTn id="18" presetID="5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71369"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812" name="图片 7175" descr="标题二"/>
          <p:cNvPicPr>
            <a:picLocks noChangeAspect="1"/>
          </p:cNvPicPr>
          <p:nvPr/>
        </p:nvPicPr>
        <p:blipFill>
          <a:blip r:embed="rId2"/>
          <a:stretch>
            <a:fillRect/>
          </a:stretch>
        </p:blipFill>
        <p:spPr>
          <a:xfrm>
            <a:off x="-3175" y="1627188"/>
            <a:ext cx="8035925" cy="4129087"/>
          </a:xfrm>
          <a:prstGeom prst="rect">
            <a:avLst/>
          </a:prstGeom>
          <a:noFill/>
          <a:ln w="9525">
            <a:noFill/>
          </a:ln>
        </p:spPr>
      </p:pic>
      <p:sp>
        <p:nvSpPr>
          <p:cNvPr id="70658" name="文本框 3"/>
          <p:cNvSpPr txBox="1"/>
          <p:nvPr/>
        </p:nvSpPr>
        <p:spPr>
          <a:xfrm>
            <a:off x="1558925" y="1033463"/>
            <a:ext cx="3695700" cy="1360805"/>
          </a:xfrm>
          <a:prstGeom prst="rect">
            <a:avLst/>
          </a:prstGeom>
          <a:noFill/>
          <a:ln w="9525">
            <a:noFill/>
          </a:ln>
        </p:spPr>
        <p:txBody>
          <a:bodyPr wrap="square" anchor="t">
            <a:spAutoFit/>
          </a:bodyPr>
          <a:lstStyle/>
          <a:p>
            <a:pPr>
              <a:lnSpc>
                <a:spcPct val="150000"/>
              </a:lnSpc>
            </a:pPr>
            <a:r>
              <a:rPr lang="zh-CN" altLang="en-US" sz="1100" dirty="0">
                <a:solidFill>
                  <a:srgbClr val="0D0D0D"/>
                </a:solidFill>
                <a:latin typeface="Arial Unicode MS" panose="020B0604020202020204" charset="-122"/>
                <a:ea typeface="Arial Unicode MS" panose="020B0604020202020204" charset="-122"/>
                <a:sym typeface="SimSun" panose="02010600030101010101" pitchFamily="2" charset="-122"/>
              </a:rPr>
              <a:t>Expressions can be classified as positive, negative, or neutral. </a:t>
            </a:r>
          </a:p>
          <a:p>
            <a:pPr>
              <a:lnSpc>
                <a:spcPct val="150000"/>
              </a:lnSpc>
            </a:pPr>
            <a:r>
              <a:rPr lang="zh-CN" altLang="en-US" sz="1100" dirty="0">
                <a:solidFill>
                  <a:srgbClr val="0D0D0D"/>
                </a:solidFill>
                <a:latin typeface="Arial Unicode MS" panose="020B0604020202020204" charset="-122"/>
                <a:ea typeface="Arial Unicode MS" panose="020B0604020202020204" charset="-122"/>
                <a:sym typeface="SimSun" panose="02010600030101010101" pitchFamily="2" charset="-122"/>
              </a:rPr>
              <a:t>“I really like the new design of your website!” → Positive</a:t>
            </a:r>
          </a:p>
          <a:p>
            <a:pPr>
              <a:lnSpc>
                <a:spcPct val="150000"/>
              </a:lnSpc>
            </a:pPr>
            <a:r>
              <a:rPr lang="zh-CN" altLang="en-US" sz="1100" dirty="0">
                <a:solidFill>
                  <a:srgbClr val="0D0D0D"/>
                </a:solidFill>
                <a:latin typeface="Arial Unicode MS" panose="020B0604020202020204" charset="-122"/>
                <a:ea typeface="Arial Unicode MS" panose="020B0604020202020204" charset="-122"/>
                <a:sym typeface="SimSun" panose="02010600030101010101" pitchFamily="2" charset="-122"/>
              </a:rPr>
              <a:t>“I’m not sure if I like the new design” → Neutral</a:t>
            </a:r>
          </a:p>
          <a:p>
            <a:pPr>
              <a:lnSpc>
                <a:spcPct val="150000"/>
              </a:lnSpc>
            </a:pPr>
            <a:r>
              <a:rPr lang="en-IN" altLang="zh-CN" sz="1100" dirty="0">
                <a:solidFill>
                  <a:srgbClr val="0D0D0D"/>
                </a:solidFill>
                <a:latin typeface="Arial Unicode MS" panose="020B0604020202020204" charset="-122"/>
                <a:ea typeface="Arial Unicode MS" panose="020B0604020202020204" charset="-122"/>
                <a:sym typeface="SimSun" panose="02010600030101010101" pitchFamily="2" charset="-122"/>
              </a:rPr>
              <a:t>   </a:t>
            </a:r>
            <a:r>
              <a:rPr lang="zh-CN" altLang="en-US" sz="1100" dirty="0">
                <a:solidFill>
                  <a:srgbClr val="0D0D0D"/>
                </a:solidFill>
                <a:latin typeface="Arial Unicode MS" panose="020B0604020202020204" charset="-122"/>
                <a:ea typeface="Arial Unicode MS" panose="020B0604020202020204" charset="-122"/>
                <a:sym typeface="SimSun" panose="02010600030101010101" pitchFamily="2" charset="-122"/>
              </a:rPr>
              <a:t>“</a:t>
            </a:r>
            <a:r>
              <a:rPr lang="en-IN" altLang="zh-CN" sz="1100" dirty="0">
                <a:solidFill>
                  <a:srgbClr val="0D0D0D"/>
                </a:solidFill>
                <a:latin typeface="Arial Unicode MS" panose="020B0604020202020204" charset="-122"/>
                <a:ea typeface="Arial Unicode MS" panose="020B0604020202020204" charset="-122"/>
                <a:sym typeface="SimSun" panose="02010600030101010101" pitchFamily="2" charset="-122"/>
              </a:rPr>
              <a:t> </a:t>
            </a:r>
            <a:r>
              <a:rPr lang="zh-CN" altLang="en-US" sz="1100" dirty="0">
                <a:solidFill>
                  <a:srgbClr val="0D0D0D"/>
                </a:solidFill>
                <a:latin typeface="Arial Unicode MS" panose="020B0604020202020204" charset="-122"/>
                <a:ea typeface="Arial Unicode MS" panose="020B0604020202020204" charset="-122"/>
                <a:sym typeface="SimSun" panose="02010600030101010101" pitchFamily="2" charset="-122"/>
              </a:rPr>
              <a:t>The new design is awful!” → Negative</a:t>
            </a:r>
          </a:p>
        </p:txBody>
      </p:sp>
      <p:sp>
        <p:nvSpPr>
          <p:cNvPr id="3" name="Copyright Notice"/>
          <p:cNvSpPr/>
          <p:nvPr/>
        </p:nvSpPr>
        <p:spPr bwMode="auto">
          <a:xfrm>
            <a:off x="1558925" y="755650"/>
            <a:ext cx="3676650" cy="2660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fontAlgn="base"/>
            <a:r>
              <a:rPr lang="en-IN" altLang="en-US" sz="1400" b="1" strike="noStrike" cap="small" noProof="1">
                <a:solidFill>
                  <a:srgbClr val="FF9900"/>
                </a:solidFill>
                <a:latin typeface="Arial Unicode MS" panose="020B0604020202020204" charset="-122"/>
                <a:ea typeface="Arial Unicode MS" panose="020B0604020202020204" charset="-122"/>
              </a:rPr>
              <a:t>Users opinions :</a:t>
            </a:r>
          </a:p>
        </p:txBody>
      </p:sp>
      <p:sp>
        <p:nvSpPr>
          <p:cNvPr id="70660" name="文本框 4"/>
          <p:cNvSpPr txBox="1"/>
          <p:nvPr/>
        </p:nvSpPr>
        <p:spPr>
          <a:xfrm>
            <a:off x="5087938" y="2565400"/>
            <a:ext cx="3695700" cy="852805"/>
          </a:xfrm>
          <a:prstGeom prst="rect">
            <a:avLst/>
          </a:prstGeom>
          <a:noFill/>
          <a:ln w="9525">
            <a:noFill/>
          </a:ln>
        </p:spPr>
        <p:txBody>
          <a:bodyPr wrap="square" anchor="t">
            <a:spAutoFit/>
          </a:bodyPr>
          <a:lstStyle/>
          <a:p>
            <a:pPr>
              <a:lnSpc>
                <a:spcPct val="150000"/>
              </a:lnSpc>
            </a:pPr>
            <a:r>
              <a:rPr lang="zh-CN" altLang="en-US" sz="1100" dirty="0">
                <a:solidFill>
                  <a:srgbClr val="0D0D0D"/>
                </a:solidFill>
                <a:ea typeface="Arial Unicode MS" panose="020B0604020202020204" charset="-122"/>
                <a:sym typeface="SimSun" panose="02010600030101010101" pitchFamily="2" charset="-122"/>
              </a:rPr>
              <a:t>♦</a:t>
            </a:r>
            <a:r>
              <a:rPr lang="en-IN" altLang="zh-CN" sz="1100" dirty="0">
                <a:solidFill>
                  <a:srgbClr val="0D0D0D"/>
                </a:solidFill>
                <a:ea typeface="Arial Unicode MS" panose="020B0604020202020204" charset="-122"/>
                <a:sym typeface="SimSun" panose="02010600030101010101" pitchFamily="2" charset="-122"/>
              </a:rPr>
              <a:t>positive</a:t>
            </a:r>
          </a:p>
          <a:p>
            <a:pPr>
              <a:lnSpc>
                <a:spcPct val="150000"/>
              </a:lnSpc>
            </a:pPr>
            <a:r>
              <a:rPr lang="en-IN" altLang="zh-CN" sz="1100" dirty="0">
                <a:solidFill>
                  <a:srgbClr val="0D0D0D"/>
                </a:solidFill>
                <a:ea typeface="Arial Unicode MS" panose="020B0604020202020204" charset="-122"/>
                <a:sym typeface="SimSun" panose="02010600030101010101" pitchFamily="2" charset="-122"/>
              </a:rPr>
              <a:t>♦negative </a:t>
            </a:r>
          </a:p>
          <a:p>
            <a:pPr>
              <a:lnSpc>
                <a:spcPct val="150000"/>
              </a:lnSpc>
            </a:pPr>
            <a:r>
              <a:rPr lang="en-IN" altLang="zh-CN" sz="1100" dirty="0">
                <a:solidFill>
                  <a:srgbClr val="0D0D0D"/>
                </a:solidFill>
                <a:ea typeface="Arial Unicode MS" panose="020B0604020202020204" charset="-122"/>
                <a:sym typeface="SimSun" panose="02010600030101010101" pitchFamily="2" charset="-122"/>
              </a:rPr>
              <a:t>♦complex</a:t>
            </a:r>
          </a:p>
        </p:txBody>
      </p:sp>
      <p:sp>
        <p:nvSpPr>
          <p:cNvPr id="6" name="Copyright Notice"/>
          <p:cNvSpPr/>
          <p:nvPr/>
        </p:nvSpPr>
        <p:spPr bwMode="auto">
          <a:xfrm>
            <a:off x="5087938" y="2287588"/>
            <a:ext cx="3676650" cy="2660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fontAlgn="base"/>
            <a:r>
              <a:rPr lang="en-IN" altLang="en-US" sz="1400" b="1" strike="noStrike" cap="small" noProof="1">
                <a:solidFill>
                  <a:srgbClr val="FF9900"/>
                </a:solidFill>
                <a:latin typeface="Arial Unicode MS" panose="020B0604020202020204" charset="-122"/>
                <a:ea typeface="Arial Unicode MS" panose="020B0604020202020204" charset="-122"/>
              </a:rPr>
              <a:t>polarity :</a:t>
            </a:r>
          </a:p>
        </p:txBody>
      </p:sp>
      <p:sp>
        <p:nvSpPr>
          <p:cNvPr id="12294" name="文本框 1"/>
          <p:cNvSpPr txBox="1"/>
          <p:nvPr/>
        </p:nvSpPr>
        <p:spPr>
          <a:xfrm>
            <a:off x="166688" y="131763"/>
            <a:ext cx="1751012" cy="368300"/>
          </a:xfrm>
          <a:prstGeom prst="rect">
            <a:avLst/>
          </a:prstGeom>
          <a:noFill/>
          <a:ln w="9525">
            <a:noFill/>
          </a:ln>
        </p:spPr>
        <p:txBody>
          <a:bodyPr wrap="square" anchor="t">
            <a:spAutoFit/>
          </a:bodyPr>
          <a:lstStyle/>
          <a:p>
            <a:pPr algn="ctr"/>
            <a:r>
              <a:rPr lang="en-IN" altLang="en-US" sz="1800">
                <a:solidFill>
                  <a:srgbClr val="262626"/>
                </a:solidFill>
                <a:latin typeface="Arial Unicode MS" panose="020B0604020202020204" charset="-122"/>
                <a:ea typeface="Arial Unicode MS" panose="020B0604020202020204" charset="-122"/>
              </a:rPr>
              <a:t>Examples</a:t>
            </a:r>
          </a:p>
        </p:txBody>
      </p:sp>
      <p:pic>
        <p:nvPicPr>
          <p:cNvPr id="2" name="Picture 1"/>
          <p:cNvPicPr>
            <a:picLocks noChangeAspect="1"/>
          </p:cNvPicPr>
          <p:nvPr/>
        </p:nvPicPr>
        <p:blipFill>
          <a:blip r:embed="rId3"/>
          <a:stretch>
            <a:fillRect/>
          </a:stretch>
        </p:blipFill>
        <p:spPr>
          <a:xfrm>
            <a:off x="6316345" y="2042160"/>
            <a:ext cx="2286000" cy="1569720"/>
          </a:xfrm>
          <a:prstGeom prst="rect">
            <a:avLst/>
          </a:prstGeom>
        </p:spPr>
      </p:pic>
      <p:pic>
        <p:nvPicPr>
          <p:cNvPr id="4" name="Picture 3"/>
          <p:cNvPicPr>
            <a:picLocks noChangeAspect="1"/>
          </p:cNvPicPr>
          <p:nvPr/>
        </p:nvPicPr>
        <p:blipFill>
          <a:blip r:embed="rId4"/>
          <a:stretch>
            <a:fillRect/>
          </a:stretch>
        </p:blipFill>
        <p:spPr>
          <a:xfrm>
            <a:off x="5976620" y="1880235"/>
            <a:ext cx="3084830" cy="153797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7812"/>
                                        </p:tgtEl>
                                        <p:attrNameLst>
                                          <p:attrName>style.visibility</p:attrName>
                                        </p:attrNameLst>
                                      </p:cBhvr>
                                      <p:to>
                                        <p:strVal val="visible"/>
                                      </p:to>
                                    </p:set>
                                    <p:anim calcmode="lin" valueType="num">
                                      <p:cBhvr>
                                        <p:cTn id="7" dur="500" fill="hold"/>
                                        <p:tgtEl>
                                          <p:spTgt spid="247812"/>
                                        </p:tgtEl>
                                        <p:attrNameLst>
                                          <p:attrName>ppt_x</p:attrName>
                                        </p:attrNameLst>
                                      </p:cBhvr>
                                      <p:tavLst>
                                        <p:tav tm="0">
                                          <p:val>
                                            <p:strVal val="#ppt_x"/>
                                          </p:val>
                                        </p:tav>
                                        <p:tav tm="100000">
                                          <p:val>
                                            <p:strVal val="#ppt_x"/>
                                          </p:val>
                                        </p:tav>
                                      </p:tavLst>
                                    </p:anim>
                                    <p:anim calcmode="lin" valueType="num">
                                      <p:cBhvr>
                                        <p:cTn id="8" dur="500" fill="hold"/>
                                        <p:tgtEl>
                                          <p:spTgt spid="2478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70658"/>
                                        </p:tgtEl>
                                        <p:attrNameLst>
                                          <p:attrName>style.visibility</p:attrName>
                                        </p:attrNameLst>
                                      </p:cBhvr>
                                      <p:to>
                                        <p:strVal val="visible"/>
                                      </p:to>
                                    </p:set>
                                    <p:anim calcmode="lin" valueType="num">
                                      <p:cBhvr>
                                        <p:cTn id="18" dur="500" fill="hold"/>
                                        <p:tgtEl>
                                          <p:spTgt spid="70658"/>
                                        </p:tgtEl>
                                        <p:attrNameLst>
                                          <p:attrName>ppt_w</p:attrName>
                                        </p:attrNameLst>
                                      </p:cBhvr>
                                      <p:tavLst>
                                        <p:tav tm="0">
                                          <p:val>
                                            <p:fltVal val="0"/>
                                          </p:val>
                                        </p:tav>
                                        <p:tav tm="100000">
                                          <p:val>
                                            <p:strVal val="#ppt_w"/>
                                          </p:val>
                                        </p:tav>
                                      </p:tavLst>
                                    </p:anim>
                                    <p:anim calcmode="lin" valueType="num">
                                      <p:cBhvr>
                                        <p:cTn id="19" dur="500" fill="hold"/>
                                        <p:tgtEl>
                                          <p:spTgt spid="70658"/>
                                        </p:tgtEl>
                                        <p:attrNameLst>
                                          <p:attrName>ppt_h</p:attrName>
                                        </p:attrNameLst>
                                      </p:cBhvr>
                                      <p:tavLst>
                                        <p:tav tm="0">
                                          <p:val>
                                            <p:fltVal val="0"/>
                                          </p:val>
                                        </p:tav>
                                        <p:tav tm="100000">
                                          <p:val>
                                            <p:strVal val="#ppt_h"/>
                                          </p:val>
                                        </p:tav>
                                      </p:tavLst>
                                    </p:anim>
                                    <p:animEffect transition="in" filter="fade">
                                      <p:cBhvr>
                                        <p:cTn id="20" dur="500"/>
                                        <p:tgtEl>
                                          <p:spTgt spid="70658"/>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70660"/>
                                        </p:tgtEl>
                                        <p:attrNameLst>
                                          <p:attrName>style.visibility</p:attrName>
                                        </p:attrNameLst>
                                      </p:cBhvr>
                                      <p:to>
                                        <p:strVal val="visible"/>
                                      </p:to>
                                    </p:set>
                                    <p:anim calcmode="lin" valueType="num">
                                      <p:cBhvr>
                                        <p:cTn id="30" dur="500" fill="hold"/>
                                        <p:tgtEl>
                                          <p:spTgt spid="70660"/>
                                        </p:tgtEl>
                                        <p:attrNameLst>
                                          <p:attrName>ppt_w</p:attrName>
                                        </p:attrNameLst>
                                      </p:cBhvr>
                                      <p:tavLst>
                                        <p:tav tm="0">
                                          <p:val>
                                            <p:fltVal val="0"/>
                                          </p:val>
                                        </p:tav>
                                        <p:tav tm="100000">
                                          <p:val>
                                            <p:strVal val="#ppt_w"/>
                                          </p:val>
                                        </p:tav>
                                      </p:tavLst>
                                    </p:anim>
                                    <p:anim calcmode="lin" valueType="num">
                                      <p:cBhvr>
                                        <p:cTn id="31" dur="500" fill="hold"/>
                                        <p:tgtEl>
                                          <p:spTgt spid="70660"/>
                                        </p:tgtEl>
                                        <p:attrNameLst>
                                          <p:attrName>ppt_h</p:attrName>
                                        </p:attrNameLst>
                                      </p:cBhvr>
                                      <p:tavLst>
                                        <p:tav tm="0">
                                          <p:val>
                                            <p:fltVal val="0"/>
                                          </p:val>
                                        </p:tav>
                                        <p:tav tm="100000">
                                          <p:val>
                                            <p:strVal val="#ppt_h"/>
                                          </p:val>
                                        </p:tav>
                                      </p:tavLst>
                                    </p:anim>
                                    <p:animEffect transition="in" filter="fade">
                                      <p:cBhvr>
                                        <p:cTn id="32"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3" grpId="0" bldLvl="0" animBg="1"/>
      <p:bldP spid="70660" grpId="0"/>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rot="10800000">
            <a:off x="7734300" y="0"/>
            <a:ext cx="1409700"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4" name="Copyright Notice"/>
          <p:cNvSpPr/>
          <p:nvPr/>
        </p:nvSpPr>
        <p:spPr bwMode="auto">
          <a:xfrm>
            <a:off x="361344" y="312401"/>
            <a:ext cx="7627937" cy="48234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IN" altLang="en-US" sz="2800" b="1" cap="small" noProof="1">
                <a:solidFill>
                  <a:srgbClr val="FF9900"/>
                </a:solidFill>
                <a:latin typeface="Arial Unicode MS" panose="020B0604020202020204" charset="-122"/>
                <a:ea typeface="Arial Unicode MS" panose="020B0604020202020204" charset="-122"/>
              </a:rPr>
              <a:t>Problem Statement  </a:t>
            </a:r>
            <a:r>
              <a:rPr lang="en-IN" altLang="en-US" sz="2800" b="1" strike="noStrike" cap="small" noProof="1">
                <a:solidFill>
                  <a:srgbClr val="FF9900"/>
                </a:solidFill>
                <a:latin typeface="Arial Unicode MS" panose="020B0604020202020204" charset="-122"/>
                <a:ea typeface="Arial Unicode MS" panose="020B0604020202020204" charset="-122"/>
              </a:rPr>
              <a:t>of sentimental analysis</a:t>
            </a:r>
          </a:p>
        </p:txBody>
      </p:sp>
      <p:sp>
        <p:nvSpPr>
          <p:cNvPr id="8" name="直角三角形 7"/>
          <p:cNvSpPr/>
          <p:nvPr/>
        </p:nvSpPr>
        <p:spPr>
          <a:xfrm>
            <a:off x="0" y="4363254"/>
            <a:ext cx="782638" cy="78105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18" name="TextBox 17">
            <a:extLst>
              <a:ext uri="{FF2B5EF4-FFF2-40B4-BE49-F238E27FC236}">
                <a16:creationId xmlns:a16="http://schemas.microsoft.com/office/drawing/2014/main" id="{D7025BD1-4357-4B36-97E2-6A016EAFE863}"/>
              </a:ext>
            </a:extLst>
          </p:cNvPr>
          <p:cNvSpPr txBox="1"/>
          <p:nvPr/>
        </p:nvSpPr>
        <p:spPr>
          <a:xfrm>
            <a:off x="361345" y="1409701"/>
            <a:ext cx="7627936" cy="2862322"/>
          </a:xfrm>
          <a:prstGeom prst="rect">
            <a:avLst/>
          </a:prstGeom>
          <a:noFill/>
        </p:spPr>
        <p:txBody>
          <a:bodyPr wrap="square">
            <a:spAutoFit/>
          </a:bodyPr>
          <a:lstStyle/>
          <a:p>
            <a:pPr marL="342900" indent="-342900">
              <a:buFont typeface="Wingdings" panose="05000000000000000000" pitchFamily="2" charset="2"/>
              <a:buChar char="§"/>
            </a:pPr>
            <a:endParaRPr lang="en-US" sz="2000" dirty="0">
              <a:latin typeface="Book Antiqua" panose="02040602050305030304" pitchFamily="18" charset="0"/>
            </a:endParaRPr>
          </a:p>
          <a:p>
            <a:pPr marL="342900" indent="-342900">
              <a:buFont typeface="Wingdings" panose="05000000000000000000" pitchFamily="2" charset="2"/>
              <a:buChar char="§"/>
            </a:pPr>
            <a:r>
              <a:rPr lang="en-US" sz="2000" dirty="0">
                <a:latin typeface="Book Antiqua" panose="02040602050305030304" pitchFamily="18" charset="0"/>
              </a:rPr>
              <a:t>The problem in sentiment analysis is classifying the polarity of a given text at the document, sentence, or feature/aspect level.</a:t>
            </a:r>
          </a:p>
          <a:p>
            <a:endParaRPr lang="en-US" sz="2000" dirty="0">
              <a:latin typeface="Book Antiqua" panose="02040602050305030304" pitchFamily="18" charset="0"/>
            </a:endParaRPr>
          </a:p>
          <a:p>
            <a:pPr marL="342900" indent="-342900">
              <a:buFont typeface="Wingdings" panose="05000000000000000000" pitchFamily="2" charset="2"/>
              <a:buChar char="§"/>
            </a:pPr>
            <a:endParaRPr lang="en-US" sz="2000" dirty="0">
              <a:latin typeface="Book Antiqua" panose="02040602050305030304" pitchFamily="18" charset="0"/>
            </a:endParaRPr>
          </a:p>
          <a:p>
            <a:pPr marL="342900" indent="-342900">
              <a:buFont typeface="Wingdings" panose="05000000000000000000" pitchFamily="2" charset="2"/>
              <a:buChar char="§"/>
            </a:pPr>
            <a:r>
              <a:rPr lang="en-US" sz="2000" dirty="0">
                <a:latin typeface="Book Antiqua" panose="02040602050305030304" pitchFamily="18" charset="0"/>
              </a:rPr>
              <a:t>whether the expressed opinion in a document, a sentence or an entity feature/aspect is positive. negative, or neutral.</a:t>
            </a:r>
          </a:p>
          <a:p>
            <a:pPr marL="342900" indent="-342900">
              <a:buFont typeface="Wingdings" panose="05000000000000000000" pitchFamily="2" charset="2"/>
              <a:buChar char="§"/>
            </a:pPr>
            <a:endParaRPr lang="en-US" sz="2000" dirty="0">
              <a:latin typeface="Book Antiqua" panose="02040602050305030304" pitchFamily="18" charset="0"/>
            </a:endParaRPr>
          </a:p>
          <a:p>
            <a:pPr marL="342900" indent="-342900">
              <a:buFont typeface="Wingdings" panose="05000000000000000000" pitchFamily="2" charset="2"/>
              <a:buChar char="§"/>
            </a:pPr>
            <a:endParaRPr lang="en-US" sz="2000" dirty="0">
              <a:latin typeface="Book Antiqua" panose="02040602050305030304" pitchFamily="18" charset="0"/>
            </a:endParaRPr>
          </a:p>
        </p:txBody>
      </p:sp>
    </p:spTree>
    <p:extLst>
      <p:ext uri="{BB962C8B-B14F-4D97-AF65-F5344CB8AC3E}">
        <p14:creationId xmlns:p14="http://schemas.microsoft.com/office/powerpoint/2010/main" val="3110557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 calcmode="lin" valueType="num">
                                      <p:cBhvr>
                                        <p:cTn id="14" dur="500" fill="hold"/>
                                        <p:tgtEl>
                                          <p:spTgt spid="4"/>
                                        </p:tgtEl>
                                        <p:attrNameLst>
                                          <p:attrName>style.rotation</p:attrName>
                                        </p:attrNameLst>
                                      </p:cBhvr>
                                      <p:tavLst>
                                        <p:tav tm="0">
                                          <p:val>
                                            <p:fltVal val="360"/>
                                          </p:val>
                                        </p:tav>
                                        <p:tav tm="100000">
                                          <p:val>
                                            <p:fltVal val="0"/>
                                          </p:val>
                                        </p:tav>
                                      </p:tavLst>
                                    </p:anim>
                                    <p:animEffect transition="in" filter="fade">
                                      <p:cBhvr>
                                        <p:cTn id="15" dur="500"/>
                                        <p:tgtEl>
                                          <p:spTgt spid="4"/>
                                        </p:tgtEl>
                                      </p:cBhvr>
                                    </p:animEffect>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ppt_x</p:attrName>
                                        </p:attrNameLst>
                                      </p:cBhvr>
                                      <p:tavLst>
                                        <p:tav tm="0">
                                          <p:val>
                                            <p:strVal val="0-#ppt_w/2"/>
                                          </p:val>
                                        </p:tav>
                                        <p:tav tm="100000">
                                          <p:val>
                                            <p:strVal val="#ppt_x"/>
                                          </p:val>
                                        </p:tav>
                                      </p:tavLst>
                                    </p:anim>
                                    <p:anim calcmode="lin" valueType="num">
                                      <p:cBhvr>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animBg="1"/>
      <p:bldP spid="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4373" name="组合 48"/>
          <p:cNvGrpSpPr/>
          <p:nvPr/>
        </p:nvGrpSpPr>
        <p:grpSpPr>
          <a:xfrm>
            <a:off x="7875588" y="300038"/>
            <a:ext cx="846137" cy="846137"/>
            <a:chOff x="1758" y="973"/>
            <a:chExt cx="937" cy="937"/>
          </a:xfrm>
        </p:grpSpPr>
        <p:sp>
          <p:nvSpPr>
            <p:cNvPr id="16" name="椭圆 15"/>
            <p:cNvSpPr/>
            <p:nvPr/>
          </p:nvSpPr>
          <p:spPr>
            <a:xfrm>
              <a:off x="1758" y="973"/>
              <a:ext cx="937" cy="937"/>
            </a:xfrm>
            <a:prstGeom prst="ellips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39076"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rect l="0" t="0" r="0" b="0"/>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lstStyle/>
            <a:p>
              <a:pPr fontAlgn="base"/>
              <a:endParaRPr lang="zh-CN" altLang="en-US" sz="1405" strike="noStrike" noProof="1">
                <a:ea typeface="Arial Unicode MS" panose="020B0604020202020204" charset="-122"/>
              </a:endParaRPr>
            </a:p>
          </p:txBody>
        </p:sp>
      </p:grpSp>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4" name="Copyright Notice"/>
          <p:cNvSpPr/>
          <p:nvPr/>
        </p:nvSpPr>
        <p:spPr bwMode="auto">
          <a:xfrm>
            <a:off x="4500245" y="190500"/>
            <a:ext cx="3118485" cy="134302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strike="noStrike" cap="small" noProof="1">
                <a:solidFill>
                  <a:srgbClr val="FF9900"/>
                </a:solidFill>
                <a:latin typeface="Arial Unicode MS" panose="020B0604020202020204" charset="-122"/>
                <a:ea typeface="Arial Unicode MS" panose="020B0604020202020204" charset="-122"/>
              </a:rPr>
              <a:t>Need of sentimental analysis</a:t>
            </a:r>
          </a:p>
        </p:txBody>
      </p:sp>
      <p:sp>
        <p:nvSpPr>
          <p:cNvPr id="314375" name="直接连接符 11"/>
          <p:cNvSpPr/>
          <p:nvPr/>
        </p:nvSpPr>
        <p:spPr>
          <a:xfrm>
            <a:off x="777875" y="3490913"/>
            <a:ext cx="1588" cy="1292225"/>
          </a:xfrm>
          <a:prstGeom prst="line">
            <a:avLst/>
          </a:prstGeom>
          <a:ln w="12700" cap="flat" cmpd="sng">
            <a:solidFill>
              <a:schemeClr val="tx1">
                <a:lumMod val="85000"/>
                <a:lumOff val="15000"/>
              </a:schemeClr>
            </a:solidFill>
            <a:prstDash val="solid"/>
            <a:bevel/>
            <a:headEnd type="none" w="med" len="med"/>
            <a:tailEnd type="none" w="med" len="med"/>
          </a:ln>
        </p:spPr>
        <p:txBody>
          <a:bodyPr anchor="t"/>
          <a:lstStyle/>
          <a:p>
            <a:pPr lvl="0" fontAlgn="base"/>
            <a:endParaRPr lang="zh-CN" altLang="en-US" sz="1405" strike="noStrike" noProof="1">
              <a:latin typeface="Arial" panose="020B0604020202020204" pitchFamily="34" charset="0"/>
              <a:ea typeface="Arial Unicode MS" panose="020B0604020202020204" charset="-122"/>
            </a:endParaRPr>
          </a:p>
        </p:txBody>
      </p:sp>
      <p:sp>
        <p:nvSpPr>
          <p:cNvPr id="314376" name="文本框 12"/>
          <p:cNvSpPr/>
          <p:nvPr/>
        </p:nvSpPr>
        <p:spPr>
          <a:xfrm>
            <a:off x="889000" y="3468688"/>
            <a:ext cx="1806575" cy="1174750"/>
          </a:xfrm>
          <a:prstGeom prst="rect">
            <a:avLst/>
          </a:prstGeom>
          <a:noFill/>
          <a:ln w="9525">
            <a:noFill/>
            <a:miter/>
          </a:ln>
        </p:spPr>
        <p:txBody>
          <a:bodyPr wrap="square" anchor="t">
            <a:spAutoFit/>
          </a:bodyPr>
          <a:lstStyle/>
          <a:p>
            <a:pPr lvl="0" fontAlgn="base"/>
            <a:r>
              <a:rPr lang="zh-CN" altLang="en-US" sz="1405" b="1" strike="noStrike" noProof="1">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rPr>
              <a:t>
</a:t>
            </a:r>
            <a:r>
              <a:rPr lang="en-IN" altLang="zh-CN" sz="1405" b="1" strike="noStrike" noProof="1">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rPr>
              <a:t>Rapid growth of available subjective text on the internet.</a:t>
            </a:r>
          </a:p>
        </p:txBody>
      </p:sp>
      <p:sp>
        <p:nvSpPr>
          <p:cNvPr id="314379" name="直接连接符 16"/>
          <p:cNvSpPr/>
          <p:nvPr/>
        </p:nvSpPr>
        <p:spPr>
          <a:xfrm>
            <a:off x="3529013" y="3490913"/>
            <a:ext cx="0" cy="1292225"/>
          </a:xfrm>
          <a:prstGeom prst="line">
            <a:avLst/>
          </a:prstGeom>
          <a:ln w="12700" cap="flat" cmpd="sng">
            <a:solidFill>
              <a:schemeClr val="tx1">
                <a:lumMod val="85000"/>
                <a:lumOff val="15000"/>
              </a:schemeClr>
            </a:solidFill>
            <a:prstDash val="solid"/>
            <a:bevel/>
            <a:headEnd type="none" w="med" len="med"/>
            <a:tailEnd type="none" w="med" len="med"/>
          </a:ln>
        </p:spPr>
        <p:txBody>
          <a:bodyPr anchor="t"/>
          <a:lstStyle/>
          <a:p>
            <a:pPr lvl="0" fontAlgn="base"/>
            <a:endParaRPr lang="zh-CN" altLang="en-US" sz="1405" strike="noStrike" noProof="1">
              <a:latin typeface="Arial" panose="020B0604020202020204" pitchFamily="34" charset="0"/>
              <a:ea typeface="Arial Unicode MS" panose="020B0604020202020204" charset="-122"/>
            </a:endParaRPr>
          </a:p>
        </p:txBody>
      </p:sp>
      <p:sp>
        <p:nvSpPr>
          <p:cNvPr id="314380" name="文本框 17"/>
          <p:cNvSpPr/>
          <p:nvPr/>
        </p:nvSpPr>
        <p:spPr>
          <a:xfrm>
            <a:off x="3638550" y="3468688"/>
            <a:ext cx="1804988" cy="958215"/>
          </a:xfrm>
          <a:prstGeom prst="rect">
            <a:avLst/>
          </a:prstGeom>
          <a:noFill/>
          <a:ln w="9525">
            <a:noFill/>
            <a:miter/>
          </a:ln>
        </p:spPr>
        <p:txBody>
          <a:bodyPr wrap="square" anchor="t">
            <a:spAutoFit/>
          </a:bodyPr>
          <a:lstStyle/>
          <a:p>
            <a:pPr lvl="0" fontAlgn="base"/>
            <a:endParaRPr lang="en-IN" altLang="zh-CN" sz="1405" b="1" strike="noStrike" noProof="1">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endParaRPr>
          </a:p>
          <a:p>
            <a:pPr lvl="0" fontAlgn="base"/>
            <a:endParaRPr lang="en-IN" altLang="zh-CN" sz="1405" b="1" strike="noStrike" noProof="1">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endParaRPr>
          </a:p>
          <a:p>
            <a:pPr lvl="0" fontAlgn="base"/>
            <a:r>
              <a:rPr lang="en-IN" altLang="zh-CN" sz="1405" b="1" strike="noStrike" noProof="1">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rPr>
              <a:t>WEB 2.0</a:t>
            </a:r>
            <a:r>
              <a:rPr lang="zh-CN" altLang="en-US" sz="1405" b="1" strike="noStrike" noProof="1">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rPr>
              <a:t>
</a:t>
            </a:r>
            <a:endParaRPr lang="zh-CN" altLang="en-US" sz="1405" b="1" strike="noStrike" noProof="1">
              <a:solidFill>
                <a:schemeClr val="tx1"/>
              </a:solidFill>
              <a:latin typeface="Arial Unicode MS" panose="020B0604020202020204" charset="-122"/>
              <a:ea typeface="Arial Unicode MS" panose="020B0604020202020204" charset="-122"/>
              <a:sym typeface="Arial Unicode MS" panose="020B0604020202020204" charset="-122"/>
            </a:endParaRPr>
          </a:p>
        </p:txBody>
      </p:sp>
      <p:sp>
        <p:nvSpPr>
          <p:cNvPr id="314383" name="直接连接符 20"/>
          <p:cNvSpPr/>
          <p:nvPr/>
        </p:nvSpPr>
        <p:spPr>
          <a:xfrm>
            <a:off x="6280150" y="3490913"/>
            <a:ext cx="0" cy="1292225"/>
          </a:xfrm>
          <a:prstGeom prst="line">
            <a:avLst/>
          </a:prstGeom>
          <a:ln w="12700" cap="flat" cmpd="sng">
            <a:solidFill>
              <a:schemeClr val="tx1">
                <a:lumMod val="85000"/>
                <a:lumOff val="15000"/>
              </a:schemeClr>
            </a:solidFill>
            <a:prstDash val="solid"/>
            <a:bevel/>
            <a:headEnd type="none" w="med" len="med"/>
            <a:tailEnd type="none" w="med" len="med"/>
          </a:ln>
        </p:spPr>
        <p:txBody>
          <a:bodyPr anchor="t"/>
          <a:lstStyle/>
          <a:p>
            <a:pPr lvl="0" fontAlgn="base"/>
            <a:endParaRPr lang="zh-CN" altLang="en-US" sz="1405" strike="noStrike" noProof="1">
              <a:latin typeface="Arial" panose="020B0604020202020204" pitchFamily="34" charset="0"/>
              <a:ea typeface="Arial Unicode MS" panose="020B0604020202020204" charset="-122"/>
            </a:endParaRPr>
          </a:p>
        </p:txBody>
      </p:sp>
      <p:sp>
        <p:nvSpPr>
          <p:cNvPr id="314384" name="文本框 21"/>
          <p:cNvSpPr/>
          <p:nvPr/>
        </p:nvSpPr>
        <p:spPr>
          <a:xfrm>
            <a:off x="6389688" y="3468688"/>
            <a:ext cx="1804988" cy="741045"/>
          </a:xfrm>
          <a:prstGeom prst="rect">
            <a:avLst/>
          </a:prstGeom>
          <a:noFill/>
          <a:ln w="9525">
            <a:noFill/>
            <a:miter/>
          </a:ln>
        </p:spPr>
        <p:txBody>
          <a:bodyPr wrap="square" anchor="t">
            <a:spAutoFit/>
          </a:bodyPr>
          <a:lstStyle/>
          <a:p>
            <a:pPr lvl="0" fontAlgn="base"/>
            <a:endParaRPr lang="en-IN" altLang="zh-CN" sz="1405" b="1" strike="noStrike" noProof="1">
              <a:solidFill>
                <a:schemeClr val="tx1"/>
              </a:solidFill>
              <a:latin typeface="Arial Unicode MS" panose="020B0604020202020204" charset="-122"/>
              <a:ea typeface="Arial Unicode MS" panose="020B0604020202020204" charset="-122"/>
              <a:sym typeface="Arial Unicode MS" panose="020B0604020202020204" charset="-122"/>
            </a:endParaRPr>
          </a:p>
          <a:p>
            <a:pPr lvl="0" fontAlgn="base"/>
            <a:endParaRPr lang="en-IN" altLang="zh-CN" sz="1405" b="1" strike="noStrike" noProof="1">
              <a:solidFill>
                <a:schemeClr val="tx1"/>
              </a:solidFill>
              <a:latin typeface="Arial Unicode MS" panose="020B0604020202020204" charset="-122"/>
              <a:ea typeface="Arial Unicode MS" panose="020B0604020202020204" charset="-122"/>
              <a:sym typeface="Arial Unicode MS" panose="020B0604020202020204" charset="-122"/>
            </a:endParaRPr>
          </a:p>
          <a:p>
            <a:pPr lvl="0" fontAlgn="base"/>
            <a:r>
              <a:rPr lang="en-IN" altLang="zh-CN" sz="1405" b="1" strike="noStrike" noProof="1">
                <a:solidFill>
                  <a:schemeClr val="tx1"/>
                </a:solidFill>
                <a:latin typeface="Arial Unicode MS" panose="020B0604020202020204" charset="-122"/>
                <a:ea typeface="Arial Unicode MS" panose="020B0604020202020204" charset="-122"/>
                <a:sym typeface="Arial Unicode MS" panose="020B0604020202020204" charset="-122"/>
              </a:rPr>
              <a:t>To Make Decisions</a:t>
            </a: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pic>
        <p:nvPicPr>
          <p:cNvPr id="101" name="Picture 100"/>
          <p:cNvPicPr/>
          <p:nvPr/>
        </p:nvPicPr>
        <p:blipFill>
          <a:blip r:embed="rId2"/>
          <a:stretch>
            <a:fillRect/>
          </a:stretch>
        </p:blipFill>
        <p:spPr>
          <a:xfrm>
            <a:off x="889000" y="1870393"/>
            <a:ext cx="2258060" cy="1402715"/>
          </a:xfrm>
          <a:prstGeom prst="rect">
            <a:avLst/>
          </a:prstGeom>
          <a:noFill/>
          <a:ln w="9525">
            <a:noFill/>
          </a:ln>
        </p:spPr>
      </p:pic>
      <p:pic>
        <p:nvPicPr>
          <p:cNvPr id="102" name="Picture 101"/>
          <p:cNvPicPr/>
          <p:nvPr/>
        </p:nvPicPr>
        <p:blipFill>
          <a:blip r:embed="rId3"/>
          <a:stretch>
            <a:fillRect/>
          </a:stretch>
        </p:blipFill>
        <p:spPr>
          <a:xfrm>
            <a:off x="3524250" y="1874520"/>
            <a:ext cx="2095500" cy="1394460"/>
          </a:xfrm>
          <a:prstGeom prst="rect">
            <a:avLst/>
          </a:prstGeom>
          <a:noFill/>
          <a:ln w="9525">
            <a:noFill/>
          </a:ln>
        </p:spPr>
      </p:pic>
      <p:pic>
        <p:nvPicPr>
          <p:cNvPr id="103" name="Picture 102"/>
          <p:cNvPicPr/>
          <p:nvPr/>
        </p:nvPicPr>
        <p:blipFill>
          <a:blip r:embed="rId4"/>
          <a:stretch>
            <a:fillRect/>
          </a:stretch>
        </p:blipFill>
        <p:spPr>
          <a:xfrm>
            <a:off x="6280150" y="1767840"/>
            <a:ext cx="1821180" cy="160782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314373"/>
                                        </p:tgtEl>
                                        <p:attrNameLst>
                                          <p:attrName>style.visibility</p:attrName>
                                        </p:attrNameLst>
                                      </p:cBhvr>
                                      <p:to>
                                        <p:strVal val="visible"/>
                                      </p:to>
                                    </p:set>
                                    <p:anim calcmode="lin" valueType="num">
                                      <p:cBhvr>
                                        <p:cTn id="12" dur="500" fill="hold"/>
                                        <p:tgtEl>
                                          <p:spTgt spid="314373"/>
                                        </p:tgtEl>
                                        <p:attrNameLst>
                                          <p:attrName>ppt_w</p:attrName>
                                        </p:attrNameLst>
                                      </p:cBhvr>
                                      <p:tavLst>
                                        <p:tav tm="0">
                                          <p:val>
                                            <p:fltVal val="0"/>
                                          </p:val>
                                        </p:tav>
                                        <p:tav tm="100000">
                                          <p:val>
                                            <p:strVal val="#ppt_w"/>
                                          </p:val>
                                        </p:tav>
                                      </p:tavLst>
                                    </p:anim>
                                    <p:anim calcmode="lin" valueType="num">
                                      <p:cBhvr>
                                        <p:cTn id="13" dur="500" fill="hold"/>
                                        <p:tgtEl>
                                          <p:spTgt spid="314373"/>
                                        </p:tgtEl>
                                        <p:attrNameLst>
                                          <p:attrName>ppt_h</p:attrName>
                                        </p:attrNameLst>
                                      </p:cBhvr>
                                      <p:tavLst>
                                        <p:tav tm="0">
                                          <p:val>
                                            <p:fltVal val="0"/>
                                          </p:val>
                                        </p:tav>
                                        <p:tav tm="100000">
                                          <p:val>
                                            <p:strVal val="#ppt_h"/>
                                          </p:val>
                                        </p:tav>
                                      </p:tavLst>
                                    </p:anim>
                                    <p:anim calcmode="lin" valueType="num">
                                      <p:cBhvr>
                                        <p:cTn id="14" dur="500" fill="hold"/>
                                        <p:tgtEl>
                                          <p:spTgt spid="314373"/>
                                        </p:tgtEl>
                                        <p:attrNameLst>
                                          <p:attrName>style.rotation</p:attrName>
                                        </p:attrNameLst>
                                      </p:cBhvr>
                                      <p:tavLst>
                                        <p:tav tm="0">
                                          <p:val>
                                            <p:fltVal val="360"/>
                                          </p:val>
                                        </p:tav>
                                        <p:tav tm="100000">
                                          <p:val>
                                            <p:fltVal val="0"/>
                                          </p:val>
                                        </p:tav>
                                      </p:tavLst>
                                    </p:anim>
                                    <p:animEffect transition="in" filter="fade">
                                      <p:cBhvr>
                                        <p:cTn id="15" dur="500"/>
                                        <p:tgtEl>
                                          <p:spTgt spid="314373"/>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360"/>
                                          </p:val>
                                        </p:tav>
                                        <p:tav tm="100000">
                                          <p:val>
                                            <p:fltVal val="0"/>
                                          </p:val>
                                        </p:tav>
                                      </p:tavLst>
                                    </p:anim>
                                    <p:animEffect transition="in" filter="fade">
                                      <p:cBhvr>
                                        <p:cTn id="22" dur="500"/>
                                        <p:tgtEl>
                                          <p:spTgt spid="4"/>
                                        </p:tgtEl>
                                      </p:cBhvr>
                                    </p:animEffect>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314375"/>
                                        </p:tgtEl>
                                        <p:attrNameLst>
                                          <p:attrName>style.visibility</p:attrName>
                                        </p:attrNameLst>
                                      </p:cBhvr>
                                      <p:to>
                                        <p:strVal val="visible"/>
                                      </p:to>
                                    </p:set>
                                    <p:anim calcmode="lin" valueType="num">
                                      <p:cBhvr>
                                        <p:cTn id="26" dur="500" fill="hold"/>
                                        <p:tgtEl>
                                          <p:spTgt spid="314375"/>
                                        </p:tgtEl>
                                        <p:attrNameLst>
                                          <p:attrName>ppt_x</p:attrName>
                                        </p:attrNameLst>
                                      </p:cBhvr>
                                      <p:tavLst>
                                        <p:tav tm="0">
                                          <p:val>
                                            <p:strVal val="#ppt_x"/>
                                          </p:val>
                                        </p:tav>
                                        <p:tav tm="100000">
                                          <p:val>
                                            <p:strVal val="#ppt_x"/>
                                          </p:val>
                                        </p:tav>
                                      </p:tavLst>
                                    </p:anim>
                                    <p:anim calcmode="lin" valueType="num">
                                      <p:cBhvr>
                                        <p:cTn id="27" dur="500" fill="hold"/>
                                        <p:tgtEl>
                                          <p:spTgt spid="314375"/>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14376"/>
                                        </p:tgtEl>
                                        <p:attrNameLst>
                                          <p:attrName>style.visibility</p:attrName>
                                        </p:attrNameLst>
                                      </p:cBhvr>
                                      <p:to>
                                        <p:strVal val="visible"/>
                                      </p:to>
                                    </p:set>
                                    <p:anim calcmode="lin" valueType="num">
                                      <p:cBhvr>
                                        <p:cTn id="31" dur="500" fill="hold"/>
                                        <p:tgtEl>
                                          <p:spTgt spid="314376"/>
                                        </p:tgtEl>
                                        <p:attrNameLst>
                                          <p:attrName>ppt_w</p:attrName>
                                        </p:attrNameLst>
                                      </p:cBhvr>
                                      <p:tavLst>
                                        <p:tav tm="0">
                                          <p:val>
                                            <p:fltVal val="0"/>
                                          </p:val>
                                        </p:tav>
                                        <p:tav tm="100000">
                                          <p:val>
                                            <p:strVal val="#ppt_w"/>
                                          </p:val>
                                        </p:tav>
                                      </p:tavLst>
                                    </p:anim>
                                    <p:anim calcmode="lin" valueType="num">
                                      <p:cBhvr>
                                        <p:cTn id="32" dur="500" fill="hold"/>
                                        <p:tgtEl>
                                          <p:spTgt spid="314376"/>
                                        </p:tgtEl>
                                        <p:attrNameLst>
                                          <p:attrName>ppt_h</p:attrName>
                                        </p:attrNameLst>
                                      </p:cBhvr>
                                      <p:tavLst>
                                        <p:tav tm="0">
                                          <p:val>
                                            <p:fltVal val="0"/>
                                          </p:val>
                                        </p:tav>
                                        <p:tav tm="100000">
                                          <p:val>
                                            <p:strVal val="#ppt_h"/>
                                          </p:val>
                                        </p:tav>
                                      </p:tavLst>
                                    </p:anim>
                                    <p:animEffect transition="in" filter="fade">
                                      <p:cBhvr>
                                        <p:cTn id="33" dur="500"/>
                                        <p:tgtEl>
                                          <p:spTgt spid="314376"/>
                                        </p:tgtEl>
                                      </p:cBhvr>
                                    </p:animEffect>
                                  </p:childTnLst>
                                </p:cTn>
                              </p:par>
                            </p:childTnLst>
                          </p:cTn>
                        </p:par>
                        <p:par>
                          <p:cTn id="34" fill="hold">
                            <p:stCondLst>
                              <p:cond delay="2500"/>
                            </p:stCondLst>
                            <p:childTnLst>
                              <p:par>
                                <p:cTn id="35" presetID="2" presetClass="entr" presetSubtype="4" fill="hold" nodeType="afterEffect">
                                  <p:stCondLst>
                                    <p:cond delay="0"/>
                                  </p:stCondLst>
                                  <p:childTnLst>
                                    <p:set>
                                      <p:cBhvr>
                                        <p:cTn id="36" dur="1" fill="hold">
                                          <p:stCondLst>
                                            <p:cond delay="0"/>
                                          </p:stCondLst>
                                        </p:cTn>
                                        <p:tgtEl>
                                          <p:spTgt spid="314379"/>
                                        </p:tgtEl>
                                        <p:attrNameLst>
                                          <p:attrName>style.visibility</p:attrName>
                                        </p:attrNameLst>
                                      </p:cBhvr>
                                      <p:to>
                                        <p:strVal val="visible"/>
                                      </p:to>
                                    </p:set>
                                    <p:anim calcmode="lin" valueType="num">
                                      <p:cBhvr>
                                        <p:cTn id="37" dur="500" fill="hold"/>
                                        <p:tgtEl>
                                          <p:spTgt spid="314379"/>
                                        </p:tgtEl>
                                        <p:attrNameLst>
                                          <p:attrName>ppt_x</p:attrName>
                                        </p:attrNameLst>
                                      </p:cBhvr>
                                      <p:tavLst>
                                        <p:tav tm="0">
                                          <p:val>
                                            <p:strVal val="#ppt_x"/>
                                          </p:val>
                                        </p:tav>
                                        <p:tav tm="100000">
                                          <p:val>
                                            <p:strVal val="#ppt_x"/>
                                          </p:val>
                                        </p:tav>
                                      </p:tavLst>
                                    </p:anim>
                                    <p:anim calcmode="lin" valueType="num">
                                      <p:cBhvr>
                                        <p:cTn id="38" dur="500" fill="hold"/>
                                        <p:tgtEl>
                                          <p:spTgt spid="314379"/>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314380"/>
                                        </p:tgtEl>
                                        <p:attrNameLst>
                                          <p:attrName>style.visibility</p:attrName>
                                        </p:attrNameLst>
                                      </p:cBhvr>
                                      <p:to>
                                        <p:strVal val="visible"/>
                                      </p:to>
                                    </p:set>
                                    <p:anim calcmode="lin" valueType="num">
                                      <p:cBhvr>
                                        <p:cTn id="42" dur="500" fill="hold"/>
                                        <p:tgtEl>
                                          <p:spTgt spid="314380"/>
                                        </p:tgtEl>
                                        <p:attrNameLst>
                                          <p:attrName>ppt_w</p:attrName>
                                        </p:attrNameLst>
                                      </p:cBhvr>
                                      <p:tavLst>
                                        <p:tav tm="0">
                                          <p:val>
                                            <p:fltVal val="0"/>
                                          </p:val>
                                        </p:tav>
                                        <p:tav tm="100000">
                                          <p:val>
                                            <p:strVal val="#ppt_w"/>
                                          </p:val>
                                        </p:tav>
                                      </p:tavLst>
                                    </p:anim>
                                    <p:anim calcmode="lin" valueType="num">
                                      <p:cBhvr>
                                        <p:cTn id="43" dur="500" fill="hold"/>
                                        <p:tgtEl>
                                          <p:spTgt spid="314380"/>
                                        </p:tgtEl>
                                        <p:attrNameLst>
                                          <p:attrName>ppt_h</p:attrName>
                                        </p:attrNameLst>
                                      </p:cBhvr>
                                      <p:tavLst>
                                        <p:tav tm="0">
                                          <p:val>
                                            <p:fltVal val="0"/>
                                          </p:val>
                                        </p:tav>
                                        <p:tav tm="100000">
                                          <p:val>
                                            <p:strVal val="#ppt_h"/>
                                          </p:val>
                                        </p:tav>
                                      </p:tavLst>
                                    </p:anim>
                                    <p:animEffect transition="in" filter="fade">
                                      <p:cBhvr>
                                        <p:cTn id="44" dur="500"/>
                                        <p:tgtEl>
                                          <p:spTgt spid="314380"/>
                                        </p:tgtEl>
                                      </p:cBhvr>
                                    </p:animEffect>
                                  </p:childTnLst>
                                </p:cTn>
                              </p:par>
                            </p:childTnLst>
                          </p:cTn>
                        </p:par>
                        <p:par>
                          <p:cTn id="45" fill="hold">
                            <p:stCondLst>
                              <p:cond delay="3500"/>
                            </p:stCondLst>
                            <p:childTnLst>
                              <p:par>
                                <p:cTn id="46" presetID="2" presetClass="entr" presetSubtype="4" fill="hold" nodeType="afterEffect">
                                  <p:stCondLst>
                                    <p:cond delay="0"/>
                                  </p:stCondLst>
                                  <p:childTnLst>
                                    <p:set>
                                      <p:cBhvr>
                                        <p:cTn id="47" dur="1" fill="hold">
                                          <p:stCondLst>
                                            <p:cond delay="0"/>
                                          </p:stCondLst>
                                        </p:cTn>
                                        <p:tgtEl>
                                          <p:spTgt spid="314383"/>
                                        </p:tgtEl>
                                        <p:attrNameLst>
                                          <p:attrName>style.visibility</p:attrName>
                                        </p:attrNameLst>
                                      </p:cBhvr>
                                      <p:to>
                                        <p:strVal val="visible"/>
                                      </p:to>
                                    </p:set>
                                    <p:anim calcmode="lin" valueType="num">
                                      <p:cBhvr>
                                        <p:cTn id="48" dur="500" fill="hold"/>
                                        <p:tgtEl>
                                          <p:spTgt spid="314383"/>
                                        </p:tgtEl>
                                        <p:attrNameLst>
                                          <p:attrName>ppt_x</p:attrName>
                                        </p:attrNameLst>
                                      </p:cBhvr>
                                      <p:tavLst>
                                        <p:tav tm="0">
                                          <p:val>
                                            <p:strVal val="#ppt_x"/>
                                          </p:val>
                                        </p:tav>
                                        <p:tav tm="100000">
                                          <p:val>
                                            <p:strVal val="#ppt_x"/>
                                          </p:val>
                                        </p:tav>
                                      </p:tavLst>
                                    </p:anim>
                                    <p:anim calcmode="lin" valueType="num">
                                      <p:cBhvr>
                                        <p:cTn id="49" dur="500" fill="hold"/>
                                        <p:tgtEl>
                                          <p:spTgt spid="314383"/>
                                        </p:tgtEl>
                                        <p:attrNameLst>
                                          <p:attrName>ppt_y</p:attrName>
                                        </p:attrNameLst>
                                      </p:cBhvr>
                                      <p:tavLst>
                                        <p:tav tm="0">
                                          <p:val>
                                            <p:strVal val="1+#ppt_h/2"/>
                                          </p:val>
                                        </p:tav>
                                        <p:tav tm="100000">
                                          <p:val>
                                            <p:strVal val="#ppt_y"/>
                                          </p:val>
                                        </p:tav>
                                      </p:tavLst>
                                    </p:anim>
                                  </p:childTnLst>
                                </p:cTn>
                              </p:par>
                            </p:childTnLst>
                          </p:cTn>
                        </p:par>
                        <p:par>
                          <p:cTn id="50" fill="hold">
                            <p:stCondLst>
                              <p:cond delay="4000"/>
                            </p:stCondLst>
                            <p:childTnLst>
                              <p:par>
                                <p:cTn id="51" presetID="53" presetClass="entr" presetSubtype="16" fill="hold" grpId="0" nodeType="afterEffect">
                                  <p:stCondLst>
                                    <p:cond delay="0"/>
                                  </p:stCondLst>
                                  <p:childTnLst>
                                    <p:set>
                                      <p:cBhvr>
                                        <p:cTn id="52" dur="1" fill="hold">
                                          <p:stCondLst>
                                            <p:cond delay="0"/>
                                          </p:stCondLst>
                                        </p:cTn>
                                        <p:tgtEl>
                                          <p:spTgt spid="314384"/>
                                        </p:tgtEl>
                                        <p:attrNameLst>
                                          <p:attrName>style.visibility</p:attrName>
                                        </p:attrNameLst>
                                      </p:cBhvr>
                                      <p:to>
                                        <p:strVal val="visible"/>
                                      </p:to>
                                    </p:set>
                                    <p:anim calcmode="lin" valueType="num">
                                      <p:cBhvr>
                                        <p:cTn id="53" dur="500" fill="hold"/>
                                        <p:tgtEl>
                                          <p:spTgt spid="314384"/>
                                        </p:tgtEl>
                                        <p:attrNameLst>
                                          <p:attrName>ppt_w</p:attrName>
                                        </p:attrNameLst>
                                      </p:cBhvr>
                                      <p:tavLst>
                                        <p:tav tm="0">
                                          <p:val>
                                            <p:fltVal val="0"/>
                                          </p:val>
                                        </p:tav>
                                        <p:tav tm="100000">
                                          <p:val>
                                            <p:strVal val="#ppt_w"/>
                                          </p:val>
                                        </p:tav>
                                      </p:tavLst>
                                    </p:anim>
                                    <p:anim calcmode="lin" valueType="num">
                                      <p:cBhvr>
                                        <p:cTn id="54" dur="500" fill="hold"/>
                                        <p:tgtEl>
                                          <p:spTgt spid="314384"/>
                                        </p:tgtEl>
                                        <p:attrNameLst>
                                          <p:attrName>ppt_h</p:attrName>
                                        </p:attrNameLst>
                                      </p:cBhvr>
                                      <p:tavLst>
                                        <p:tav tm="0">
                                          <p:val>
                                            <p:fltVal val="0"/>
                                          </p:val>
                                        </p:tav>
                                        <p:tav tm="100000">
                                          <p:val>
                                            <p:strVal val="#ppt_h"/>
                                          </p:val>
                                        </p:tav>
                                      </p:tavLst>
                                    </p:anim>
                                    <p:animEffect transition="in" filter="fade">
                                      <p:cBhvr>
                                        <p:cTn id="55" dur="500"/>
                                        <p:tgtEl>
                                          <p:spTgt spid="314384"/>
                                        </p:tgtEl>
                                      </p:cBhvr>
                                    </p:animEffect>
                                  </p:childTnLst>
                                </p:cTn>
                              </p:par>
                            </p:childTnLst>
                          </p:cTn>
                        </p:par>
                        <p:par>
                          <p:cTn id="56" fill="hold">
                            <p:stCondLst>
                              <p:cond delay="4500"/>
                            </p:stCondLst>
                            <p:childTnLst>
                              <p:par>
                                <p:cTn id="57" presetID="2" presetClass="entr" presetSubtype="8" fill="hold" grpId="0" nodeType="after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p:cTn id="59" dur="500" fill="hold"/>
                                        <p:tgtEl>
                                          <p:spTgt spid="8"/>
                                        </p:tgtEl>
                                        <p:attrNameLst>
                                          <p:attrName>ppt_x</p:attrName>
                                        </p:attrNameLst>
                                      </p:cBhvr>
                                      <p:tavLst>
                                        <p:tav tm="0">
                                          <p:val>
                                            <p:strVal val="0-#ppt_w/2"/>
                                          </p:val>
                                        </p:tav>
                                        <p:tav tm="100000">
                                          <p:val>
                                            <p:strVal val="#ppt_x"/>
                                          </p:val>
                                        </p:tav>
                                      </p:tavLst>
                                    </p:anim>
                                    <p:anim calcmode="lin" valueType="num">
                                      <p:cBhvr>
                                        <p:cTn id="6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animBg="1"/>
      <p:bldP spid="314376" grpId="0"/>
      <p:bldP spid="314380" grpId="0"/>
      <p:bldP spid="314384" grpId="0"/>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893763"/>
            <a:ext cx="9153525" cy="3624263"/>
          </a:xfrm>
          <a:prstGeom prst="rect">
            <a:avLst/>
          </a:prstGeom>
          <a:solidFill>
            <a:srgbClr val="00336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71369" name="文本框 3"/>
          <p:cNvSpPr txBox="1"/>
          <p:nvPr/>
        </p:nvSpPr>
        <p:spPr>
          <a:xfrm>
            <a:off x="974725" y="1452563"/>
            <a:ext cx="7251700" cy="460375"/>
          </a:xfrm>
          <a:prstGeom prst="rect">
            <a:avLst/>
          </a:prstGeom>
          <a:noFill/>
          <a:ln w="9525">
            <a:noFill/>
            <a:miter/>
          </a:ln>
        </p:spPr>
        <p:txBody>
          <a:bodyPr wrap="square" anchor="t">
            <a:spAutoFit/>
          </a:bodyPr>
          <a:lstStyle/>
          <a:p>
            <a:pPr algn="ctr">
              <a:buClr>
                <a:srgbClr val="000000"/>
              </a:buClr>
              <a:buFont typeface="Arial" panose="020B0604020202020204" pitchFamily="34" charset="0"/>
            </a:pPr>
            <a:r>
              <a:rPr lang="en-IN" altLang="zh-CN" sz="2400" b="1" noProof="1">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rPr>
              <a:t>Need of Sentimental Analysis</a:t>
            </a:r>
          </a:p>
        </p:txBody>
      </p:sp>
      <p:sp>
        <p:nvSpPr>
          <p:cNvPr id="5" name="文本框 4"/>
          <p:cNvSpPr txBox="1"/>
          <p:nvPr/>
        </p:nvSpPr>
        <p:spPr>
          <a:xfrm>
            <a:off x="548640" y="1913255"/>
            <a:ext cx="8113395" cy="2282825"/>
          </a:xfrm>
          <a:prstGeom prst="rect">
            <a:avLst/>
          </a:prstGeom>
          <a:noFill/>
          <a:ln w="9525">
            <a:noFill/>
            <a:miter/>
          </a:ln>
        </p:spPr>
        <p:txBody>
          <a:bodyPr wrap="square" lIns="67969" tIns="33983" rIns="67969" bIns="33983" anchor="t">
            <a:spAutoFit/>
          </a:bodyPr>
          <a:lstStyle/>
          <a:p>
            <a:pPr algn="ctr">
              <a:lnSpc>
                <a:spcPct val="150000"/>
              </a:lnSpc>
              <a:buClr>
                <a:srgbClr val="000000"/>
              </a:buClr>
              <a:buFont typeface="Arial" panose="020B0604020202020204" pitchFamily="34" charset="0"/>
            </a:pPr>
            <a:r>
              <a:rPr lang="zh-CN" altLang="en-US" sz="1200" noProof="1">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cs typeface="Arial Unicode MS" panose="020B0604020202020204" charset="-122"/>
              </a:rPr>
              <a:t>
Sentiment analysis is a powerful marketing tool that enables product managers to understand customer emotions in their marketing campaigns. It is an important factor when it comes to product and brand recognition, customer loyalty, customer satisfaction, advertising and promotion's success, and product acceptance. Understanding the psychology of consumers can help product managers and customer success managers to alter their product roadmap with greater precision. The term emotion-based marketing is a broad umbrella phrase that encompasses emotional customer responses, such as "positive," "negative," "neutral," "negative," "uptight," "disgust," "frustration," and others. Understanding the psychology of customer responses can also increase product and brand recall</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71369"/>
                                        </p:tgtEl>
                                        <p:attrNameLst>
                                          <p:attrName>style.visibility</p:attrName>
                                        </p:attrNameLst>
                                      </p:cBhvr>
                                      <p:to>
                                        <p:strVal val="visible"/>
                                      </p:to>
                                    </p:set>
                                    <p:anim calcmode="lin" valueType="num">
                                      <p:cBhvr>
                                        <p:cTn id="12" dur="500" fill="hold"/>
                                        <p:tgtEl>
                                          <p:spTgt spid="27136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71369"/>
                                        </p:tgtEl>
                                        <p:attrNameLst>
                                          <p:attrName>ppt_y</p:attrName>
                                        </p:attrNameLst>
                                      </p:cBhvr>
                                      <p:tavLst>
                                        <p:tav tm="0">
                                          <p:val>
                                            <p:strVal val="#ppt_y"/>
                                          </p:val>
                                        </p:tav>
                                        <p:tav tm="100000">
                                          <p:val>
                                            <p:strVal val="#ppt_y"/>
                                          </p:val>
                                        </p:tav>
                                      </p:tavLst>
                                    </p:anim>
                                    <p:anim calcmode="lin" valueType="num">
                                      <p:cBhvr>
                                        <p:cTn id="14" dur="500" fill="hold"/>
                                        <p:tgtEl>
                                          <p:spTgt spid="27136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7136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71369"/>
                                        </p:tgtEl>
                                      </p:cBhvr>
                                    </p:animEffect>
                                  </p:childTnLst>
                                </p:cTn>
                              </p:par>
                            </p:childTnLst>
                          </p:cTn>
                        </p:par>
                        <p:par>
                          <p:cTn id="17" fill="hold">
                            <p:stCondLst>
                              <p:cond delay="2349"/>
                            </p:stCondLst>
                            <p:childTnLst>
                              <p:par>
                                <p:cTn id="18" presetID="5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71369"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8"/>
          <p:cNvGrpSpPr/>
          <p:nvPr/>
        </p:nvGrpSpPr>
        <p:grpSpPr>
          <a:xfrm>
            <a:off x="371475" y="300038"/>
            <a:ext cx="846138" cy="846137"/>
            <a:chOff x="1758" y="973"/>
            <a:chExt cx="937" cy="937"/>
          </a:xfrm>
        </p:grpSpPr>
        <p:sp>
          <p:nvSpPr>
            <p:cNvPr id="5" name="椭圆 4"/>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6"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rect l="0" t="0" r="0" b="0"/>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lstStyle/>
            <a:p>
              <a:pPr fontAlgn="base"/>
              <a:endParaRPr lang="zh-CN" altLang="en-US" sz="1405" strike="noStrike" noProof="1">
                <a:ea typeface="Arial Unicode MS" panose="020B0604020202020204" charset="-122"/>
              </a:endParaRPr>
            </a:p>
          </p:txBody>
        </p:sp>
      </p:grpSp>
      <p:sp>
        <p:nvSpPr>
          <p:cNvPr id="7" name="直角三角形 6"/>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8" name="Copyright Notice"/>
          <p:cNvSpPr/>
          <p:nvPr/>
        </p:nvSpPr>
        <p:spPr bwMode="auto">
          <a:xfrm>
            <a:off x="1631950" y="276225"/>
            <a:ext cx="547052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fontAlgn="base"/>
            <a:r>
              <a:rPr lang="en-IN" altLang="en-US" sz="2800" b="1" strike="noStrike" cap="small" noProof="1">
                <a:solidFill>
                  <a:srgbClr val="FF9900"/>
                </a:solidFill>
                <a:latin typeface="Arial Unicode MS" panose="020B0604020202020204" charset="-122"/>
                <a:ea typeface="Arial Unicode MS" panose="020B0604020202020204" charset="-122"/>
              </a:rPr>
              <a:t>applications</a:t>
            </a:r>
          </a:p>
        </p:txBody>
      </p:sp>
      <p:sp>
        <p:nvSpPr>
          <p:cNvPr id="9" name="MH_SubTitle_1"/>
          <p:cNvSpPr/>
          <p:nvPr/>
        </p:nvSpPr>
        <p:spPr>
          <a:xfrm>
            <a:off x="3482975" y="1927225"/>
            <a:ext cx="1120775" cy="1123950"/>
          </a:xfrm>
          <a:custGeom>
            <a:avLst/>
            <a:gdLst>
              <a:gd name="connsiteX0" fmla="*/ 713459 w 1426918"/>
              <a:gd name="connsiteY0" fmla="*/ 0 h 1426918"/>
              <a:gd name="connsiteX1" fmla="*/ 713459 w 1426918"/>
              <a:gd name="connsiteY1" fmla="*/ 1 h 1426918"/>
              <a:gd name="connsiteX2" fmla="*/ 1426918 w 1426918"/>
              <a:gd name="connsiteY2" fmla="*/ 713460 h 1426918"/>
              <a:gd name="connsiteX3" fmla="*/ 1426918 w 1426918"/>
              <a:gd name="connsiteY3" fmla="*/ 1426918 h 1426918"/>
              <a:gd name="connsiteX4" fmla="*/ 713459 w 1426918"/>
              <a:gd name="connsiteY4" fmla="*/ 1426918 h 1426918"/>
              <a:gd name="connsiteX5" fmla="*/ 0 w 1426918"/>
              <a:gd name="connsiteY5" fmla="*/ 713459 h 1426918"/>
              <a:gd name="connsiteX6" fmla="*/ 713459 w 1426918"/>
              <a:gd name="connsiteY6" fmla="*/ 0 h 142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918" h="1426918">
                <a:moveTo>
                  <a:pt x="713459" y="0"/>
                </a:moveTo>
                <a:lnTo>
                  <a:pt x="713459" y="1"/>
                </a:lnTo>
                <a:cubicBezTo>
                  <a:pt x="1107492" y="1"/>
                  <a:pt x="1426918" y="319427"/>
                  <a:pt x="1426918" y="713460"/>
                </a:cubicBezTo>
                <a:lnTo>
                  <a:pt x="1426918" y="1426918"/>
                </a:lnTo>
                <a:lnTo>
                  <a:pt x="713459" y="1426918"/>
                </a:lnTo>
                <a:cubicBezTo>
                  <a:pt x="319426" y="1426918"/>
                  <a:pt x="0" y="1107492"/>
                  <a:pt x="0" y="713459"/>
                </a:cubicBezTo>
                <a:cubicBezTo>
                  <a:pt x="0" y="319426"/>
                  <a:pt x="319426" y="0"/>
                  <a:pt x="713459" y="0"/>
                </a:cubicBezTo>
                <a:close/>
              </a:path>
            </a:pathLst>
          </a:custGeom>
          <a:solidFill>
            <a:srgbClr val="002748"/>
          </a:solidFill>
          <a:ln w="12700" cap="flat" cmpd="sng" algn="ctr">
            <a:noFill/>
            <a:prstDash val="solid"/>
            <a:miter lim="800000"/>
          </a:ln>
          <a:effectLst/>
        </p:spPr>
        <p:txBody>
          <a:bodyPr anchor="ctr"/>
          <a:lstStyle/>
          <a:p>
            <a:pPr marL="0" marR="0" lvl="0" indent="0" algn="ctr" defTabSz="914400" rtl="0" eaLnBrk="1" fontAlgn="base" latinLnBrk="0" hangingPunct="1">
              <a:spcBef>
                <a:spcPts val="0"/>
              </a:spcBef>
              <a:spcAft>
                <a:spcPts val="0"/>
              </a:spcAft>
              <a:buClrTx/>
              <a:buSzTx/>
              <a:buFontTx/>
              <a:buNone/>
              <a:defRPr/>
            </a:pPr>
            <a:r>
              <a:rPr kumimoji="0" lang="en-IN" altLang="en-US" sz="4250" b="1" i="0" u="none" strike="noStrike" kern="0" cap="none" spc="0" normalizeH="0" baseline="0" noProof="0" dirty="0">
                <a:ln>
                  <a:noFill/>
                </a:ln>
                <a:solidFill>
                  <a:srgbClr val="FFFFFF"/>
                </a:solidFill>
                <a:effectLst/>
                <a:uLnTx/>
                <a:uFillTx/>
                <a:latin typeface="Arial Unicode MS" panose="020B0604020202020204" charset="-122"/>
                <a:ea typeface="Arial Unicode MS" panose="020B0604020202020204" charset="-122"/>
                <a:cs typeface="+mn-cs"/>
              </a:rPr>
              <a:t>B</a:t>
            </a:r>
          </a:p>
        </p:txBody>
      </p:sp>
      <p:sp>
        <p:nvSpPr>
          <p:cNvPr id="10" name="MH_SubTitle_2"/>
          <p:cNvSpPr/>
          <p:nvPr/>
        </p:nvSpPr>
        <p:spPr>
          <a:xfrm>
            <a:off x="4603750" y="1927225"/>
            <a:ext cx="1120775" cy="1123950"/>
          </a:xfrm>
          <a:custGeom>
            <a:avLst/>
            <a:gdLst>
              <a:gd name="connsiteX0" fmla="*/ 713459 w 1426918"/>
              <a:gd name="connsiteY0" fmla="*/ 0 h 1426918"/>
              <a:gd name="connsiteX1" fmla="*/ 1426918 w 1426918"/>
              <a:gd name="connsiteY1" fmla="*/ 713459 h 1426918"/>
              <a:gd name="connsiteX2" fmla="*/ 1426917 w 1426918"/>
              <a:gd name="connsiteY2" fmla="*/ 713459 h 1426918"/>
              <a:gd name="connsiteX3" fmla="*/ 713458 w 1426918"/>
              <a:gd name="connsiteY3" fmla="*/ 1426918 h 1426918"/>
              <a:gd name="connsiteX4" fmla="*/ 0 w 1426918"/>
              <a:gd name="connsiteY4" fmla="*/ 1426918 h 1426918"/>
              <a:gd name="connsiteX5" fmla="*/ 0 w 1426918"/>
              <a:gd name="connsiteY5" fmla="*/ 713459 h 1426918"/>
              <a:gd name="connsiteX6" fmla="*/ 713459 w 1426918"/>
              <a:gd name="connsiteY6" fmla="*/ 0 h 142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918" h="1426918">
                <a:moveTo>
                  <a:pt x="713459" y="0"/>
                </a:moveTo>
                <a:cubicBezTo>
                  <a:pt x="1107492" y="0"/>
                  <a:pt x="1426918" y="319426"/>
                  <a:pt x="1426918" y="713459"/>
                </a:cubicBezTo>
                <a:lnTo>
                  <a:pt x="1426917" y="713459"/>
                </a:lnTo>
                <a:cubicBezTo>
                  <a:pt x="1426917" y="1107492"/>
                  <a:pt x="1107491" y="1426918"/>
                  <a:pt x="713458" y="1426918"/>
                </a:cubicBezTo>
                <a:lnTo>
                  <a:pt x="0" y="1426918"/>
                </a:lnTo>
                <a:lnTo>
                  <a:pt x="0" y="713459"/>
                </a:lnTo>
                <a:cubicBezTo>
                  <a:pt x="0" y="319426"/>
                  <a:pt x="319426" y="0"/>
                  <a:pt x="713459" y="0"/>
                </a:cubicBezTo>
                <a:close/>
              </a:path>
            </a:pathLst>
          </a:custGeom>
          <a:solidFill>
            <a:srgbClr val="FF9900"/>
          </a:solidFill>
          <a:ln w="12700" cap="flat" cmpd="sng" algn="ctr">
            <a:noFill/>
            <a:prstDash val="solid"/>
            <a:miter lim="800000"/>
          </a:ln>
          <a:effectLst/>
        </p:spPr>
        <p:txBody>
          <a:bodyPr anchor="ctr"/>
          <a:lstStyle/>
          <a:p>
            <a:pPr marL="0" marR="0" lvl="0" indent="0" algn="ctr" defTabSz="914400" rtl="0" eaLnBrk="1" fontAlgn="base" latinLnBrk="0" hangingPunct="1">
              <a:spcBef>
                <a:spcPts val="0"/>
              </a:spcBef>
              <a:spcAft>
                <a:spcPts val="0"/>
              </a:spcAft>
              <a:buClrTx/>
              <a:buSzTx/>
              <a:buFontTx/>
              <a:buNone/>
              <a:defRPr/>
            </a:pPr>
            <a:r>
              <a:rPr kumimoji="0" lang="en-IN" altLang="en-US" sz="4250" b="1" i="0" u="none" strike="noStrike" kern="0" cap="none" spc="0" normalizeH="0" baseline="0" noProof="0" dirty="0">
                <a:ln>
                  <a:noFill/>
                </a:ln>
                <a:solidFill>
                  <a:srgbClr val="FFFFFF"/>
                </a:solidFill>
                <a:effectLst/>
                <a:uLnTx/>
                <a:uFillTx/>
                <a:latin typeface="Arial Unicode MS" panose="020B0604020202020204" charset="-122"/>
                <a:ea typeface="Arial Unicode MS" panose="020B0604020202020204" charset="-122"/>
                <a:cs typeface="+mn-cs"/>
              </a:rPr>
              <a:t>A</a:t>
            </a:r>
          </a:p>
        </p:txBody>
      </p:sp>
      <p:sp>
        <p:nvSpPr>
          <p:cNvPr id="11" name="MH_SubTitle_3"/>
          <p:cNvSpPr/>
          <p:nvPr/>
        </p:nvSpPr>
        <p:spPr>
          <a:xfrm>
            <a:off x="3482975" y="3051175"/>
            <a:ext cx="1120775" cy="1120775"/>
          </a:xfrm>
          <a:custGeom>
            <a:avLst/>
            <a:gdLst>
              <a:gd name="connsiteX0" fmla="*/ 713460 w 1426918"/>
              <a:gd name="connsiteY0" fmla="*/ 0 h 1426918"/>
              <a:gd name="connsiteX1" fmla="*/ 1426918 w 1426918"/>
              <a:gd name="connsiteY1" fmla="*/ 0 h 1426918"/>
              <a:gd name="connsiteX2" fmla="*/ 1426918 w 1426918"/>
              <a:gd name="connsiteY2" fmla="*/ 713459 h 1426918"/>
              <a:gd name="connsiteX3" fmla="*/ 713459 w 1426918"/>
              <a:gd name="connsiteY3" fmla="*/ 1426918 h 1426918"/>
              <a:gd name="connsiteX4" fmla="*/ 0 w 1426918"/>
              <a:gd name="connsiteY4" fmla="*/ 713459 h 1426918"/>
              <a:gd name="connsiteX5" fmla="*/ 1 w 1426918"/>
              <a:gd name="connsiteY5" fmla="*/ 713459 h 1426918"/>
              <a:gd name="connsiteX6" fmla="*/ 713460 w 1426918"/>
              <a:gd name="connsiteY6" fmla="*/ 0 h 142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918" h="1426918">
                <a:moveTo>
                  <a:pt x="713460" y="0"/>
                </a:moveTo>
                <a:lnTo>
                  <a:pt x="1426918" y="0"/>
                </a:lnTo>
                <a:lnTo>
                  <a:pt x="1426918" y="713459"/>
                </a:lnTo>
                <a:cubicBezTo>
                  <a:pt x="1426918" y="1107492"/>
                  <a:pt x="1107492" y="1426918"/>
                  <a:pt x="713459" y="1426918"/>
                </a:cubicBezTo>
                <a:cubicBezTo>
                  <a:pt x="319426" y="1426918"/>
                  <a:pt x="0" y="1107492"/>
                  <a:pt x="0" y="713459"/>
                </a:cubicBezTo>
                <a:lnTo>
                  <a:pt x="1" y="713459"/>
                </a:lnTo>
                <a:cubicBezTo>
                  <a:pt x="1" y="319426"/>
                  <a:pt x="319427" y="0"/>
                  <a:pt x="713460" y="0"/>
                </a:cubicBezTo>
                <a:close/>
              </a:path>
            </a:pathLst>
          </a:custGeom>
          <a:solidFill>
            <a:srgbClr val="FF9900"/>
          </a:solidFill>
          <a:ln w="12700" cap="flat" cmpd="sng" algn="ctr">
            <a:noFill/>
            <a:prstDash val="solid"/>
            <a:miter lim="800000"/>
          </a:ln>
          <a:effectLst/>
        </p:spPr>
        <p:txBody>
          <a:bodyPr anchor="ctr"/>
          <a:lstStyle/>
          <a:p>
            <a:pPr marL="0" marR="0" lvl="0" indent="0" algn="ctr" defTabSz="914400" rtl="0" eaLnBrk="1" fontAlgn="base" latinLnBrk="0" hangingPunct="1">
              <a:spcBef>
                <a:spcPts val="0"/>
              </a:spcBef>
              <a:spcAft>
                <a:spcPts val="0"/>
              </a:spcAft>
              <a:buClrTx/>
              <a:buSzTx/>
              <a:buFontTx/>
              <a:buNone/>
              <a:defRPr/>
            </a:pPr>
            <a:r>
              <a:rPr kumimoji="0" lang="en-IN" altLang="en-US" sz="4250" b="1" i="0" u="none" strike="noStrike" kern="0" cap="none" spc="0" normalizeH="0" baseline="0" noProof="0" dirty="0">
                <a:ln>
                  <a:noFill/>
                </a:ln>
                <a:solidFill>
                  <a:srgbClr val="FFFFFF"/>
                </a:solidFill>
                <a:effectLst/>
                <a:uLnTx/>
                <a:uFillTx/>
                <a:latin typeface="Arial Unicode MS" panose="020B0604020202020204" charset="-122"/>
                <a:ea typeface="Arial Unicode MS" panose="020B0604020202020204" charset="-122"/>
                <a:cs typeface="+mn-cs"/>
              </a:rPr>
              <a:t>I</a:t>
            </a:r>
          </a:p>
        </p:txBody>
      </p:sp>
      <p:sp>
        <p:nvSpPr>
          <p:cNvPr id="12" name="MH_SubTitle_4"/>
          <p:cNvSpPr/>
          <p:nvPr/>
        </p:nvSpPr>
        <p:spPr>
          <a:xfrm>
            <a:off x="4603750" y="3051175"/>
            <a:ext cx="1120775" cy="1120775"/>
          </a:xfrm>
          <a:custGeom>
            <a:avLst/>
            <a:gdLst>
              <a:gd name="connsiteX0" fmla="*/ 0 w 1426918"/>
              <a:gd name="connsiteY0" fmla="*/ 0 h 1426918"/>
              <a:gd name="connsiteX1" fmla="*/ 713459 w 1426918"/>
              <a:gd name="connsiteY1" fmla="*/ 0 h 1426918"/>
              <a:gd name="connsiteX2" fmla="*/ 1426918 w 1426918"/>
              <a:gd name="connsiteY2" fmla="*/ 713459 h 1426918"/>
              <a:gd name="connsiteX3" fmla="*/ 713459 w 1426918"/>
              <a:gd name="connsiteY3" fmla="*/ 1426918 h 1426918"/>
              <a:gd name="connsiteX4" fmla="*/ 713459 w 1426918"/>
              <a:gd name="connsiteY4" fmla="*/ 1426917 h 1426918"/>
              <a:gd name="connsiteX5" fmla="*/ 0 w 1426918"/>
              <a:gd name="connsiteY5" fmla="*/ 713458 h 142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6918" h="1426918">
                <a:moveTo>
                  <a:pt x="0" y="0"/>
                </a:moveTo>
                <a:lnTo>
                  <a:pt x="713459" y="0"/>
                </a:lnTo>
                <a:cubicBezTo>
                  <a:pt x="1107492" y="0"/>
                  <a:pt x="1426918" y="319426"/>
                  <a:pt x="1426918" y="713459"/>
                </a:cubicBezTo>
                <a:cubicBezTo>
                  <a:pt x="1426918" y="1107492"/>
                  <a:pt x="1107492" y="1426918"/>
                  <a:pt x="713459" y="1426918"/>
                </a:cubicBezTo>
                <a:lnTo>
                  <a:pt x="713459" y="1426917"/>
                </a:lnTo>
                <a:cubicBezTo>
                  <a:pt x="319426" y="1426917"/>
                  <a:pt x="0" y="1107491"/>
                  <a:pt x="0" y="713458"/>
                </a:cubicBezTo>
                <a:close/>
              </a:path>
            </a:pathLst>
          </a:custGeom>
          <a:solidFill>
            <a:srgbClr val="002748"/>
          </a:solidFill>
          <a:ln w="12700" cap="flat" cmpd="sng" algn="ctr">
            <a:noFill/>
            <a:prstDash val="solid"/>
            <a:miter lim="800000"/>
          </a:ln>
          <a:effectLst/>
        </p:spPr>
        <p:txBody>
          <a:bodyPr anchor="ctr"/>
          <a:lstStyle/>
          <a:p>
            <a:pPr marL="0" marR="0" lvl="0" indent="0" algn="ctr" defTabSz="914400" rtl="0" eaLnBrk="1" fontAlgn="base" latinLnBrk="0" hangingPunct="1">
              <a:spcBef>
                <a:spcPts val="0"/>
              </a:spcBef>
              <a:spcAft>
                <a:spcPts val="0"/>
              </a:spcAft>
              <a:buClrTx/>
              <a:buSzTx/>
              <a:buFontTx/>
              <a:buNone/>
              <a:defRPr/>
            </a:pPr>
            <a:r>
              <a:rPr kumimoji="0" lang="en-IN" altLang="en-US" sz="4250" b="1" i="0" u="none" strike="noStrike" kern="0" cap="none" spc="0" normalizeH="0" baseline="0" noProof="0" dirty="0">
                <a:ln>
                  <a:noFill/>
                </a:ln>
                <a:solidFill>
                  <a:srgbClr val="FFFFFF"/>
                </a:solidFill>
                <a:effectLst/>
                <a:uLnTx/>
                <a:uFillTx/>
                <a:latin typeface="Arial Unicode MS" panose="020B0604020202020204" charset="-122"/>
                <a:ea typeface="Arial Unicode MS" panose="020B0604020202020204" charset="-122"/>
                <a:cs typeface="+mn-cs"/>
              </a:rPr>
              <a:t>S</a:t>
            </a:r>
          </a:p>
        </p:txBody>
      </p:sp>
      <p:sp>
        <p:nvSpPr>
          <p:cNvPr id="13" name="MH_Text_1"/>
          <p:cNvSpPr txBox="1"/>
          <p:nvPr/>
        </p:nvSpPr>
        <p:spPr>
          <a:xfrm>
            <a:off x="341313" y="1585913"/>
            <a:ext cx="2981325" cy="1430337"/>
          </a:xfrm>
          <a:prstGeom prst="rect">
            <a:avLst/>
          </a:prstGeom>
          <a:noFill/>
          <a:ln w="9525">
            <a:noFill/>
          </a:ln>
        </p:spPr>
        <p:txBody>
          <a:bodyPr lIns="0" tIns="0" rIns="0" bIns="0" anchor="ctr"/>
          <a:lstStyle/>
          <a:p>
            <a:pPr algn="just">
              <a:lnSpc>
                <a:spcPct val="130000"/>
              </a:lnSpc>
            </a:pPr>
            <a:r>
              <a:rPr lang="en-IN" altLang="en-US" sz="1200" dirty="0">
                <a:solidFill>
                  <a:srgbClr val="0D0D0D"/>
                </a:solidFill>
                <a:latin typeface="Arial Unicode MS" panose="020B0604020202020204" charset="-122"/>
                <a:ea typeface="Arial Unicode MS" panose="020B0604020202020204" charset="-122"/>
              </a:rPr>
              <a:t>Businesses and Organizations:</a:t>
            </a:r>
          </a:p>
          <a:p>
            <a:pPr algn="just">
              <a:lnSpc>
                <a:spcPct val="130000"/>
              </a:lnSpc>
            </a:pPr>
            <a:r>
              <a:rPr lang="en-IN" altLang="en-US" sz="1200" dirty="0">
                <a:solidFill>
                  <a:srgbClr val="0D0D0D"/>
                </a:solidFill>
                <a:ea typeface="Arial Unicode MS" panose="020B0604020202020204" charset="-122"/>
                <a:sym typeface="+mn-ea"/>
              </a:rPr>
              <a:t>♦</a:t>
            </a:r>
            <a:r>
              <a:rPr lang="en-IN" altLang="en-US" sz="1200" dirty="0">
                <a:solidFill>
                  <a:srgbClr val="0D0D0D"/>
                </a:solidFill>
                <a:latin typeface="Arial Unicode MS" panose="020B0604020202020204" charset="-122"/>
                <a:ea typeface="Arial Unicode MS" panose="020B0604020202020204" charset="-122"/>
              </a:rPr>
              <a:t>brand analysis</a:t>
            </a:r>
          </a:p>
          <a:p>
            <a:pPr algn="just">
              <a:lnSpc>
                <a:spcPct val="130000"/>
              </a:lnSpc>
            </a:pPr>
            <a:r>
              <a:rPr lang="en-IN" altLang="en-US" sz="1200" dirty="0">
                <a:solidFill>
                  <a:srgbClr val="0D0D0D"/>
                </a:solidFill>
                <a:ea typeface="Arial Unicode MS" panose="020B0604020202020204" charset="-122"/>
                <a:sym typeface="+mn-ea"/>
              </a:rPr>
              <a:t>♦</a:t>
            </a:r>
            <a:r>
              <a:rPr lang="en-IN" altLang="en-US" sz="1200" dirty="0">
                <a:solidFill>
                  <a:srgbClr val="0D0D0D"/>
                </a:solidFill>
                <a:latin typeface="Arial Unicode MS" panose="020B0604020202020204" charset="-122"/>
                <a:ea typeface="Arial Unicode MS" panose="020B0604020202020204" charset="-122"/>
              </a:rPr>
              <a:t>new product perception</a:t>
            </a:r>
          </a:p>
          <a:p>
            <a:pPr algn="just">
              <a:lnSpc>
                <a:spcPct val="130000"/>
              </a:lnSpc>
            </a:pPr>
            <a:r>
              <a:rPr lang="en-IN" altLang="en-US" sz="1200" dirty="0">
                <a:solidFill>
                  <a:srgbClr val="0D0D0D"/>
                </a:solidFill>
                <a:ea typeface="Arial Unicode MS" panose="020B0604020202020204" charset="-122"/>
                <a:sym typeface="+mn-ea"/>
              </a:rPr>
              <a:t>♦</a:t>
            </a:r>
            <a:r>
              <a:rPr lang="en-IN" altLang="en-US" sz="1200" dirty="0">
                <a:solidFill>
                  <a:srgbClr val="0D0D0D"/>
                </a:solidFill>
                <a:latin typeface="Arial Unicode MS" panose="020B0604020202020204" charset="-122"/>
                <a:ea typeface="Arial Unicode MS" panose="020B0604020202020204" charset="-122"/>
              </a:rPr>
              <a:t>product and service benchmarking</a:t>
            </a:r>
          </a:p>
          <a:p>
            <a:pPr algn="just">
              <a:lnSpc>
                <a:spcPct val="130000"/>
              </a:lnSpc>
            </a:pPr>
            <a:r>
              <a:rPr lang="en-IN" altLang="en-US" sz="1200" dirty="0">
                <a:solidFill>
                  <a:srgbClr val="0D0D0D"/>
                </a:solidFill>
                <a:ea typeface="Arial Unicode MS" panose="020B0604020202020204" charset="-122"/>
                <a:sym typeface="+mn-ea"/>
              </a:rPr>
              <a:t>♦</a:t>
            </a:r>
            <a:r>
              <a:rPr lang="en-IN" altLang="en-US" sz="1200" dirty="0">
                <a:solidFill>
                  <a:srgbClr val="0D0D0D"/>
                </a:solidFill>
                <a:latin typeface="Arial Unicode MS" panose="020B0604020202020204" charset="-122"/>
                <a:ea typeface="Arial Unicode MS" panose="020B0604020202020204" charset="-122"/>
              </a:rPr>
              <a:t>business spends a huge amount on of money to find consumer sentiments and opinions</a:t>
            </a:r>
          </a:p>
        </p:txBody>
      </p:sp>
      <p:sp>
        <p:nvSpPr>
          <p:cNvPr id="14" name="MH_Text_3"/>
          <p:cNvSpPr txBox="1"/>
          <p:nvPr/>
        </p:nvSpPr>
        <p:spPr>
          <a:xfrm>
            <a:off x="341313" y="3086100"/>
            <a:ext cx="2981325" cy="1381125"/>
          </a:xfrm>
          <a:prstGeom prst="rect">
            <a:avLst/>
          </a:prstGeom>
          <a:noFill/>
          <a:ln w="9525">
            <a:noFill/>
          </a:ln>
        </p:spPr>
        <p:txBody>
          <a:bodyPr lIns="0" tIns="0" rIns="0" bIns="0" anchor="ctr"/>
          <a:lstStyle/>
          <a:p>
            <a:pPr algn="just">
              <a:lnSpc>
                <a:spcPct val="130000"/>
              </a:lnSpc>
            </a:pPr>
            <a:endParaRPr lang="en-IN" altLang="en-US" sz="1200" dirty="0">
              <a:solidFill>
                <a:srgbClr val="0D0D0D"/>
              </a:solidFill>
              <a:latin typeface="Arial Unicode MS" panose="020B0604020202020204" charset="-122"/>
              <a:ea typeface="Arial Unicode MS" panose="020B0604020202020204" charset="-122"/>
            </a:endParaRPr>
          </a:p>
          <a:p>
            <a:pPr algn="just">
              <a:lnSpc>
                <a:spcPct val="130000"/>
              </a:lnSpc>
            </a:pPr>
            <a:endParaRPr lang="en-IN" altLang="en-US" sz="1200" dirty="0">
              <a:solidFill>
                <a:srgbClr val="0D0D0D"/>
              </a:solidFill>
              <a:latin typeface="Arial Unicode MS" panose="020B0604020202020204" charset="-122"/>
              <a:ea typeface="Arial Unicode MS" panose="020B0604020202020204" charset="-122"/>
            </a:endParaRPr>
          </a:p>
          <a:p>
            <a:pPr algn="just">
              <a:lnSpc>
                <a:spcPct val="130000"/>
              </a:lnSpc>
            </a:pPr>
            <a:endParaRPr lang="en-IN" altLang="en-US" sz="1200" dirty="0">
              <a:solidFill>
                <a:srgbClr val="0D0D0D"/>
              </a:solidFill>
              <a:latin typeface="Arial Unicode MS" panose="020B0604020202020204" charset="-122"/>
              <a:ea typeface="Arial Unicode MS" panose="020B0604020202020204" charset="-122"/>
            </a:endParaRPr>
          </a:p>
          <a:p>
            <a:pPr algn="just">
              <a:lnSpc>
                <a:spcPct val="130000"/>
              </a:lnSpc>
            </a:pPr>
            <a:r>
              <a:rPr lang="en-IN" altLang="en-US" sz="1200" dirty="0">
                <a:solidFill>
                  <a:srgbClr val="0D0D0D"/>
                </a:solidFill>
                <a:latin typeface="Arial Unicode MS" panose="020B0604020202020204" charset="-122"/>
                <a:ea typeface="Arial Unicode MS" panose="020B0604020202020204" charset="-122"/>
              </a:rPr>
              <a:t>interested in others opinions:</a:t>
            </a:r>
          </a:p>
          <a:p>
            <a:pPr algn="just">
              <a:lnSpc>
                <a:spcPct val="130000"/>
              </a:lnSpc>
            </a:pPr>
            <a:r>
              <a:rPr lang="en-IN" altLang="en-US" sz="1200" dirty="0">
                <a:solidFill>
                  <a:srgbClr val="0D0D0D"/>
                </a:solidFill>
                <a:latin typeface="Arial Unicode MS" panose="020B0604020202020204" charset="-122"/>
                <a:ea typeface="Arial Unicode MS" panose="020B0604020202020204" charset="-122"/>
              </a:rPr>
              <a:t>purchasing a product or using an service</a:t>
            </a:r>
          </a:p>
          <a:p>
            <a:pPr algn="just">
              <a:lnSpc>
                <a:spcPct val="130000"/>
              </a:lnSpc>
            </a:pPr>
            <a:r>
              <a:rPr lang="en-IN" altLang="en-US" sz="1200" dirty="0">
                <a:solidFill>
                  <a:srgbClr val="0D0D0D"/>
                </a:solidFill>
                <a:latin typeface="Arial Unicode MS" panose="020B0604020202020204" charset="-122"/>
                <a:ea typeface="Arial Unicode MS" panose="020B0604020202020204" charset="-122"/>
              </a:rPr>
              <a:t>finding an opinions on political topics,movies,etc..</a:t>
            </a: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
</a:t>
            </a:r>
          </a:p>
        </p:txBody>
      </p:sp>
      <p:sp>
        <p:nvSpPr>
          <p:cNvPr id="15" name="MH_Text_2"/>
          <p:cNvSpPr txBox="1"/>
          <p:nvPr/>
        </p:nvSpPr>
        <p:spPr>
          <a:xfrm>
            <a:off x="5788025" y="1587500"/>
            <a:ext cx="2982913" cy="1428750"/>
          </a:xfrm>
          <a:prstGeom prst="rect">
            <a:avLst/>
          </a:prstGeom>
          <a:noFill/>
          <a:ln w="9525">
            <a:noFill/>
          </a:ln>
        </p:spPr>
        <p:txBody>
          <a:bodyPr lIns="0" tIns="0" rIns="0" bIns="0" anchor="ctr"/>
          <a:lstStyle/>
          <a:p>
            <a:pPr algn="just">
              <a:lnSpc>
                <a:spcPct val="130000"/>
              </a:lnSpc>
            </a:pPr>
            <a:r>
              <a:rPr lang="en-IN" altLang="en-US" sz="1200" dirty="0">
                <a:solidFill>
                  <a:srgbClr val="0D0D0D"/>
                </a:solidFill>
                <a:latin typeface="Arial Unicode MS" panose="020B0604020202020204" charset="-122"/>
                <a:ea typeface="Arial Unicode MS" panose="020B0604020202020204" charset="-122"/>
              </a:rPr>
              <a:t>Ads Placements:</a:t>
            </a:r>
            <a:r>
              <a:rPr lang="en-US" altLang="zh-CN" sz="1200" dirty="0">
                <a:solidFill>
                  <a:srgbClr val="0D0D0D"/>
                </a:solidFill>
                <a:latin typeface="Arial Unicode MS" panose="020B0604020202020204" charset="-122"/>
                <a:ea typeface="Arial Unicode MS" panose="020B0604020202020204" charset="-122"/>
              </a:rPr>
              <a:t>
</a:t>
            </a:r>
            <a:r>
              <a:rPr lang="en-IN" altLang="en-US" sz="1200" dirty="0">
                <a:solidFill>
                  <a:srgbClr val="0D0D0D"/>
                </a:solidFill>
                <a:latin typeface="Arial Unicode MS" panose="020B0604020202020204" charset="-122"/>
                <a:ea typeface="Arial Unicode MS" panose="020B0604020202020204" charset="-122"/>
              </a:rPr>
              <a:t>Placing ads in the user generated content</a:t>
            </a:r>
          </a:p>
          <a:p>
            <a:pPr algn="just">
              <a:lnSpc>
                <a:spcPct val="130000"/>
              </a:lnSpc>
            </a:pPr>
            <a:r>
              <a:rPr lang="en-IN" altLang="en-US" sz="1200" dirty="0">
                <a:solidFill>
                  <a:srgbClr val="0D0D0D"/>
                </a:solidFill>
                <a:latin typeface="Arial Unicode MS" panose="020B0604020202020204" charset="-122"/>
                <a:ea typeface="Arial Unicode MS" panose="020B0604020202020204" charset="-122"/>
              </a:rPr>
              <a:t>   </a:t>
            </a:r>
            <a:r>
              <a:rPr lang="en-IN" altLang="en-US" sz="1200" dirty="0">
                <a:solidFill>
                  <a:srgbClr val="0D0D0D"/>
                </a:solidFill>
                <a:ea typeface="Arial Unicode MS" panose="020B0604020202020204" charset="-122"/>
              </a:rPr>
              <a:t>♦ place an ad when one praises a product</a:t>
            </a:r>
          </a:p>
          <a:p>
            <a:pPr algn="just">
              <a:lnSpc>
                <a:spcPct val="130000"/>
              </a:lnSpc>
            </a:pPr>
            <a:r>
              <a:rPr lang="en-IN" altLang="en-US" sz="1200" dirty="0">
                <a:solidFill>
                  <a:srgbClr val="0D0D0D"/>
                </a:solidFill>
                <a:ea typeface="Arial Unicode MS" panose="020B0604020202020204" charset="-122"/>
              </a:rPr>
              <a:t>   ♦ place an ad from a competitor if one criticizes a product  </a:t>
            </a:r>
            <a:r>
              <a:rPr lang="en-US" altLang="zh-CN" sz="1200" dirty="0">
                <a:solidFill>
                  <a:srgbClr val="0D0D0D"/>
                </a:solidFill>
                <a:latin typeface="Arial Unicode MS" panose="020B0604020202020204" charset="-122"/>
                <a:ea typeface="Arial Unicode MS" panose="020B0604020202020204" charset="-122"/>
              </a:rPr>
              <a:t>
</a:t>
            </a:r>
          </a:p>
        </p:txBody>
      </p:sp>
      <p:sp>
        <p:nvSpPr>
          <p:cNvPr id="17" name="MH_Text_4"/>
          <p:cNvSpPr txBox="1"/>
          <p:nvPr/>
        </p:nvSpPr>
        <p:spPr>
          <a:xfrm>
            <a:off x="5788025" y="3086100"/>
            <a:ext cx="2982913" cy="1381125"/>
          </a:xfrm>
          <a:prstGeom prst="rect">
            <a:avLst/>
          </a:prstGeom>
          <a:noFill/>
          <a:ln w="9525">
            <a:noFill/>
          </a:ln>
        </p:spPr>
        <p:txBody>
          <a:bodyPr lIns="0" tIns="0" rIns="0" bIns="0" anchor="ctr"/>
          <a:lstStyle/>
          <a:p>
            <a:pPr algn="just">
              <a:lnSpc>
                <a:spcPct val="130000"/>
              </a:lnSpc>
            </a:pPr>
            <a:r>
              <a:rPr lang="en-IN" altLang="en-US" sz="1200" dirty="0">
                <a:solidFill>
                  <a:srgbClr val="0D0D0D"/>
                </a:solidFill>
                <a:latin typeface="Arial Unicode MS" panose="020B0604020202020204" charset="-122"/>
                <a:ea typeface="Arial Unicode MS" panose="020B0604020202020204" charset="-122"/>
              </a:rPr>
              <a:t>Social media:</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IN" altLang="en-US" sz="1200" dirty="0">
                <a:solidFill>
                  <a:srgbClr val="0D0D0D"/>
                </a:solidFill>
                <a:latin typeface="Arial Unicode MS" panose="020B0604020202020204" charset="-122"/>
                <a:ea typeface="Arial Unicode MS" panose="020B0604020202020204" charset="-122"/>
              </a:rPr>
              <a:t>Finding general opinion about recent hot topics in town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 calcmode="lin" valueType="num">
                                      <p:cBhvr>
                                        <p:cTn id="14" dur="500" fill="hold"/>
                                        <p:tgtEl>
                                          <p:spTgt spid="2"/>
                                        </p:tgtEl>
                                        <p:attrNameLst>
                                          <p:attrName>style.rotation</p:attrName>
                                        </p:attrNameLst>
                                      </p:cBhvr>
                                      <p:tavLst>
                                        <p:tav tm="0">
                                          <p:val>
                                            <p:fltVal val="360"/>
                                          </p:val>
                                        </p:tav>
                                        <p:tav tm="100000">
                                          <p:val>
                                            <p:fltVal val="0"/>
                                          </p:val>
                                        </p:tav>
                                      </p:tavLst>
                                    </p:anim>
                                    <p:animEffect transition="in" filter="fade">
                                      <p:cBhvr>
                                        <p:cTn id="15" dur="500"/>
                                        <p:tgtEl>
                                          <p:spTgt spid="2"/>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 calcmode="lin" valueType="num">
                                      <p:cBhvr>
                                        <p:cTn id="21" dur="500" fill="hold"/>
                                        <p:tgtEl>
                                          <p:spTgt spid="8"/>
                                        </p:tgtEl>
                                        <p:attrNameLst>
                                          <p:attrName>style.rotation</p:attrName>
                                        </p:attrNameLst>
                                      </p:cBhvr>
                                      <p:tavLst>
                                        <p:tav tm="0">
                                          <p:val>
                                            <p:fltVal val="360"/>
                                          </p:val>
                                        </p:tav>
                                        <p:tav tm="100000">
                                          <p:val>
                                            <p:fltVal val="0"/>
                                          </p:val>
                                        </p:tav>
                                      </p:tavLst>
                                    </p:anim>
                                    <p:animEffect transition="in" filter="fade">
                                      <p:cBhvr>
                                        <p:cTn id="22" dur="500"/>
                                        <p:tgtEl>
                                          <p:spTgt spid="8"/>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ppt_x</p:attrName>
                                        </p:attrNameLst>
                                      </p:cBhvr>
                                      <p:tavLst>
                                        <p:tav tm="0">
                                          <p:val>
                                            <p:strVal val="0-#ppt_w/2"/>
                                          </p:val>
                                        </p:tav>
                                        <p:tav tm="100000">
                                          <p:val>
                                            <p:strVal val="#ppt_x"/>
                                          </p:val>
                                        </p:tav>
                                      </p:tavLst>
                                    </p:anim>
                                    <p:anim calcmode="lin" valueType="num">
                                      <p:cBhvr>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ppt_x</p:attrName>
                                        </p:attrNameLst>
                                      </p:cBhvr>
                                      <p:tavLst>
                                        <p:tav tm="0">
                                          <p:val>
                                            <p:strVal val="1+#ppt_w/2"/>
                                          </p:val>
                                        </p:tav>
                                        <p:tav tm="100000">
                                          <p:val>
                                            <p:strVal val="#ppt_x"/>
                                          </p:val>
                                        </p:tav>
                                      </p:tavLst>
                                    </p:anim>
                                    <p:anim calcmode="lin" valueType="num">
                                      <p:cBhvr>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4000"/>
                            </p:stCondLst>
                            <p:childTnLst>
                              <p:par>
                                <p:cTn id="52" presetID="2" presetClass="entr" presetSubtype="2"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500" fill="hold"/>
                                        <p:tgtEl>
                                          <p:spTgt spid="17"/>
                                        </p:tgtEl>
                                        <p:attrNameLst>
                                          <p:attrName>ppt_x</p:attrName>
                                        </p:attrNameLst>
                                      </p:cBhvr>
                                      <p:tavLst>
                                        <p:tav tm="0">
                                          <p:val>
                                            <p:strVal val="1+#ppt_w/2"/>
                                          </p:val>
                                        </p:tav>
                                        <p:tav tm="100000">
                                          <p:val>
                                            <p:strVal val="#ppt_x"/>
                                          </p:val>
                                        </p:tav>
                                      </p:tavLst>
                                    </p:anim>
                                    <p:anim calcmode="lin" valueType="num">
                                      <p:cBhvr>
                                        <p:cTn id="55" dur="500" fill="hold"/>
                                        <p:tgtEl>
                                          <p:spTgt spid="17"/>
                                        </p:tgtEl>
                                        <p:attrNameLst>
                                          <p:attrName>ppt_y</p:attrName>
                                        </p:attrNameLst>
                                      </p:cBhvr>
                                      <p:tavLst>
                                        <p:tav tm="0">
                                          <p:val>
                                            <p:strVal val="#ppt_y"/>
                                          </p:val>
                                        </p:tav>
                                        <p:tav tm="100000">
                                          <p:val>
                                            <p:strVal val="#ppt_y"/>
                                          </p:val>
                                        </p:tav>
                                      </p:tavLst>
                                    </p:anim>
                                  </p:childTnLst>
                                </p:cTn>
                              </p:par>
                            </p:childTnLst>
                          </p:cTn>
                        </p:par>
                        <p:par>
                          <p:cTn id="56" fill="hold">
                            <p:stCondLst>
                              <p:cond delay="4500"/>
                            </p:stCondLst>
                            <p:childTnLst>
                              <p:par>
                                <p:cTn id="57" presetID="53" presetClass="entr" presetSubtype="16"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fltVal val="0"/>
                                          </p:val>
                                        </p:tav>
                                        <p:tav tm="100000">
                                          <p:val>
                                            <p:strVal val="#ppt_h"/>
                                          </p:val>
                                        </p:tav>
                                      </p:tavLst>
                                    </p:anim>
                                    <p:animEffect transition="in" filter="fade">
                                      <p:cBhvr>
                                        <p:cTn id="61" dur="500"/>
                                        <p:tgtEl>
                                          <p:spTgt spid="11"/>
                                        </p:tgtEl>
                                      </p:cBhvr>
                                    </p:animEffect>
                                  </p:childTnLst>
                                </p:cTn>
                              </p:par>
                            </p:childTnLst>
                          </p:cTn>
                        </p:par>
                        <p:par>
                          <p:cTn id="62" fill="hold">
                            <p:stCondLst>
                              <p:cond delay="5000"/>
                            </p:stCondLst>
                            <p:childTnLst>
                              <p:par>
                                <p:cTn id="63" presetID="2" presetClass="entr" presetSubtype="8"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p:cTn id="65" dur="500" fill="hold"/>
                                        <p:tgtEl>
                                          <p:spTgt spid="14"/>
                                        </p:tgtEl>
                                        <p:attrNameLst>
                                          <p:attrName>ppt_x</p:attrName>
                                        </p:attrNameLst>
                                      </p:cBhvr>
                                      <p:tavLst>
                                        <p:tav tm="0">
                                          <p:val>
                                            <p:strVal val="0-#ppt_w/2"/>
                                          </p:val>
                                        </p:tav>
                                        <p:tav tm="100000">
                                          <p:val>
                                            <p:strVal val="#ppt_x"/>
                                          </p:val>
                                        </p:tav>
                                      </p:tavLst>
                                    </p:anim>
                                    <p:anim calcmode="lin" valueType="num">
                                      <p:cBhvr>
                                        <p:cTn id="6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P spid="12" grpId="0" bldLvl="0" animBg="1"/>
      <p:bldP spid="13" grpId="0"/>
      <p:bldP spid="14" grpId="0"/>
      <p:bldP spid="15" grpId="0"/>
      <p:bldP spid="17" grpId="0"/>
    </p:bldLst>
  </p:timing>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0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2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2945</Words>
  <Application>Microsoft Office PowerPoint</Application>
  <PresentationFormat>On-screen Show (16:9)</PresentationFormat>
  <Paragraphs>112</Paragraphs>
  <Slides>18</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18</vt:i4>
      </vt:variant>
    </vt:vector>
  </HeadingPairs>
  <TitlesOfParts>
    <vt:vector size="31" baseType="lpstr">
      <vt:lpstr>Agency FB</vt:lpstr>
      <vt:lpstr>Arial</vt:lpstr>
      <vt:lpstr>Arial Unicode MS</vt:lpstr>
      <vt:lpstr>Berlin Sans FB Demi</vt:lpstr>
      <vt:lpstr>Book Antiqua</vt:lpstr>
      <vt:lpstr>Calibri</vt:lpstr>
      <vt:lpstr>Fira Sans Extra Condensed</vt:lpstr>
      <vt:lpstr>Wingdings</vt:lpstr>
      <vt:lpstr>1_默认设计模板</vt:lpstr>
      <vt:lpstr>3_默认设计模板</vt:lpstr>
      <vt:lpstr>10_默认设计模板</vt:lpstr>
      <vt:lpstr>12_默认设计模板</vt:lpstr>
      <vt:lpstr>4_默认设计模板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sharan raghav</cp:lastModifiedBy>
  <cp:revision>53</cp:revision>
  <dcterms:created xsi:type="dcterms:W3CDTF">2016-03-12T08:37:00Z</dcterms:created>
  <dcterms:modified xsi:type="dcterms:W3CDTF">2021-12-18T14:32:20Z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1033-11.2.0.10307</vt:lpwstr>
  </property>
  <property fmtid="{D5CDD505-2E9C-101B-9397-08002B2CF9AE}" pid="3" name="ICV">
    <vt:lpwstr>5678A8AF499B40F4BEB235690DA4075D</vt:lpwstr>
  </property>
</Properties>
</file>