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90BFA-825B-4F68-9D79-86F75CC9B40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5C5C3-DBD5-3B1F-79AB-FEC9ADB8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AD3609-2981-736D-1E25-B1B3DD6A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D6673-839E-A8CE-89E7-DE30A2C6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0B3730-E035-CB1D-A2B2-572285B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40A8F-253F-79CD-386B-79F2F20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3F79-E4AC-3A0F-1BD3-52B61B8D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00F57-BE2E-1F8B-CCA1-C0E30C62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77508-E3B2-D280-C03D-2240F08B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587B-927D-4E1A-68EC-E5A33996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CC243-16C1-5F68-5EC7-75D4F7D4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7F03BB-2248-C55E-A1B6-388199AA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99ACB1-3E6F-BA64-6BAB-D07900BE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CE880-87F9-5560-6FE0-08084E0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10646-178C-5AA4-DB99-A012B75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1698-516A-A845-B369-9E39439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0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A6696-7C56-A9CF-3F4E-F2930CE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8BAE7-86FC-316A-2A01-9F2FF3EB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C61FB5-1CED-7600-25D7-C60E0F78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5303E-0C0F-0C7B-AE87-27897A2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1B1C0-547B-2641-5EED-21CD9169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8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085E-AB60-616C-8211-BEE5B6C7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F9AFB-ED85-51A8-7B32-A83DF113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91375-353E-3DC2-9C33-13A4277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B12B8-669D-FACA-1812-CB19D520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DE759-A8EC-7305-624A-BC53B6DB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28B8D-CC2E-0D96-24CB-0D7CA9D2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B9B49-2C78-A434-FA9E-4C23AD888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C04AE-C67B-CB13-C913-4F244980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E1D3D-F306-0F35-3AD9-526DDB0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BDA5C-9193-B871-1791-5A51C47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9A5D3-84E5-457E-06AE-143E11EC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9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98F4-80C7-0ECF-674D-87272DD1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521F0-EF0B-3FD5-7904-7B71AE39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21B4A-28A3-AB23-A2D5-AAE6A07E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279EA6-A7C2-342C-5B36-34BB95CA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8EACFC-29E3-7F1E-3A3C-E24332B30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3F7AD4-8A84-60F3-3D8F-11279F55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043761-DBB5-BBAC-6FFF-79C184CD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20A525-06BC-CB24-6189-7A1218F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47B6A-B435-D8FA-CB41-BDFC5A10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EFB5F-9E9B-E8C8-3CC9-9FCA273A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1627FC-D998-844A-6A6B-194D8FC8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823DA-CB2C-BBF1-9B8A-4D4E77CD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7D8AA5-38E4-03D9-B409-73614942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77FAE7-58DB-8BC7-D9B9-31BF680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811E56-B3E9-B957-DDC0-38C55D5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12686-0FBA-E2F3-495E-45B56AA8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F1365-A208-45BB-9F68-3B37498E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3929A-552A-1A15-9685-B36B2EC9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EB0979-C90A-FBA5-1BEA-655EE820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B58BA2-5053-A307-1AFC-DB291A29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07643-1C5B-7DD8-9FC0-FD53CF2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4E53-BB58-2A17-B6D9-B4FE6EA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D7E35D-99BA-BE41-302D-C6E0334B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4E80A0-922D-58A2-5E8E-34CB8F0E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CFCB89-4925-4816-4A4B-D5F20421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D87B3B-B913-AD88-D417-192161D8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D20862-FB96-3B7D-1496-E5682F95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7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9A365F-DB68-39EB-A7CF-0DEACE34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8B83C-206E-CBCB-37B0-B1BD90C8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DCF27-0BD6-8EA2-B0E5-F6E4894BD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A4893-BEA9-B083-BCD1-9255BAFAA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C4D1-0260-0D3B-16AE-35987E16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athur/MapsJ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minatim.org/release-docs/latest/api/Reverse/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goweather.xyz/weather/$%7BnomDeLaVille%7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minatim.org/release-docs/latest/api/Rever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weather.xyz/weather/$%7BnomDeLaVille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0D369D-18E2-F859-DE71-920FBD39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/>
              <a:t>Projet MapsJS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6F5A7-1606-9912-DA57-5C71243D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 sz="1500"/>
              <a:t>Par JulienDel59 &amp; Deathur</a:t>
            </a:r>
          </a:p>
          <a:p>
            <a:r>
              <a:rPr lang="fr-FR" sz="1500"/>
              <a:t>Lien du projet: </a:t>
            </a:r>
            <a:r>
              <a:rPr lang="fr-FR" sz="1500">
                <a:hlinkClick r:id="rId2"/>
              </a:rPr>
              <a:t>https://github.com/Deathur/MapsJS</a:t>
            </a:r>
            <a:endParaRPr lang="fr-FR" sz="15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8D5CE7-A419-919D-558C-294E219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Objectif du projet &amp; 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D1ADD-FA0E-DB99-D8F4-065623ED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fr-FR" sz="1700"/>
              <a:t>Utiliser différents API pour créer une carte interactive donnant la ville à l’endroit ou on clique.</a:t>
            </a:r>
          </a:p>
          <a:p>
            <a:r>
              <a:rPr lang="fr-FR" sz="1700"/>
              <a:t>Donner la météo de la ville correspondante.</a:t>
            </a:r>
          </a:p>
          <a:p>
            <a:pPr marL="0" indent="0">
              <a:buNone/>
            </a:pPr>
            <a:r>
              <a:rPr lang="fr-FR" sz="1700"/>
              <a:t>API utilisée</a:t>
            </a:r>
          </a:p>
          <a:p>
            <a:pPr marL="0" indent="0">
              <a:buNone/>
            </a:pPr>
            <a:r>
              <a:rPr lang="fr-FR" sz="1700"/>
              <a:t>- leaflet : </a:t>
            </a:r>
            <a:r>
              <a:rPr lang="fr-FR" sz="1700">
                <a:hlinkClick r:id="rId2" tooltip="https://leafletjs.com/"/>
              </a:rPr>
              <a:t>https://leafletjs.com/</a:t>
            </a:r>
            <a:r>
              <a:rPr lang="fr-FR" sz="1700"/>
              <a:t> </a:t>
            </a:r>
          </a:p>
          <a:p>
            <a:pPr marL="0" indent="0">
              <a:buNone/>
            </a:pPr>
            <a:r>
              <a:rPr lang="fr-FR" sz="1700"/>
              <a:t>- Nominatim (OpenStreetMap) : </a:t>
            </a:r>
            <a:r>
              <a:rPr lang="fr-FR" sz="1700">
                <a:hlinkClick r:id="rId3" tooltip="https://nominatim.org/release-docs/latest/api/Reverse/"/>
              </a:rPr>
              <a:t>https://nominatim.org/release-docs/latest/api/Reverse/</a:t>
            </a:r>
            <a:r>
              <a:rPr lang="fr-FR" sz="1700"/>
              <a:t> </a:t>
            </a:r>
          </a:p>
          <a:p>
            <a:pPr marL="0" indent="0">
              <a:buNone/>
            </a:pPr>
            <a:r>
              <a:rPr lang="fr-FR" sz="1700">
                <a:hlinkClick r:id="rId4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Goweather: https://goweather.xyz/weather/$%7BnomDeLaVille%7D</a:t>
            </a:r>
            <a:endParaRPr lang="fr-FR" sz="1700"/>
          </a:p>
          <a:p>
            <a:pPr marL="0" indent="0">
              <a:buNone/>
            </a:pPr>
            <a:endParaRPr lang="fr-FR" sz="1700"/>
          </a:p>
        </p:txBody>
      </p:sp>
      <p:pic>
        <p:nvPicPr>
          <p:cNvPr id="5" name="Picture 4" descr="Un drapeau de localisation sur un plan de ville">
            <a:extLst>
              <a:ext uri="{FF2B5EF4-FFF2-40B4-BE49-F238E27FC236}">
                <a16:creationId xmlns:a16="http://schemas.microsoft.com/office/drawing/2014/main" id="{D030B149-17AE-016A-93BD-D7CC809FD0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45" r="45418" b="-1"/>
          <a:stretch>
            <a:fillRect/>
          </a:stretch>
        </p:blipFill>
        <p:spPr>
          <a:xfrm>
            <a:off x="7044473" y="2484255"/>
            <a:ext cx="2884395" cy="37142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C2309F-5A76-A149-D703-EDCEBDB7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fr-FR" sz="4000" dirty="0"/>
              <a:t>API Leaflet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0AA26-A1E6-EC3F-0A90-E92CEC88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leaflet</a:t>
            </a:r>
            <a:r>
              <a:rPr lang="fr-FR" sz="2000" dirty="0"/>
              <a:t> : </a:t>
            </a:r>
            <a:r>
              <a:rPr lang="fr-FR" sz="2000" dirty="0">
                <a:hlinkClick r:id="rId2" tooltip="https://leafletjs.com/"/>
              </a:rPr>
              <a:t>https://leafletjs.com/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r>
              <a:rPr lang="fr-FR" sz="2000" dirty="0"/>
              <a:t>Il nous servira à créer une carte interactive avec différents paramètres.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09C5FB-F493-E038-000A-17478ADA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680266"/>
            <a:ext cx="4389120" cy="16479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92F13E-7791-2B9E-9BE6-0D191A91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1041572"/>
            <a:ext cx="4389120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13FD1-2044-5A10-9BC9-A60F74F9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/>
              <a:t>API </a:t>
            </a:r>
            <a:r>
              <a:rPr lang="fr-FR" sz="3600" dirty="0" err="1"/>
              <a:t>Nominatim</a:t>
            </a:r>
            <a:endParaRPr lang="fr-FR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94315-A876-FDDA-DB03-DC88263A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 dirty="0" err="1"/>
              <a:t>Nominatim</a:t>
            </a:r>
            <a:r>
              <a:rPr lang="fr-FR" sz="1800" dirty="0"/>
              <a:t> (</a:t>
            </a:r>
            <a:r>
              <a:rPr lang="fr-FR" sz="1800" dirty="0" err="1"/>
              <a:t>OpenStreetMap</a:t>
            </a:r>
            <a:r>
              <a:rPr lang="fr-FR" sz="1800" dirty="0"/>
              <a:t>) : </a:t>
            </a:r>
            <a:r>
              <a:rPr lang="fr-FR" sz="1800" dirty="0">
                <a:hlinkClick r:id="rId2" tooltip="https://nominatim.org/release-docs/latest/api/Reverse/"/>
              </a:rPr>
              <a:t>https://nominatim.org/release-docs/latest/api/Reverse/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Ensuite, on utilise </a:t>
            </a:r>
            <a:r>
              <a:rPr lang="fr-FR" sz="1800" dirty="0" err="1"/>
              <a:t>Nominatim</a:t>
            </a:r>
            <a:r>
              <a:rPr lang="fr-FR" sz="1800" dirty="0"/>
              <a:t> afin de définir l’endroit où on à cliqué (avec aussi une vérification si c’est une ville valide)</a:t>
            </a:r>
          </a:p>
          <a:p>
            <a:endParaRPr lang="fr-FR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F13ECA-4DAF-6757-71F0-AD344110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2193997"/>
            <a:ext cx="5628018" cy="22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E2A02D-5F2B-6498-27B5-3AB7A64D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/>
              <a:t>API </a:t>
            </a:r>
            <a:r>
              <a:rPr lang="fr-FR" sz="3600" dirty="0" err="1"/>
              <a:t>Goweather</a:t>
            </a:r>
            <a:endParaRPr lang="fr-FR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F9E78-91DD-43A0-9AED-C7A79FF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 dirty="0" err="1">
                <a:hlinkClick r:id="rId2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Goweather</a:t>
            </a:r>
            <a:r>
              <a:rPr lang="fr-FR" sz="1800" dirty="0">
                <a:hlinkClick r:id="rId2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https://goweather.xyz/weather/$%7BnomDeLaVille%7D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Une fois qu’on a la ville, on change le nom de l’URL pour avoir diverses informations météorologiques.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BBE36-2A1B-5BA2-F86D-6765B365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2243242"/>
            <a:ext cx="5628018" cy="21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66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195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Projet MapsJS</vt:lpstr>
      <vt:lpstr>Objectif du projet &amp; API</vt:lpstr>
      <vt:lpstr>API Leaflet</vt:lpstr>
      <vt:lpstr>API Nominatim</vt:lpstr>
      <vt:lpstr>API Goweather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AFCI</dc:creator>
  <cp:lastModifiedBy>AFCI</cp:lastModifiedBy>
  <cp:revision>8</cp:revision>
  <dcterms:created xsi:type="dcterms:W3CDTF">2025-06-23T11:12:23Z</dcterms:created>
  <dcterms:modified xsi:type="dcterms:W3CDTF">2025-06-23T12:49:45Z</dcterms:modified>
</cp:coreProperties>
</file>