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5C5C3-DBD5-3B1F-79AB-FEC9ADB88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AD3609-2981-736D-1E25-B1B3DD6AF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ED6673-839E-A8CE-89E7-DE30A2C6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0B3730-E035-CB1D-A2B2-572285B5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D40A8F-253F-79CD-386B-79F2F200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90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53F79-E4AC-3A0F-1BD3-52B61B8D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300F57-BE2E-1F8B-CCA1-C0E30C627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777508-E3B2-D280-C03D-2240F08B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B587B-927D-4E1A-68EC-E5A33996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5CC243-16C1-5F68-5EC7-75D4F7D4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46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7F03BB-2248-C55E-A1B6-388199AA2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99ACB1-3E6F-BA64-6BAB-D07900BEC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CCE880-87F9-5560-6FE0-08084E0D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E10646-178C-5AA4-DB99-A012B75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1698-516A-A845-B369-9E39439A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01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A6696-7C56-A9CF-3F4E-F2930CE6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8BAE7-86FC-316A-2A01-9F2FF3EB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C61FB5-1CED-7600-25D7-C60E0F78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D5303E-0C0F-0C7B-AE87-27897A25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1B1C0-547B-2641-5EED-21CD9169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83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085E-AB60-616C-8211-BEE5B6C7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0F9AFB-ED85-51A8-7B32-A83DF113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91375-353E-3DC2-9C33-13A4277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EB12B8-669D-FACA-1812-CB19D520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6DE759-A8EC-7305-624A-BC53B6DB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28B8D-CC2E-0D96-24CB-0D7CA9D2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B9B49-2C78-A434-FA9E-4C23AD888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DC04AE-C67B-CB13-C913-4F244980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2E1D3D-F306-0F35-3AD9-526DDB0F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6BDA5C-9193-B871-1791-5A51C47D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B9A5D3-84E5-457E-06AE-143E11EC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19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98F4-80C7-0ECF-674D-87272DD1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521F0-EF0B-3FD5-7904-7B71AE39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21B4A-28A3-AB23-A2D5-AAE6A07ED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279EA6-A7C2-342C-5B36-34BB95CA1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8EACFC-29E3-7F1E-3A3C-E24332B30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3F7AD4-8A84-60F3-3D8F-11279F55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043761-DBB5-BBAC-6FFF-79C184CD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20A525-06BC-CB24-6189-7A1218F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80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47B6A-B435-D8FA-CB41-BDFC5A10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EFB5F-9E9B-E8C8-3CC9-9FCA273A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1627FC-D998-844A-6A6B-194D8FC8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6823DA-CB2C-BBF1-9B8A-4D4E77CD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03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7D8AA5-38E4-03D9-B409-73614942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77FAE7-58DB-8BC7-D9B9-31BF6801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811E56-B3E9-B957-DDC0-38C55D51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04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12686-0FBA-E2F3-495E-45B56AA8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F1365-A208-45BB-9F68-3B37498E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33929A-552A-1A15-9685-B36B2EC91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EB0979-C90A-FBA5-1BEA-655EE820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B58BA2-5053-A307-1AFC-DB291A29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507643-1C5B-7DD8-9FC0-FD53CF23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7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D4E53-BB58-2A17-B6D9-B4FE6EA2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D7E35D-99BA-BE41-302D-C6E0334B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4E80A0-922D-58A2-5E8E-34CB8F0E0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CFCB89-4925-4816-4A4B-D5F20421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D87B3B-B913-AD88-D417-192161D8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D20862-FB96-3B7D-1496-E5682F95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78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9A365F-DB68-39EB-A7CF-0DEACE34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98B83C-206E-CBCB-37B0-B1BD90C82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DCF27-0BD6-8EA2-B0E5-F6E4894BD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2A4893-BEA9-B083-BCD1-9255BAFAA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C4D1-0260-0D3B-16AE-35987E16C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2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minatim.org/release-docs/latest/api/Reverse/" TargetMode="External"/><Relationship Id="rId2" Type="http://schemas.openxmlformats.org/officeDocument/2006/relationships/hyperlink" Target="https://leaflet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weather.xyz/weather/$%7BnomDeLaVille%7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D369D-18E2-F859-DE71-920FBD39A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0574"/>
            <a:ext cx="9144000" cy="1047420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MapsJS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36F5A7-1606-9912-DA57-5C71243D7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0973"/>
            <a:ext cx="9144000" cy="83416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Par JulienDel59 &amp; </a:t>
            </a:r>
            <a:r>
              <a:rPr lang="fr-FR" dirty="0" err="1"/>
              <a:t>Deathur</a:t>
            </a:r>
            <a:endParaRPr lang="fr-FR" dirty="0"/>
          </a:p>
          <a:p>
            <a:r>
              <a:rPr lang="fr-FR" dirty="0"/>
              <a:t>Lien: https://github.com/Deathur/MapsJS</a:t>
            </a:r>
          </a:p>
        </p:txBody>
      </p:sp>
    </p:spTree>
    <p:extLst>
      <p:ext uri="{BB962C8B-B14F-4D97-AF65-F5344CB8AC3E}">
        <p14:creationId xmlns:p14="http://schemas.microsoft.com/office/powerpoint/2010/main" val="34062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D5CE7-A419-919D-558C-294E2195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01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Objectif du projet &amp; préambule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D1ADD-FA0E-DB99-D8F4-065623ED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9574"/>
            <a:ext cx="10515600" cy="408542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Utiliser différents API pour créer une carte interactive donnant la ville à l’endroit ou on clique.</a:t>
            </a:r>
          </a:p>
          <a:p>
            <a:r>
              <a:rPr lang="fr-FR" dirty="0"/>
              <a:t>Donner la météo de la ville correspondante.</a:t>
            </a:r>
          </a:p>
          <a:p>
            <a:pPr marL="0" indent="0">
              <a:buNone/>
            </a:pPr>
            <a:r>
              <a:rPr lang="fr-FR" dirty="0"/>
              <a:t>API utilisés (avec la doc)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leaflet</a:t>
            </a:r>
            <a:r>
              <a:rPr lang="fr-FR" dirty="0"/>
              <a:t> : </a:t>
            </a:r>
            <a:r>
              <a:rPr lang="fr-FR" dirty="0">
                <a:hlinkClick r:id="rId2" tooltip="https://leafletjs.com/"/>
              </a:rPr>
              <a:t>https://leafletjs.com/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Nominatim</a:t>
            </a:r>
            <a:r>
              <a:rPr lang="fr-FR" dirty="0"/>
              <a:t> (</a:t>
            </a:r>
            <a:r>
              <a:rPr lang="fr-FR" dirty="0" err="1"/>
              <a:t>OpenStreetMap</a:t>
            </a:r>
            <a:r>
              <a:rPr lang="fr-FR" dirty="0"/>
              <a:t>) : </a:t>
            </a:r>
            <a:r>
              <a:rPr lang="fr-FR" dirty="0">
                <a:hlinkClick r:id="rId3" tooltip="https://nominatim.org/release-docs/latest/api/Reverse/"/>
              </a:rPr>
              <a:t>https://nominatim.org/release-docs/latest/api/Reverse/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>
                <a:hlinkClick r:id="rId4" tooltip="https://goweather.xyz/weather/$%7BnomDeLaVille%7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fr-FR" dirty="0" err="1">
                <a:hlinkClick r:id="rId4" tooltip="https://goweather.xyz/weather/$%7BnomDeLaVille%7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Goweather</a:t>
            </a:r>
            <a:r>
              <a:rPr lang="fr-FR" dirty="0">
                <a:hlinkClick r:id="rId4" tooltip="https://goweather.xyz/weather/$%7BnomDeLaVille%7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fr-FR" dirty="0">
                <a:solidFill>
                  <a:srgbClr val="467886"/>
                </a:solidFill>
                <a:hlinkClick r:id="rId4" tooltip="https://goweather.xyz/weather/$%7BnomDeLaVille%7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https://goweather.xyz/weather/$%7BnomDeLaVille%7D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080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97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Projet MapsJS</vt:lpstr>
      <vt:lpstr>Objectif du projet &amp; préambule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AFCI</dc:creator>
  <cp:lastModifiedBy>AFCI</cp:lastModifiedBy>
  <cp:revision>1</cp:revision>
  <dcterms:created xsi:type="dcterms:W3CDTF">2025-06-23T11:12:23Z</dcterms:created>
  <dcterms:modified xsi:type="dcterms:W3CDTF">2025-06-23T11:25:57Z</dcterms:modified>
</cp:coreProperties>
</file>