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4C5B55-9F98-4D21-9703-8C4D94152094}" type="doc">
      <dgm:prSet loTypeId="urn:microsoft.com/office/officeart/2005/8/layout/hierarchy3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348761F-E3FC-4A28-927F-9A8AB748D58E}">
      <dgm:prSet phldrT="[Texte]"/>
      <dgm:spPr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effectLst>
          <a:glow rad="635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hilly" dir="t"/>
        </a:scene3d>
        <a:sp3d prstMaterial="translucentPowder">
          <a:bevelT w="127000" h="25400"/>
        </a:sp3d>
      </dgm:spPr>
      <dgm:t>
        <a:bodyPr/>
        <a:lstStyle/>
        <a:p>
          <a:r>
            <a:rPr lang="fr-FR" dirty="0"/>
            <a:t>1</a:t>
          </a:r>
        </a:p>
      </dgm:t>
    </dgm:pt>
    <dgm:pt modelId="{0E695D55-1D1F-4EF2-B6E8-003EF7CB7C99}" type="parTrans" cxnId="{5B8B5029-5063-4CAE-B448-B923B74ED1D2}">
      <dgm:prSet/>
      <dgm:spPr/>
      <dgm:t>
        <a:bodyPr/>
        <a:lstStyle/>
        <a:p>
          <a:endParaRPr lang="fr-FR"/>
        </a:p>
      </dgm:t>
    </dgm:pt>
    <dgm:pt modelId="{3C5633B6-4A00-42B8-8A87-3101BC09C120}" type="sibTrans" cxnId="{5B8B5029-5063-4CAE-B448-B923B74ED1D2}">
      <dgm:prSet/>
      <dgm:spPr/>
      <dgm:t>
        <a:bodyPr/>
        <a:lstStyle/>
        <a:p>
          <a:endParaRPr lang="fr-FR"/>
        </a:p>
      </dgm:t>
    </dgm:pt>
    <dgm:pt modelId="{E9C88759-E5B3-4797-80DD-91FE56438A75}">
      <dgm:prSet phldrT="[Texte]" custT="1"/>
      <dgm:spPr>
        <a:effectLst>
          <a:glow rad="1397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fr-FR" sz="2600" dirty="0"/>
            <a:t>ULM</a:t>
          </a:r>
        </a:p>
      </dgm:t>
    </dgm:pt>
    <dgm:pt modelId="{BBA4A019-0C11-4C37-A859-3105CAB2C046}" type="parTrans" cxnId="{F33CE914-E71D-47DC-A1B3-603271D00234}">
      <dgm:prSet/>
      <dgm:spPr/>
      <dgm:t>
        <a:bodyPr/>
        <a:lstStyle/>
        <a:p>
          <a:endParaRPr lang="fr-FR"/>
        </a:p>
      </dgm:t>
    </dgm:pt>
    <dgm:pt modelId="{0E23D10A-08D7-4DC3-9F42-5330A37EE3AB}" type="sibTrans" cxnId="{F33CE914-E71D-47DC-A1B3-603271D00234}">
      <dgm:prSet/>
      <dgm:spPr/>
      <dgm:t>
        <a:bodyPr/>
        <a:lstStyle/>
        <a:p>
          <a:endParaRPr lang="fr-FR"/>
        </a:p>
      </dgm:t>
    </dgm:pt>
    <dgm:pt modelId="{FC67937B-ECD9-418E-BAA8-7A78EF1C3C11}">
      <dgm:prSet phldrT="[Texte]" custT="1"/>
      <dgm:spPr>
        <a:effectLst>
          <a:glow rad="1397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fr-FR" sz="2600" dirty="0"/>
            <a:t>Tests Unitaire</a:t>
          </a:r>
        </a:p>
      </dgm:t>
    </dgm:pt>
    <dgm:pt modelId="{5B23CA86-3D98-4B3F-82A9-B001E5BCC329}" type="parTrans" cxnId="{A84D515B-DE80-47A0-A7CC-AC0F2F56C4BD}">
      <dgm:prSet/>
      <dgm:spPr/>
      <dgm:t>
        <a:bodyPr/>
        <a:lstStyle/>
        <a:p>
          <a:endParaRPr lang="fr-FR"/>
        </a:p>
      </dgm:t>
    </dgm:pt>
    <dgm:pt modelId="{02E17507-901B-48D8-82EC-B81A1956F5F0}" type="sibTrans" cxnId="{A84D515B-DE80-47A0-A7CC-AC0F2F56C4BD}">
      <dgm:prSet/>
      <dgm:spPr/>
      <dgm:t>
        <a:bodyPr/>
        <a:lstStyle/>
        <a:p>
          <a:endParaRPr lang="fr-FR"/>
        </a:p>
      </dgm:t>
    </dgm:pt>
    <dgm:pt modelId="{31077E0D-7B98-4E34-9BA4-D08398D0839E}">
      <dgm:prSet phldrT="[Texte]" custT="1"/>
      <dgm:spPr>
        <a:effectLst>
          <a:glow rad="1397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fr-FR" sz="2600" dirty="0"/>
            <a:t>Ajout d’une IA</a:t>
          </a:r>
        </a:p>
      </dgm:t>
    </dgm:pt>
    <dgm:pt modelId="{37195B45-6527-428B-95F5-F20B9C5E179C}" type="parTrans" cxnId="{8C09E04F-F63A-4595-869C-22FB4169E255}">
      <dgm:prSet/>
      <dgm:spPr/>
      <dgm:t>
        <a:bodyPr/>
        <a:lstStyle/>
        <a:p>
          <a:endParaRPr lang="fr-FR"/>
        </a:p>
      </dgm:t>
    </dgm:pt>
    <dgm:pt modelId="{0864D959-B84D-4122-A3DB-2D36976414C5}" type="sibTrans" cxnId="{8C09E04F-F63A-4595-869C-22FB4169E255}">
      <dgm:prSet/>
      <dgm:spPr/>
      <dgm:t>
        <a:bodyPr/>
        <a:lstStyle/>
        <a:p>
          <a:endParaRPr lang="fr-FR"/>
        </a:p>
      </dgm:t>
    </dgm:pt>
    <dgm:pt modelId="{036671A5-58F4-43DC-A013-C18E66251438}">
      <dgm:prSet phldrT="[Texte]"/>
      <dgm:spPr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effectLst>
          <a:glow rad="635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hilly" dir="t"/>
        </a:scene3d>
        <a:sp3d prstMaterial="translucentPowder">
          <a:bevelT w="127000" h="25400"/>
        </a:sp3d>
      </dgm:spPr>
      <dgm:t>
        <a:bodyPr/>
        <a:lstStyle/>
        <a:p>
          <a:r>
            <a:rPr lang="fr-FR" dirty="0"/>
            <a:t>4</a:t>
          </a:r>
        </a:p>
      </dgm:t>
    </dgm:pt>
    <dgm:pt modelId="{6BCC90CD-3AAD-46D1-B186-0B850446B4B0}" type="parTrans" cxnId="{3CE7FAA0-0752-414A-BBFB-A88B8BF7669A}">
      <dgm:prSet/>
      <dgm:spPr/>
      <dgm:t>
        <a:bodyPr/>
        <a:lstStyle/>
        <a:p>
          <a:endParaRPr lang="fr-FR"/>
        </a:p>
      </dgm:t>
    </dgm:pt>
    <dgm:pt modelId="{D6931220-A15E-4025-8AFE-E56B2E4AF094}" type="sibTrans" cxnId="{3CE7FAA0-0752-414A-BBFB-A88B8BF7669A}">
      <dgm:prSet/>
      <dgm:spPr/>
      <dgm:t>
        <a:bodyPr/>
        <a:lstStyle/>
        <a:p>
          <a:endParaRPr lang="fr-FR"/>
        </a:p>
      </dgm:t>
    </dgm:pt>
    <dgm:pt modelId="{7B7F8C95-A3DF-46B3-984D-D694A0D3CCFE}">
      <dgm:prSet phldrT="[Texte]" custT="1"/>
      <dgm:spPr>
        <a:effectLst>
          <a:glow rad="1397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fr-FR" sz="2600" dirty="0"/>
            <a:t>Test du jeu</a:t>
          </a:r>
        </a:p>
      </dgm:t>
    </dgm:pt>
    <dgm:pt modelId="{9C071BD7-B83F-4C6D-A9DB-3BC4D1BC9D79}" type="parTrans" cxnId="{674BB2F3-CB97-4B9C-BD43-839A86936FEC}">
      <dgm:prSet/>
      <dgm:spPr/>
      <dgm:t>
        <a:bodyPr/>
        <a:lstStyle/>
        <a:p>
          <a:endParaRPr lang="fr-FR"/>
        </a:p>
      </dgm:t>
    </dgm:pt>
    <dgm:pt modelId="{30E97709-99C8-4CD9-A1C1-4B5F456EDA8E}" type="sibTrans" cxnId="{674BB2F3-CB97-4B9C-BD43-839A86936FEC}">
      <dgm:prSet/>
      <dgm:spPr/>
      <dgm:t>
        <a:bodyPr/>
        <a:lstStyle/>
        <a:p>
          <a:endParaRPr lang="fr-FR"/>
        </a:p>
      </dgm:t>
    </dgm:pt>
    <dgm:pt modelId="{D1614042-55CC-418E-9BB0-075E5AD1F5DD}">
      <dgm:prSet phldrT="[Texte]"/>
      <dgm:spPr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effectLst>
          <a:glow rad="635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hilly" dir="t"/>
        </a:scene3d>
        <a:sp3d prstMaterial="translucentPowder">
          <a:bevelT w="127000" h="25400"/>
        </a:sp3d>
      </dgm:spPr>
      <dgm:t>
        <a:bodyPr/>
        <a:lstStyle/>
        <a:p>
          <a:r>
            <a:rPr lang="fr-FR" dirty="0"/>
            <a:t>2</a:t>
          </a:r>
        </a:p>
      </dgm:t>
    </dgm:pt>
    <dgm:pt modelId="{A7CFD1ED-1963-4B3F-BD97-AF7109A580D7}" type="parTrans" cxnId="{39B75A02-0D95-4778-885A-46FFB073C01A}">
      <dgm:prSet/>
      <dgm:spPr/>
      <dgm:t>
        <a:bodyPr/>
        <a:lstStyle/>
        <a:p>
          <a:endParaRPr lang="fr-FR"/>
        </a:p>
      </dgm:t>
    </dgm:pt>
    <dgm:pt modelId="{729ADAAB-E823-482A-B8F0-30473ECFF479}" type="sibTrans" cxnId="{39B75A02-0D95-4778-885A-46FFB073C01A}">
      <dgm:prSet/>
      <dgm:spPr/>
      <dgm:t>
        <a:bodyPr/>
        <a:lstStyle/>
        <a:p>
          <a:endParaRPr lang="fr-FR"/>
        </a:p>
      </dgm:t>
    </dgm:pt>
    <dgm:pt modelId="{41070621-9B71-4698-97CA-1A5804523326}">
      <dgm:prSet phldrT="[Texte]"/>
      <dgm:spPr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effectLst>
          <a:glow rad="635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hilly" dir="t"/>
        </a:scene3d>
        <a:sp3d prstMaterial="translucentPowder">
          <a:bevelT w="127000" h="25400"/>
        </a:sp3d>
      </dgm:spPr>
      <dgm:t>
        <a:bodyPr/>
        <a:lstStyle/>
        <a:p>
          <a:r>
            <a:rPr lang="fr-FR" dirty="0"/>
            <a:t>3</a:t>
          </a:r>
        </a:p>
      </dgm:t>
    </dgm:pt>
    <dgm:pt modelId="{4716AEF5-2634-4FDC-853D-8093FF79FF26}" type="parTrans" cxnId="{0106C578-4A75-4BB5-AFD2-DB0E72294CC8}">
      <dgm:prSet/>
      <dgm:spPr/>
      <dgm:t>
        <a:bodyPr/>
        <a:lstStyle/>
        <a:p>
          <a:endParaRPr lang="fr-FR"/>
        </a:p>
      </dgm:t>
    </dgm:pt>
    <dgm:pt modelId="{589C951C-A2B2-4AD6-A5DA-90CCE4B935FD}" type="sibTrans" cxnId="{0106C578-4A75-4BB5-AFD2-DB0E72294CC8}">
      <dgm:prSet/>
      <dgm:spPr/>
      <dgm:t>
        <a:bodyPr/>
        <a:lstStyle/>
        <a:p>
          <a:endParaRPr lang="fr-FR"/>
        </a:p>
      </dgm:t>
    </dgm:pt>
    <dgm:pt modelId="{0AFB400B-9DC9-4A0D-88D3-43215EC714BA}" type="pres">
      <dgm:prSet presAssocID="{EE4C5B55-9F98-4D21-9703-8C4D9415209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953F56-9220-4E2A-B760-A0D864E52DE4}" type="pres">
      <dgm:prSet presAssocID="{3348761F-E3FC-4A28-927F-9A8AB748D58E}" presName="root" presStyleCnt="0"/>
      <dgm:spPr/>
    </dgm:pt>
    <dgm:pt modelId="{8C52D0CA-F709-4641-BDB1-6B818E985D71}" type="pres">
      <dgm:prSet presAssocID="{3348761F-E3FC-4A28-927F-9A8AB748D58E}" presName="rootComposite" presStyleCnt="0"/>
      <dgm:spPr/>
    </dgm:pt>
    <dgm:pt modelId="{E55C07FD-25CE-4582-8258-53AF093DBBF6}" type="pres">
      <dgm:prSet presAssocID="{3348761F-E3FC-4A28-927F-9A8AB748D58E}" presName="rootText" presStyleLbl="node1" presStyleIdx="0" presStyleCnt="4"/>
      <dgm:spPr/>
    </dgm:pt>
    <dgm:pt modelId="{6A53550F-7D64-4A38-9518-9FACC3DF6FB9}" type="pres">
      <dgm:prSet presAssocID="{3348761F-E3FC-4A28-927F-9A8AB748D58E}" presName="rootConnector" presStyleLbl="node1" presStyleIdx="0" presStyleCnt="4"/>
      <dgm:spPr/>
    </dgm:pt>
    <dgm:pt modelId="{CA3EC534-36AA-41D6-B8EB-D9A73230D39C}" type="pres">
      <dgm:prSet presAssocID="{3348761F-E3FC-4A28-927F-9A8AB748D58E}" presName="childShape" presStyleCnt="0"/>
      <dgm:spPr/>
    </dgm:pt>
    <dgm:pt modelId="{3FBBC030-A29D-41A0-AC8F-0C09BFE9BE53}" type="pres">
      <dgm:prSet presAssocID="{BBA4A019-0C11-4C37-A859-3105CAB2C046}" presName="Name13" presStyleLbl="parChTrans1D2" presStyleIdx="0" presStyleCnt="4"/>
      <dgm:spPr/>
    </dgm:pt>
    <dgm:pt modelId="{3368953D-F239-4777-9ABC-9783DA239D61}" type="pres">
      <dgm:prSet presAssocID="{E9C88759-E5B3-4797-80DD-91FE56438A75}" presName="childText" presStyleLbl="bgAcc1" presStyleIdx="0" presStyleCnt="4">
        <dgm:presLayoutVars>
          <dgm:bulletEnabled val="1"/>
        </dgm:presLayoutVars>
      </dgm:prSet>
      <dgm:spPr/>
    </dgm:pt>
    <dgm:pt modelId="{AF568FE1-9B5A-45D1-AE28-057ACE348BE4}" type="pres">
      <dgm:prSet presAssocID="{D1614042-55CC-418E-9BB0-075E5AD1F5DD}" presName="root" presStyleCnt="0"/>
      <dgm:spPr/>
    </dgm:pt>
    <dgm:pt modelId="{418A93A8-3947-4DB0-8C30-4D7F852A6C06}" type="pres">
      <dgm:prSet presAssocID="{D1614042-55CC-418E-9BB0-075E5AD1F5DD}" presName="rootComposite" presStyleCnt="0"/>
      <dgm:spPr/>
    </dgm:pt>
    <dgm:pt modelId="{DE5DEF89-E609-45CA-BD99-CBAAB97642A6}" type="pres">
      <dgm:prSet presAssocID="{D1614042-55CC-418E-9BB0-075E5AD1F5DD}" presName="rootText" presStyleLbl="node1" presStyleIdx="1" presStyleCnt="4"/>
      <dgm:spPr/>
    </dgm:pt>
    <dgm:pt modelId="{8429794B-CAF0-4B18-A5A0-DB67F6785F03}" type="pres">
      <dgm:prSet presAssocID="{D1614042-55CC-418E-9BB0-075E5AD1F5DD}" presName="rootConnector" presStyleLbl="node1" presStyleIdx="1" presStyleCnt="4"/>
      <dgm:spPr/>
    </dgm:pt>
    <dgm:pt modelId="{D23C2690-0F5B-4A0A-BDB6-129F49ACC896}" type="pres">
      <dgm:prSet presAssocID="{D1614042-55CC-418E-9BB0-075E5AD1F5DD}" presName="childShape" presStyleCnt="0"/>
      <dgm:spPr/>
    </dgm:pt>
    <dgm:pt modelId="{55AEC2EC-BEAE-417B-B91F-FAC170F28AFF}" type="pres">
      <dgm:prSet presAssocID="{5B23CA86-3D98-4B3F-82A9-B001E5BCC329}" presName="Name13" presStyleLbl="parChTrans1D2" presStyleIdx="1" presStyleCnt="4"/>
      <dgm:spPr/>
    </dgm:pt>
    <dgm:pt modelId="{EFCBEA94-A35F-4961-A6DC-2C5C09F59366}" type="pres">
      <dgm:prSet presAssocID="{FC67937B-ECD9-418E-BAA8-7A78EF1C3C11}" presName="childText" presStyleLbl="bgAcc1" presStyleIdx="1" presStyleCnt="4">
        <dgm:presLayoutVars>
          <dgm:bulletEnabled val="1"/>
        </dgm:presLayoutVars>
      </dgm:prSet>
      <dgm:spPr/>
    </dgm:pt>
    <dgm:pt modelId="{C1561245-47F3-4065-A7BB-5131FE51DE9F}" type="pres">
      <dgm:prSet presAssocID="{41070621-9B71-4698-97CA-1A5804523326}" presName="root" presStyleCnt="0"/>
      <dgm:spPr/>
    </dgm:pt>
    <dgm:pt modelId="{E6D2DFD4-B36C-4E5E-832B-C0A66934B31E}" type="pres">
      <dgm:prSet presAssocID="{41070621-9B71-4698-97CA-1A5804523326}" presName="rootComposite" presStyleCnt="0"/>
      <dgm:spPr/>
    </dgm:pt>
    <dgm:pt modelId="{CBFA3820-1B3A-496B-8310-548F9450ADAD}" type="pres">
      <dgm:prSet presAssocID="{41070621-9B71-4698-97CA-1A5804523326}" presName="rootText" presStyleLbl="node1" presStyleIdx="2" presStyleCnt="4"/>
      <dgm:spPr/>
    </dgm:pt>
    <dgm:pt modelId="{4C44998E-C530-4FBF-BB5C-ECCEA93E8052}" type="pres">
      <dgm:prSet presAssocID="{41070621-9B71-4698-97CA-1A5804523326}" presName="rootConnector" presStyleLbl="node1" presStyleIdx="2" presStyleCnt="4"/>
      <dgm:spPr/>
    </dgm:pt>
    <dgm:pt modelId="{2B5ABF40-9E1D-4A67-9E10-D92EAB6722EA}" type="pres">
      <dgm:prSet presAssocID="{41070621-9B71-4698-97CA-1A5804523326}" presName="childShape" presStyleCnt="0"/>
      <dgm:spPr/>
    </dgm:pt>
    <dgm:pt modelId="{882B0542-53D9-4CFD-9E4D-87084BEA7014}" type="pres">
      <dgm:prSet presAssocID="{37195B45-6527-428B-95F5-F20B9C5E179C}" presName="Name13" presStyleLbl="parChTrans1D2" presStyleIdx="2" presStyleCnt="4"/>
      <dgm:spPr/>
    </dgm:pt>
    <dgm:pt modelId="{42D2A11F-A5DA-477F-9385-4CAF18A4CF01}" type="pres">
      <dgm:prSet presAssocID="{31077E0D-7B98-4E34-9BA4-D08398D0839E}" presName="childText" presStyleLbl="bgAcc1" presStyleIdx="2" presStyleCnt="4">
        <dgm:presLayoutVars>
          <dgm:bulletEnabled val="1"/>
        </dgm:presLayoutVars>
      </dgm:prSet>
      <dgm:spPr/>
    </dgm:pt>
    <dgm:pt modelId="{90E2962F-F569-4A89-967A-21EDB023FA3B}" type="pres">
      <dgm:prSet presAssocID="{036671A5-58F4-43DC-A013-C18E66251438}" presName="root" presStyleCnt="0"/>
      <dgm:spPr/>
    </dgm:pt>
    <dgm:pt modelId="{4F483C81-D356-4C8C-B281-5C287B37CD26}" type="pres">
      <dgm:prSet presAssocID="{036671A5-58F4-43DC-A013-C18E66251438}" presName="rootComposite" presStyleCnt="0"/>
      <dgm:spPr/>
    </dgm:pt>
    <dgm:pt modelId="{7EB877EF-126C-4F2D-8016-2AEC6BA22A9B}" type="pres">
      <dgm:prSet presAssocID="{036671A5-58F4-43DC-A013-C18E66251438}" presName="rootText" presStyleLbl="node1" presStyleIdx="3" presStyleCnt="4"/>
      <dgm:spPr/>
    </dgm:pt>
    <dgm:pt modelId="{7B4DC890-7B1E-4EF4-97EE-E4E7B4958A86}" type="pres">
      <dgm:prSet presAssocID="{036671A5-58F4-43DC-A013-C18E66251438}" presName="rootConnector" presStyleLbl="node1" presStyleIdx="3" presStyleCnt="4"/>
      <dgm:spPr/>
    </dgm:pt>
    <dgm:pt modelId="{2D1BDCF9-9CA7-44B1-8EC1-19CB485CC960}" type="pres">
      <dgm:prSet presAssocID="{036671A5-58F4-43DC-A013-C18E66251438}" presName="childShape" presStyleCnt="0"/>
      <dgm:spPr/>
    </dgm:pt>
    <dgm:pt modelId="{C4B5ACA8-B075-47FE-B6B6-FDF62F08BF65}" type="pres">
      <dgm:prSet presAssocID="{9C071BD7-B83F-4C6D-A9DB-3BC4D1BC9D79}" presName="Name13" presStyleLbl="parChTrans1D2" presStyleIdx="3" presStyleCnt="4"/>
      <dgm:spPr/>
    </dgm:pt>
    <dgm:pt modelId="{26185EB0-DEAA-4981-A479-6B807AC0D04E}" type="pres">
      <dgm:prSet presAssocID="{7B7F8C95-A3DF-46B3-984D-D694A0D3CCFE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39B75A02-0D95-4778-885A-46FFB073C01A}" srcId="{EE4C5B55-9F98-4D21-9703-8C4D94152094}" destId="{D1614042-55CC-418E-9BB0-075E5AD1F5DD}" srcOrd="1" destOrd="0" parTransId="{A7CFD1ED-1963-4B3F-BD97-AF7109A580D7}" sibTransId="{729ADAAB-E823-482A-B8F0-30473ECFF479}"/>
    <dgm:cxn modelId="{F33CE914-E71D-47DC-A1B3-603271D00234}" srcId="{3348761F-E3FC-4A28-927F-9A8AB748D58E}" destId="{E9C88759-E5B3-4797-80DD-91FE56438A75}" srcOrd="0" destOrd="0" parTransId="{BBA4A019-0C11-4C37-A859-3105CAB2C046}" sibTransId="{0E23D10A-08D7-4DC3-9F42-5330A37EE3AB}"/>
    <dgm:cxn modelId="{3189A21B-25E7-471A-A6CA-3001CEE9BD1C}" type="presOf" srcId="{41070621-9B71-4698-97CA-1A5804523326}" destId="{CBFA3820-1B3A-496B-8310-548F9450ADAD}" srcOrd="0" destOrd="0" presId="urn:microsoft.com/office/officeart/2005/8/layout/hierarchy3"/>
    <dgm:cxn modelId="{5BAF0721-12EB-49A2-9815-D0258F21D734}" type="presOf" srcId="{41070621-9B71-4698-97CA-1A5804523326}" destId="{4C44998E-C530-4FBF-BB5C-ECCEA93E8052}" srcOrd="1" destOrd="0" presId="urn:microsoft.com/office/officeart/2005/8/layout/hierarchy3"/>
    <dgm:cxn modelId="{5B8B5029-5063-4CAE-B448-B923B74ED1D2}" srcId="{EE4C5B55-9F98-4D21-9703-8C4D94152094}" destId="{3348761F-E3FC-4A28-927F-9A8AB748D58E}" srcOrd="0" destOrd="0" parTransId="{0E695D55-1D1F-4EF2-B6E8-003EF7CB7C99}" sibTransId="{3C5633B6-4A00-42B8-8A87-3101BC09C120}"/>
    <dgm:cxn modelId="{76CF4C2D-4596-4C6F-9A8E-7602B7BA2425}" type="presOf" srcId="{31077E0D-7B98-4E34-9BA4-D08398D0839E}" destId="{42D2A11F-A5DA-477F-9385-4CAF18A4CF01}" srcOrd="0" destOrd="0" presId="urn:microsoft.com/office/officeart/2005/8/layout/hierarchy3"/>
    <dgm:cxn modelId="{A84D515B-DE80-47A0-A7CC-AC0F2F56C4BD}" srcId="{D1614042-55CC-418E-9BB0-075E5AD1F5DD}" destId="{FC67937B-ECD9-418E-BAA8-7A78EF1C3C11}" srcOrd="0" destOrd="0" parTransId="{5B23CA86-3D98-4B3F-82A9-B001E5BCC329}" sibTransId="{02E17507-901B-48D8-82EC-B81A1956F5F0}"/>
    <dgm:cxn modelId="{D7740060-8833-45E8-BF8A-6AA9CCBB04DA}" type="presOf" srcId="{036671A5-58F4-43DC-A013-C18E66251438}" destId="{7EB877EF-126C-4F2D-8016-2AEC6BA22A9B}" srcOrd="0" destOrd="0" presId="urn:microsoft.com/office/officeart/2005/8/layout/hierarchy3"/>
    <dgm:cxn modelId="{8C09E04F-F63A-4595-869C-22FB4169E255}" srcId="{41070621-9B71-4698-97CA-1A5804523326}" destId="{31077E0D-7B98-4E34-9BA4-D08398D0839E}" srcOrd="0" destOrd="0" parTransId="{37195B45-6527-428B-95F5-F20B9C5E179C}" sibTransId="{0864D959-B84D-4122-A3DB-2D36976414C5}"/>
    <dgm:cxn modelId="{0106C578-4A75-4BB5-AFD2-DB0E72294CC8}" srcId="{EE4C5B55-9F98-4D21-9703-8C4D94152094}" destId="{41070621-9B71-4698-97CA-1A5804523326}" srcOrd="2" destOrd="0" parTransId="{4716AEF5-2634-4FDC-853D-8093FF79FF26}" sibTransId="{589C951C-A2B2-4AD6-A5DA-90CCE4B935FD}"/>
    <dgm:cxn modelId="{B15A9D91-9AC1-4D45-9BAB-7599379E1BC3}" type="presOf" srcId="{7B7F8C95-A3DF-46B3-984D-D694A0D3CCFE}" destId="{26185EB0-DEAA-4981-A479-6B807AC0D04E}" srcOrd="0" destOrd="0" presId="urn:microsoft.com/office/officeart/2005/8/layout/hierarchy3"/>
    <dgm:cxn modelId="{26E2A395-151B-4187-9BB6-E73E460FBF6C}" type="presOf" srcId="{EE4C5B55-9F98-4D21-9703-8C4D94152094}" destId="{0AFB400B-9DC9-4A0D-88D3-43215EC714BA}" srcOrd="0" destOrd="0" presId="urn:microsoft.com/office/officeart/2005/8/layout/hierarchy3"/>
    <dgm:cxn modelId="{CA5EB497-1597-401D-A55C-20BB34C28D59}" type="presOf" srcId="{9C071BD7-B83F-4C6D-A9DB-3BC4D1BC9D79}" destId="{C4B5ACA8-B075-47FE-B6B6-FDF62F08BF65}" srcOrd="0" destOrd="0" presId="urn:microsoft.com/office/officeart/2005/8/layout/hierarchy3"/>
    <dgm:cxn modelId="{B49E749D-CDD4-414C-B6D5-C3E58D31BAD8}" type="presOf" srcId="{FC67937B-ECD9-418E-BAA8-7A78EF1C3C11}" destId="{EFCBEA94-A35F-4961-A6DC-2C5C09F59366}" srcOrd="0" destOrd="0" presId="urn:microsoft.com/office/officeart/2005/8/layout/hierarchy3"/>
    <dgm:cxn modelId="{3CE7FAA0-0752-414A-BBFB-A88B8BF7669A}" srcId="{EE4C5B55-9F98-4D21-9703-8C4D94152094}" destId="{036671A5-58F4-43DC-A013-C18E66251438}" srcOrd="3" destOrd="0" parTransId="{6BCC90CD-3AAD-46D1-B186-0B850446B4B0}" sibTransId="{D6931220-A15E-4025-8AFE-E56B2E4AF094}"/>
    <dgm:cxn modelId="{6C822EA5-DC49-4EB5-9D6B-6E44329B7D0C}" type="presOf" srcId="{3348761F-E3FC-4A28-927F-9A8AB748D58E}" destId="{6A53550F-7D64-4A38-9518-9FACC3DF6FB9}" srcOrd="1" destOrd="0" presId="urn:microsoft.com/office/officeart/2005/8/layout/hierarchy3"/>
    <dgm:cxn modelId="{A79E4EAD-E5FE-4BCF-B065-DDBBF8E240B9}" type="presOf" srcId="{E9C88759-E5B3-4797-80DD-91FE56438A75}" destId="{3368953D-F239-4777-9ABC-9783DA239D61}" srcOrd="0" destOrd="0" presId="urn:microsoft.com/office/officeart/2005/8/layout/hierarchy3"/>
    <dgm:cxn modelId="{73340EBA-C7F3-493D-A738-77F211197DE7}" type="presOf" srcId="{036671A5-58F4-43DC-A013-C18E66251438}" destId="{7B4DC890-7B1E-4EF4-97EE-E4E7B4958A86}" srcOrd="1" destOrd="0" presId="urn:microsoft.com/office/officeart/2005/8/layout/hierarchy3"/>
    <dgm:cxn modelId="{62DAC3CA-170E-48CD-B26F-F3D3F04EDC34}" type="presOf" srcId="{BBA4A019-0C11-4C37-A859-3105CAB2C046}" destId="{3FBBC030-A29D-41A0-AC8F-0C09BFE9BE53}" srcOrd="0" destOrd="0" presId="urn:microsoft.com/office/officeart/2005/8/layout/hierarchy3"/>
    <dgm:cxn modelId="{1F57E6CB-3E8B-4AF4-B6BA-4A77C95D8DEF}" type="presOf" srcId="{D1614042-55CC-418E-9BB0-075E5AD1F5DD}" destId="{8429794B-CAF0-4B18-A5A0-DB67F6785F03}" srcOrd="1" destOrd="0" presId="urn:microsoft.com/office/officeart/2005/8/layout/hierarchy3"/>
    <dgm:cxn modelId="{E668EFCB-49D0-4AAD-9215-5B0C61ECD0DF}" type="presOf" srcId="{37195B45-6527-428B-95F5-F20B9C5E179C}" destId="{882B0542-53D9-4CFD-9E4D-87084BEA7014}" srcOrd="0" destOrd="0" presId="urn:microsoft.com/office/officeart/2005/8/layout/hierarchy3"/>
    <dgm:cxn modelId="{CD12D3E5-68C1-433B-9AC6-CB3856F5B6CE}" type="presOf" srcId="{3348761F-E3FC-4A28-927F-9A8AB748D58E}" destId="{E55C07FD-25CE-4582-8258-53AF093DBBF6}" srcOrd="0" destOrd="0" presId="urn:microsoft.com/office/officeart/2005/8/layout/hierarchy3"/>
    <dgm:cxn modelId="{0B3949EA-D533-42B4-8931-06333DCCF7B8}" type="presOf" srcId="{D1614042-55CC-418E-9BB0-075E5AD1F5DD}" destId="{DE5DEF89-E609-45CA-BD99-CBAAB97642A6}" srcOrd="0" destOrd="0" presId="urn:microsoft.com/office/officeart/2005/8/layout/hierarchy3"/>
    <dgm:cxn modelId="{674BB2F3-CB97-4B9C-BD43-839A86936FEC}" srcId="{036671A5-58F4-43DC-A013-C18E66251438}" destId="{7B7F8C95-A3DF-46B3-984D-D694A0D3CCFE}" srcOrd="0" destOrd="0" parTransId="{9C071BD7-B83F-4C6D-A9DB-3BC4D1BC9D79}" sibTransId="{30E97709-99C8-4CD9-A1C1-4B5F456EDA8E}"/>
    <dgm:cxn modelId="{368AF1FD-8029-417C-8C56-235845C4BC45}" type="presOf" srcId="{5B23CA86-3D98-4B3F-82A9-B001E5BCC329}" destId="{55AEC2EC-BEAE-417B-B91F-FAC170F28AFF}" srcOrd="0" destOrd="0" presId="urn:microsoft.com/office/officeart/2005/8/layout/hierarchy3"/>
    <dgm:cxn modelId="{6E72C58B-FDFD-4588-80EB-C3B3ED89FB02}" type="presParOf" srcId="{0AFB400B-9DC9-4A0D-88D3-43215EC714BA}" destId="{90953F56-9220-4E2A-B760-A0D864E52DE4}" srcOrd="0" destOrd="0" presId="urn:microsoft.com/office/officeart/2005/8/layout/hierarchy3"/>
    <dgm:cxn modelId="{AD0C68F3-0FE4-4FAB-8619-B4CAB1B5C0B3}" type="presParOf" srcId="{90953F56-9220-4E2A-B760-A0D864E52DE4}" destId="{8C52D0CA-F709-4641-BDB1-6B818E985D71}" srcOrd="0" destOrd="0" presId="urn:microsoft.com/office/officeart/2005/8/layout/hierarchy3"/>
    <dgm:cxn modelId="{4260B409-AC37-472E-A511-2DD09F2E07D9}" type="presParOf" srcId="{8C52D0CA-F709-4641-BDB1-6B818E985D71}" destId="{E55C07FD-25CE-4582-8258-53AF093DBBF6}" srcOrd="0" destOrd="0" presId="urn:microsoft.com/office/officeart/2005/8/layout/hierarchy3"/>
    <dgm:cxn modelId="{AD36EDA8-FFC1-44A2-A399-341B2D844F53}" type="presParOf" srcId="{8C52D0CA-F709-4641-BDB1-6B818E985D71}" destId="{6A53550F-7D64-4A38-9518-9FACC3DF6FB9}" srcOrd="1" destOrd="0" presId="urn:microsoft.com/office/officeart/2005/8/layout/hierarchy3"/>
    <dgm:cxn modelId="{F865FD2A-2BFD-40C9-B65A-002B494A3AA1}" type="presParOf" srcId="{90953F56-9220-4E2A-B760-A0D864E52DE4}" destId="{CA3EC534-36AA-41D6-B8EB-D9A73230D39C}" srcOrd="1" destOrd="0" presId="urn:microsoft.com/office/officeart/2005/8/layout/hierarchy3"/>
    <dgm:cxn modelId="{8DF68629-6EBE-4A84-AC2B-3F64F4B7410B}" type="presParOf" srcId="{CA3EC534-36AA-41D6-B8EB-D9A73230D39C}" destId="{3FBBC030-A29D-41A0-AC8F-0C09BFE9BE53}" srcOrd="0" destOrd="0" presId="urn:microsoft.com/office/officeart/2005/8/layout/hierarchy3"/>
    <dgm:cxn modelId="{1754CE33-5E6B-4DC3-B5F6-3D324F2855A7}" type="presParOf" srcId="{CA3EC534-36AA-41D6-B8EB-D9A73230D39C}" destId="{3368953D-F239-4777-9ABC-9783DA239D61}" srcOrd="1" destOrd="0" presId="urn:microsoft.com/office/officeart/2005/8/layout/hierarchy3"/>
    <dgm:cxn modelId="{49AD0C8D-B359-4AF7-8D69-6F2FAEC0CF0B}" type="presParOf" srcId="{0AFB400B-9DC9-4A0D-88D3-43215EC714BA}" destId="{AF568FE1-9B5A-45D1-AE28-057ACE348BE4}" srcOrd="1" destOrd="0" presId="urn:microsoft.com/office/officeart/2005/8/layout/hierarchy3"/>
    <dgm:cxn modelId="{051EAA8C-AF2F-4049-9C57-0EE3491E6BB3}" type="presParOf" srcId="{AF568FE1-9B5A-45D1-AE28-057ACE348BE4}" destId="{418A93A8-3947-4DB0-8C30-4D7F852A6C06}" srcOrd="0" destOrd="0" presId="urn:microsoft.com/office/officeart/2005/8/layout/hierarchy3"/>
    <dgm:cxn modelId="{CAB8A929-3F43-43EE-8A5A-5AB75B9B39C0}" type="presParOf" srcId="{418A93A8-3947-4DB0-8C30-4D7F852A6C06}" destId="{DE5DEF89-E609-45CA-BD99-CBAAB97642A6}" srcOrd="0" destOrd="0" presId="urn:microsoft.com/office/officeart/2005/8/layout/hierarchy3"/>
    <dgm:cxn modelId="{32443E6E-1D09-47C7-B303-B841D0C72D99}" type="presParOf" srcId="{418A93A8-3947-4DB0-8C30-4D7F852A6C06}" destId="{8429794B-CAF0-4B18-A5A0-DB67F6785F03}" srcOrd="1" destOrd="0" presId="urn:microsoft.com/office/officeart/2005/8/layout/hierarchy3"/>
    <dgm:cxn modelId="{D8E65301-569F-4C1C-9F0A-8DA2421556F6}" type="presParOf" srcId="{AF568FE1-9B5A-45D1-AE28-057ACE348BE4}" destId="{D23C2690-0F5B-4A0A-BDB6-129F49ACC896}" srcOrd="1" destOrd="0" presId="urn:microsoft.com/office/officeart/2005/8/layout/hierarchy3"/>
    <dgm:cxn modelId="{A242E4C0-389C-4A90-85C6-ECCC538D4DFE}" type="presParOf" srcId="{D23C2690-0F5B-4A0A-BDB6-129F49ACC896}" destId="{55AEC2EC-BEAE-417B-B91F-FAC170F28AFF}" srcOrd="0" destOrd="0" presId="urn:microsoft.com/office/officeart/2005/8/layout/hierarchy3"/>
    <dgm:cxn modelId="{183EB3D7-DD7F-4BD9-98BB-B0BE20EF1707}" type="presParOf" srcId="{D23C2690-0F5B-4A0A-BDB6-129F49ACC896}" destId="{EFCBEA94-A35F-4961-A6DC-2C5C09F59366}" srcOrd="1" destOrd="0" presId="urn:microsoft.com/office/officeart/2005/8/layout/hierarchy3"/>
    <dgm:cxn modelId="{3BD67927-6C2C-473A-9B16-37BB5E3EBADE}" type="presParOf" srcId="{0AFB400B-9DC9-4A0D-88D3-43215EC714BA}" destId="{C1561245-47F3-4065-A7BB-5131FE51DE9F}" srcOrd="2" destOrd="0" presId="urn:microsoft.com/office/officeart/2005/8/layout/hierarchy3"/>
    <dgm:cxn modelId="{3BD7CA04-4DBC-4686-8B9E-F5E9A2D28165}" type="presParOf" srcId="{C1561245-47F3-4065-A7BB-5131FE51DE9F}" destId="{E6D2DFD4-B36C-4E5E-832B-C0A66934B31E}" srcOrd="0" destOrd="0" presId="urn:microsoft.com/office/officeart/2005/8/layout/hierarchy3"/>
    <dgm:cxn modelId="{87E1A711-91E5-4E11-B2D1-BC914234F2AD}" type="presParOf" srcId="{E6D2DFD4-B36C-4E5E-832B-C0A66934B31E}" destId="{CBFA3820-1B3A-496B-8310-548F9450ADAD}" srcOrd="0" destOrd="0" presId="urn:microsoft.com/office/officeart/2005/8/layout/hierarchy3"/>
    <dgm:cxn modelId="{F59DCD2B-31FC-458C-9B89-CA752179A327}" type="presParOf" srcId="{E6D2DFD4-B36C-4E5E-832B-C0A66934B31E}" destId="{4C44998E-C530-4FBF-BB5C-ECCEA93E8052}" srcOrd="1" destOrd="0" presId="urn:microsoft.com/office/officeart/2005/8/layout/hierarchy3"/>
    <dgm:cxn modelId="{80034F8C-E851-4E0D-82E8-34D128F0C5AB}" type="presParOf" srcId="{C1561245-47F3-4065-A7BB-5131FE51DE9F}" destId="{2B5ABF40-9E1D-4A67-9E10-D92EAB6722EA}" srcOrd="1" destOrd="0" presId="urn:microsoft.com/office/officeart/2005/8/layout/hierarchy3"/>
    <dgm:cxn modelId="{9331B04C-1C33-47C3-804C-0FD0363BCE87}" type="presParOf" srcId="{2B5ABF40-9E1D-4A67-9E10-D92EAB6722EA}" destId="{882B0542-53D9-4CFD-9E4D-87084BEA7014}" srcOrd="0" destOrd="0" presId="urn:microsoft.com/office/officeart/2005/8/layout/hierarchy3"/>
    <dgm:cxn modelId="{2178E4C6-8713-4456-9713-1F32093C0BC3}" type="presParOf" srcId="{2B5ABF40-9E1D-4A67-9E10-D92EAB6722EA}" destId="{42D2A11F-A5DA-477F-9385-4CAF18A4CF01}" srcOrd="1" destOrd="0" presId="urn:microsoft.com/office/officeart/2005/8/layout/hierarchy3"/>
    <dgm:cxn modelId="{A72D611A-E31E-4932-86EF-B927886BB114}" type="presParOf" srcId="{0AFB400B-9DC9-4A0D-88D3-43215EC714BA}" destId="{90E2962F-F569-4A89-967A-21EDB023FA3B}" srcOrd="3" destOrd="0" presId="urn:microsoft.com/office/officeart/2005/8/layout/hierarchy3"/>
    <dgm:cxn modelId="{CCB6764D-D997-44AA-A176-52AA7BB969C7}" type="presParOf" srcId="{90E2962F-F569-4A89-967A-21EDB023FA3B}" destId="{4F483C81-D356-4C8C-B281-5C287B37CD26}" srcOrd="0" destOrd="0" presId="urn:microsoft.com/office/officeart/2005/8/layout/hierarchy3"/>
    <dgm:cxn modelId="{F1B7F674-AE23-406D-B658-0DF528E59DA6}" type="presParOf" srcId="{4F483C81-D356-4C8C-B281-5C287B37CD26}" destId="{7EB877EF-126C-4F2D-8016-2AEC6BA22A9B}" srcOrd="0" destOrd="0" presId="urn:microsoft.com/office/officeart/2005/8/layout/hierarchy3"/>
    <dgm:cxn modelId="{95C341B7-20F8-4EB7-AE59-E5A6639B244A}" type="presParOf" srcId="{4F483C81-D356-4C8C-B281-5C287B37CD26}" destId="{7B4DC890-7B1E-4EF4-97EE-E4E7B4958A86}" srcOrd="1" destOrd="0" presId="urn:microsoft.com/office/officeart/2005/8/layout/hierarchy3"/>
    <dgm:cxn modelId="{A2EB800F-78BA-4A12-BACB-73A9157A73CE}" type="presParOf" srcId="{90E2962F-F569-4A89-967A-21EDB023FA3B}" destId="{2D1BDCF9-9CA7-44B1-8EC1-19CB485CC960}" srcOrd="1" destOrd="0" presId="urn:microsoft.com/office/officeart/2005/8/layout/hierarchy3"/>
    <dgm:cxn modelId="{DF81F7AC-F720-40D6-937F-A37193A13332}" type="presParOf" srcId="{2D1BDCF9-9CA7-44B1-8EC1-19CB485CC960}" destId="{C4B5ACA8-B075-47FE-B6B6-FDF62F08BF65}" srcOrd="0" destOrd="0" presId="urn:microsoft.com/office/officeart/2005/8/layout/hierarchy3"/>
    <dgm:cxn modelId="{599EBC34-5352-456C-AF66-1DEE88E2C223}" type="presParOf" srcId="{2D1BDCF9-9CA7-44B1-8EC1-19CB485CC960}" destId="{26185EB0-DEAA-4981-A479-6B807AC0D04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5C07FD-25CE-4582-8258-53AF093DBBF6}">
      <dsp:nvSpPr>
        <dsp:cNvPr id="0" name=""/>
        <dsp:cNvSpPr/>
      </dsp:nvSpPr>
      <dsp:spPr>
        <a:xfrm>
          <a:off x="1768" y="1565686"/>
          <a:ext cx="2033150" cy="1016575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>
          <a:noFill/>
        </a:ln>
        <a:effectLst>
          <a:glow rad="635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hilly" dir="t"/>
        </a:scene3d>
        <a:sp3d prstMaterial="translucentPowder">
          <a:bevelT w="1270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585" tIns="72390" rIns="108585" bIns="7239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700" kern="1200" dirty="0"/>
            <a:t>1</a:t>
          </a:r>
        </a:p>
      </dsp:txBody>
      <dsp:txXfrm>
        <a:off x="31542" y="1595460"/>
        <a:ext cx="1973602" cy="957027"/>
      </dsp:txXfrm>
    </dsp:sp>
    <dsp:sp modelId="{3FBBC030-A29D-41A0-AC8F-0C09BFE9BE53}">
      <dsp:nvSpPr>
        <dsp:cNvPr id="0" name=""/>
        <dsp:cNvSpPr/>
      </dsp:nvSpPr>
      <dsp:spPr>
        <a:xfrm>
          <a:off x="205084" y="2582261"/>
          <a:ext cx="203315" cy="762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2431"/>
              </a:lnTo>
              <a:lnTo>
                <a:pt x="203315" y="7624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8953D-F239-4777-9ABC-9783DA239D61}">
      <dsp:nvSpPr>
        <dsp:cNvPr id="0" name=""/>
        <dsp:cNvSpPr/>
      </dsp:nvSpPr>
      <dsp:spPr>
        <a:xfrm>
          <a:off x="408399" y="2836405"/>
          <a:ext cx="1626520" cy="10165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397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ULM</a:t>
          </a:r>
        </a:p>
      </dsp:txBody>
      <dsp:txXfrm>
        <a:off x="438173" y="2866179"/>
        <a:ext cx="1566972" cy="957027"/>
      </dsp:txXfrm>
    </dsp:sp>
    <dsp:sp modelId="{DE5DEF89-E609-45CA-BD99-CBAAB97642A6}">
      <dsp:nvSpPr>
        <dsp:cNvPr id="0" name=""/>
        <dsp:cNvSpPr/>
      </dsp:nvSpPr>
      <dsp:spPr>
        <a:xfrm>
          <a:off x="2543206" y="1565686"/>
          <a:ext cx="2033150" cy="1016575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>
          <a:noFill/>
        </a:ln>
        <a:effectLst>
          <a:glow rad="635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hilly" dir="t"/>
        </a:scene3d>
        <a:sp3d prstMaterial="translucentPowder">
          <a:bevelT w="1270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585" tIns="72390" rIns="108585" bIns="7239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700" kern="1200" dirty="0"/>
            <a:t>2</a:t>
          </a:r>
        </a:p>
      </dsp:txBody>
      <dsp:txXfrm>
        <a:off x="2572980" y="1595460"/>
        <a:ext cx="1973602" cy="957027"/>
      </dsp:txXfrm>
    </dsp:sp>
    <dsp:sp modelId="{55AEC2EC-BEAE-417B-B91F-FAC170F28AFF}">
      <dsp:nvSpPr>
        <dsp:cNvPr id="0" name=""/>
        <dsp:cNvSpPr/>
      </dsp:nvSpPr>
      <dsp:spPr>
        <a:xfrm>
          <a:off x="2746521" y="2582261"/>
          <a:ext cx="203315" cy="762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2431"/>
              </a:lnTo>
              <a:lnTo>
                <a:pt x="203315" y="7624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CBEA94-A35F-4961-A6DC-2C5C09F59366}">
      <dsp:nvSpPr>
        <dsp:cNvPr id="0" name=""/>
        <dsp:cNvSpPr/>
      </dsp:nvSpPr>
      <dsp:spPr>
        <a:xfrm>
          <a:off x="2949836" y="2836405"/>
          <a:ext cx="1626520" cy="10165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397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Tests Unitaire</a:t>
          </a:r>
        </a:p>
      </dsp:txBody>
      <dsp:txXfrm>
        <a:off x="2979610" y="2866179"/>
        <a:ext cx="1566972" cy="957027"/>
      </dsp:txXfrm>
    </dsp:sp>
    <dsp:sp modelId="{CBFA3820-1B3A-496B-8310-548F9450ADAD}">
      <dsp:nvSpPr>
        <dsp:cNvPr id="0" name=""/>
        <dsp:cNvSpPr/>
      </dsp:nvSpPr>
      <dsp:spPr>
        <a:xfrm>
          <a:off x="5084644" y="1565686"/>
          <a:ext cx="2033150" cy="1016575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>
          <a:noFill/>
        </a:ln>
        <a:effectLst>
          <a:glow rad="635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hilly" dir="t"/>
        </a:scene3d>
        <a:sp3d prstMaterial="translucentPowder">
          <a:bevelT w="1270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585" tIns="72390" rIns="108585" bIns="7239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700" kern="1200" dirty="0"/>
            <a:t>3</a:t>
          </a:r>
        </a:p>
      </dsp:txBody>
      <dsp:txXfrm>
        <a:off x="5114418" y="1595460"/>
        <a:ext cx="1973602" cy="957027"/>
      </dsp:txXfrm>
    </dsp:sp>
    <dsp:sp modelId="{882B0542-53D9-4CFD-9E4D-87084BEA7014}">
      <dsp:nvSpPr>
        <dsp:cNvPr id="0" name=""/>
        <dsp:cNvSpPr/>
      </dsp:nvSpPr>
      <dsp:spPr>
        <a:xfrm>
          <a:off x="5287959" y="2582261"/>
          <a:ext cx="203315" cy="762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2431"/>
              </a:lnTo>
              <a:lnTo>
                <a:pt x="203315" y="7624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D2A11F-A5DA-477F-9385-4CAF18A4CF01}">
      <dsp:nvSpPr>
        <dsp:cNvPr id="0" name=""/>
        <dsp:cNvSpPr/>
      </dsp:nvSpPr>
      <dsp:spPr>
        <a:xfrm>
          <a:off x="5491274" y="2836405"/>
          <a:ext cx="1626520" cy="10165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397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Ajout d’une IA</a:t>
          </a:r>
        </a:p>
      </dsp:txBody>
      <dsp:txXfrm>
        <a:off x="5521048" y="2866179"/>
        <a:ext cx="1566972" cy="957027"/>
      </dsp:txXfrm>
    </dsp:sp>
    <dsp:sp modelId="{7EB877EF-126C-4F2D-8016-2AEC6BA22A9B}">
      <dsp:nvSpPr>
        <dsp:cNvPr id="0" name=""/>
        <dsp:cNvSpPr/>
      </dsp:nvSpPr>
      <dsp:spPr>
        <a:xfrm>
          <a:off x="7626082" y="1565686"/>
          <a:ext cx="2033150" cy="1016575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>
          <a:noFill/>
        </a:ln>
        <a:effectLst>
          <a:glow rad="635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hilly" dir="t"/>
        </a:scene3d>
        <a:sp3d prstMaterial="translucentPowder">
          <a:bevelT w="1270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585" tIns="72390" rIns="108585" bIns="7239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700" kern="1200" dirty="0"/>
            <a:t>4</a:t>
          </a:r>
        </a:p>
      </dsp:txBody>
      <dsp:txXfrm>
        <a:off x="7655856" y="1595460"/>
        <a:ext cx="1973602" cy="957027"/>
      </dsp:txXfrm>
    </dsp:sp>
    <dsp:sp modelId="{C4B5ACA8-B075-47FE-B6B6-FDF62F08BF65}">
      <dsp:nvSpPr>
        <dsp:cNvPr id="0" name=""/>
        <dsp:cNvSpPr/>
      </dsp:nvSpPr>
      <dsp:spPr>
        <a:xfrm>
          <a:off x="7829397" y="2582261"/>
          <a:ext cx="203315" cy="762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2431"/>
              </a:lnTo>
              <a:lnTo>
                <a:pt x="203315" y="7624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85EB0-DEAA-4981-A479-6B807AC0D04E}">
      <dsp:nvSpPr>
        <dsp:cNvPr id="0" name=""/>
        <dsp:cNvSpPr/>
      </dsp:nvSpPr>
      <dsp:spPr>
        <a:xfrm>
          <a:off x="8032712" y="2836405"/>
          <a:ext cx="1626520" cy="10165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1397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Test du jeu</a:t>
          </a:r>
        </a:p>
      </dsp:txBody>
      <dsp:txXfrm>
        <a:off x="8062486" y="2866179"/>
        <a:ext cx="1566972" cy="957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184F839-26F4-E18D-04F3-21765B811F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693E976-2F22-4845-6765-D2BCC4953D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E93A1-5D2D-48C3-8E87-DBF4BA38606F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A9C4B7E-36E6-FD23-CF75-E66D5483D1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C8DE96-5345-993B-7D31-4733D3E346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7DA31-C35B-4886-A2C3-ECB37C1E17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28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65116-99BB-460F-8597-05CC8675B1C1}" type="datetimeFigureOut">
              <a:rPr lang="fr-FR" smtClean="0"/>
              <a:t>26/01/2023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A3502-4EBC-4C4A-A292-F75D692733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91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E299127-C97F-4C5D-9B2F-6A7C2115578A}" type="datetime1">
              <a:rPr lang="fr-FR" smtClean="0"/>
              <a:t>26/01/2023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02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AA2A-04C5-437F-8F77-7F6DC0CC5D37}" type="datetime1">
              <a:rPr lang="fr-FR" smtClean="0"/>
              <a:t>26/01/2023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1950-D717-41EC-A99F-157F63DC1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10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2DEAFA2-BA3C-4896-B01C-FA7DF04F0A06}" type="datetime1">
              <a:rPr lang="fr-FR" smtClean="0"/>
              <a:t>26/01/2023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779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AD44DF-14F6-4669-9DB0-A83B287A23E5}" type="datetime1">
              <a:rPr lang="fr-FR" smtClean="0"/>
              <a:t>26/01/2023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5754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23DB5C6-1C52-4E06-9301-4B03AF093D3E}" type="datetime1">
              <a:rPr lang="fr-FR" smtClean="0"/>
              <a:t>26/01/2023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191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E9E-6AF3-4EDC-8630-E1241319F05B}" type="datetime1">
              <a:rPr lang="fr-FR" smtClean="0"/>
              <a:t>26/01/2023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1950-D717-41EC-A99F-157F63DC1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333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E555-4688-4C8D-A266-A707A3B8B29B}" type="datetime1">
              <a:rPr lang="fr-FR" smtClean="0"/>
              <a:t>26/01/2023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1950-D717-41EC-A99F-157F63DC1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525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41B8-C622-4DC1-9412-ECCC874A8F4C}" type="datetime1">
              <a:rPr lang="fr-FR" smtClean="0"/>
              <a:t>26/01/2023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1950-D717-41EC-A99F-157F63DC1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419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EA183B5-0D28-4525-92F3-F55E930654FF}" type="datetime1">
              <a:rPr lang="fr-FR" smtClean="0"/>
              <a:t>26/01/2023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96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50B9-B7CF-427A-8AEA-72E200722843}" type="datetime1">
              <a:rPr lang="fr-FR" smtClean="0"/>
              <a:t>26/01/2023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1950-D717-41EC-A99F-157F63DC1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80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7B54002-E02E-459C-AA54-67F429336EAA}" type="datetime1">
              <a:rPr lang="fr-FR" smtClean="0"/>
              <a:t>26/01/2023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22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DA73-5859-44D3-B173-ACC8AE347B84}" type="datetime1">
              <a:rPr lang="fr-FR" smtClean="0"/>
              <a:t>26/01/2023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1950-D717-41EC-A99F-157F63DC1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64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25C7-679C-4264-B673-B66D98D68E02}" type="datetime1">
              <a:rPr lang="fr-FR" smtClean="0"/>
              <a:t>26/01/2023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1950-D717-41EC-A99F-157F63DC1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99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3CDC-05BA-44DE-85A9-882EDBDE7680}" type="datetime1">
              <a:rPr lang="fr-FR" smtClean="0"/>
              <a:t>26/01/2023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36401" y="6345613"/>
            <a:ext cx="7772400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75" y="6345614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E8AA1950-D717-41EC-A99F-157F63DC114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25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C683-815D-45CB-BBD2-E449EE9003C0}" type="datetime1">
              <a:rPr lang="fr-FR" smtClean="0"/>
              <a:t>26/01/2023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1950-D717-41EC-A99F-157F63DC1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8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D64A-8B62-487F-BA64-D0E7C31D05E9}" type="datetime1">
              <a:rPr lang="fr-FR" smtClean="0"/>
              <a:t>26/01/2023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1950-D717-41EC-A99F-157F63DC1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93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07C95-7CE6-40CC-904B-461484802680}" type="datetime1">
              <a:rPr lang="fr-FR" smtClean="0"/>
              <a:t>26/01/2023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1950-D717-41EC-A99F-157F63DC1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54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35560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08042-F0E6-48A2-9EC8-11033F66AC28}" type="datetime1">
              <a:rPr lang="fr-FR" smtClean="0"/>
              <a:t>26/01/2023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5298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525" y="63558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  <a:latin typeface="Gloucester MT Extra Condensed" panose="02030808020601010101" pitchFamily="18" charset="0"/>
              </a:defRPr>
            </a:lvl1pPr>
          </a:lstStyle>
          <a:p>
            <a:fld id="{E8AA1950-D717-41EC-A99F-157F63DC114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538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2FF26C-7011-196B-CB7A-CFF42CA86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91" y="1074193"/>
            <a:ext cx="11973018" cy="1825096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Gloucester MT Extra Condensed" panose="02030808020601010101" pitchFamily="18" charset="0"/>
              </a:rPr>
              <a:t>Soutenance</a:t>
            </a:r>
            <a:br>
              <a:rPr lang="fr-FR" dirty="0">
                <a:latin typeface="Gloucester MT Extra Condensed" panose="02030808020601010101" pitchFamily="18" charset="0"/>
              </a:rPr>
            </a:br>
            <a:r>
              <a:rPr lang="fr-FR" dirty="0">
                <a:latin typeface="Gloucester MT Extra Condensed" panose="02030808020601010101" pitchFamily="18" charset="0"/>
              </a:rPr>
              <a:t>Algorithmique et Programmation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FB6A48-C868-E4AE-D2BA-DA5867993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028548"/>
            <a:ext cx="9448800" cy="800903"/>
          </a:xfrm>
        </p:spPr>
        <p:txBody>
          <a:bodyPr>
            <a:normAutofit/>
          </a:bodyPr>
          <a:lstStyle/>
          <a:p>
            <a:pPr algn="ctr"/>
            <a:r>
              <a:rPr lang="fr-FR" sz="4400" dirty="0">
                <a:latin typeface="Gloucester MT Extra Condensed" panose="02030808020601010101" pitchFamily="18" charset="0"/>
              </a:rPr>
              <a:t>7 </a:t>
            </a:r>
            <a:r>
              <a:rPr lang="fr-FR" sz="4400" dirty="0" err="1">
                <a:latin typeface="Gloucester MT Extra Condensed" panose="02030808020601010101" pitchFamily="18" charset="0"/>
              </a:rPr>
              <a:t>Wonders</a:t>
            </a:r>
            <a:r>
              <a:rPr lang="fr-FR" sz="4400" dirty="0">
                <a:latin typeface="Gloucester MT Extra Condensed" panose="02030808020601010101" pitchFamily="18" charset="0"/>
              </a:rPr>
              <a:t> : </a:t>
            </a:r>
            <a:r>
              <a:rPr lang="fr-FR" sz="2800" dirty="0" err="1">
                <a:latin typeface="Gloucester MT Extra Condensed" panose="02030808020601010101" pitchFamily="18" charset="0"/>
              </a:rPr>
              <a:t>Architects</a:t>
            </a:r>
            <a:r>
              <a:rPr lang="fr-FR" sz="4400" dirty="0">
                <a:latin typeface="Gloucester MT Extra Condensed" panose="02030808020601010101" pitchFamily="18" charset="0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F18AB4-5E93-9232-BB8D-B37336CF7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485" y="431592"/>
            <a:ext cx="2322652" cy="98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BE80018-A1CE-4EBC-CCDA-E48B37F02415}"/>
              </a:ext>
            </a:extLst>
          </p:cNvPr>
          <p:cNvSpPr txBox="1"/>
          <p:nvPr/>
        </p:nvSpPr>
        <p:spPr>
          <a:xfrm>
            <a:off x="3345083" y="4178630"/>
            <a:ext cx="55018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>
                <a:latin typeface="Gloucester MT Extra Condensed" panose="02030808020601010101" pitchFamily="18" charset="0"/>
              </a:rPr>
              <a:t>G7</a:t>
            </a:r>
          </a:p>
          <a:p>
            <a:pPr algn="ctr"/>
            <a:r>
              <a:rPr lang="fr-FR" sz="2200" dirty="0">
                <a:latin typeface="Gloucester MT Extra Condensed" panose="02030808020601010101" pitchFamily="18" charset="0"/>
              </a:rPr>
              <a:t>Mailley Charles - </a:t>
            </a:r>
            <a:r>
              <a:rPr lang="fr-FR" sz="2200" b="0" i="0" dirty="0">
                <a:effectLst/>
                <a:latin typeface="Gloucester MT Extra Condensed" panose="02030808020601010101" pitchFamily="18" charset="0"/>
              </a:rPr>
              <a:t>RADOLANIRINA Charles - </a:t>
            </a:r>
            <a:r>
              <a:rPr lang="fr-FR" sz="2200" dirty="0">
                <a:latin typeface="Gloucester MT Extra Condensed" panose="02030808020601010101" pitchFamily="18" charset="0"/>
              </a:rPr>
              <a:t>SIFAOUI Sofiane</a:t>
            </a:r>
            <a:r>
              <a:rPr lang="fr-FR" sz="2200" b="0" i="0" dirty="0">
                <a:effectLst/>
                <a:latin typeface="Gloucester MT Extra Condensed" panose="02030808020601010101" pitchFamily="18" charset="0"/>
              </a:rPr>
              <a:t> </a:t>
            </a:r>
          </a:p>
          <a:p>
            <a:pPr algn="ctr"/>
            <a:endParaRPr lang="fr-FR" sz="2200" dirty="0">
              <a:latin typeface="Gloucester MT Extra Condensed" panose="0203080802060101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39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7D0FF600-8162-BBFC-9FF0-E097EE7ABB84}"/>
              </a:ext>
            </a:extLst>
          </p:cNvPr>
          <p:cNvSpPr txBox="1">
            <a:spLocks/>
          </p:cNvSpPr>
          <p:nvPr/>
        </p:nvSpPr>
        <p:spPr>
          <a:xfrm>
            <a:off x="1790700" y="139338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latin typeface="Gloucester MT Extra Condensed" panose="02030808020601010101" pitchFamily="18" charset="0"/>
              </a:rPr>
              <a:t>Sommaire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7B4E67-3456-CB54-798C-C70EF1630E9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000" y="6346800"/>
            <a:ext cx="643748" cy="359780"/>
          </a:xfrm>
        </p:spPr>
        <p:txBody>
          <a:bodyPr/>
          <a:lstStyle/>
          <a:p>
            <a:fld id="{E8AA1950-D717-41EC-A99F-157F63DC114A}" type="slidenum">
              <a:rPr lang="fr-FR" smtClean="0">
                <a:solidFill>
                  <a:schemeClr val="bg1"/>
                </a:solidFill>
              </a:rPr>
              <a:t>2</a:t>
            </a:fld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87295A95-D2C5-09C3-F729-3339A0A8D1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8483320"/>
              </p:ext>
            </p:extLst>
          </p:nvPr>
        </p:nvGraphicFramePr>
        <p:xfrm>
          <a:off x="1265499" y="650219"/>
          <a:ext cx="966100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134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64B8FF95-69EC-9FA4-8428-71F7C4BB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loucester MT Extra Condensed" panose="02030808020601010101" pitchFamily="18" charset="0"/>
              </a:rPr>
              <a:t>UML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7CFA682-3E05-DD3D-59BF-C3F527284CA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69" y="2100806"/>
            <a:ext cx="11738062" cy="4404750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BCBDBDE-3563-2952-DC71-5C55938A6FEE}"/>
              </a:ext>
            </a:extLst>
          </p:cNvPr>
          <p:cNvSpPr txBox="1"/>
          <p:nvPr/>
        </p:nvSpPr>
        <p:spPr>
          <a:xfrm>
            <a:off x="5326334" y="6488668"/>
            <a:ext cx="153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loucester MT Extra Condensed" panose="02030808020601010101" pitchFamily="18" charset="0"/>
              </a:rPr>
              <a:t>Édité avec Plant ULM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02B44F4-ADDE-5BF4-BFFD-CAACBA2B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1950-D717-41EC-A99F-157F63DC114A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4397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8848C8-BB7A-377E-2A32-2750F27C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loucester MT Extra Condensed" panose="02030808020601010101" pitchFamily="18" charset="0"/>
              </a:rPr>
              <a:t>Tests unitaires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F4971A0-AD65-ADE3-06BB-8D40D3D3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1950-D717-41EC-A99F-157F63DC114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807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8848C8-BB7A-377E-2A32-2750F27C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loucester MT Extra Condensed" panose="02030808020601010101" pitchFamily="18" charset="0"/>
              </a:rPr>
              <a:t> Implémentation d’une IA / programme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B20E42B-ED90-8E07-5A60-A211C530B4E4}"/>
              </a:ext>
            </a:extLst>
          </p:cNvPr>
          <p:cNvSpPr txBox="1"/>
          <p:nvPr/>
        </p:nvSpPr>
        <p:spPr>
          <a:xfrm>
            <a:off x="3728977" y="3773347"/>
            <a:ext cx="473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(Explication de l’algorithme)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D3D7CC-B22E-67AC-FE21-BDEA71E6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1950-D717-41EC-A99F-157F63DC114A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0960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C82011-F03C-D49C-1592-A293363F7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loucester MT Extra Condensed" panose="02030808020601010101" pitchFamily="18" charset="0"/>
              </a:rPr>
              <a:t>Test du jeu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6F16B3-E5AC-9E96-5A2F-6EFCA098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1950-D717-41EC-A99F-157F63DC114A}" type="slidenum">
              <a:rPr lang="fr-FR" smtClean="0"/>
              <a:t>6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46060B-CBF0-E74A-B987-9E6B25BBD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337" y="1783330"/>
            <a:ext cx="8781326" cy="481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60126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31</TotalTime>
  <Words>58</Words>
  <Application>Microsoft Office PowerPoint</Application>
  <PresentationFormat>Grand écran</PresentationFormat>
  <Paragraphs>24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Gloucester MT Extra Condensed</vt:lpstr>
      <vt:lpstr>Traînée de condensation</vt:lpstr>
      <vt:lpstr>Soutenance Algorithmique et Programmation</vt:lpstr>
      <vt:lpstr>Présentation PowerPoint</vt:lpstr>
      <vt:lpstr>UML</vt:lpstr>
      <vt:lpstr>Tests unitaires</vt:lpstr>
      <vt:lpstr> Implémentation d’une IA / programme</vt:lpstr>
      <vt:lpstr>Test du jeu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Algorithmique et Programmation</dc:title>
  <dc:creator>Charles MAILLEY</dc:creator>
  <cp:lastModifiedBy>Charles MAILLEY</cp:lastModifiedBy>
  <cp:revision>5</cp:revision>
  <dcterms:created xsi:type="dcterms:W3CDTF">2023-01-26T13:00:03Z</dcterms:created>
  <dcterms:modified xsi:type="dcterms:W3CDTF">2023-01-26T13:31:58Z</dcterms:modified>
</cp:coreProperties>
</file>