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422EAB-1D83-4808-8E36-926B35B89EC4}" v="24" dt="2021-08-02T02:41:47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as Morgan" userId="8034608810945a70" providerId="LiveId" clId="{0F422EAB-1D83-4808-8E36-926B35B89EC4}"/>
    <pc:docChg chg="undo custSel addSld delSld modSld">
      <pc:chgData name="Mathias Morgan" userId="8034608810945a70" providerId="LiveId" clId="{0F422EAB-1D83-4808-8E36-926B35B89EC4}" dt="2021-08-02T03:16:37.384" v="4904" actId="20577"/>
      <pc:docMkLst>
        <pc:docMk/>
      </pc:docMkLst>
      <pc:sldChg chg="delSp modSp mod">
        <pc:chgData name="Mathias Morgan" userId="8034608810945a70" providerId="LiveId" clId="{0F422EAB-1D83-4808-8E36-926B35B89EC4}" dt="2021-08-02T02:52:29.583" v="4504" actId="20577"/>
        <pc:sldMkLst>
          <pc:docMk/>
          <pc:sldMk cId="2947003938" sldId="256"/>
        </pc:sldMkLst>
        <pc:spChg chg="mod">
          <ac:chgData name="Mathias Morgan" userId="8034608810945a70" providerId="LiveId" clId="{0F422EAB-1D83-4808-8E36-926B35B89EC4}" dt="2021-08-02T02:52:29.583" v="4504" actId="20577"/>
          <ac:spMkLst>
            <pc:docMk/>
            <pc:sldMk cId="2947003938" sldId="256"/>
            <ac:spMk id="2" creationId="{27B27D2D-254B-43CE-B7CE-44355763C582}"/>
          </ac:spMkLst>
        </pc:spChg>
        <pc:spChg chg="del mod">
          <ac:chgData name="Mathias Morgan" userId="8034608810945a70" providerId="LiveId" clId="{0F422EAB-1D83-4808-8E36-926B35B89EC4}" dt="2021-08-01T09:57:25.879" v="4335" actId="478"/>
          <ac:spMkLst>
            <pc:docMk/>
            <pc:sldMk cId="2947003938" sldId="256"/>
            <ac:spMk id="3" creationId="{27E4A398-0949-4EF5-AF5A-1B18CA4E3E15}"/>
          </ac:spMkLst>
        </pc:spChg>
      </pc:sldChg>
      <pc:sldChg chg="modSp mod">
        <pc:chgData name="Mathias Morgan" userId="8034608810945a70" providerId="LiveId" clId="{0F422EAB-1D83-4808-8E36-926B35B89EC4}" dt="2021-08-02T03:03:15.630" v="4712" actId="14100"/>
        <pc:sldMkLst>
          <pc:docMk/>
          <pc:sldMk cId="1180233104" sldId="257"/>
        </pc:sldMkLst>
        <pc:spChg chg="mod">
          <ac:chgData name="Mathias Morgan" userId="8034608810945a70" providerId="LiveId" clId="{0F422EAB-1D83-4808-8E36-926B35B89EC4}" dt="2021-08-02T03:03:15.630" v="4712" actId="14100"/>
          <ac:spMkLst>
            <pc:docMk/>
            <pc:sldMk cId="1180233104" sldId="257"/>
            <ac:spMk id="6" creationId="{288B4A23-43D8-474B-9495-AC49DE94747E}"/>
          </ac:spMkLst>
        </pc:spChg>
        <pc:picChg chg="mod">
          <ac:chgData name="Mathias Morgan" userId="8034608810945a70" providerId="LiveId" clId="{0F422EAB-1D83-4808-8E36-926B35B89EC4}" dt="2021-08-01T06:37:45.992" v="540" actId="14100"/>
          <ac:picMkLst>
            <pc:docMk/>
            <pc:sldMk cId="1180233104" sldId="257"/>
            <ac:picMk id="22" creationId="{04BBD41E-2DC2-4201-B232-6ABBEA0965F5}"/>
          </ac:picMkLst>
        </pc:picChg>
      </pc:sldChg>
      <pc:sldChg chg="modSp mod">
        <pc:chgData name="Mathias Morgan" userId="8034608810945a70" providerId="LiveId" clId="{0F422EAB-1D83-4808-8E36-926B35B89EC4}" dt="2021-08-02T03:03:50.156" v="4734" actId="14100"/>
        <pc:sldMkLst>
          <pc:docMk/>
          <pc:sldMk cId="2995682685" sldId="258"/>
        </pc:sldMkLst>
        <pc:spChg chg="mod">
          <ac:chgData name="Mathias Morgan" userId="8034608810945a70" providerId="LiveId" clId="{0F422EAB-1D83-4808-8E36-926B35B89EC4}" dt="2021-08-02T03:03:50.156" v="4734" actId="14100"/>
          <ac:spMkLst>
            <pc:docMk/>
            <pc:sldMk cId="2995682685" sldId="258"/>
            <ac:spMk id="6" creationId="{288B4A23-43D8-474B-9495-AC49DE94747E}"/>
          </ac:spMkLst>
        </pc:spChg>
      </pc:sldChg>
      <pc:sldChg chg="addSp delSp modSp mod">
        <pc:chgData name="Mathias Morgan" userId="8034608810945a70" providerId="LiveId" clId="{0F422EAB-1D83-4808-8E36-926B35B89EC4}" dt="2021-08-02T03:04:48.452" v="4779" actId="20577"/>
        <pc:sldMkLst>
          <pc:docMk/>
          <pc:sldMk cId="999060192" sldId="259"/>
        </pc:sldMkLst>
        <pc:spChg chg="mod">
          <ac:chgData name="Mathias Morgan" userId="8034608810945a70" providerId="LiveId" clId="{0F422EAB-1D83-4808-8E36-926B35B89EC4}" dt="2021-08-02T03:04:48.452" v="4779" actId="20577"/>
          <ac:spMkLst>
            <pc:docMk/>
            <pc:sldMk cId="999060192" sldId="259"/>
            <ac:spMk id="5" creationId="{FF15B201-D4DC-4E77-A5E9-1F7D7EC40DED}"/>
          </ac:spMkLst>
        </pc:spChg>
        <pc:graphicFrameChg chg="add del mod modGraphic">
          <ac:chgData name="Mathias Morgan" userId="8034608810945a70" providerId="LiveId" clId="{0F422EAB-1D83-4808-8E36-926B35B89EC4}" dt="2021-08-02T02:38:43.544" v="4414" actId="478"/>
          <ac:graphicFrameMkLst>
            <pc:docMk/>
            <pc:sldMk cId="999060192" sldId="259"/>
            <ac:graphicFrameMk id="6" creationId="{14D92ED0-085F-413C-9367-98BBBBBE5DAD}"/>
          </ac:graphicFrameMkLst>
        </pc:graphicFrameChg>
        <pc:graphicFrameChg chg="add mod modGraphic">
          <ac:chgData name="Mathias Morgan" userId="8034608810945a70" providerId="LiveId" clId="{0F422EAB-1D83-4808-8E36-926B35B89EC4}" dt="2021-08-02T02:39:22.500" v="4422" actId="1076"/>
          <ac:graphicFrameMkLst>
            <pc:docMk/>
            <pc:sldMk cId="999060192" sldId="259"/>
            <ac:graphicFrameMk id="7" creationId="{A9BF1616-E6EF-4225-9CEB-42F8A79D60EA}"/>
          </ac:graphicFrameMkLst>
        </pc:graphicFrameChg>
        <pc:picChg chg="add del mod">
          <ac:chgData name="Mathias Morgan" userId="8034608810945a70" providerId="LiveId" clId="{0F422EAB-1D83-4808-8E36-926B35B89EC4}" dt="2021-08-02T02:38:25.915" v="4408" actId="478"/>
          <ac:picMkLst>
            <pc:docMk/>
            <pc:sldMk cId="999060192" sldId="259"/>
            <ac:picMk id="4" creationId="{7E4C14F2-DEB7-4F5A-B5B9-A067FA9340B2}"/>
          </ac:picMkLst>
        </pc:picChg>
        <pc:picChg chg="add del mod">
          <ac:chgData name="Mathias Morgan" userId="8034608810945a70" providerId="LiveId" clId="{0F422EAB-1D83-4808-8E36-926B35B89EC4}" dt="2021-07-31T11:56:44.325" v="10" actId="478"/>
          <ac:picMkLst>
            <pc:docMk/>
            <pc:sldMk cId="999060192" sldId="259"/>
            <ac:picMk id="4" creationId="{AE9CF172-A24C-4369-A384-F6849157E595}"/>
          </ac:picMkLst>
        </pc:picChg>
        <pc:picChg chg="del">
          <ac:chgData name="Mathias Morgan" userId="8034608810945a70" providerId="LiveId" clId="{0F422EAB-1D83-4808-8E36-926B35B89EC4}" dt="2021-07-31T11:56:28.977" v="0" actId="478"/>
          <ac:picMkLst>
            <pc:docMk/>
            <pc:sldMk cId="999060192" sldId="259"/>
            <ac:picMk id="22" creationId="{04BBD41E-2DC2-4201-B232-6ABBEA0965F5}"/>
          </ac:picMkLst>
        </pc:picChg>
      </pc:sldChg>
      <pc:sldChg chg="addSp delSp modSp add mod">
        <pc:chgData name="Mathias Morgan" userId="8034608810945a70" providerId="LiveId" clId="{0F422EAB-1D83-4808-8E36-926B35B89EC4}" dt="2021-08-02T03:11:47.418" v="4790" actId="1076"/>
        <pc:sldMkLst>
          <pc:docMk/>
          <pc:sldMk cId="1598495179" sldId="260"/>
        </pc:sldMkLst>
        <pc:spChg chg="add del mod">
          <ac:chgData name="Mathias Morgan" userId="8034608810945a70" providerId="LiveId" clId="{0F422EAB-1D83-4808-8E36-926B35B89EC4}" dt="2021-08-01T07:34:57.476" v="1347" actId="478"/>
          <ac:spMkLst>
            <pc:docMk/>
            <pc:sldMk cId="1598495179" sldId="260"/>
            <ac:spMk id="3" creationId="{A8F9C40D-165A-4F51-B981-55181C3B35F8}"/>
          </ac:spMkLst>
        </pc:spChg>
        <pc:spChg chg="mod">
          <ac:chgData name="Mathias Morgan" userId="8034608810945a70" providerId="LiveId" clId="{0F422EAB-1D83-4808-8E36-926B35B89EC4}" dt="2021-08-02T03:05:38.019" v="4782" actId="1076"/>
          <ac:spMkLst>
            <pc:docMk/>
            <pc:sldMk cId="1598495179" sldId="260"/>
            <ac:spMk id="5" creationId="{FF15B201-D4DC-4E77-A5E9-1F7D7EC40DED}"/>
          </ac:spMkLst>
        </pc:spChg>
        <pc:picChg chg="del">
          <ac:chgData name="Mathias Morgan" userId="8034608810945a70" providerId="LiveId" clId="{0F422EAB-1D83-4808-8E36-926B35B89EC4}" dt="2021-08-01T07:34:52.667" v="1344" actId="478"/>
          <ac:picMkLst>
            <pc:docMk/>
            <pc:sldMk cId="1598495179" sldId="260"/>
            <ac:picMk id="4" creationId="{7E4C14F2-DEB7-4F5A-B5B9-A067FA9340B2}"/>
          </ac:picMkLst>
        </pc:picChg>
        <pc:picChg chg="add del mod">
          <ac:chgData name="Mathias Morgan" userId="8034608810945a70" providerId="LiveId" clId="{0F422EAB-1D83-4808-8E36-926B35B89EC4}" dt="2021-08-02T03:11:34.858" v="4783" actId="478"/>
          <ac:picMkLst>
            <pc:docMk/>
            <pc:sldMk cId="1598495179" sldId="260"/>
            <ac:picMk id="7" creationId="{1937749D-00F5-48EE-AB3C-454E71B51582}"/>
          </ac:picMkLst>
        </pc:picChg>
        <pc:picChg chg="add mod">
          <ac:chgData name="Mathias Morgan" userId="8034608810945a70" providerId="LiveId" clId="{0F422EAB-1D83-4808-8E36-926B35B89EC4}" dt="2021-08-02T03:11:47.418" v="4790" actId="1076"/>
          <ac:picMkLst>
            <pc:docMk/>
            <pc:sldMk cId="1598495179" sldId="260"/>
            <ac:picMk id="9" creationId="{72074109-7519-4AA8-B45A-82B54F90653E}"/>
          </ac:picMkLst>
        </pc:picChg>
      </pc:sldChg>
      <pc:sldChg chg="delSp modSp add del mod">
        <pc:chgData name="Mathias Morgan" userId="8034608810945a70" providerId="LiveId" clId="{0F422EAB-1D83-4808-8E36-926B35B89EC4}" dt="2021-08-01T07:34:09.348" v="1342" actId="47"/>
        <pc:sldMkLst>
          <pc:docMk/>
          <pc:sldMk cId="2558977379" sldId="260"/>
        </pc:sldMkLst>
        <pc:spChg chg="mod">
          <ac:chgData name="Mathias Morgan" userId="8034608810945a70" providerId="LiveId" clId="{0F422EAB-1D83-4808-8E36-926B35B89EC4}" dt="2021-08-01T06:53:00.548" v="1329" actId="20577"/>
          <ac:spMkLst>
            <pc:docMk/>
            <pc:sldMk cId="2558977379" sldId="260"/>
            <ac:spMk id="6" creationId="{288B4A23-43D8-474B-9495-AC49DE94747E}"/>
          </ac:spMkLst>
        </pc:spChg>
        <pc:picChg chg="del">
          <ac:chgData name="Mathias Morgan" userId="8034608810945a70" providerId="LiveId" clId="{0F422EAB-1D83-4808-8E36-926B35B89EC4}" dt="2021-08-01T06:53:01.949" v="1330" actId="478"/>
          <ac:picMkLst>
            <pc:docMk/>
            <pc:sldMk cId="2558977379" sldId="260"/>
            <ac:picMk id="22" creationId="{04BBD41E-2DC2-4201-B232-6ABBEA0965F5}"/>
          </ac:picMkLst>
        </pc:picChg>
      </pc:sldChg>
      <pc:sldChg chg="addSp delSp modSp add mod">
        <pc:chgData name="Mathias Morgan" userId="8034608810945a70" providerId="LiveId" clId="{0F422EAB-1D83-4808-8E36-926B35B89EC4}" dt="2021-08-02T03:14:50.034" v="4832" actId="20577"/>
        <pc:sldMkLst>
          <pc:docMk/>
          <pc:sldMk cId="3600130493" sldId="261"/>
        </pc:sldMkLst>
        <pc:spChg chg="mod">
          <ac:chgData name="Mathias Morgan" userId="8034608810945a70" providerId="LiveId" clId="{0F422EAB-1D83-4808-8E36-926B35B89EC4}" dt="2021-08-02T03:14:50.034" v="4832" actId="20577"/>
          <ac:spMkLst>
            <pc:docMk/>
            <pc:sldMk cId="3600130493" sldId="261"/>
            <ac:spMk id="5" creationId="{FF15B201-D4DC-4E77-A5E9-1F7D7EC40DED}"/>
          </ac:spMkLst>
        </pc:spChg>
        <pc:picChg chg="del">
          <ac:chgData name="Mathias Morgan" userId="8034608810945a70" providerId="LiveId" clId="{0F422EAB-1D83-4808-8E36-926B35B89EC4}" dt="2021-08-01T07:39:44.364" v="1731" actId="478"/>
          <ac:picMkLst>
            <pc:docMk/>
            <pc:sldMk cId="3600130493" sldId="261"/>
            <ac:picMk id="4" creationId="{7E4C14F2-DEB7-4F5A-B5B9-A067FA9340B2}"/>
          </ac:picMkLst>
        </pc:picChg>
        <pc:picChg chg="add mod">
          <ac:chgData name="Mathias Morgan" userId="8034608810945a70" providerId="LiveId" clId="{0F422EAB-1D83-4808-8E36-926B35B89EC4}" dt="2021-08-02T02:57:26.843" v="4706" actId="1076"/>
          <ac:picMkLst>
            <pc:docMk/>
            <pc:sldMk cId="3600130493" sldId="261"/>
            <ac:picMk id="6" creationId="{ED5B10B4-C6D6-4F41-A585-4BCFEA5DBC47}"/>
          </ac:picMkLst>
        </pc:picChg>
      </pc:sldChg>
      <pc:sldChg chg="addSp delSp modSp add del mod">
        <pc:chgData name="Mathias Morgan" userId="8034608810945a70" providerId="LiveId" clId="{0F422EAB-1D83-4808-8E36-926B35B89EC4}" dt="2021-08-01T09:10:19.371" v="2564" actId="47"/>
        <pc:sldMkLst>
          <pc:docMk/>
          <pc:sldMk cId="575283723" sldId="262"/>
        </pc:sldMkLst>
        <pc:spChg chg="del">
          <ac:chgData name="Mathias Morgan" userId="8034608810945a70" providerId="LiveId" clId="{0F422EAB-1D83-4808-8E36-926B35B89EC4}" dt="2021-08-01T07:53:07.884" v="2334" actId="478"/>
          <ac:spMkLst>
            <pc:docMk/>
            <pc:sldMk cId="575283723" sldId="262"/>
            <ac:spMk id="5" creationId="{FF15B201-D4DC-4E77-A5E9-1F7D7EC40DED}"/>
          </ac:spMkLst>
        </pc:spChg>
        <pc:picChg chg="add del mod">
          <ac:chgData name="Mathias Morgan" userId="8034608810945a70" providerId="LiveId" clId="{0F422EAB-1D83-4808-8E36-926B35B89EC4}" dt="2021-08-01T08:27:53.800" v="2474" actId="478"/>
          <ac:picMkLst>
            <pc:docMk/>
            <pc:sldMk cId="575283723" sldId="262"/>
            <ac:picMk id="4" creationId="{2AA8F2E9-6CC4-44F0-BA6A-E60214CE48CE}"/>
          </ac:picMkLst>
        </pc:picChg>
        <pc:picChg chg="del">
          <ac:chgData name="Mathias Morgan" userId="8034608810945a70" providerId="LiveId" clId="{0F422EAB-1D83-4808-8E36-926B35B89EC4}" dt="2021-08-01T07:53:04.629" v="2333" actId="478"/>
          <ac:picMkLst>
            <pc:docMk/>
            <pc:sldMk cId="575283723" sldId="262"/>
            <ac:picMk id="7" creationId="{1937749D-00F5-48EE-AB3C-454E71B51582}"/>
          </ac:picMkLst>
        </pc:picChg>
      </pc:sldChg>
      <pc:sldChg chg="addSp delSp modSp add mod setBg">
        <pc:chgData name="Mathias Morgan" userId="8034608810945a70" providerId="LiveId" clId="{0F422EAB-1D83-4808-8E36-926B35B89EC4}" dt="2021-08-02T03:05:15.768" v="4780" actId="14100"/>
        <pc:sldMkLst>
          <pc:docMk/>
          <pc:sldMk cId="1045649833" sldId="263"/>
        </pc:sldMkLst>
        <pc:spChg chg="ord">
          <ac:chgData name="Mathias Morgan" userId="8034608810945a70" providerId="LiveId" clId="{0F422EAB-1D83-4808-8E36-926B35B89EC4}" dt="2021-08-01T08:10:47.457" v="2450" actId="26606"/>
          <ac:spMkLst>
            <pc:docMk/>
            <pc:sldMk cId="1045649833" sldId="263"/>
            <ac:spMk id="2" creationId="{90DBF8D1-6911-434D-8077-FD36A1AF5C01}"/>
          </ac:spMkLst>
        </pc:spChg>
        <pc:spChg chg="add mod ord">
          <ac:chgData name="Mathias Morgan" userId="8034608810945a70" providerId="LiveId" clId="{0F422EAB-1D83-4808-8E36-926B35B89EC4}" dt="2021-08-01T08:10:47.457" v="2450" actId="26606"/>
          <ac:spMkLst>
            <pc:docMk/>
            <pc:sldMk cId="1045649833" sldId="263"/>
            <ac:spMk id="3" creationId="{003729AE-C802-462B-A050-D8D1C4292D0A}"/>
          </ac:spMkLst>
        </pc:spChg>
        <pc:spChg chg="add mod">
          <ac:chgData name="Mathias Morgan" userId="8034608810945a70" providerId="LiveId" clId="{0F422EAB-1D83-4808-8E36-926B35B89EC4}" dt="2021-08-02T03:05:15.768" v="4780" actId="14100"/>
          <ac:spMkLst>
            <pc:docMk/>
            <pc:sldMk cId="1045649833" sldId="263"/>
            <ac:spMk id="4" creationId="{4B281F44-33AF-47BB-BACB-6EE196DE20F8}"/>
          </ac:spMkLst>
        </pc:spChg>
        <pc:spChg chg="add del mod">
          <ac:chgData name="Mathias Morgan" userId="8034608810945a70" providerId="LiveId" clId="{0F422EAB-1D83-4808-8E36-926B35B89EC4}" dt="2021-08-01T08:10:30.320" v="2444" actId="478"/>
          <ac:spMkLst>
            <pc:docMk/>
            <pc:sldMk cId="1045649833" sldId="263"/>
            <ac:spMk id="5" creationId="{54CA982E-E6E0-48EA-BB7C-BA5BEA434DBB}"/>
          </ac:spMkLst>
        </pc:spChg>
        <pc:spChg chg="add del">
          <ac:chgData name="Mathias Morgan" userId="8034608810945a70" providerId="LiveId" clId="{0F422EAB-1D83-4808-8E36-926B35B89EC4}" dt="2021-08-01T08:10:47.457" v="2450" actId="26606"/>
          <ac:spMkLst>
            <pc:docMk/>
            <pc:sldMk cId="1045649833" sldId="263"/>
            <ac:spMk id="12" creationId="{33E93247-6229-44AB-A550-739E971E690B}"/>
          </ac:spMkLst>
        </pc:spChg>
        <pc:picChg chg="add mod">
          <ac:chgData name="Mathias Morgan" userId="8034608810945a70" providerId="LiveId" clId="{0F422EAB-1D83-4808-8E36-926B35B89EC4}" dt="2021-08-01T08:11:00.027" v="2454" actId="1076"/>
          <ac:picMkLst>
            <pc:docMk/>
            <pc:sldMk cId="1045649833" sldId="263"/>
            <ac:picMk id="7" creationId="{90776853-C1DC-4522-861B-B09E8D398825}"/>
          </ac:picMkLst>
        </pc:picChg>
        <pc:cxnChg chg="add del">
          <ac:chgData name="Mathias Morgan" userId="8034608810945a70" providerId="LiveId" clId="{0F422EAB-1D83-4808-8E36-926B35B89EC4}" dt="2021-08-01T08:10:47.457" v="2450" actId="26606"/>
          <ac:cxnSpMkLst>
            <pc:docMk/>
            <pc:sldMk cId="1045649833" sldId="263"/>
            <ac:cxnSpMk id="14" creationId="{EE2E603F-4A95-4FE8-BB06-211DFD75DBEF}"/>
          </ac:cxnSpMkLst>
        </pc:cxnChg>
      </pc:sldChg>
      <pc:sldChg chg="addSp delSp modSp add mod">
        <pc:chgData name="Mathias Morgan" userId="8034608810945a70" providerId="LiveId" clId="{0F422EAB-1D83-4808-8E36-926B35B89EC4}" dt="2021-08-02T02:57:01.084" v="4705" actId="1076"/>
        <pc:sldMkLst>
          <pc:docMk/>
          <pc:sldMk cId="404056082" sldId="264"/>
        </pc:sldMkLst>
        <pc:spChg chg="mod">
          <ac:chgData name="Mathias Morgan" userId="8034608810945a70" providerId="LiveId" clId="{0F422EAB-1D83-4808-8E36-926B35B89EC4}" dt="2021-08-02T02:57:01.084" v="4705" actId="1076"/>
          <ac:spMkLst>
            <pc:docMk/>
            <pc:sldMk cId="404056082" sldId="264"/>
            <ac:spMk id="4" creationId="{4B281F44-33AF-47BB-BACB-6EE196DE20F8}"/>
          </ac:spMkLst>
        </pc:spChg>
        <pc:picChg chg="add mod">
          <ac:chgData name="Mathias Morgan" userId="8034608810945a70" providerId="LiveId" clId="{0F422EAB-1D83-4808-8E36-926B35B89EC4}" dt="2021-08-02T02:56:08.764" v="4704" actId="1076"/>
          <ac:picMkLst>
            <pc:docMk/>
            <pc:sldMk cId="404056082" sldId="264"/>
            <ac:picMk id="6" creationId="{40231B57-A8CF-42E1-BD6B-485C7708E3F2}"/>
          </ac:picMkLst>
        </pc:picChg>
        <pc:picChg chg="del">
          <ac:chgData name="Mathias Morgan" userId="8034608810945a70" providerId="LiveId" clId="{0F422EAB-1D83-4808-8E36-926B35B89EC4}" dt="2021-08-01T08:11:28.618" v="2456" actId="478"/>
          <ac:picMkLst>
            <pc:docMk/>
            <pc:sldMk cId="404056082" sldId="264"/>
            <ac:picMk id="7" creationId="{90776853-C1DC-4522-861B-B09E8D398825}"/>
          </ac:picMkLst>
        </pc:picChg>
      </pc:sldChg>
      <pc:sldChg chg="addSp delSp modSp add mod">
        <pc:chgData name="Mathias Morgan" userId="8034608810945a70" providerId="LiveId" clId="{0F422EAB-1D83-4808-8E36-926B35B89EC4}" dt="2021-08-02T03:12:09.904" v="4791" actId="20577"/>
        <pc:sldMkLst>
          <pc:docMk/>
          <pc:sldMk cId="1819721591" sldId="265"/>
        </pc:sldMkLst>
        <pc:spChg chg="del mod">
          <ac:chgData name="Mathias Morgan" userId="8034608810945a70" providerId="LiveId" clId="{0F422EAB-1D83-4808-8E36-926B35B89EC4}" dt="2021-08-01T09:10:29.796" v="2570"/>
          <ac:spMkLst>
            <pc:docMk/>
            <pc:sldMk cId="1819721591" sldId="265"/>
            <ac:spMk id="5" creationId="{FF15B201-D4DC-4E77-A5E9-1F7D7EC40DED}"/>
          </ac:spMkLst>
        </pc:spChg>
        <pc:spChg chg="add del mod">
          <ac:chgData name="Mathias Morgan" userId="8034608810945a70" providerId="LiveId" clId="{0F422EAB-1D83-4808-8E36-926B35B89EC4}" dt="2021-08-01T09:11:32.451" v="2581" actId="478"/>
          <ac:spMkLst>
            <pc:docMk/>
            <pc:sldMk cId="1819721591" sldId="265"/>
            <ac:spMk id="7" creationId="{2D3A5346-45D9-4A1C-993F-0239734D098D}"/>
          </ac:spMkLst>
        </pc:spChg>
        <pc:spChg chg="add mod">
          <ac:chgData name="Mathias Morgan" userId="8034608810945a70" providerId="LiveId" clId="{0F422EAB-1D83-4808-8E36-926B35B89EC4}" dt="2021-08-02T03:12:09.904" v="4791" actId="20577"/>
          <ac:spMkLst>
            <pc:docMk/>
            <pc:sldMk cId="1819721591" sldId="265"/>
            <ac:spMk id="11" creationId="{B2A04A8B-C28C-499C-8AA0-4DB5CC0E482F}"/>
          </ac:spMkLst>
        </pc:spChg>
        <pc:picChg chg="add del mod">
          <ac:chgData name="Mathias Morgan" userId="8034608810945a70" providerId="LiveId" clId="{0F422EAB-1D83-4808-8E36-926B35B89EC4}" dt="2021-08-01T09:10:56.854" v="2578" actId="478"/>
          <ac:picMkLst>
            <pc:docMk/>
            <pc:sldMk cId="1819721591" sldId="265"/>
            <ac:picMk id="4" creationId="{F521DDC7-9B38-4B28-A990-3DB9FDC823A5}"/>
          </ac:picMkLst>
        </pc:picChg>
        <pc:picChg chg="del">
          <ac:chgData name="Mathias Morgan" userId="8034608810945a70" providerId="LiveId" clId="{0F422EAB-1D83-4808-8E36-926B35B89EC4}" dt="2021-08-01T09:10:29.789" v="2568" actId="478"/>
          <ac:picMkLst>
            <pc:docMk/>
            <pc:sldMk cId="1819721591" sldId="265"/>
            <ac:picMk id="6" creationId="{ED5B10B4-C6D6-4F41-A585-4BCFEA5DBC47}"/>
          </ac:picMkLst>
        </pc:picChg>
        <pc:picChg chg="add del mod">
          <ac:chgData name="Mathias Morgan" userId="8034608810945a70" providerId="LiveId" clId="{0F422EAB-1D83-4808-8E36-926B35B89EC4}" dt="2021-08-01T09:15:37.374" v="2658" actId="478"/>
          <ac:picMkLst>
            <pc:docMk/>
            <pc:sldMk cId="1819721591" sldId="265"/>
            <ac:picMk id="9" creationId="{60314AA4-11B7-4525-B20B-C3A69F885A2D}"/>
          </ac:picMkLst>
        </pc:picChg>
        <pc:picChg chg="add mod">
          <ac:chgData name="Mathias Morgan" userId="8034608810945a70" providerId="LiveId" clId="{0F422EAB-1D83-4808-8E36-926B35B89EC4}" dt="2021-08-02T02:58:25.747" v="4708" actId="1076"/>
          <ac:picMkLst>
            <pc:docMk/>
            <pc:sldMk cId="1819721591" sldId="265"/>
            <ac:picMk id="13" creationId="{B8680301-5F2F-414C-A227-65576CC85AE5}"/>
          </ac:picMkLst>
        </pc:picChg>
      </pc:sldChg>
      <pc:sldChg chg="modSp add mod">
        <pc:chgData name="Mathias Morgan" userId="8034608810945a70" providerId="LiveId" clId="{0F422EAB-1D83-4808-8E36-926B35B89EC4}" dt="2021-08-02T03:16:37.384" v="4904" actId="20577"/>
        <pc:sldMkLst>
          <pc:docMk/>
          <pc:sldMk cId="2295680094" sldId="266"/>
        </pc:sldMkLst>
        <pc:spChg chg="mod">
          <ac:chgData name="Mathias Morgan" userId="8034608810945a70" providerId="LiveId" clId="{0F422EAB-1D83-4808-8E36-926B35B89EC4}" dt="2021-08-02T03:16:37.384" v="4904" actId="20577"/>
          <ac:spMkLst>
            <pc:docMk/>
            <pc:sldMk cId="2295680094" sldId="266"/>
            <ac:spMk id="6" creationId="{288B4A23-43D8-474B-9495-AC49DE94747E}"/>
          </ac:spMkLst>
        </pc:spChg>
      </pc:sldChg>
      <pc:sldChg chg="delSp modSp add del mod">
        <pc:chgData name="Mathias Morgan" userId="8034608810945a70" providerId="LiveId" clId="{0F422EAB-1D83-4808-8E36-926B35B89EC4}" dt="2021-08-01T09:42:30.293" v="3317" actId="47"/>
        <pc:sldMkLst>
          <pc:docMk/>
          <pc:sldMk cId="3048872035" sldId="266"/>
        </pc:sldMkLst>
        <pc:spChg chg="mod">
          <ac:chgData name="Mathias Morgan" userId="8034608810945a70" providerId="LiveId" clId="{0F422EAB-1D83-4808-8E36-926B35B89EC4}" dt="2021-08-01T09:42:25.293" v="3316" actId="1076"/>
          <ac:spMkLst>
            <pc:docMk/>
            <pc:sldMk cId="3048872035" sldId="266"/>
            <ac:spMk id="11" creationId="{B2A04A8B-C28C-499C-8AA0-4DB5CC0E482F}"/>
          </ac:spMkLst>
        </pc:spChg>
        <pc:picChg chg="del">
          <ac:chgData name="Mathias Morgan" userId="8034608810945a70" providerId="LiveId" clId="{0F422EAB-1D83-4808-8E36-926B35B89EC4}" dt="2021-08-01T09:30:24.500" v="3159" actId="478"/>
          <ac:picMkLst>
            <pc:docMk/>
            <pc:sldMk cId="3048872035" sldId="266"/>
            <ac:picMk id="13" creationId="{B8680301-5F2F-414C-A227-65576CC85AE5}"/>
          </ac:picMkLst>
        </pc:picChg>
      </pc:sldChg>
      <pc:sldChg chg="add del">
        <pc:chgData name="Mathias Morgan" userId="8034608810945a70" providerId="LiveId" clId="{0F422EAB-1D83-4808-8E36-926B35B89EC4}" dt="2021-08-01T09:12:11.659" v="2593" actId="47"/>
        <pc:sldMkLst>
          <pc:docMk/>
          <pc:sldMk cId="3877359056" sldId="266"/>
        </pc:sldMkLst>
      </pc:sldChg>
      <pc:sldChg chg="modSp add del mod">
        <pc:chgData name="Mathias Morgan" userId="8034608810945a70" providerId="LiveId" clId="{0F422EAB-1D83-4808-8E36-926B35B89EC4}" dt="2021-08-02T02:42:02.007" v="4450" actId="47"/>
        <pc:sldMkLst>
          <pc:docMk/>
          <pc:sldMk cId="2395652419" sldId="267"/>
        </pc:sldMkLst>
        <pc:spChg chg="mod">
          <ac:chgData name="Mathias Morgan" userId="8034608810945a70" providerId="LiveId" clId="{0F422EAB-1D83-4808-8E36-926B35B89EC4}" dt="2021-08-02T02:41:57.291" v="4449" actId="20577"/>
          <ac:spMkLst>
            <pc:docMk/>
            <pc:sldMk cId="2395652419" sldId="267"/>
            <ac:spMk id="6" creationId="{288B4A23-43D8-474B-9495-AC49DE9474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0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6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6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3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9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9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2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9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3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8/1/2021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26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27D2D-254B-43CE-B7CE-44355763C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227171" cy="3871143"/>
          </a:xfrm>
        </p:spPr>
        <p:txBody>
          <a:bodyPr>
            <a:normAutofit fontScale="90000"/>
          </a:bodyPr>
          <a:lstStyle/>
          <a:p>
            <a:pPr algn="ctr"/>
            <a:r>
              <a:rPr lang="en-AU" sz="4400" dirty="0"/>
              <a:t>High and LOW Frequency Interval TRADING STRATEGY ON  </a:t>
            </a:r>
            <a:br>
              <a:rPr lang="en-AU" sz="4400" dirty="0"/>
            </a:br>
            <a:r>
              <a:rPr lang="en-AU" sz="4400" dirty="0"/>
              <a:t>BITCOIN</a:t>
            </a:r>
            <a:br>
              <a:rPr lang="en-AU" sz="4400" dirty="0"/>
            </a:br>
            <a:br>
              <a:rPr lang="en-AU" sz="4400" dirty="0"/>
            </a:br>
            <a:r>
              <a:rPr lang="en-AU" sz="4400" dirty="0"/>
              <a:t>Shorting: Boom or Bust?</a:t>
            </a:r>
          </a:p>
        </p:txBody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3" descr="Close up photo of colorful graph data">
            <a:extLst>
              <a:ext uri="{FF2B5EF4-FFF2-40B4-BE49-F238E27FC236}">
                <a16:creationId xmlns:a16="http://schemas.microsoft.com/office/drawing/2014/main" id="{04BBD41E-2DC2-4201-B232-6ABBEA096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10" r="3535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03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lose up photo of colorful graph data">
            <a:extLst>
              <a:ext uri="{FF2B5EF4-FFF2-40B4-BE49-F238E27FC236}">
                <a16:creationId xmlns:a16="http://schemas.microsoft.com/office/drawing/2014/main" id="{04BBD41E-2DC2-4201-B232-6ABBEA096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10" r="3535" b="-1"/>
          <a:stretch/>
        </p:blipFill>
        <p:spPr>
          <a:xfrm>
            <a:off x="6515100" y="0"/>
            <a:ext cx="567690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8B4A23-43D8-474B-9495-AC49DE94747E}"/>
              </a:ext>
            </a:extLst>
          </p:cNvPr>
          <p:cNvSpPr txBox="1"/>
          <p:nvPr/>
        </p:nvSpPr>
        <p:spPr>
          <a:xfrm>
            <a:off x="812132" y="1305336"/>
            <a:ext cx="55696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In Conclusion</a:t>
            </a:r>
          </a:p>
          <a:p>
            <a:endParaRPr lang="en-AU" b="1" dirty="0"/>
          </a:p>
          <a:p>
            <a:r>
              <a:rPr lang="en-AU" dirty="0"/>
              <a:t>This analysis has demonstrated that over the Time Series where there is a macro uptrend in place, it is statistically speaking unlikely and unprofitable to seek short positions over longer or shorter time horizons.</a:t>
            </a:r>
          </a:p>
          <a:p>
            <a:endParaRPr lang="en-AU" dirty="0"/>
          </a:p>
          <a:p>
            <a:r>
              <a:rPr lang="en-AU" dirty="0"/>
              <a:t>Using this analysis the perils of short selling can be seen. Absent of risk management the losses can be theoretically unlimited.</a:t>
            </a:r>
          </a:p>
          <a:p>
            <a:endParaRPr lang="en-AU" dirty="0"/>
          </a:p>
          <a:p>
            <a:r>
              <a:rPr lang="en-AU" dirty="0"/>
              <a:t>Although it may seem obvious to avoid short positions during strong price movements the prevalence of short interest in the market at any given time is significant. </a:t>
            </a:r>
          </a:p>
          <a:p>
            <a:endParaRPr lang="en-AU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90DBF8D1-6911-434D-8077-FD36A1AF5C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568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lose up photo of colorful graph data">
            <a:extLst>
              <a:ext uri="{FF2B5EF4-FFF2-40B4-BE49-F238E27FC236}">
                <a16:creationId xmlns:a16="http://schemas.microsoft.com/office/drawing/2014/main" id="{04BBD41E-2DC2-4201-B232-6ABBEA096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10" r="3535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8B4A23-43D8-474B-9495-AC49DE94747E}"/>
              </a:ext>
            </a:extLst>
          </p:cNvPr>
          <p:cNvSpPr txBox="1"/>
          <p:nvPr/>
        </p:nvSpPr>
        <p:spPr>
          <a:xfrm>
            <a:off x="493295" y="897148"/>
            <a:ext cx="586539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Thesis: It is NOT profitable to enter into short positions on Bitcoin whilst price is in a strong uptrend.</a:t>
            </a:r>
          </a:p>
          <a:p>
            <a:endParaRPr lang="en-AU" dirty="0"/>
          </a:p>
          <a:p>
            <a:r>
              <a:rPr lang="en-AU" dirty="0"/>
              <a:t>Rationale: Bitcoin is 24/7 market, it is highly liquid with large retail and institutional trading volume. We are seeking to quantitatively and visually demonstrate that entering short positions is and unsound strategy in a bull market. Although it may seem obvious, </a:t>
            </a:r>
            <a:r>
              <a:rPr lang="en-AU" b="1" dirty="0"/>
              <a:t>at ALL times there is a prevalent amount of short interest on Bitcoin.</a:t>
            </a:r>
          </a:p>
          <a:p>
            <a:endParaRPr lang="en-AU" dirty="0"/>
          </a:p>
          <a:p>
            <a:r>
              <a:rPr lang="en-AU" sz="1600" b="1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Trading is a zero sum game, for every winner there is an equal and proportionate loser and vice versa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/>
              <a:t>Liquidity</a:t>
            </a:r>
            <a:r>
              <a:rPr lang="en-AU" sz="1600" dirty="0"/>
              <a:t> refers to the ease of converting an asset to cash without affecting the assets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/>
              <a:t>Volume</a:t>
            </a:r>
            <a:r>
              <a:rPr lang="en-AU" sz="1600" dirty="0"/>
              <a:t> refers to the amount of buying and selling over a time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Shorting refers to betting an asset will go down to make money</a:t>
            </a:r>
          </a:p>
          <a:p>
            <a:pPr marL="342900" indent="-342900"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023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lose up photo of colorful graph data">
            <a:extLst>
              <a:ext uri="{FF2B5EF4-FFF2-40B4-BE49-F238E27FC236}">
                <a16:creationId xmlns:a16="http://schemas.microsoft.com/office/drawing/2014/main" id="{04BBD41E-2DC2-4201-B232-6ABBEA096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10" r="3535" b="-1"/>
          <a:stretch/>
        </p:blipFill>
        <p:spPr>
          <a:xfrm>
            <a:off x="6515100" y="0"/>
            <a:ext cx="567690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8B4A23-43D8-474B-9495-AC49DE94747E}"/>
              </a:ext>
            </a:extLst>
          </p:cNvPr>
          <p:cNvSpPr txBox="1"/>
          <p:nvPr/>
        </p:nvSpPr>
        <p:spPr>
          <a:xfrm>
            <a:off x="704850" y="1179095"/>
            <a:ext cx="5676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Time Series </a:t>
            </a:r>
          </a:p>
          <a:p>
            <a:endParaRPr lang="en-AU" b="1" dirty="0"/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Hourly Data was taken from 1 January 2021 (00:00) to 29 March 2021 (23:00). (“The Time Series”)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During this time Bitcoin was in a strong uptrend with price opening closing at $29,006.31 $USD (01/01/2021 – 00:00) and closing at $57,660.65 $USD (29/03/2021 – 23:00)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This represented an increase of 98.78% over the time series</a:t>
            </a:r>
          </a:p>
          <a:p>
            <a:endParaRPr lang="en-AU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90DBF8D1-6911-434D-8077-FD36A1AF5C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568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0DBF8D1-6911-434D-8077-FD36A1AF5C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15B201-D4DC-4E77-A5E9-1F7D7EC40DED}"/>
              </a:ext>
            </a:extLst>
          </p:cNvPr>
          <p:cNvSpPr txBox="1"/>
          <p:nvPr/>
        </p:nvSpPr>
        <p:spPr>
          <a:xfrm>
            <a:off x="661739" y="943457"/>
            <a:ext cx="403659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Trade Times </a:t>
            </a:r>
          </a:p>
          <a:p>
            <a:endParaRPr lang="en-AU" dirty="0"/>
          </a:p>
          <a:p>
            <a:r>
              <a:rPr lang="en-AU" dirty="0"/>
              <a:t>To test the hypothesis we placed a total of </a:t>
            </a:r>
            <a:r>
              <a:rPr lang="en-AU" b="1" dirty="0"/>
              <a:t>778,128 trades </a:t>
            </a:r>
            <a:r>
              <a:rPr lang="en-AU" dirty="0"/>
              <a:t>over The Time Series. Trades were placed at one time point (entry trades) with every other possible timepoint within the time series considered (for an exit trade).</a:t>
            </a:r>
          </a:p>
          <a:p>
            <a:endParaRPr lang="en-AU" dirty="0"/>
          </a:p>
          <a:p>
            <a:r>
              <a:rPr lang="en-AU" dirty="0"/>
              <a:t>This way the trades tested both shorter time horizon and longer time horizons over the Time Series.</a:t>
            </a:r>
          </a:p>
          <a:p>
            <a:endParaRPr lang="en-AU" dirty="0"/>
          </a:p>
          <a:p>
            <a:r>
              <a:rPr lang="en-AU" b="1" dirty="0"/>
              <a:t>Trade on: </a:t>
            </a:r>
            <a:r>
              <a:rPr lang="en-AU" dirty="0"/>
              <a:t>placed on weekends over Time Series at hourly intervals</a:t>
            </a:r>
          </a:p>
          <a:p>
            <a:r>
              <a:rPr lang="en-AU" b="1" dirty="0"/>
              <a:t>Trade off: </a:t>
            </a:r>
            <a:r>
              <a:rPr lang="en-AU" dirty="0"/>
              <a:t>every possible hourly iteration starting at trade time on to the end of the Time Series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BF1616-E6EF-4225-9CEB-42F8A79D6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374669"/>
              </p:ext>
            </p:extLst>
          </p:nvPr>
        </p:nvGraphicFramePr>
        <p:xfrm>
          <a:off x="4875922" y="943457"/>
          <a:ext cx="6312538" cy="4971086"/>
        </p:xfrm>
        <a:graphic>
          <a:graphicData uri="http://schemas.openxmlformats.org/drawingml/2006/table">
            <a:tbl>
              <a:tblPr/>
              <a:tblGrid>
                <a:gridCol w="1365169">
                  <a:extLst>
                    <a:ext uri="{9D8B030D-6E8A-4147-A177-3AD203B41FA5}">
                      <a16:colId xmlns:a16="http://schemas.microsoft.com/office/drawing/2014/main" val="210781980"/>
                    </a:ext>
                  </a:extLst>
                </a:gridCol>
                <a:gridCol w="1343325">
                  <a:extLst>
                    <a:ext uri="{9D8B030D-6E8A-4147-A177-3AD203B41FA5}">
                      <a16:colId xmlns:a16="http://schemas.microsoft.com/office/drawing/2014/main" val="360488904"/>
                    </a:ext>
                  </a:extLst>
                </a:gridCol>
                <a:gridCol w="1332404">
                  <a:extLst>
                    <a:ext uri="{9D8B030D-6E8A-4147-A177-3AD203B41FA5}">
                      <a16:colId xmlns:a16="http://schemas.microsoft.com/office/drawing/2014/main" val="1420233399"/>
                    </a:ext>
                  </a:extLst>
                </a:gridCol>
                <a:gridCol w="1146741">
                  <a:extLst>
                    <a:ext uri="{9D8B030D-6E8A-4147-A177-3AD203B41FA5}">
                      <a16:colId xmlns:a16="http://schemas.microsoft.com/office/drawing/2014/main" val="3797689325"/>
                    </a:ext>
                  </a:extLst>
                </a:gridCol>
                <a:gridCol w="1124899">
                  <a:extLst>
                    <a:ext uri="{9D8B030D-6E8A-4147-A177-3AD203B41FA5}">
                      <a16:colId xmlns:a16="http://schemas.microsoft.com/office/drawing/2014/main" val="2066572254"/>
                    </a:ext>
                  </a:extLst>
                </a:gridCol>
              </a:tblGrid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 TIME ON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 TIME OFF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PRICE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EXIT PRICE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P&amp;L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3058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1:00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29047.01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-40.7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296453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2:00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29518.58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-512.27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220111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3:00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29278.12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-271.81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928672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4:00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29386.34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-380.03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365019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5:00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29278.12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-271.81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704883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6:00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29261.63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-255.32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399088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7:00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29215.01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-208.7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255967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8:00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29206.76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-200.45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441774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9:00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29098.46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-92.15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279969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10:00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29277.06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-270.75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27537"/>
                  </a:ext>
                </a:extLst>
              </a:tr>
              <a:tr h="132216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11:00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29345.75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-339.44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682195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12:00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29391.01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-384.7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501000"/>
                  </a:ext>
                </a:extLst>
              </a:tr>
              <a:tr h="132216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13:00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29352.05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-345.74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238739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14:00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29540.49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-534.18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206076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15:00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29381.84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-375.53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60321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16:00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29304.23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-297.92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466496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17:00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29340.6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-334.29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402004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18:00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29054.58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-48.27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967073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19:00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29092.4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-86.09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226555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20:00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28976.74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29.57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131532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21:00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29305.81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-299.5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771235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22:00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29218.29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-211.98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01197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23:00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29339.61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-333.3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31755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29381.78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-375.47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881973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2/01/2021 1:00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29282.65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-276.34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543585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2/01/2021 2:00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29431.79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-425.48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75710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2/01/2021 3:00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29437.71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-431.4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499990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2/01/2021 4:00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29437.57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-431.26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948251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2/01/2021 5:00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29452.07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-445.76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710426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2/01/2021 6:00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29645.48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-639.17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881863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2/01/2021 7:00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29769.35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-763.04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220449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2/01/2021 8:00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29880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-873.69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993260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2/01/2021 9:00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29928.31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-922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802651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2/01/2021 10:00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29723.17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-716.86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205334"/>
                  </a:ext>
                </a:extLst>
              </a:tr>
              <a:tr h="138431"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1/01/2021 0:00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2/01/2021 11:00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29006.31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29760.43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-754.12</a:t>
                      </a:r>
                    </a:p>
                  </a:txBody>
                  <a:tcPr marL="5051" marR="5051" marT="50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334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06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0DBF8D1-6911-434D-8077-FD36A1AF5C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03729AE-C802-462B-A050-D8D1C4292D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81F44-33AF-47BB-BACB-6EE196DE20F8}"/>
              </a:ext>
            </a:extLst>
          </p:cNvPr>
          <p:cNvSpPr txBox="1"/>
          <p:nvPr/>
        </p:nvSpPr>
        <p:spPr>
          <a:xfrm>
            <a:off x="619626" y="3059667"/>
            <a:ext cx="291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Time Series Visualisation 1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0776853-C1DC-4522-861B-B09E8D398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301" y="767163"/>
            <a:ext cx="7967881" cy="53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4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0DBF8D1-6911-434D-8077-FD36A1AF5C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03729AE-C802-462B-A050-D8D1C4292D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81F44-33AF-47BB-BACB-6EE196DE20F8}"/>
              </a:ext>
            </a:extLst>
          </p:cNvPr>
          <p:cNvSpPr txBox="1"/>
          <p:nvPr/>
        </p:nvSpPr>
        <p:spPr>
          <a:xfrm>
            <a:off x="780352" y="3276600"/>
            <a:ext cx="403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Time Series Visualisation 2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0231B57-A8CF-42E1-BD6B-485C7708E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937" y="1161047"/>
            <a:ext cx="6883429" cy="464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6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0DBF8D1-6911-434D-8077-FD36A1AF5C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15B201-D4DC-4E77-A5E9-1F7D7EC40DED}"/>
              </a:ext>
            </a:extLst>
          </p:cNvPr>
          <p:cNvSpPr txBox="1"/>
          <p:nvPr/>
        </p:nvSpPr>
        <p:spPr>
          <a:xfrm>
            <a:off x="788070" y="1088858"/>
            <a:ext cx="41547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Negative v Positive P&amp;L Results</a:t>
            </a:r>
          </a:p>
          <a:p>
            <a:endParaRPr lang="en-AU" dirty="0"/>
          </a:p>
          <a:p>
            <a:r>
              <a:rPr lang="en-AU" dirty="0"/>
              <a:t>As expected the results overwhelmingly show the disproportionate negative results achieved by entering into short positions on Bitcoin over The Time Series.</a:t>
            </a:r>
          </a:p>
          <a:p>
            <a:endParaRPr lang="en-AU" dirty="0"/>
          </a:p>
          <a:p>
            <a:r>
              <a:rPr lang="en-AU" dirty="0"/>
              <a:t>Of the 778,128 trades taken:</a:t>
            </a:r>
          </a:p>
          <a:p>
            <a:endParaRPr lang="en-AU" dirty="0"/>
          </a:p>
          <a:p>
            <a:r>
              <a:rPr lang="en-AU" dirty="0"/>
              <a:t>642,589 resulted in a negative P&amp;L</a:t>
            </a:r>
          </a:p>
          <a:p>
            <a:r>
              <a:rPr lang="en-AU" dirty="0"/>
              <a:t>135,539 resulted in a positive P&amp;L</a:t>
            </a:r>
          </a:p>
          <a:p>
            <a:endParaRPr lang="en-AU" dirty="0"/>
          </a:p>
          <a:p>
            <a:r>
              <a:rPr lang="en-AU" b="1" dirty="0"/>
              <a:t>Shorting over this time series was NOT profitable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72074109-7519-4AA8-B45A-82B54F906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822" y="1386570"/>
            <a:ext cx="6536868" cy="422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9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0DBF8D1-6911-434D-8077-FD36A1AF5C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15B201-D4DC-4E77-A5E9-1F7D7EC40DED}"/>
              </a:ext>
            </a:extLst>
          </p:cNvPr>
          <p:cNvSpPr txBox="1"/>
          <p:nvPr/>
        </p:nvSpPr>
        <p:spPr>
          <a:xfrm>
            <a:off x="1279361" y="1568440"/>
            <a:ext cx="60398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P&amp;L Descriptive Statistics</a:t>
            </a:r>
          </a:p>
          <a:p>
            <a:endParaRPr lang="en-AU" b="1" dirty="0"/>
          </a:p>
          <a:p>
            <a:r>
              <a:rPr lang="en-AU" dirty="0"/>
              <a:t>The most telling statistic from the descriptive statistics on the P&amp;L column is the mean.</a:t>
            </a:r>
          </a:p>
          <a:p>
            <a:endParaRPr lang="en-AU" dirty="0"/>
          </a:p>
          <a:p>
            <a:r>
              <a:rPr lang="en-AU" dirty="0"/>
              <a:t>The mean demonstrates that on average the shorting strategy yielded an average returns of -$9940.20 on a one for one basis. </a:t>
            </a:r>
            <a:r>
              <a:rPr lang="en-AU" b="1" dirty="0"/>
              <a:t>Absent of risk management.</a:t>
            </a:r>
          </a:p>
          <a:p>
            <a:endParaRPr lang="en-AU" dirty="0"/>
          </a:p>
          <a:p>
            <a:r>
              <a:rPr lang="en-AU" dirty="0"/>
              <a:t>Significant losses of this sort highlight the dangers of shorting in a market in a strong up trend particularly one that is volatile.</a:t>
            </a:r>
          </a:p>
        </p:txBody>
      </p:sp>
      <p:pic>
        <p:nvPicPr>
          <p:cNvPr id="6" name="Picture 5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ED5B10B4-C6D6-4F41-A585-4BCFEA5DB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915" y="1106834"/>
            <a:ext cx="3033851" cy="442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3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0DBF8D1-6911-434D-8077-FD36A1AF5C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A04A8B-C28C-499C-8AA0-4DB5CC0E482F}"/>
              </a:ext>
            </a:extLst>
          </p:cNvPr>
          <p:cNvSpPr txBox="1"/>
          <p:nvPr/>
        </p:nvSpPr>
        <p:spPr>
          <a:xfrm>
            <a:off x="733245" y="1042243"/>
            <a:ext cx="427870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Regression Analysis: Price v Volume</a:t>
            </a:r>
          </a:p>
          <a:p>
            <a:endParaRPr lang="en-AU" b="1" dirty="0"/>
          </a:p>
          <a:p>
            <a:r>
              <a:rPr lang="en-AU" dirty="0"/>
              <a:t>A regression analysis was conducted to test the relationship between volume as the (x) or independent variable and price as the (y) dependent variable.</a:t>
            </a:r>
          </a:p>
          <a:p>
            <a:endParaRPr lang="en-AU" dirty="0"/>
          </a:p>
          <a:p>
            <a:r>
              <a:rPr lang="en-AU" dirty="0"/>
              <a:t>The correlation between the two variables was found to be -0.11% which is a weak negative relationship. (P-value = 2.71E-36, statistically significant).</a:t>
            </a:r>
          </a:p>
          <a:p>
            <a:endParaRPr lang="en-AU" dirty="0"/>
          </a:p>
          <a:p>
            <a:r>
              <a:rPr lang="en-AU" dirty="0"/>
              <a:t>This may mean that fluctuations in </a:t>
            </a:r>
            <a:r>
              <a:rPr lang="en-AU" b="1" dirty="0"/>
              <a:t>TOTAL</a:t>
            </a:r>
            <a:r>
              <a:rPr lang="en-AU" dirty="0"/>
              <a:t> volume on the buy side or sell side have little effect on price.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B8680301-5F2F-414C-A227-65576CC85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716" y="1405469"/>
            <a:ext cx="6090250" cy="615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2159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D1F3A"/>
      </a:dk2>
      <a:lt2>
        <a:srgbClr val="E8E8E2"/>
      </a:lt2>
      <a:accent1>
        <a:srgbClr val="2F34E1"/>
      </a:accent1>
      <a:accent2>
        <a:srgbClr val="1D6CCF"/>
      </a:accent2>
      <a:accent3>
        <a:srgbClr val="2BB4CB"/>
      </a:accent3>
      <a:accent4>
        <a:srgbClr val="1AB88D"/>
      </a:accent4>
      <a:accent5>
        <a:srgbClr val="28BD56"/>
      </a:accent5>
      <a:accent6>
        <a:srgbClr val="2DBE1B"/>
      </a:accent6>
      <a:hlink>
        <a:srgbClr val="319561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</TotalTime>
  <Words>936</Words>
  <Application>Microsoft Office PowerPoint</Application>
  <PresentationFormat>Widescreen</PresentationFormat>
  <Paragraphs>239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Calisto MT</vt:lpstr>
      <vt:lpstr>Univers Condensed</vt:lpstr>
      <vt:lpstr>ChronicleVTI</vt:lpstr>
      <vt:lpstr>High and LOW Frequency Interval TRADING STRATEGY ON   BITCOIN  Shorting: Boom or Bust?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and LOW Frequency Interval TRADING STRATEGY   BITCOIN</dc:title>
  <dc:creator>Mathias Morgan</dc:creator>
  <cp:lastModifiedBy>Mathias Morgan</cp:lastModifiedBy>
  <cp:revision>1</cp:revision>
  <dcterms:created xsi:type="dcterms:W3CDTF">2021-07-31T11:04:18Z</dcterms:created>
  <dcterms:modified xsi:type="dcterms:W3CDTF">2021-08-02T03:16:47Z</dcterms:modified>
</cp:coreProperties>
</file>