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511" r:id="rId3"/>
    <p:sldId id="634" r:id="rId4"/>
    <p:sldId id="650" r:id="rId5"/>
    <p:sldId id="638" r:id="rId6"/>
    <p:sldId id="635" r:id="rId7"/>
    <p:sldId id="636" r:id="rId8"/>
    <p:sldId id="651" r:id="rId9"/>
    <p:sldId id="408" r:id="rId10"/>
  </p:sldIdLst>
  <p:sldSz cx="9144000" cy="5143500" type="screen16x9"/>
  <p:notesSz cx="6858000" cy="9144000"/>
  <p:embeddedFontLst>
    <p:embeddedFont>
      <p:font typeface="Helvetica Neue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FEE270-14AF-8F88-377F-AD4DD25475E3}" v="107" dt="2023-09-12T10:38:43.799"/>
    <p1510:client id="{044E2FD0-E75F-44BC-760A-6EB88DF4FCD5}" v="369" dt="2023-09-08T05:14:59.128"/>
    <p1510:client id="{049E2D3B-80C4-5EA2-BDE6-32D944864390}" v="375" dt="2023-10-08T06:51:00.615"/>
    <p1510:client id="{0D26204C-8D8F-8E30-810B-988CE1527726}" v="128" dt="2023-08-31T13:16:14.173"/>
    <p1510:client id="{0DE8F65A-13F6-F03D-3158-4238ADA846B2}" v="58" dt="2023-08-23T08:29:47.247"/>
    <p1510:client id="{1532EC8C-0BE1-35F2-3E79-910D09522626}" v="809" dt="2023-09-07T19:25:04.615"/>
    <p1510:client id="{213061B9-51DF-9DE2-E82A-27DD0FB03B29}" v="159" dt="2023-09-04T18:23:52.982"/>
    <p1510:client id="{21FA7B23-FF4E-3456-7B23-347533432A5C}" v="626" dt="2023-10-08T10:25:21.244"/>
    <p1510:client id="{281432BC-1667-C794-9133-67D72246E3D1}" v="882" dt="2023-08-18T12:21:39.347"/>
    <p1510:client id="{2885BE56-DF72-AEFE-5F35-FA600E7E56B1}" v="870" dt="2023-08-24T19:30:16.151"/>
    <p1510:client id="{289696C7-94E2-ABE4-F419-88B2F2CBCC75}" v="1528" dt="2023-08-31T19:44:22.175"/>
    <p1510:client id="{2999EAFB-A930-8AA7-3C5D-CCEF18F3A018}" v="8" dt="2023-08-28T04:46:47.566"/>
    <p1510:client id="{2F097C46-7CDE-69E3-2BEE-38F061F21BAD}" v="2433" dt="2023-09-10T17:26:06.765"/>
    <p1510:client id="{2F85FFE7-7F9D-1D5B-C052-68180E13A940}" v="9" dt="2023-08-21T09:43:24.897"/>
    <p1510:client id="{341C8940-9067-E19D-A9D7-AE82980B52EA}" v="895" dt="2023-09-24T18:28:49.761"/>
    <p1510:client id="{345EE9F9-938A-3231-41C6-E1DCE37AA831}" v="2617" dt="2023-09-03T13:39:31.582"/>
    <p1510:client id="{34D64658-61C8-3E6C-8065-84D24907F60E}" v="271" dt="2023-09-10T04:06:16.592"/>
    <p1510:client id="{368C68EA-3A71-A494-A6EC-3D60A622B2FC}" v="570" dt="2023-08-15T06:44:18.723"/>
    <p1510:client id="{3B82C6C6-E9F2-2A0F-E5FA-FDEE66D4AC17}" v="417" dt="2023-10-06T04:15:53.202"/>
    <p1510:client id="{3D209FDA-75A8-A391-4794-04F7BF33D746}" v="1100" dt="2023-10-05T17:59:34.239"/>
    <p1510:client id="{3E9D83C7-B820-C239-966F-75A52D23A61A}" v="144" dt="2023-08-15T08:02:33.121"/>
    <p1510:client id="{47033C9A-1681-E22E-40A8-A1F4711B1239}" v="336" dt="2023-09-04T03:43:53.508"/>
    <p1510:client id="{49640805-E12A-93A4-A959-CC1214537A81}" v="3055" dt="2023-08-18T07:22:01.079"/>
    <p1510:client id="{4CAACE79-6160-A5F2-B040-03DFAF54EB3C}" v="1075" dt="2023-08-31T13:10:53.764"/>
    <p1510:client id="{4F69A3CF-095A-F31A-84DC-91472F5CEDA5}" v="1085" dt="2023-10-08T18:48:52.529"/>
    <p1510:client id="{530F1422-C6D3-6CDA-7C91-61BABC0666E6}" v="198" dt="2023-08-20T02:30:54.588"/>
    <p1510:client id="{5D8E4B8A-C89A-147A-B727-8E827EB950CE}" v="455" dt="2023-08-31T03:13:53.486"/>
    <p1510:client id="{62AC3545-7585-E19F-1F4D-E5C38F70AFD4}" v="2257" dt="2023-09-06T03:18:38.726"/>
    <p1510:client id="{6371461C-2D61-942C-2D1C-E6E35CB25900}" v="7274" dt="2023-08-15T19:23:38.094"/>
    <p1510:client id="{67BFC31F-156D-B28A-A1E6-C4DDE435F8C9}" v="876" dt="2023-08-20T01:17:59.146"/>
    <p1510:client id="{69F53B88-50AB-7AE0-4777-14D0FCDBADE8}" v="212" dt="2023-08-24T02:10:05.052"/>
    <p1510:client id="{6CBEF652-8C2D-292D-D05D-FF1D29D3F010}" v="314" dt="2023-08-15T06:24:57.334"/>
    <p1510:client id="{6D956468-98AC-8891-565F-AD1D63F34B61}" v="4358" dt="2023-09-12T19:56:33.743"/>
    <p1510:client id="{79F70EB7-E2F9-0690-1139-5CB25FA41B79}" v="73" dt="2023-09-06T05:18:00.712"/>
    <p1510:client id="{7ACED124-CA65-2CD5-51EF-A82285B0A290}" v="2139" dt="2023-09-03T18:51:02.668"/>
    <p1510:client id="{7C22060F-F126-A910-0250-BBBB2005F521}" v="1375" dt="2023-08-20T07:16:16.339"/>
    <p1510:client id="{7CA97280-11F0-08AF-7DFC-428F1BD17515}" v="1470" dt="2023-08-23T03:32:24.617"/>
    <p1510:client id="{7EFED551-DD2A-4486-62E0-A96DC4790C0B}" v="125" dt="2023-09-18T03:52:40.692"/>
    <p1510:client id="{80E743B9-1DC6-4E7D-3678-33BE2F614DB5}" v="402" dt="2023-10-08T11:39:45.936"/>
    <p1510:client id="{8AAEC222-0219-7251-451F-10C338EA462B}" v="983" dt="2023-09-09T17:49:07.568"/>
    <p1510:client id="{8B217E04-9228-4B09-DB74-1A436F94363A}" v="547" dt="2023-09-08T04:03:03.485"/>
    <p1510:client id="{8D60A3A5-FACE-8023-8CC6-582807BFEA32}" v="363" dt="2023-09-04T12:54:17.196"/>
    <p1510:client id="{91A105E5-A023-81B7-4F86-F3E7356FAEF9}" v="2664" dt="2023-08-16T11:13:15.758"/>
    <p1510:client id="{9C1A107C-8058-A0EB-362A-6286C762F415}" v="135" dt="2023-08-16T03:27:28.523"/>
    <p1510:client id="{9CC13039-97CD-F66D-69F4-E530388731D9}" v="715" dt="2023-09-06T18:01:48.418"/>
    <p1510:client id="{9D2042F6-513D-E03F-8C82-81018C50103F}" v="581" dt="2023-08-21T12:58:19.928"/>
    <p1510:client id="{9FE5F7AF-538C-3043-D05A-58DBBAA3E2AE}" v="1332" dt="2023-08-24T11:26:22.005"/>
    <p1510:client id="{9FF7922C-D636-491B-97E5-2F37358F0A96}" v="482" dt="2023-09-04T05:09:01.508"/>
    <p1510:client id="{A0FC54D0-A407-6988-06D1-A0136ED3BABB}" v="614" dt="2023-09-10T08:18:47.811"/>
    <p1510:client id="{A19C7EBD-5877-5F6B-4B07-1D0A4B37DA36}" v="1114" dt="2023-08-25T02:37:55.590"/>
    <p1510:client id="{A209FAF4-DA26-477C-4EDF-78BB408FF138}" v="255" dt="2023-09-17T06:26:01.804"/>
    <p1510:client id="{A228D6B3-9C54-38B6-BE36-2E08793DC70F}" v="932" dt="2023-10-09T04:30:15.081"/>
    <p1510:client id="{A28EE5BD-0908-F552-C3DE-4B46AD822C16}" v="606" dt="2023-08-22T10:54:52.809"/>
    <p1510:client id="{A470D4B8-BA75-1D07-4A45-59FDAD8EA160}" v="2035" dt="2023-09-21T18:54:21.604"/>
    <p1510:client id="{AF8B6225-102B-F0D2-2EA5-A6643D6A0990}" v="1341" dt="2023-08-23T07:26:27.274"/>
    <p1510:client id="{B11134B5-1077-62FE-D79C-0C19CF30E738}" v="311" dt="2023-10-08T17:22:40.424"/>
    <p1510:client id="{B1BBDD21-E195-1665-393F-2E11F249AAB6}" v="4875" dt="2023-09-17T19:40:51.629"/>
    <p1510:client id="{B60B98AB-6046-4BAF-CF68-76A88C920B75}" v="2111" dt="2023-08-24T18:00:38.758"/>
    <p1510:client id="{B97B580D-A92A-30EB-28C0-A6DFFDEEAD89}" v="277" dt="2023-09-05T01:43:34.690"/>
    <p1510:client id="{BBF34D0B-91C0-4943-E4DD-6859FFF6361A}" v="703" dt="2023-09-21T07:49:55.334"/>
    <p1510:client id="{BF2CBD28-35A8-6655-EC55-DB3D2D1D096C}" v="20" dt="2023-10-11T02:16:37.041"/>
    <p1510:client id="{C8F60367-29E6-14B7-69A2-BFFB16FAEB4E}" v="307" dt="2023-09-19T07:07:09.614"/>
    <p1510:client id="{CCB0E3FD-79C8-7BA4-F54C-223F2CDF95EC}" v="366" dt="2023-09-13T05:26:34.324"/>
    <p1510:client id="{D826BB96-4BAF-045D-736E-7697A9536A81}" v="3602" dt="2023-08-15T13:20:06.377"/>
    <p1510:client id="{E1FF386B-0AD0-5CFF-6F34-75B4A249A973}" v="2047" dt="2023-08-30T04:45:51.291"/>
    <p1510:client id="{E3E709DD-EC41-F797-028A-3920CFB1228A}" v="97" dt="2023-08-30T08:56:47.104"/>
    <p1510:client id="{E5BE74C0-21E0-D1C6-187D-F107BF78C458}" v="2" dt="2023-08-20T02:31:09.672"/>
    <p1510:client id="{E76E0436-37F5-19BD-960D-5B7FDEBB27D4}" v="232" dt="2023-08-27T16:49:53.810"/>
    <p1510:client id="{E9D953BC-064A-6206-6A2C-6EDF47C390B1}" v="281" dt="2023-08-22T16:07:28.886"/>
    <p1510:client id="{EB02F3C8-95F8-5D53-D5E0-191EB3113CC6}" v="47" dt="2023-08-30T05:34:51.094"/>
    <p1510:client id="{ED7A3AB3-DDA0-D608-12CB-F594E2558FF0}" v="1112" dt="2023-09-28T14:06:48.420"/>
    <p1510:client id="{EE7E3C69-ED43-5248-6559-67C25CF19926}" v="1939" dt="2023-08-29T17:18:52.117"/>
    <p1510:client id="{F1166D99-0758-A9B6-1AE8-7F841F5B78BC}" v="227" dt="2023-09-13T03:14:33.631"/>
    <p1510:client id="{F2B96963-804A-691E-3D4F-5D1E2C80E1CA}" v="2503" dt="2023-08-30T19:12:57.336"/>
    <p1510:client id="{F36D8FCB-0839-3463-024B-96CE699ED651}" v="787" dt="2023-09-07T16:28:14.290"/>
    <p1510:client id="{F5A9AA44-925E-D615-4D62-4C88D28D922C}" v="858" dt="2023-08-15T06:57:13.269"/>
    <p1510:client id="{F5F8D7B2-5E13-4FC7-39AA-B8959960978E}" v="984" dt="2023-09-19T18:23:04.928"/>
    <p1510:client id="{FD5D073E-E332-6A7F-5C0A-231A72A23BE5}" v="282" dt="2023-10-08T14:45:41.332"/>
    <p1510:client id="{FFAC2CCF-B000-DD3D-7700-F6599D1A281B}" v="1677" dt="2023-08-22T09:47:34.245"/>
    <p1510:client id="{FFF1E47D-E61C-CBF8-80AB-AD9FED126D74}" v="1051" dt="2023-09-05T12:41:25.707"/>
  </p1510:revLst>
</p1510:revInfo>
</file>

<file path=ppt/tableStyles.xml><?xml version="1.0" encoding="utf-8"?>
<a:tblStyleLst xmlns:a="http://schemas.openxmlformats.org/drawingml/2006/main" def="{85FBC6DE-4915-43B9-804F-E2A7B63A72D3}">
  <a:tblStyle styleId="{85FBC6DE-4915-43B9-804F-E2A7B63A72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 Vijaya Saradhi" userId="S::saradhi@iitg.ac.in::f47b1d90-82c9-4e3f-8e87-c79ba6cf4ac7" providerId="AD" clId="Web-{BF2CBD28-35A8-6655-EC55-DB3D2D1D096C}"/>
    <pc:docChg chg="addSld modSld sldOrd">
      <pc:chgData name="V Vijaya Saradhi" userId="S::saradhi@iitg.ac.in::f47b1d90-82c9-4e3f-8e87-c79ba6cf4ac7" providerId="AD" clId="Web-{BF2CBD28-35A8-6655-EC55-DB3D2D1D096C}" dt="2023-10-11T02:16:35.494" v="20" actId="20577"/>
      <pc:docMkLst>
        <pc:docMk/>
      </pc:docMkLst>
      <pc:sldChg chg="addSp modSp">
        <pc:chgData name="V Vijaya Saradhi" userId="S::saradhi@iitg.ac.in::f47b1d90-82c9-4e3f-8e87-c79ba6cf4ac7" providerId="AD" clId="Web-{BF2CBD28-35A8-6655-EC55-DB3D2D1D096C}" dt="2023-10-11T02:16:15.166" v="18" actId="14100"/>
        <pc:sldMkLst>
          <pc:docMk/>
          <pc:sldMk cId="762342636" sldId="635"/>
        </pc:sldMkLst>
        <pc:spChg chg="mod">
          <ac:chgData name="V Vijaya Saradhi" userId="S::saradhi@iitg.ac.in::f47b1d90-82c9-4e3f-8e87-c79ba6cf4ac7" providerId="AD" clId="Web-{BF2CBD28-35A8-6655-EC55-DB3D2D1D096C}" dt="2023-10-11T02:14:20.727" v="11" actId="14100"/>
          <ac:spMkLst>
            <pc:docMk/>
            <pc:sldMk cId="762342636" sldId="635"/>
            <ac:spMk id="9" creationId="{B6FD80B1-3B9F-CE7A-6114-6DB513641CC8}"/>
          </ac:spMkLst>
        </pc:spChg>
        <pc:picChg chg="add mod">
          <ac:chgData name="V Vijaya Saradhi" userId="S::saradhi@iitg.ac.in::f47b1d90-82c9-4e3f-8e87-c79ba6cf4ac7" providerId="AD" clId="Web-{BF2CBD28-35A8-6655-EC55-DB3D2D1D096C}" dt="2023-10-11T02:16:15.166" v="18" actId="14100"/>
          <ac:picMkLst>
            <pc:docMk/>
            <pc:sldMk cId="762342636" sldId="635"/>
            <ac:picMk id="2" creationId="{E65D2661-5EF2-5167-C47E-7EBEF0093A07}"/>
          </ac:picMkLst>
        </pc:picChg>
      </pc:sldChg>
      <pc:sldChg chg="ord">
        <pc:chgData name="V Vijaya Saradhi" userId="S::saradhi@iitg.ac.in::f47b1d90-82c9-4e3f-8e87-c79ba6cf4ac7" providerId="AD" clId="Web-{BF2CBD28-35A8-6655-EC55-DB3D2D1D096C}" dt="2023-10-11T02:13:58.461" v="10"/>
        <pc:sldMkLst>
          <pc:docMk/>
          <pc:sldMk cId="1434275866" sldId="638"/>
        </pc:sldMkLst>
      </pc:sldChg>
      <pc:sldChg chg="modSp add replId">
        <pc:chgData name="V Vijaya Saradhi" userId="S::saradhi@iitg.ac.in::f47b1d90-82c9-4e3f-8e87-c79ba6cf4ac7" providerId="AD" clId="Web-{BF2CBD28-35A8-6655-EC55-DB3D2D1D096C}" dt="2023-10-11T02:16:35.494" v="20" actId="20577"/>
        <pc:sldMkLst>
          <pc:docMk/>
          <pc:sldMk cId="3425893340" sldId="651"/>
        </pc:sldMkLst>
        <pc:spChg chg="mod">
          <ac:chgData name="V Vijaya Saradhi" userId="S::saradhi@iitg.ac.in::f47b1d90-82c9-4e3f-8e87-c79ba6cf4ac7" providerId="AD" clId="Web-{BF2CBD28-35A8-6655-EC55-DB3D2D1D096C}" dt="2023-10-11T02:16:35.494" v="20" actId="20577"/>
          <ac:spMkLst>
            <pc:docMk/>
            <pc:sldMk cId="3425893340" sldId="651"/>
            <ac:spMk id="122" creationId="{00000000-0000-0000-0000-000000000000}"/>
          </ac:spMkLst>
        </pc:spChg>
      </pc:sldChg>
    </pc:docChg>
  </pc:docChgLst>
  <pc:docChgLst>
    <pc:chgData name="V Vijaya Saradhi" userId="S::saradhi@iitg.ac.in::f47b1d90-82c9-4e3f-8e87-c79ba6cf4ac7" providerId="AD" clId="Web-{A228D6B3-9C54-38B6-BE36-2E08793DC70F}"/>
    <pc:docChg chg="addSld delSld modSld sldOrd">
      <pc:chgData name="V Vijaya Saradhi" userId="S::saradhi@iitg.ac.in::f47b1d90-82c9-4e3f-8e87-c79ba6cf4ac7" providerId="AD" clId="Web-{A228D6B3-9C54-38B6-BE36-2E08793DC70F}" dt="2023-10-09T04:30:15.081" v="940"/>
      <pc:docMkLst>
        <pc:docMk/>
      </pc:docMkLst>
      <pc:sldChg chg="modSp">
        <pc:chgData name="V Vijaya Saradhi" userId="S::saradhi@iitg.ac.in::f47b1d90-82c9-4e3f-8e87-c79ba6cf4ac7" providerId="AD" clId="Web-{A228D6B3-9C54-38B6-BE36-2E08793DC70F}" dt="2023-10-09T03:58:15.699" v="1" actId="20577"/>
        <pc:sldMkLst>
          <pc:docMk/>
          <pc:sldMk cId="0" sldId="256"/>
        </pc:sldMkLst>
        <pc:spChg chg="mod">
          <ac:chgData name="V Vijaya Saradhi" userId="S::saradhi@iitg.ac.in::f47b1d90-82c9-4e3f-8e87-c79ba6cf4ac7" providerId="AD" clId="Web-{A228D6B3-9C54-38B6-BE36-2E08793DC70F}" dt="2023-10-09T03:58:15.699" v="1" actId="20577"/>
          <ac:spMkLst>
            <pc:docMk/>
            <pc:sldMk cId="0" sldId="256"/>
            <ac:spMk id="101" creationId="{00000000-0000-0000-0000-000000000000}"/>
          </ac:spMkLst>
        </pc:spChg>
      </pc:sldChg>
      <pc:sldChg chg="modSp">
        <pc:chgData name="V Vijaya Saradhi" userId="S::saradhi@iitg.ac.in::f47b1d90-82c9-4e3f-8e87-c79ba6cf4ac7" providerId="AD" clId="Web-{A228D6B3-9C54-38B6-BE36-2E08793DC70F}" dt="2023-10-09T03:58:29.403" v="10" actId="20577"/>
        <pc:sldMkLst>
          <pc:docMk/>
          <pc:sldMk cId="1708667668" sldId="511"/>
        </pc:sldMkLst>
        <pc:spChg chg="mod">
          <ac:chgData name="V Vijaya Saradhi" userId="S::saradhi@iitg.ac.in::f47b1d90-82c9-4e3f-8e87-c79ba6cf4ac7" providerId="AD" clId="Web-{A228D6B3-9C54-38B6-BE36-2E08793DC70F}" dt="2023-10-09T03:58:29.403" v="10" actId="20577"/>
          <ac:spMkLst>
            <pc:docMk/>
            <pc:sldMk cId="1708667668" sldId="511"/>
            <ac:spMk id="106" creationId="{00000000-0000-0000-0000-000000000000}"/>
          </ac:spMkLst>
        </pc:spChg>
      </pc:sldChg>
      <pc:sldChg chg="modSp">
        <pc:chgData name="V Vijaya Saradhi" userId="S::saradhi@iitg.ac.in::f47b1d90-82c9-4e3f-8e87-c79ba6cf4ac7" providerId="AD" clId="Web-{A228D6B3-9C54-38B6-BE36-2E08793DC70F}" dt="2023-10-09T04:08:32.602" v="243" actId="20577"/>
        <pc:sldMkLst>
          <pc:docMk/>
          <pc:sldMk cId="2707454880" sldId="634"/>
        </pc:sldMkLst>
        <pc:spChg chg="mod">
          <ac:chgData name="V Vijaya Saradhi" userId="S::saradhi@iitg.ac.in::f47b1d90-82c9-4e3f-8e87-c79ba6cf4ac7" providerId="AD" clId="Web-{A228D6B3-9C54-38B6-BE36-2E08793DC70F}" dt="2023-10-09T04:08:32.602" v="243" actId="20577"/>
          <ac:spMkLst>
            <pc:docMk/>
            <pc:sldMk cId="2707454880" sldId="634"/>
            <ac:spMk id="9" creationId="{B6FD80B1-3B9F-CE7A-6114-6DB513641CC8}"/>
          </ac:spMkLst>
        </pc:spChg>
      </pc:sldChg>
      <pc:sldChg chg="delSp modSp">
        <pc:chgData name="V Vijaya Saradhi" userId="S::saradhi@iitg.ac.in::f47b1d90-82c9-4e3f-8e87-c79ba6cf4ac7" providerId="AD" clId="Web-{A228D6B3-9C54-38B6-BE36-2E08793DC70F}" dt="2023-10-09T04:21:56.571" v="705" actId="20577"/>
        <pc:sldMkLst>
          <pc:docMk/>
          <pc:sldMk cId="762342636" sldId="635"/>
        </pc:sldMkLst>
        <pc:spChg chg="mod">
          <ac:chgData name="V Vijaya Saradhi" userId="S::saradhi@iitg.ac.in::f47b1d90-82c9-4e3f-8e87-c79ba6cf4ac7" providerId="AD" clId="Web-{A228D6B3-9C54-38B6-BE36-2E08793DC70F}" dt="2023-10-09T04:21:56.571" v="705" actId="20577"/>
          <ac:spMkLst>
            <pc:docMk/>
            <pc:sldMk cId="762342636" sldId="635"/>
            <ac:spMk id="9" creationId="{B6FD80B1-3B9F-CE7A-6114-6DB513641CC8}"/>
          </ac:spMkLst>
        </pc:spChg>
        <pc:picChg chg="del">
          <ac:chgData name="V Vijaya Saradhi" userId="S::saradhi@iitg.ac.in::f47b1d90-82c9-4e3f-8e87-c79ba6cf4ac7" providerId="AD" clId="Web-{A228D6B3-9C54-38B6-BE36-2E08793DC70F}" dt="2023-10-09T04:15:21.407" v="503"/>
          <ac:picMkLst>
            <pc:docMk/>
            <pc:sldMk cId="762342636" sldId="635"/>
            <ac:picMk id="3" creationId="{433F1F16-EBA2-C57B-537B-0F91A51CC24B}"/>
          </ac:picMkLst>
        </pc:picChg>
      </pc:sldChg>
      <pc:sldChg chg="delSp modSp">
        <pc:chgData name="V Vijaya Saradhi" userId="S::saradhi@iitg.ac.in::f47b1d90-82c9-4e3f-8e87-c79ba6cf4ac7" providerId="AD" clId="Web-{A228D6B3-9C54-38B6-BE36-2E08793DC70F}" dt="2023-10-09T04:30:08.987" v="936" actId="20577"/>
        <pc:sldMkLst>
          <pc:docMk/>
          <pc:sldMk cId="3426186250" sldId="636"/>
        </pc:sldMkLst>
        <pc:spChg chg="mod">
          <ac:chgData name="V Vijaya Saradhi" userId="S::saradhi@iitg.ac.in::f47b1d90-82c9-4e3f-8e87-c79ba6cf4ac7" providerId="AD" clId="Web-{A228D6B3-9C54-38B6-BE36-2E08793DC70F}" dt="2023-10-09T04:30:08.987" v="936" actId="20577"/>
          <ac:spMkLst>
            <pc:docMk/>
            <pc:sldMk cId="3426186250" sldId="636"/>
            <ac:spMk id="9" creationId="{B6FD80B1-3B9F-CE7A-6114-6DB513641CC8}"/>
          </ac:spMkLst>
        </pc:spChg>
        <pc:picChg chg="del">
          <ac:chgData name="V Vijaya Saradhi" userId="S::saradhi@iitg.ac.in::f47b1d90-82c9-4e3f-8e87-c79ba6cf4ac7" providerId="AD" clId="Web-{A228D6B3-9C54-38B6-BE36-2E08793DC70F}" dt="2023-10-09T04:25:21.279" v="739"/>
          <ac:picMkLst>
            <pc:docMk/>
            <pc:sldMk cId="3426186250" sldId="636"/>
            <ac:picMk id="2" creationId="{46FB1102-C6DC-9B63-9E88-CF63965A74B0}"/>
          </ac:picMkLst>
        </pc:picChg>
      </pc:sldChg>
      <pc:sldChg chg="modSp ord">
        <pc:chgData name="V Vijaya Saradhi" userId="S::saradhi@iitg.ac.in::f47b1d90-82c9-4e3f-8e87-c79ba6cf4ac7" providerId="AD" clId="Web-{A228D6B3-9C54-38B6-BE36-2E08793DC70F}" dt="2023-10-09T04:21:59.462" v="706"/>
        <pc:sldMkLst>
          <pc:docMk/>
          <pc:sldMk cId="1434275866" sldId="638"/>
        </pc:sldMkLst>
        <pc:picChg chg="mod">
          <ac:chgData name="V Vijaya Saradhi" userId="S::saradhi@iitg.ac.in::f47b1d90-82c9-4e3f-8e87-c79ba6cf4ac7" providerId="AD" clId="Web-{A228D6B3-9C54-38B6-BE36-2E08793DC70F}" dt="2023-10-09T04:12:16.497" v="399" actId="1076"/>
          <ac:picMkLst>
            <pc:docMk/>
            <pc:sldMk cId="1434275866" sldId="638"/>
            <ac:picMk id="2" creationId="{7EB199EB-CB6A-E0D6-9139-47238016BBCB}"/>
          </ac:picMkLst>
        </pc:picChg>
      </pc:sldChg>
      <pc:sldChg chg="del">
        <pc:chgData name="V Vijaya Saradhi" userId="S::saradhi@iitg.ac.in::f47b1d90-82c9-4e3f-8e87-c79ba6cf4ac7" providerId="AD" clId="Web-{A228D6B3-9C54-38B6-BE36-2E08793DC70F}" dt="2023-10-09T04:30:15.081" v="940"/>
        <pc:sldMkLst>
          <pc:docMk/>
          <pc:sldMk cId="3429684450" sldId="646"/>
        </pc:sldMkLst>
      </pc:sldChg>
      <pc:sldChg chg="del">
        <pc:chgData name="V Vijaya Saradhi" userId="S::saradhi@iitg.ac.in::f47b1d90-82c9-4e3f-8e87-c79ba6cf4ac7" providerId="AD" clId="Web-{A228D6B3-9C54-38B6-BE36-2E08793DC70F}" dt="2023-10-09T04:30:15.081" v="939"/>
        <pc:sldMkLst>
          <pc:docMk/>
          <pc:sldMk cId="434499684" sldId="647"/>
        </pc:sldMkLst>
      </pc:sldChg>
      <pc:sldChg chg="del">
        <pc:chgData name="V Vijaya Saradhi" userId="S::saradhi@iitg.ac.in::f47b1d90-82c9-4e3f-8e87-c79ba6cf4ac7" providerId="AD" clId="Web-{A228D6B3-9C54-38B6-BE36-2E08793DC70F}" dt="2023-10-09T04:30:15.066" v="938"/>
        <pc:sldMkLst>
          <pc:docMk/>
          <pc:sldMk cId="3539870276" sldId="648"/>
        </pc:sldMkLst>
      </pc:sldChg>
      <pc:sldChg chg="del">
        <pc:chgData name="V Vijaya Saradhi" userId="S::saradhi@iitg.ac.in::f47b1d90-82c9-4e3f-8e87-c79ba6cf4ac7" providerId="AD" clId="Web-{A228D6B3-9C54-38B6-BE36-2E08793DC70F}" dt="2023-10-09T04:30:15.066" v="937"/>
        <pc:sldMkLst>
          <pc:docMk/>
          <pc:sldMk cId="1734374566" sldId="649"/>
        </pc:sldMkLst>
      </pc:sldChg>
      <pc:sldChg chg="modSp add replId">
        <pc:chgData name="V Vijaya Saradhi" userId="S::saradhi@iitg.ac.in::f47b1d90-82c9-4e3f-8e87-c79ba6cf4ac7" providerId="AD" clId="Web-{A228D6B3-9C54-38B6-BE36-2E08793DC70F}" dt="2023-10-09T04:10:30.698" v="393" actId="20577"/>
        <pc:sldMkLst>
          <pc:docMk/>
          <pc:sldMk cId="3069241594" sldId="650"/>
        </pc:sldMkLst>
        <pc:spChg chg="mod">
          <ac:chgData name="V Vijaya Saradhi" userId="S::saradhi@iitg.ac.in::f47b1d90-82c9-4e3f-8e87-c79ba6cf4ac7" providerId="AD" clId="Web-{A228D6B3-9C54-38B6-BE36-2E08793DC70F}" dt="2023-10-09T04:10:30.698" v="393" actId="20577"/>
          <ac:spMkLst>
            <pc:docMk/>
            <pc:sldMk cId="3069241594" sldId="650"/>
            <ac:spMk id="9" creationId="{B6FD80B1-3B9F-CE7A-6114-6DB513641CC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9d9d1c90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9d9d1c90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9d9d1c90f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9d9d1c90f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840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9d9d1c90f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9d9d1c90f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3429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9d9d1c90f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9d9d1c90f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511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9d9d1c90f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9d9d1c90f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056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9d9d1c90f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9d9d1c90f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314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9d9d1c90f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9d9d1c90f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724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9d9d1c90f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9d9d1c90f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639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9d9d1c90f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9d9d1c90f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7501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875425"/>
            <a:ext cx="8520600" cy="152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401525"/>
            <a:ext cx="8520600" cy="6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466B"/>
              </a:buClr>
              <a:buSzPts val="2400"/>
              <a:buFont typeface="Helvetica Neue"/>
              <a:buNone/>
              <a:defRPr sz="2400" b="1">
                <a:solidFill>
                  <a:srgbClr val="1D466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311700" y="3069625"/>
            <a:ext cx="8520600" cy="13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115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4" name="Google Shape;84;p11"/>
          <p:cNvGrpSpPr/>
          <p:nvPr/>
        </p:nvGrpSpPr>
        <p:grpSpPr>
          <a:xfrm>
            <a:off x="120215" y="4919656"/>
            <a:ext cx="457214" cy="137173"/>
            <a:chOff x="50186" y="6314714"/>
            <a:chExt cx="977580" cy="288300"/>
          </a:xfrm>
        </p:grpSpPr>
        <p:sp>
          <p:nvSpPr>
            <p:cNvPr id="85" name="Google Shape;85;p11"/>
            <p:cNvSpPr/>
            <p:nvPr/>
          </p:nvSpPr>
          <p:spPr>
            <a:xfrm>
              <a:off x="394826" y="6314714"/>
              <a:ext cx="288300" cy="288300"/>
            </a:xfrm>
            <a:prstGeom prst="ellipse">
              <a:avLst/>
            </a:prstGeom>
            <a:solidFill>
              <a:srgbClr val="EB34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739466" y="6314714"/>
              <a:ext cx="288300" cy="288300"/>
            </a:xfrm>
            <a:prstGeom prst="ellipse">
              <a:avLst/>
            </a:prstGeom>
            <a:solidFill>
              <a:srgbClr val="C0AE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50186" y="6314714"/>
              <a:ext cx="288300" cy="288300"/>
            </a:xfrm>
            <a:prstGeom prst="ellipse">
              <a:avLst/>
            </a:prstGeom>
            <a:solidFill>
              <a:srgbClr val="1D466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8" name="Google Shape;8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60201" y="246300"/>
            <a:ext cx="472100" cy="476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1" name="Google Shape;91;p12"/>
          <p:cNvGrpSpPr/>
          <p:nvPr/>
        </p:nvGrpSpPr>
        <p:grpSpPr>
          <a:xfrm>
            <a:off x="120215" y="4919656"/>
            <a:ext cx="457214" cy="137173"/>
            <a:chOff x="50186" y="6314714"/>
            <a:chExt cx="977580" cy="288300"/>
          </a:xfrm>
        </p:grpSpPr>
        <p:sp>
          <p:nvSpPr>
            <p:cNvPr id="92" name="Google Shape;92;p12"/>
            <p:cNvSpPr/>
            <p:nvPr/>
          </p:nvSpPr>
          <p:spPr>
            <a:xfrm>
              <a:off x="394826" y="6314714"/>
              <a:ext cx="288300" cy="288300"/>
            </a:xfrm>
            <a:prstGeom prst="ellipse">
              <a:avLst/>
            </a:prstGeom>
            <a:solidFill>
              <a:srgbClr val="EB34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739466" y="6314714"/>
              <a:ext cx="288300" cy="288300"/>
            </a:xfrm>
            <a:prstGeom prst="ellipse">
              <a:avLst/>
            </a:prstGeom>
            <a:solidFill>
              <a:srgbClr val="C0AE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50186" y="6314714"/>
              <a:ext cx="288300" cy="288300"/>
            </a:xfrm>
            <a:prstGeom prst="ellipse">
              <a:avLst/>
            </a:prstGeom>
            <a:solidFill>
              <a:srgbClr val="1D466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5" name="Google Shape;9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60201" y="246300"/>
            <a:ext cx="472100" cy="476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120215" y="4919656"/>
            <a:ext cx="457214" cy="137173"/>
            <a:chOff x="50186" y="6314714"/>
            <a:chExt cx="977580" cy="288300"/>
          </a:xfrm>
        </p:grpSpPr>
        <p:sp>
          <p:nvSpPr>
            <p:cNvPr id="15" name="Google Shape;15;p3"/>
            <p:cNvSpPr/>
            <p:nvPr/>
          </p:nvSpPr>
          <p:spPr>
            <a:xfrm>
              <a:off x="394826" y="6314714"/>
              <a:ext cx="288300" cy="288300"/>
            </a:xfrm>
            <a:prstGeom prst="ellipse">
              <a:avLst/>
            </a:prstGeom>
            <a:solidFill>
              <a:srgbClr val="EB34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739466" y="6314714"/>
              <a:ext cx="288300" cy="288300"/>
            </a:xfrm>
            <a:prstGeom prst="ellipse">
              <a:avLst/>
            </a:prstGeom>
            <a:solidFill>
              <a:srgbClr val="C0AE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50186" y="6314714"/>
              <a:ext cx="288300" cy="288300"/>
            </a:xfrm>
            <a:prstGeom prst="ellipse">
              <a:avLst/>
            </a:prstGeom>
            <a:solidFill>
              <a:srgbClr val="1D466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60201" y="246300"/>
            <a:ext cx="472100" cy="476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207100"/>
            <a:ext cx="8520600" cy="55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D466B"/>
              </a:buClr>
              <a:buSzPts val="2400"/>
              <a:buNone/>
              <a:defRPr>
                <a:solidFill>
                  <a:srgbClr val="1D466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056538"/>
            <a:ext cx="8520600" cy="3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" name="Google Shape;23;p4"/>
          <p:cNvGrpSpPr/>
          <p:nvPr/>
        </p:nvGrpSpPr>
        <p:grpSpPr>
          <a:xfrm>
            <a:off x="120215" y="4919656"/>
            <a:ext cx="457214" cy="137173"/>
            <a:chOff x="50186" y="6314714"/>
            <a:chExt cx="977580" cy="288300"/>
          </a:xfrm>
        </p:grpSpPr>
        <p:sp>
          <p:nvSpPr>
            <p:cNvPr id="24" name="Google Shape;24;p4"/>
            <p:cNvSpPr/>
            <p:nvPr/>
          </p:nvSpPr>
          <p:spPr>
            <a:xfrm>
              <a:off x="394826" y="6314714"/>
              <a:ext cx="288300" cy="288300"/>
            </a:xfrm>
            <a:prstGeom prst="ellipse">
              <a:avLst/>
            </a:prstGeom>
            <a:solidFill>
              <a:srgbClr val="EB34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739466" y="6314714"/>
              <a:ext cx="288300" cy="288300"/>
            </a:xfrm>
            <a:prstGeom prst="ellipse">
              <a:avLst/>
            </a:prstGeom>
            <a:solidFill>
              <a:srgbClr val="C0AE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50186" y="6314714"/>
              <a:ext cx="288300" cy="288300"/>
            </a:xfrm>
            <a:prstGeom prst="ellipse">
              <a:avLst/>
            </a:prstGeom>
            <a:solidFill>
              <a:srgbClr val="1D466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" name="Google Shape;2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60201" y="246300"/>
            <a:ext cx="472100" cy="476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064225"/>
            <a:ext cx="3999900" cy="35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064225"/>
            <a:ext cx="3999900" cy="35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" name="Google Shape;32;p5"/>
          <p:cNvGrpSpPr/>
          <p:nvPr/>
        </p:nvGrpSpPr>
        <p:grpSpPr>
          <a:xfrm>
            <a:off x="120215" y="4919656"/>
            <a:ext cx="457214" cy="137173"/>
            <a:chOff x="50186" y="6314714"/>
            <a:chExt cx="977580" cy="288300"/>
          </a:xfrm>
        </p:grpSpPr>
        <p:sp>
          <p:nvSpPr>
            <p:cNvPr id="33" name="Google Shape;33;p5"/>
            <p:cNvSpPr/>
            <p:nvPr/>
          </p:nvSpPr>
          <p:spPr>
            <a:xfrm>
              <a:off x="394826" y="6314714"/>
              <a:ext cx="288300" cy="288300"/>
            </a:xfrm>
            <a:prstGeom prst="ellipse">
              <a:avLst/>
            </a:prstGeom>
            <a:solidFill>
              <a:srgbClr val="EB34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739466" y="6314714"/>
              <a:ext cx="288300" cy="288300"/>
            </a:xfrm>
            <a:prstGeom prst="ellipse">
              <a:avLst/>
            </a:prstGeom>
            <a:solidFill>
              <a:srgbClr val="C0AE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50186" y="6314714"/>
              <a:ext cx="288300" cy="288300"/>
            </a:xfrm>
            <a:prstGeom prst="ellipse">
              <a:avLst/>
            </a:prstGeom>
            <a:solidFill>
              <a:srgbClr val="1D466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" name="Google Shape;3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60201" y="246300"/>
            <a:ext cx="472100" cy="476907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311700" y="207100"/>
            <a:ext cx="8520600" cy="55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466B"/>
              </a:buClr>
              <a:buSzPts val="2400"/>
              <a:buNone/>
              <a:defRPr>
                <a:solidFill>
                  <a:srgbClr val="1D466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" name="Google Shape;40;p6"/>
          <p:cNvGrpSpPr/>
          <p:nvPr/>
        </p:nvGrpSpPr>
        <p:grpSpPr>
          <a:xfrm>
            <a:off x="120215" y="4919656"/>
            <a:ext cx="457214" cy="137173"/>
            <a:chOff x="50186" y="6314714"/>
            <a:chExt cx="977580" cy="288300"/>
          </a:xfrm>
        </p:grpSpPr>
        <p:sp>
          <p:nvSpPr>
            <p:cNvPr id="41" name="Google Shape;41;p6"/>
            <p:cNvSpPr/>
            <p:nvPr/>
          </p:nvSpPr>
          <p:spPr>
            <a:xfrm>
              <a:off x="394826" y="6314714"/>
              <a:ext cx="288300" cy="288300"/>
            </a:xfrm>
            <a:prstGeom prst="ellipse">
              <a:avLst/>
            </a:prstGeom>
            <a:solidFill>
              <a:srgbClr val="EB34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739466" y="6314714"/>
              <a:ext cx="288300" cy="288300"/>
            </a:xfrm>
            <a:prstGeom prst="ellipse">
              <a:avLst/>
            </a:prstGeom>
            <a:solidFill>
              <a:srgbClr val="C0AE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50186" y="6314714"/>
              <a:ext cx="288300" cy="288300"/>
            </a:xfrm>
            <a:prstGeom prst="ellipse">
              <a:avLst/>
            </a:prstGeom>
            <a:solidFill>
              <a:srgbClr val="1D466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60201" y="246300"/>
            <a:ext cx="472100" cy="476907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311700" y="207100"/>
            <a:ext cx="8520600" cy="55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466B"/>
              </a:buClr>
              <a:buSzPts val="2400"/>
              <a:buNone/>
              <a:defRPr>
                <a:solidFill>
                  <a:srgbClr val="1D466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311700" y="1208738"/>
            <a:ext cx="4270500" cy="33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120215" y="4919656"/>
            <a:ext cx="457214" cy="137173"/>
            <a:chOff x="50186" y="6314714"/>
            <a:chExt cx="977580" cy="288300"/>
          </a:xfrm>
        </p:grpSpPr>
        <p:sp>
          <p:nvSpPr>
            <p:cNvPr id="50" name="Google Shape;50;p7"/>
            <p:cNvSpPr/>
            <p:nvPr/>
          </p:nvSpPr>
          <p:spPr>
            <a:xfrm>
              <a:off x="394826" y="6314714"/>
              <a:ext cx="288300" cy="288300"/>
            </a:xfrm>
            <a:prstGeom prst="ellipse">
              <a:avLst/>
            </a:prstGeom>
            <a:solidFill>
              <a:srgbClr val="EB34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739466" y="6314714"/>
              <a:ext cx="288300" cy="288300"/>
            </a:xfrm>
            <a:prstGeom prst="ellipse">
              <a:avLst/>
            </a:prstGeom>
            <a:solidFill>
              <a:srgbClr val="C0AE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50186" y="6314714"/>
              <a:ext cx="288300" cy="288300"/>
            </a:xfrm>
            <a:prstGeom prst="ellipse">
              <a:avLst/>
            </a:prstGeom>
            <a:solidFill>
              <a:srgbClr val="1D466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3" name="Google Shape;5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60201" y="246300"/>
            <a:ext cx="472100" cy="47690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311700" y="88000"/>
            <a:ext cx="4270500" cy="79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466B"/>
              </a:buClr>
              <a:buSzPts val="2400"/>
              <a:buNone/>
              <a:defRPr>
                <a:solidFill>
                  <a:srgbClr val="1D466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57" name="Google Shape;57;p8"/>
          <p:cNvGrpSpPr/>
          <p:nvPr/>
        </p:nvGrpSpPr>
        <p:grpSpPr>
          <a:xfrm>
            <a:off x="120215" y="4919656"/>
            <a:ext cx="457214" cy="137173"/>
            <a:chOff x="50186" y="6314714"/>
            <a:chExt cx="977580" cy="288300"/>
          </a:xfrm>
        </p:grpSpPr>
        <p:sp>
          <p:nvSpPr>
            <p:cNvPr id="58" name="Google Shape;58;p8"/>
            <p:cNvSpPr/>
            <p:nvPr/>
          </p:nvSpPr>
          <p:spPr>
            <a:xfrm>
              <a:off x="394826" y="6314714"/>
              <a:ext cx="288300" cy="288300"/>
            </a:xfrm>
            <a:prstGeom prst="ellipse">
              <a:avLst/>
            </a:prstGeom>
            <a:solidFill>
              <a:srgbClr val="EB34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8"/>
            <p:cNvSpPr/>
            <p:nvPr/>
          </p:nvSpPr>
          <p:spPr>
            <a:xfrm>
              <a:off x="739466" y="6314714"/>
              <a:ext cx="288300" cy="288300"/>
            </a:xfrm>
            <a:prstGeom prst="ellipse">
              <a:avLst/>
            </a:prstGeom>
            <a:solidFill>
              <a:srgbClr val="C0AE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50186" y="6314714"/>
              <a:ext cx="288300" cy="288300"/>
            </a:xfrm>
            <a:prstGeom prst="ellipse">
              <a:avLst/>
            </a:prstGeom>
            <a:solidFill>
              <a:srgbClr val="1D466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1" name="Google Shape;6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60201" y="246300"/>
            <a:ext cx="472100" cy="476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1D46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11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sz="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buNone/>
              <a:defRPr sz="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buNone/>
              <a:defRPr sz="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buNone/>
              <a:defRPr sz="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buNone/>
              <a:defRPr sz="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buNone/>
              <a:defRPr sz="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buNone/>
              <a:defRPr sz="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buNone/>
              <a:defRPr sz="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buNone/>
              <a:defRPr sz="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8" name="Google Shape;68;p9"/>
          <p:cNvGrpSpPr/>
          <p:nvPr/>
        </p:nvGrpSpPr>
        <p:grpSpPr>
          <a:xfrm>
            <a:off x="120215" y="4919656"/>
            <a:ext cx="457214" cy="137173"/>
            <a:chOff x="50186" y="6314714"/>
            <a:chExt cx="977580" cy="288300"/>
          </a:xfrm>
        </p:grpSpPr>
        <p:sp>
          <p:nvSpPr>
            <p:cNvPr id="69" name="Google Shape;69;p9"/>
            <p:cNvSpPr/>
            <p:nvPr/>
          </p:nvSpPr>
          <p:spPr>
            <a:xfrm>
              <a:off x="394826" y="6314714"/>
              <a:ext cx="288300" cy="288300"/>
            </a:xfrm>
            <a:prstGeom prst="ellipse">
              <a:avLst/>
            </a:prstGeom>
            <a:solidFill>
              <a:srgbClr val="EB34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739466" y="6314714"/>
              <a:ext cx="288300" cy="288300"/>
            </a:xfrm>
            <a:prstGeom prst="ellipse">
              <a:avLst/>
            </a:prstGeom>
            <a:solidFill>
              <a:srgbClr val="C0AE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50186" y="6314714"/>
              <a:ext cx="288300" cy="288300"/>
            </a:xfrm>
            <a:prstGeom prst="ellipse">
              <a:avLst/>
            </a:prstGeom>
            <a:solidFill>
              <a:srgbClr val="1D466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2" name="Google Shape;7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60200" y="246461"/>
            <a:ext cx="472101" cy="476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/>
            </a:lvl1pPr>
          </a:lstStyle>
          <a:p>
            <a:endParaRPr/>
          </a:p>
        </p:txBody>
      </p:sp>
      <p:grpSp>
        <p:nvGrpSpPr>
          <p:cNvPr id="75" name="Google Shape;75;p10"/>
          <p:cNvGrpSpPr/>
          <p:nvPr/>
        </p:nvGrpSpPr>
        <p:grpSpPr>
          <a:xfrm>
            <a:off x="120215" y="4919656"/>
            <a:ext cx="457214" cy="137173"/>
            <a:chOff x="50186" y="6314714"/>
            <a:chExt cx="977580" cy="288300"/>
          </a:xfrm>
        </p:grpSpPr>
        <p:sp>
          <p:nvSpPr>
            <p:cNvPr id="76" name="Google Shape;76;p10"/>
            <p:cNvSpPr/>
            <p:nvPr/>
          </p:nvSpPr>
          <p:spPr>
            <a:xfrm>
              <a:off x="394826" y="6314714"/>
              <a:ext cx="288300" cy="288300"/>
            </a:xfrm>
            <a:prstGeom prst="ellipse">
              <a:avLst/>
            </a:prstGeom>
            <a:solidFill>
              <a:srgbClr val="EB34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0"/>
            <p:cNvSpPr/>
            <p:nvPr/>
          </p:nvSpPr>
          <p:spPr>
            <a:xfrm>
              <a:off x="739466" y="6314714"/>
              <a:ext cx="288300" cy="288300"/>
            </a:xfrm>
            <a:prstGeom prst="ellipse">
              <a:avLst/>
            </a:prstGeom>
            <a:solidFill>
              <a:srgbClr val="C0AE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50186" y="6314714"/>
              <a:ext cx="288300" cy="288300"/>
            </a:xfrm>
            <a:prstGeom prst="ellipse">
              <a:avLst/>
            </a:prstGeom>
            <a:solidFill>
              <a:srgbClr val="1D466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9" name="Google Shape;7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60201" y="246300"/>
            <a:ext cx="472100" cy="476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D466B"/>
              </a:buClr>
              <a:buSzPts val="2400"/>
              <a:buFont typeface="Helvetica Neue"/>
              <a:buNone/>
              <a:defRPr sz="2400" b="1">
                <a:solidFill>
                  <a:srgbClr val="1D466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Helvetica Neue"/>
              <a:buChar char="●"/>
              <a:defRPr sz="15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Helvetica Neue"/>
              <a:buChar char="○"/>
              <a:defRPr sz="13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Helvetica Neue"/>
              <a:buChar char="■"/>
              <a:defRPr sz="12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Helvetica Neue"/>
              <a:buChar char="●"/>
              <a:defRPr sz="11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Helvetica Neue"/>
              <a:buChar char="○"/>
              <a:defRPr sz="1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Helvetica Neue"/>
              <a:buChar char="■"/>
              <a:defRPr sz="1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Helvetica Neue"/>
              <a:buChar char="●"/>
              <a:defRPr sz="1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Helvetica Neue"/>
              <a:buChar char="○"/>
              <a:defRPr sz="1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Helvetica Neue"/>
              <a:buChar char="■"/>
              <a:defRPr sz="1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ctrTitle"/>
          </p:nvPr>
        </p:nvSpPr>
        <p:spPr>
          <a:xfrm>
            <a:off x="311700" y="875425"/>
            <a:ext cx="8520600" cy="152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Bachelor of Science (Honours) in Data Science and Artificial Intelligence</a:t>
            </a: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311700" y="2401525"/>
            <a:ext cx="8520600" cy="6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DA 102 – Sixth Lab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495011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r>
              <a:rPr lang="en" dirty="0"/>
              <a:t>Pivot Tables &amp; Data Validation</a:t>
            </a:r>
          </a:p>
        </p:txBody>
      </p:sp>
    </p:spTree>
    <p:extLst>
      <p:ext uri="{BB962C8B-B14F-4D97-AF65-F5344CB8AC3E}">
        <p14:creationId xmlns:p14="http://schemas.microsoft.com/office/powerpoint/2010/main" val="170866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311700" y="207100"/>
            <a:ext cx="8520600" cy="55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r>
              <a:rPr lang="en" dirty="0"/>
              <a:t>Problem 1</a:t>
            </a:r>
          </a:p>
        </p:txBody>
      </p:sp>
      <p:sp>
        <p:nvSpPr>
          <p:cNvPr id="9" name="Google Shape;140;p18">
            <a:extLst>
              <a:ext uri="{FF2B5EF4-FFF2-40B4-BE49-F238E27FC236}">
                <a16:creationId xmlns:a16="http://schemas.microsoft.com/office/drawing/2014/main" id="{B6FD80B1-3B9F-CE7A-6114-6DB513641C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7785" y="916359"/>
            <a:ext cx="8488251" cy="40299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>
              <a:lnSpc>
                <a:spcPct val="114999"/>
              </a:lnSpc>
            </a:pPr>
            <a:r>
              <a:rPr lang="en-US" b="1" dirty="0">
                <a:solidFill>
                  <a:srgbClr val="1D466B"/>
                </a:solidFill>
                <a:cs typeface="Arial"/>
              </a:rPr>
              <a:t>Worksheet week06-problem1 contains sales and services data of an </a:t>
            </a:r>
            <a:r>
              <a:rPr lang="en-US" b="1">
                <a:solidFill>
                  <a:srgbClr val="1D466B"/>
                </a:solidFill>
                <a:cs typeface="Arial"/>
              </a:rPr>
              <a:t>organization</a:t>
            </a:r>
            <a:endParaRPr lang="en-US" b="1" dirty="0">
              <a:solidFill>
                <a:srgbClr val="1D466B"/>
              </a:solidFill>
              <a:cs typeface="Arial"/>
            </a:endParaRPr>
          </a:p>
          <a:p>
            <a:pPr>
              <a:lnSpc>
                <a:spcPct val="114999"/>
              </a:lnSpc>
            </a:pPr>
            <a:endParaRPr lang="en-US" b="1" dirty="0">
              <a:solidFill>
                <a:srgbClr val="1D466B"/>
              </a:solidFill>
              <a:cs typeface="Arial"/>
            </a:endParaRPr>
          </a:p>
          <a:p>
            <a:pPr>
              <a:lnSpc>
                <a:spcPct val="114999"/>
              </a:lnSpc>
            </a:pPr>
            <a:r>
              <a:rPr lang="en-US" b="1">
                <a:solidFill>
                  <a:srgbClr val="1D466B"/>
                </a:solidFill>
                <a:cs typeface="Arial"/>
              </a:rPr>
              <a:t>This sheet contains 17 columns, 68615 rows.</a:t>
            </a:r>
            <a:endParaRPr lang="en-US" b="1" dirty="0">
              <a:solidFill>
                <a:srgbClr val="1D466B"/>
              </a:solidFill>
              <a:cs typeface="Arial"/>
            </a:endParaRPr>
          </a:p>
          <a:p>
            <a:pPr>
              <a:lnSpc>
                <a:spcPct val="114999"/>
              </a:lnSpc>
            </a:pPr>
            <a:endParaRPr lang="en-US" b="1" dirty="0">
              <a:solidFill>
                <a:srgbClr val="1D466B"/>
              </a:solidFill>
              <a:cs typeface="Arial"/>
            </a:endParaRPr>
          </a:p>
          <a:p>
            <a:pPr>
              <a:lnSpc>
                <a:spcPct val="114999"/>
              </a:lnSpc>
            </a:pPr>
            <a:r>
              <a:rPr lang="en-US" b="1">
                <a:solidFill>
                  <a:srgbClr val="1D466B"/>
                </a:solidFill>
                <a:cs typeface="Arial"/>
              </a:rPr>
              <a:t>You task is to obtain one pivot table for each of the following queries</a:t>
            </a:r>
            <a:endParaRPr lang="en-US" b="1" dirty="0">
              <a:solidFill>
                <a:srgbClr val="1D466B"/>
              </a:solidFill>
              <a:cs typeface="Arial"/>
            </a:endParaRPr>
          </a:p>
          <a:p>
            <a:pPr>
              <a:lnSpc>
                <a:spcPct val="114999"/>
              </a:lnSpc>
            </a:pPr>
            <a:endParaRPr lang="en-US" b="1" dirty="0">
              <a:solidFill>
                <a:srgbClr val="1D466B"/>
              </a:solidFill>
              <a:cs typeface="Arial"/>
            </a:endParaRPr>
          </a:p>
          <a:p>
            <a:pPr>
              <a:lnSpc>
                <a:spcPct val="114999"/>
              </a:lnSpc>
            </a:pPr>
            <a:r>
              <a:rPr lang="en-US" b="1">
                <a:solidFill>
                  <a:srgbClr val="1D466B"/>
                </a:solidFill>
                <a:cs typeface="Arial"/>
              </a:rPr>
              <a:t>Obtain Total sales amount</a:t>
            </a:r>
            <a:endParaRPr lang="en-US" b="1" dirty="0">
              <a:solidFill>
                <a:srgbClr val="1D466B"/>
              </a:solidFill>
              <a:cs typeface="Arial"/>
            </a:endParaRPr>
          </a:p>
          <a:p>
            <a:pPr>
              <a:lnSpc>
                <a:spcPct val="114999"/>
              </a:lnSpc>
            </a:pPr>
            <a:endParaRPr lang="en-US" b="1" dirty="0">
              <a:solidFill>
                <a:srgbClr val="1D466B"/>
              </a:solidFill>
              <a:cs typeface="Arial"/>
            </a:endParaRPr>
          </a:p>
          <a:p>
            <a:pPr>
              <a:lnSpc>
                <a:spcPct val="114999"/>
              </a:lnSpc>
            </a:pPr>
            <a:r>
              <a:rPr lang="en-US" b="1" dirty="0">
                <a:solidFill>
                  <a:srgbClr val="1D466B"/>
                </a:solidFill>
                <a:cs typeface="Arial"/>
              </a:rPr>
              <a:t>Total sales by market</a:t>
            </a:r>
          </a:p>
          <a:p>
            <a:pPr>
              <a:lnSpc>
                <a:spcPct val="114999"/>
              </a:lnSpc>
            </a:pPr>
            <a:endParaRPr lang="en-US" b="1" dirty="0">
              <a:solidFill>
                <a:srgbClr val="1D466B"/>
              </a:solidFill>
              <a:cs typeface="Arial"/>
            </a:endParaRPr>
          </a:p>
          <a:p>
            <a:pPr>
              <a:lnSpc>
                <a:spcPct val="114999"/>
              </a:lnSpc>
            </a:pPr>
            <a:r>
              <a:rPr lang="en-US" b="1" dirty="0">
                <a:solidFill>
                  <a:srgbClr val="1D466B"/>
                </a:solidFill>
                <a:cs typeface="Arial"/>
              </a:rPr>
              <a:t>Total sales for each branch</a:t>
            </a:r>
          </a:p>
          <a:p>
            <a:pPr>
              <a:lnSpc>
                <a:spcPct val="114999"/>
              </a:lnSpc>
            </a:pPr>
            <a:endParaRPr lang="en-US" b="1" dirty="0">
              <a:solidFill>
                <a:srgbClr val="1D466B"/>
              </a:solidFill>
              <a:cs typeface="Arial"/>
            </a:endParaRPr>
          </a:p>
          <a:p>
            <a:pPr>
              <a:lnSpc>
                <a:spcPct val="114999"/>
              </a:lnSpc>
            </a:pPr>
            <a:r>
              <a:rPr lang="en-US" b="1" dirty="0">
                <a:solidFill>
                  <a:srgbClr val="1D466B"/>
                </a:solidFill>
                <a:cs typeface="Arial"/>
              </a:rPr>
              <a:t>Total sales for each branch and each market</a:t>
            </a:r>
          </a:p>
          <a:p>
            <a:pPr>
              <a:lnSpc>
                <a:spcPct val="114999"/>
              </a:lnSpc>
            </a:pPr>
            <a:endParaRPr lang="en-US" b="1" dirty="0">
              <a:solidFill>
                <a:srgbClr val="1D466B"/>
              </a:solidFill>
              <a:cs typeface="Arial"/>
            </a:endParaRPr>
          </a:p>
          <a:p>
            <a:pPr>
              <a:lnSpc>
                <a:spcPct val="114999"/>
              </a:lnSpc>
            </a:pPr>
            <a:r>
              <a:rPr lang="en-US" b="1" dirty="0">
                <a:solidFill>
                  <a:srgbClr val="1D466B"/>
                </a:solidFill>
                <a:cs typeface="Arial"/>
              </a:rPr>
              <a:t>Total sales by City</a:t>
            </a:r>
          </a:p>
        </p:txBody>
      </p:sp>
    </p:spTree>
    <p:extLst>
      <p:ext uri="{BB962C8B-B14F-4D97-AF65-F5344CB8AC3E}">
        <p14:creationId xmlns:p14="http://schemas.microsoft.com/office/powerpoint/2010/main" val="270745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311700" y="207100"/>
            <a:ext cx="8520600" cy="55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r>
              <a:rPr lang="en" dirty="0"/>
              <a:t>Problem 1</a:t>
            </a:r>
          </a:p>
        </p:txBody>
      </p:sp>
      <p:sp>
        <p:nvSpPr>
          <p:cNvPr id="9" name="Google Shape;140;p18">
            <a:extLst>
              <a:ext uri="{FF2B5EF4-FFF2-40B4-BE49-F238E27FC236}">
                <a16:creationId xmlns:a16="http://schemas.microsoft.com/office/drawing/2014/main" id="{B6FD80B1-3B9F-CE7A-6114-6DB513641C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7785" y="916359"/>
            <a:ext cx="8488251" cy="40299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14999"/>
              </a:lnSpc>
            </a:pPr>
            <a:r>
              <a:rPr lang="en-US" b="1" dirty="0">
                <a:solidFill>
                  <a:srgbClr val="1D466B"/>
                </a:solidFill>
                <a:cs typeface="Arial"/>
              </a:rPr>
              <a:t>Total sales for each branch, each market and for every city</a:t>
            </a:r>
          </a:p>
          <a:p>
            <a:pPr>
              <a:lnSpc>
                <a:spcPct val="114999"/>
              </a:lnSpc>
            </a:pPr>
            <a:endParaRPr lang="en-US" b="1" dirty="0">
              <a:solidFill>
                <a:srgbClr val="1D466B"/>
              </a:solidFill>
              <a:cs typeface="Arial"/>
            </a:endParaRPr>
          </a:p>
          <a:p>
            <a:pPr>
              <a:lnSpc>
                <a:spcPct val="114999"/>
              </a:lnSpc>
            </a:pPr>
            <a:r>
              <a:rPr lang="en-US" b="1" dirty="0">
                <a:solidFill>
                  <a:srgbClr val="1D466B"/>
                </a:solidFill>
                <a:cs typeface="Arial"/>
              </a:rPr>
              <a:t>Total sales for each state</a:t>
            </a:r>
          </a:p>
          <a:p>
            <a:pPr>
              <a:lnSpc>
                <a:spcPct val="114999"/>
              </a:lnSpc>
            </a:pPr>
            <a:endParaRPr lang="en-US" b="1" dirty="0">
              <a:solidFill>
                <a:srgbClr val="1D466B"/>
              </a:solidFill>
              <a:cs typeface="Arial"/>
            </a:endParaRPr>
          </a:p>
          <a:p>
            <a:pPr>
              <a:lnSpc>
                <a:spcPct val="114999"/>
              </a:lnSpc>
            </a:pPr>
            <a:r>
              <a:rPr lang="en-US" b="1">
                <a:solidFill>
                  <a:srgbClr val="1D466B"/>
                </a:solidFill>
                <a:cs typeface="Arial"/>
              </a:rPr>
              <a:t>Total sales for each state and each city</a:t>
            </a:r>
            <a:endParaRPr lang="en-US" b="1" dirty="0">
              <a:solidFill>
                <a:srgbClr val="1D466B"/>
              </a:solidFill>
              <a:cs typeface="Arial"/>
            </a:endParaRPr>
          </a:p>
          <a:p>
            <a:pPr>
              <a:lnSpc>
                <a:spcPct val="114999"/>
              </a:lnSpc>
            </a:pPr>
            <a:endParaRPr lang="en-US" b="1" dirty="0">
              <a:solidFill>
                <a:srgbClr val="1D466B"/>
              </a:solidFill>
              <a:cs typeface="Arial"/>
            </a:endParaRPr>
          </a:p>
          <a:p>
            <a:pPr>
              <a:lnSpc>
                <a:spcPct val="114999"/>
              </a:lnSpc>
            </a:pPr>
            <a:r>
              <a:rPr lang="en-US" b="1" dirty="0">
                <a:solidFill>
                  <a:srgbClr val="1D466B"/>
                </a:solidFill>
                <a:cs typeface="Arial"/>
              </a:rPr>
              <a:t>Average sales for each state</a:t>
            </a:r>
          </a:p>
          <a:p>
            <a:pPr>
              <a:lnSpc>
                <a:spcPct val="114999"/>
              </a:lnSpc>
            </a:pPr>
            <a:endParaRPr lang="en-US" b="1" dirty="0">
              <a:solidFill>
                <a:srgbClr val="1D466B"/>
              </a:solidFill>
              <a:cs typeface="Arial"/>
            </a:endParaRPr>
          </a:p>
          <a:p>
            <a:pPr>
              <a:lnSpc>
                <a:spcPct val="114999"/>
              </a:lnSpc>
            </a:pPr>
            <a:r>
              <a:rPr lang="en-US" b="1" dirty="0">
                <a:solidFill>
                  <a:srgbClr val="1D466B"/>
                </a:solidFill>
                <a:cs typeface="Arial"/>
              </a:rPr>
              <a:t>Variance of sales in each state</a:t>
            </a:r>
          </a:p>
          <a:p>
            <a:pPr>
              <a:lnSpc>
                <a:spcPct val="114999"/>
              </a:lnSpc>
            </a:pPr>
            <a:endParaRPr lang="en-US" b="1" dirty="0">
              <a:solidFill>
                <a:srgbClr val="1D466B"/>
              </a:solidFill>
              <a:cs typeface="Arial"/>
            </a:endParaRPr>
          </a:p>
          <a:p>
            <a:pPr>
              <a:lnSpc>
                <a:spcPct val="114999"/>
              </a:lnSpc>
            </a:pPr>
            <a:r>
              <a:rPr lang="en-US" b="1" dirty="0">
                <a:solidFill>
                  <a:srgbClr val="1D466B"/>
                </a:solidFill>
                <a:cs typeface="Arial"/>
              </a:rPr>
              <a:t>Total sales by product number across Branch</a:t>
            </a:r>
          </a:p>
          <a:p>
            <a:pPr>
              <a:lnSpc>
                <a:spcPct val="114999"/>
              </a:lnSpc>
            </a:pPr>
            <a:endParaRPr lang="en-US" b="1" dirty="0">
              <a:solidFill>
                <a:srgbClr val="1D466B"/>
              </a:solidFill>
              <a:cs typeface="Arial"/>
            </a:endParaRPr>
          </a:p>
          <a:p>
            <a:pPr>
              <a:lnSpc>
                <a:spcPct val="114999"/>
              </a:lnSpc>
            </a:pPr>
            <a:r>
              <a:rPr lang="en-US" b="1">
                <a:solidFill>
                  <a:srgbClr val="1D466B"/>
                </a:solidFill>
                <a:cs typeface="Arial"/>
              </a:rPr>
              <a:t>Totals sales by product number filtered by branch</a:t>
            </a:r>
          </a:p>
          <a:p>
            <a:pPr>
              <a:lnSpc>
                <a:spcPct val="114999"/>
              </a:lnSpc>
            </a:pPr>
            <a:endParaRPr lang="en-US" b="1" dirty="0">
              <a:solidFill>
                <a:srgbClr val="1D466B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924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311700" y="207100"/>
            <a:ext cx="8520600" cy="55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r>
              <a:rPr lang="en" dirty="0"/>
              <a:t>Problem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B199EB-CB6A-E0D6-9139-47238016B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49" y="772920"/>
            <a:ext cx="6700567" cy="396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7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311700" y="207100"/>
            <a:ext cx="8520600" cy="55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r>
              <a:rPr lang="en" dirty="0"/>
              <a:t>Problem 2</a:t>
            </a:r>
          </a:p>
        </p:txBody>
      </p:sp>
      <p:sp>
        <p:nvSpPr>
          <p:cNvPr id="9" name="Google Shape;140;p18">
            <a:extLst>
              <a:ext uri="{FF2B5EF4-FFF2-40B4-BE49-F238E27FC236}">
                <a16:creationId xmlns:a16="http://schemas.microsoft.com/office/drawing/2014/main" id="{B6FD80B1-3B9F-CE7A-6114-6DB513641C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7785" y="916359"/>
            <a:ext cx="4315223" cy="3738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>
              <a:lnSpc>
                <a:spcPct val="114999"/>
              </a:lnSpc>
            </a:pPr>
            <a:r>
              <a:rPr lang="en-US" b="1" dirty="0">
                <a:solidFill>
                  <a:srgbClr val="1D466B"/>
                </a:solidFill>
                <a:cs typeface="Arial"/>
              </a:rPr>
              <a:t>Worksheet week06-problem2 contains marks data of each student</a:t>
            </a:r>
          </a:p>
          <a:p>
            <a:pPr>
              <a:lnSpc>
                <a:spcPct val="114999"/>
              </a:lnSpc>
            </a:pPr>
            <a:endParaRPr lang="en-US" b="1" dirty="0">
              <a:solidFill>
                <a:srgbClr val="1D466B"/>
              </a:solidFill>
              <a:cs typeface="Arial"/>
            </a:endParaRPr>
          </a:p>
          <a:p>
            <a:pPr>
              <a:lnSpc>
                <a:spcPct val="114999"/>
              </a:lnSpc>
            </a:pPr>
            <a:r>
              <a:rPr lang="en-US" sz="1400" b="1" dirty="0">
                <a:solidFill>
                  <a:srgbClr val="1D466B"/>
                </a:solidFill>
                <a:latin typeface="Arial"/>
                <a:cs typeface="Arial"/>
              </a:rPr>
              <a:t>Obtain the data validation rules for each of the below.</a:t>
            </a:r>
            <a:endParaRPr lang="en-US" sz="1400" dirty="0">
              <a:solidFill>
                <a:srgbClr val="1D466B"/>
              </a:solidFill>
              <a:latin typeface="Arial"/>
              <a:cs typeface="Arial"/>
            </a:endParaRPr>
          </a:p>
          <a:p>
            <a:pPr>
              <a:lnSpc>
                <a:spcPct val="114999"/>
              </a:lnSpc>
            </a:pPr>
            <a:endParaRPr lang="en-US" b="1" dirty="0">
              <a:solidFill>
                <a:srgbClr val="1D466B"/>
              </a:solidFill>
              <a:cs typeface="Arial"/>
            </a:endParaRPr>
          </a:p>
          <a:p>
            <a:pPr>
              <a:lnSpc>
                <a:spcPct val="114999"/>
              </a:lnSpc>
            </a:pPr>
            <a:r>
              <a:rPr lang="en-US" b="1" dirty="0">
                <a:solidFill>
                  <a:srgbClr val="1D466B"/>
                </a:solidFill>
                <a:cs typeface="Arial"/>
              </a:rPr>
              <a:t>Exam 1 marks should be between 0 and 25 </a:t>
            </a:r>
          </a:p>
          <a:p>
            <a:pPr>
              <a:lnSpc>
                <a:spcPct val="114999"/>
              </a:lnSpc>
            </a:pPr>
            <a:endParaRPr lang="en-US" b="1" dirty="0">
              <a:solidFill>
                <a:srgbClr val="1D466B"/>
              </a:solidFill>
              <a:cs typeface="Arial"/>
            </a:endParaRPr>
          </a:p>
          <a:p>
            <a:pPr>
              <a:lnSpc>
                <a:spcPct val="114999"/>
              </a:lnSpc>
            </a:pPr>
            <a:r>
              <a:rPr lang="en-US" b="1" dirty="0">
                <a:solidFill>
                  <a:srgbClr val="1D466B"/>
                </a:solidFill>
                <a:cs typeface="Arial"/>
              </a:rPr>
              <a:t>Exam 2 marks should be between 0 and 50</a:t>
            </a:r>
          </a:p>
          <a:p>
            <a:pPr>
              <a:lnSpc>
                <a:spcPct val="114999"/>
              </a:lnSpc>
            </a:pPr>
            <a:endParaRPr lang="en-US" b="1" dirty="0">
              <a:solidFill>
                <a:srgbClr val="1D466B"/>
              </a:solidFill>
              <a:cs typeface="Arial"/>
            </a:endParaRPr>
          </a:p>
          <a:p>
            <a:pPr>
              <a:lnSpc>
                <a:spcPct val="114999"/>
              </a:lnSpc>
            </a:pPr>
            <a:r>
              <a:rPr lang="en-US" b="1" dirty="0">
                <a:solidFill>
                  <a:srgbClr val="1D466B"/>
                </a:solidFill>
                <a:cs typeface="Arial"/>
              </a:rPr>
              <a:t>Exam 3 marks should be between 0 and 25</a:t>
            </a:r>
          </a:p>
          <a:p>
            <a:pPr>
              <a:lnSpc>
                <a:spcPct val="114999"/>
              </a:lnSpc>
            </a:pPr>
            <a:endParaRPr lang="en-US" b="1" dirty="0">
              <a:solidFill>
                <a:srgbClr val="1D466B"/>
              </a:solidFill>
              <a:cs typeface="Arial"/>
            </a:endParaRPr>
          </a:p>
          <a:p>
            <a:pPr>
              <a:lnSpc>
                <a:spcPct val="114999"/>
              </a:lnSpc>
            </a:pPr>
            <a:r>
              <a:rPr lang="en-US" b="1" dirty="0">
                <a:solidFill>
                  <a:srgbClr val="1D466B"/>
                </a:solidFill>
                <a:cs typeface="Arial"/>
              </a:rPr>
              <a:t>Roll numbers should be from 1234 to 1299</a:t>
            </a:r>
          </a:p>
          <a:p>
            <a:pPr>
              <a:lnSpc>
                <a:spcPct val="114999"/>
              </a:lnSpc>
            </a:pPr>
            <a:endParaRPr lang="en-US" b="1" dirty="0">
              <a:solidFill>
                <a:srgbClr val="1D466B"/>
              </a:solidFill>
              <a:cs typeface="Arial"/>
            </a:endParaRPr>
          </a:p>
          <a:p>
            <a:pPr>
              <a:lnSpc>
                <a:spcPct val="114999"/>
              </a:lnSpc>
            </a:pPr>
            <a:r>
              <a:rPr lang="en-US" b="1" dirty="0">
                <a:solidFill>
                  <a:srgbClr val="1D466B"/>
                </a:solidFill>
                <a:cs typeface="Arial"/>
              </a:rPr>
              <a:t>Total marks should be between 0 and 100</a:t>
            </a:r>
          </a:p>
          <a:p>
            <a:pPr>
              <a:lnSpc>
                <a:spcPct val="114999"/>
              </a:lnSpc>
            </a:pPr>
            <a:endParaRPr lang="en-US" b="1" dirty="0">
              <a:solidFill>
                <a:srgbClr val="1D466B"/>
              </a:solidFill>
              <a:cs typeface="Arial"/>
            </a:endParaRPr>
          </a:p>
          <a:p>
            <a:pPr>
              <a:lnSpc>
                <a:spcPct val="114999"/>
              </a:lnSpc>
            </a:pPr>
            <a:r>
              <a:rPr lang="en-US" b="1" dirty="0">
                <a:solidFill>
                  <a:srgbClr val="1D466B"/>
                </a:solidFill>
                <a:cs typeface="Arial"/>
              </a:rPr>
              <a:t>Grade should be among one of the letter grades</a:t>
            </a:r>
          </a:p>
          <a:p>
            <a:pPr>
              <a:lnSpc>
                <a:spcPct val="114999"/>
              </a:lnSpc>
            </a:pPr>
            <a:endParaRPr lang="en-US" b="1" dirty="0">
              <a:solidFill>
                <a:srgbClr val="1D466B"/>
              </a:solidFill>
              <a:cs typeface="Arial"/>
            </a:endParaRPr>
          </a:p>
          <a:p>
            <a:pPr>
              <a:lnSpc>
                <a:spcPct val="114999"/>
              </a:lnSpc>
            </a:pPr>
            <a:endParaRPr lang="en-US" b="1" dirty="0">
              <a:solidFill>
                <a:srgbClr val="1D466B"/>
              </a:solidFill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5D2661-5EF2-5167-C47E-7EBEF0093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485" y="810425"/>
            <a:ext cx="4500832" cy="34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4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311700" y="207100"/>
            <a:ext cx="8520600" cy="55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r>
              <a:rPr lang="en" dirty="0"/>
              <a:t>Problem 3</a:t>
            </a:r>
          </a:p>
        </p:txBody>
      </p:sp>
      <p:sp>
        <p:nvSpPr>
          <p:cNvPr id="9" name="Google Shape;140;p18">
            <a:extLst>
              <a:ext uri="{FF2B5EF4-FFF2-40B4-BE49-F238E27FC236}">
                <a16:creationId xmlns:a16="http://schemas.microsoft.com/office/drawing/2014/main" id="{B6FD80B1-3B9F-CE7A-6114-6DB513641C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7785" y="916359"/>
            <a:ext cx="8488251" cy="3684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14999"/>
              </a:lnSpc>
            </a:pPr>
            <a:r>
              <a:rPr lang="en-US" b="1" dirty="0">
                <a:solidFill>
                  <a:srgbClr val="1D466B"/>
                </a:solidFill>
                <a:cs typeface="Arial"/>
              </a:rPr>
              <a:t>Worksheet week06-problem3 has sales and services data of a certain company</a:t>
            </a:r>
          </a:p>
          <a:p>
            <a:pPr>
              <a:lnSpc>
                <a:spcPct val="114999"/>
              </a:lnSpc>
            </a:pPr>
            <a:endParaRPr lang="en-US" b="1" dirty="0">
              <a:solidFill>
                <a:srgbClr val="1D466B"/>
              </a:solidFill>
              <a:cs typeface="Arial"/>
            </a:endParaRPr>
          </a:p>
          <a:p>
            <a:pPr>
              <a:lnSpc>
                <a:spcPct val="114999"/>
              </a:lnSpc>
            </a:pPr>
            <a:r>
              <a:rPr lang="en-US" b="1">
                <a:solidFill>
                  <a:srgbClr val="1D466B"/>
                </a:solidFill>
                <a:cs typeface="Arial"/>
              </a:rPr>
              <a:t>Place the following data validation rules:</a:t>
            </a:r>
            <a:endParaRPr lang="en-US" b="1" dirty="0">
              <a:solidFill>
                <a:srgbClr val="1D466B"/>
              </a:solidFill>
              <a:cs typeface="Arial"/>
            </a:endParaRPr>
          </a:p>
          <a:p>
            <a:pPr>
              <a:lnSpc>
                <a:spcPct val="114999"/>
              </a:lnSpc>
            </a:pPr>
            <a:endParaRPr lang="en-US" b="1" dirty="0">
              <a:solidFill>
                <a:srgbClr val="1D466B"/>
              </a:solidFill>
              <a:cs typeface="Arial"/>
            </a:endParaRPr>
          </a:p>
          <a:p>
            <a:pPr>
              <a:lnSpc>
                <a:spcPct val="114999"/>
              </a:lnSpc>
            </a:pPr>
            <a:r>
              <a:rPr lang="en-US" b="1" dirty="0">
                <a:solidFill>
                  <a:srgbClr val="1D466B"/>
                </a:solidFill>
                <a:cs typeface="Arial"/>
              </a:rPr>
              <a:t>Region should be one of {West, North, South, Midwest}</a:t>
            </a:r>
          </a:p>
          <a:p>
            <a:pPr>
              <a:lnSpc>
                <a:spcPct val="114999"/>
              </a:lnSpc>
            </a:pPr>
            <a:endParaRPr lang="en-US" b="1" dirty="0">
              <a:solidFill>
                <a:srgbClr val="1D466B"/>
              </a:solidFill>
              <a:cs typeface="Arial"/>
            </a:endParaRPr>
          </a:p>
          <a:p>
            <a:pPr>
              <a:lnSpc>
                <a:spcPct val="114999"/>
              </a:lnSpc>
            </a:pPr>
            <a:r>
              <a:rPr lang="en-US" b="1" dirty="0">
                <a:solidFill>
                  <a:srgbClr val="1D466B"/>
                </a:solidFill>
                <a:cs typeface="Arial"/>
              </a:rPr>
              <a:t>Market should be from {CALIFORNIA, CANADA, FLORIDA, BUFFALO, DENVER, KANSAS CITY, NEWORLEANS, MICHIGAN, PHOENIX, CHARLOTTE, DALLAS, NEW YORK, TULSA, SEATTLE}</a:t>
            </a:r>
          </a:p>
          <a:p>
            <a:pPr>
              <a:lnSpc>
                <a:spcPct val="114999"/>
              </a:lnSpc>
            </a:pPr>
            <a:endParaRPr lang="en-US" dirty="0">
              <a:solidFill>
                <a:srgbClr val="1D466B"/>
              </a:solidFill>
              <a:cs typeface="Arial"/>
            </a:endParaRPr>
          </a:p>
          <a:p>
            <a:pPr>
              <a:lnSpc>
                <a:spcPct val="114999"/>
              </a:lnSpc>
            </a:pPr>
            <a:r>
              <a:rPr lang="en-US" b="1">
                <a:solidFill>
                  <a:srgbClr val="1D466B"/>
                </a:solidFill>
                <a:cs typeface="Arial"/>
              </a:rPr>
              <a:t>State should be from one of the unique states in column G.</a:t>
            </a:r>
            <a:endParaRPr lang="en-US" b="1" dirty="0">
              <a:solidFill>
                <a:srgbClr val="1D466B"/>
              </a:solidFill>
              <a:cs typeface="Arial"/>
            </a:endParaRPr>
          </a:p>
          <a:p>
            <a:pPr>
              <a:lnSpc>
                <a:spcPct val="114999"/>
              </a:lnSpc>
            </a:pPr>
            <a:endParaRPr lang="en-US" b="1" dirty="0">
              <a:solidFill>
                <a:srgbClr val="1D466B"/>
              </a:solidFill>
              <a:cs typeface="Arial"/>
            </a:endParaRPr>
          </a:p>
          <a:p>
            <a:pPr>
              <a:lnSpc>
                <a:spcPct val="114999"/>
              </a:lnSpc>
            </a:pPr>
            <a:r>
              <a:rPr lang="en-US" b="1" dirty="0">
                <a:solidFill>
                  <a:srgbClr val="1D466B"/>
                </a:solidFill>
                <a:cs typeface="Arial"/>
              </a:rPr>
              <a:t>Sales representative should be one of the unique in column Q.</a:t>
            </a:r>
          </a:p>
          <a:p>
            <a:pPr>
              <a:lnSpc>
                <a:spcPct val="114999"/>
              </a:lnSpc>
            </a:pPr>
            <a:endParaRPr lang="en-US" b="1" dirty="0">
              <a:solidFill>
                <a:srgbClr val="1D466B"/>
              </a:solidFill>
              <a:cs typeface="Arial"/>
            </a:endParaRPr>
          </a:p>
          <a:p>
            <a:pPr>
              <a:lnSpc>
                <a:spcPct val="114999"/>
              </a:lnSpc>
            </a:pPr>
            <a:endParaRPr lang="en-US" b="1" dirty="0">
              <a:solidFill>
                <a:srgbClr val="1D466B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618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311700" y="207100"/>
            <a:ext cx="8520600" cy="55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r>
              <a:rPr lang="en" dirty="0"/>
              <a:t>Problem 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B199EB-CB6A-E0D6-9139-47238016B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49" y="772920"/>
            <a:ext cx="6700567" cy="396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93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r>
              <a:rPr lang="en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7332013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9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Simple Light</vt:lpstr>
      <vt:lpstr>Bachelor of Science (Honours) in Data Science and Artificial Intelligence</vt:lpstr>
      <vt:lpstr>Pivot Tables &amp; Data Validation</vt:lpstr>
      <vt:lpstr>Problem 1</vt:lpstr>
      <vt:lpstr>Problem 1</vt:lpstr>
      <vt:lpstr>Problem 1</vt:lpstr>
      <vt:lpstr>Problem 2</vt:lpstr>
      <vt:lpstr>Problem 3</vt:lpstr>
      <vt:lpstr>Problem 3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 of Science (Honours) in Data Science and Artificial Intelligence</dc:title>
  <cp:revision>7226</cp:revision>
  <dcterms:modified xsi:type="dcterms:W3CDTF">2023-10-11T02:16:43Z</dcterms:modified>
</cp:coreProperties>
</file>