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79" r:id="rId8"/>
    <p:sldId id="283" r:id="rId9"/>
    <p:sldId id="280" r:id="rId10"/>
    <p:sldId id="281" r:id="rId11"/>
    <p:sldId id="282" r:id="rId12"/>
    <p:sldId id="260" r:id="rId13"/>
    <p:sldId id="261" r:id="rId14"/>
    <p:sldId id="262" r:id="rId15"/>
    <p:sldId id="263" r:id="rId16"/>
    <p:sldId id="264" r:id="rId17"/>
    <p:sldId id="26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8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0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3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6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0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E09B-7DA7-4C76-9516-D68BF070CED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1343-1653-4026-A3D1-1652E42C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3.png"/><Relationship Id="rId7" Type="http://schemas.openxmlformats.org/officeDocument/2006/relationships/oleObject" Target="file:///C:\Users\Admin\Downloads\sales_predictions%20(1).cs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Admin\Downloads\sales_predictor.html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81" y="4775056"/>
            <a:ext cx="11129819" cy="1210107"/>
          </a:xfrm>
        </p:spPr>
        <p:txBody>
          <a:bodyPr>
            <a:noAutofit/>
          </a:bodyPr>
          <a:lstStyle/>
          <a:p>
            <a:pPr algn="l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Sales Prediction Solution for Retail Stores</a:t>
            </a:r>
          </a:p>
          <a:p>
            <a:pPr algn="l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Debasis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</a:p>
          <a:p>
            <a:pPr algn="l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Batch-VI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iro.medium.com/v2/resize:fit:800/1*oCyDoIYIGYQa2IpVh3nNf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145"/>
            <a:ext cx="5975927" cy="407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v2/resize:fit:875/0*qG6syAzl90gwEFz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927" y="240144"/>
            <a:ext cx="6070023" cy="407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1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8" y="384608"/>
            <a:ext cx="5686425" cy="4333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8147" y="489527"/>
            <a:ext cx="64285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urchasing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atterns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Christmas, Easter).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37" y="948389"/>
            <a:ext cx="5982747" cy="32818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6545" y="4718483"/>
            <a:ext cx="7490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 Opening has got a significant impact on 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time , holiday or Christmas Time sales are at all time high for the Years 2013 and 2014, compared to other months of the Year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308" y="92366"/>
            <a:ext cx="62714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Monthly Sales During Holiday and Non Holiday Months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8" y="542492"/>
            <a:ext cx="7620000" cy="488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5" y="5428817"/>
            <a:ext cx="5041900" cy="790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438" y="988290"/>
            <a:ext cx="4630058" cy="2946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360" y="3981161"/>
            <a:ext cx="3008457" cy="1447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1382" y="5428817"/>
            <a:ext cx="4830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Weekend(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&gt;5) and Weekday(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&lt;5) have been created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72% of the data is from Week Day and 28% is from Week End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273" y="277091"/>
            <a:ext cx="1112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Sales Prediction Objective: Build a robust predictive pipeline using machine learning and deep learning methods.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Sub-Tasks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 Preprocessing: o Convert categorical to numeric data. o Handle missing values and scale data. o Generate additional features, e.g., weekdays, weekends, days to/from holidays.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Machine Learning Models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Pipelines: o Begin with tree-based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Random Forest). o Utilize modular pipelines for efficient workflows. o Choose and justify an appropriate loss function.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10" y="212436"/>
            <a:ext cx="254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5568" y="212436"/>
            <a:ext cx="199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SARIMA MODEL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536" y="914401"/>
            <a:ext cx="5747119" cy="2995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9091" y="4027055"/>
            <a:ext cx="734290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SARIMA model ,has been used to train the data set on a quarterly basis.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time series data for  Forecasting. </a:t>
            </a:r>
            <a:r>
              <a:rPr lang="en-US" dirty="0" smtClean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with seasonal patterns.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has been used as it captures both short term and long term dependencies in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ARIMA model, the RMSE was found to be 2656.92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0" y="764733"/>
            <a:ext cx="2828925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30910" y="1445201"/>
            <a:ext cx="34002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importance of the parameters on sales , following features have been identified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['Customers', 'Open', 'Promo',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SchoolHoliday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PromoInterval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'Assortment','StoreType','CompetitionDistance','Promo2SinceWeek']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used and the model has been trained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score or R2 score value for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found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 was found to be .95 and RMSE was 798.86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7055" y="203200"/>
            <a:ext cx="75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Deployment and the Forecast with Deployment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50" y="1504373"/>
            <a:ext cx="7820025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45" y="2664814"/>
            <a:ext cx="6631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features are having maximum influence on Sales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Mean square error of the Model was 746.85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was Found to be 0.96</a:t>
            </a:r>
          </a:p>
          <a:p>
            <a:pPr marL="342900" indent="-342900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809" y="1428173"/>
            <a:ext cx="22098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50" y="1938193"/>
            <a:ext cx="2305050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764" y="2940628"/>
            <a:ext cx="4962525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02764" y="3680476"/>
            <a:ext cx="49625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first 10IDS of Test Data , Sales have been predicted using Random Forest Model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618" y="5033818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for next 42 Days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83280"/>
              </p:ext>
            </p:extLst>
          </p:nvPr>
        </p:nvGraphicFramePr>
        <p:xfrm>
          <a:off x="4165600" y="503381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Macro-Enabled Worksheet" showAsIcon="1" r:id="rId7" imgW="914400" imgH="792360" progId="Excel.SheetMacroEnabled.12">
                  <p:link updateAutomatic="1"/>
                </p:oleObj>
              </mc:Choice>
              <mc:Fallback>
                <p:oleObj name="Macro-Enabled Worksheet" showAsIcon="1" r:id="rId7" imgW="914400" imgH="79236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5600" y="503381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5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909" y="658290"/>
            <a:ext cx="693651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Deep Learning Model: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LSTM regression model for time series data.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include: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 checks.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using sliding windows.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data (-1, 1 range). 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2-layer LSTM architecture.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781" y="3537527"/>
            <a:ext cx="111575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Time series Based Data RNN based  2 layer Long Short Memory Model architecture  has been used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Augmented Dickey-Fuller Test, the stationarity of the data set has been checked and has been made Stationary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Input Layer, data has been reshaped and  50 neurons  have been passed with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has been compiled using Adam optimized and Mean Square Error loss function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has been trained with a batch size of 32 and epochs of 50 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has been found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3928" y="147782"/>
            <a:ext cx="496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Building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12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9672" y="314036"/>
            <a:ext cx="52554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Logger File and Modular Pipe Line Building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" y="1191491"/>
            <a:ext cx="94580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Logger File has been used to streamline the process flow from data loading to model building, it has been saved in app.log file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pipe line has been developed to sequentially build the project flow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log and pipeline operation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577089"/>
            <a:ext cx="4867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6" y="783359"/>
            <a:ext cx="2838450" cy="3615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34" y="5058929"/>
            <a:ext cx="9582150" cy="1543050"/>
          </a:xfrm>
          <a:prstGeom prst="rect">
            <a:avLst/>
          </a:prstGeom>
        </p:spPr>
      </p:pic>
      <p:sp>
        <p:nvSpPr>
          <p:cNvPr id="9" name="AutoShape 2" descr="https://mail.google.com/mail/u/0?ui=2&amp;ik=b5bf44f851&amp;attid=0.1&amp;permmsgid=msg-f:1820070211401934025&amp;th=19423036d0e1e4c9&amp;view=fimg&amp;fur=ip&amp;permmsgid=msg-f:1820070211401934025&amp;sz=s0-l75-ft&amp;attbid=ANGjdJ8a8iD4DrmfWB7idWAxXRoX2biR8otdR1ZdE2zns7ElpOSuDOCUGfbk7ovuhI62d2fiT7QQjZbb0dkOwUbL74SNpsVNdm4NZJE6rJe97HKcQkX7fHoB5kkdMms&amp;disp=emb&amp;realattid=ii_194230326a7192464ee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36" y="820319"/>
            <a:ext cx="7389092" cy="35786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5186" y="51747"/>
            <a:ext cx="11751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Prediction Service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Objective: Build and deploy an interactive web interface for making predictions. Requirements: ** 1. Frontend &amp; Backend ** 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Use frameworks like Flask or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65968"/>
              </p:ext>
            </p:extLst>
          </p:nvPr>
        </p:nvGraphicFramePr>
        <p:xfrm>
          <a:off x="10192327" y="4971761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HTML Document" showAsIcon="1" r:id="rId6" imgW="914400" imgH="792360" progId="htmlfile">
                  <p:link updateAutomatic="1"/>
                </p:oleObj>
              </mc:Choice>
              <mc:Fallback>
                <p:oleObj name="HTML Document" showAsIcon="1" r:id="rId6" imgW="914400" imgH="79236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327" y="4971761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2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655" y="692727"/>
            <a:ext cx="24476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018" y="1274617"/>
            <a:ext cx="105202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Promotion is having significant impact on sales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the distance the competitor less is the sales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performs better compared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LSTM models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Serialization(.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file supports in saving the       model and its parameters and accessing it  later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ARIMA AND SARIMA models prove to be beneficial in finding the stationarity on the data 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Logger file and Pipeline was build to smoothen the execution flow of the project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was implemented with (Store id, Date and Promo) to predict sales and sales.html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generated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Based on Random Forest Model , Sales forecast for first 10 IDS were found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last date of the data set , for next 42 days sales were predicted and saved in salespredict.csv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6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64" y="0"/>
            <a:ext cx="11249891" cy="713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Case Flow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Case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Purchasing Behavior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Prediction Based on Machine Learning Models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LSTM Model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 Prediction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Serialization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Bases Prediction Service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4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7583" y="166256"/>
            <a:ext cx="246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Case</a:t>
            </a:r>
          </a:p>
          <a:p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5018" y="1043709"/>
            <a:ext cx="94395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Analyze customer purchasing behavior.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daily sales up to six weeks ahead.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and deep learning approaches for forecasting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Deploy a web-based tool to serve predictions to finance analysts.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6690" y="157018"/>
            <a:ext cx="393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0" y="1003742"/>
            <a:ext cx="3105150" cy="41378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281709" y="529618"/>
            <a:ext cx="2964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in Data Set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6689" y="729673"/>
            <a:ext cx="324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Data Set Post Merge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62" y="1173019"/>
            <a:ext cx="1514475" cy="419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5237870"/>
            <a:ext cx="12506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null values in CompetitionDistance,CompetitionOpenSinceMonth,CompetitionOpenSinceYear, Promo2SinceWeek,Promo2SinceYear,PromoInterval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values of the object Type Parameters were replaced by Mode and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Float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were replaced by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distribution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for the Date Type parameters were filled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 has been applied and Data Types were converted to Integer and Float Types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2436" y="729673"/>
            <a:ext cx="275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436" y="1195243"/>
            <a:ext cx="3596598" cy="36965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857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36" y="120073"/>
            <a:ext cx="366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and Feature Extraction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668337"/>
            <a:ext cx="3666837" cy="4505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471370"/>
            <a:ext cx="1122218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“Customer “ and  “Open”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having maximum positive correlation with Sales , followed by Promo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“Store” and “</a:t>
            </a:r>
            <a:r>
              <a:rPr lang="en-US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CompetitionOpen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having least relation with 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0" y="489405"/>
            <a:ext cx="3390900" cy="4803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5400000">
            <a:off x="2466439" y="2708443"/>
            <a:ext cx="7869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10754794" y="2782335"/>
            <a:ext cx="9347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Fig-2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310" y="277091"/>
            <a:ext cx="480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Purchasing Behavior Analysis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036" y="988291"/>
            <a:ext cx="102523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Compare the distribution of promotions across training and test sets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Analyze sales trends before, during, and after holidays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Investigate seasonal purchasing patterns (e.g., Christmas, Easter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Assess correlations between sales and customer numbers.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impact of promotions on customer behavior.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trends of sales based on store opening/closing times.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effect of competitor distance on store sales.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how assortment types influence sales.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109" y="129308"/>
            <a:ext cx="319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Lier Treatment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054"/>
            <a:ext cx="4392090" cy="2679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76" y="3017269"/>
            <a:ext cx="4065988" cy="29802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is significantly impacted by Promotion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Average sales of 7836 unit with promotion and without promotion the average sales is 4367 unit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 visits are having a significant impact on sales, the more it is the more is the sales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835" y="249381"/>
            <a:ext cx="4064001" cy="25555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359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854" y="5237018"/>
            <a:ext cx="55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 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“B”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got the maximum  sales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" y="0"/>
            <a:ext cx="8756073" cy="471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7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5782" y="120073"/>
            <a:ext cx="52277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Distance and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168"/>
            <a:ext cx="7423727" cy="4608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27" y="1660773"/>
            <a:ext cx="4758719" cy="279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047" y="5146065"/>
            <a:ext cx="12037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the distance higher is the sales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lies in a distance binned between 3.86 to 1634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Sales of 5417.89 lies at a distance binned between 12932 and 14546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Fig-2 Indicates Average sales of close to 5.5k units by the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 of week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8909" y="1232765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3413" y="1079966"/>
            <a:ext cx="145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1173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C:\Users\Admin\Downloads\sales_predictions (1).csv</vt:lpstr>
      <vt:lpstr>C:\Users\Admin\Downloads\sales_predictor.html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71</cp:revision>
  <dcterms:created xsi:type="dcterms:W3CDTF">2024-12-29T08:12:50Z</dcterms:created>
  <dcterms:modified xsi:type="dcterms:W3CDTF">2025-01-01T18:44:49Z</dcterms:modified>
</cp:coreProperties>
</file>