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7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0512" y="1514080"/>
            <a:ext cx="7644677" cy="1786466"/>
          </a:xfrm>
        </p:spPr>
        <p:txBody>
          <a:bodyPr/>
          <a:lstStyle/>
          <a:p>
            <a:r>
              <a:rPr lang="en-IN" dirty="0" smtClean="0"/>
              <a:t>GUI CALCULATOR</a:t>
            </a:r>
            <a:br>
              <a:rPr lang="en-IN" dirty="0" smtClean="0"/>
            </a:br>
            <a:r>
              <a:rPr lang="en-IN" dirty="0" smtClean="0"/>
              <a:t>-Visual Studio and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Debasis</a:t>
            </a:r>
            <a:r>
              <a:rPr lang="en-IN" dirty="0" smtClean="0"/>
              <a:t> Panda</a:t>
            </a:r>
          </a:p>
          <a:p>
            <a:r>
              <a:rPr lang="en-IN" dirty="0" smtClean="0"/>
              <a:t>Git Hub-</a:t>
            </a:r>
          </a:p>
          <a:p>
            <a:r>
              <a:rPr lang="en-IN" dirty="0"/>
              <a:t>https://github.com/Deb052024/First-Project-Calculator</a:t>
            </a:r>
          </a:p>
        </p:txBody>
      </p:sp>
    </p:spTree>
    <p:extLst>
      <p:ext uri="{BB962C8B-B14F-4D97-AF65-F5344CB8AC3E}">
        <p14:creationId xmlns:p14="http://schemas.microsoft.com/office/powerpoint/2010/main" val="11942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CALCULATOR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Overview Of GUI Calculator  </a:t>
            </a:r>
          </a:p>
          <a:p>
            <a:r>
              <a:rPr lang="en-IN" dirty="0" smtClean="0"/>
              <a:t>VSCODE – TKINTER</a:t>
            </a:r>
          </a:p>
          <a:p>
            <a:r>
              <a:rPr lang="en-IN" dirty="0" smtClean="0"/>
              <a:t>GUI Window</a:t>
            </a:r>
          </a:p>
          <a:p>
            <a:r>
              <a:rPr lang="en-IN" dirty="0" smtClean="0"/>
              <a:t>Feature Based Buttons </a:t>
            </a:r>
          </a:p>
          <a:p>
            <a:r>
              <a:rPr lang="en-IN" dirty="0"/>
              <a:t> </a:t>
            </a:r>
            <a:r>
              <a:rPr lang="en-IN" dirty="0" smtClean="0"/>
              <a:t>Clear, </a:t>
            </a:r>
            <a:r>
              <a:rPr lang="en-IN" err="1" smtClean="0"/>
              <a:t>Equal</a:t>
            </a:r>
            <a:r>
              <a:rPr lang="en-IN" smtClean="0"/>
              <a:t>, Click </a:t>
            </a:r>
            <a:r>
              <a:rPr lang="en-IN" dirty="0" smtClean="0"/>
              <a:t>and Square Root Buttons</a:t>
            </a:r>
          </a:p>
          <a:p>
            <a:r>
              <a:rPr lang="en-IN" dirty="0" smtClean="0"/>
              <a:t>Calculator Operations</a:t>
            </a:r>
          </a:p>
          <a:p>
            <a:r>
              <a:rPr lang="en-IN" dirty="0" smtClean="0"/>
              <a:t> 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 smtClean="0"/>
              <a:t>Overview Of GUI Calculator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Calculator is an application to perform several arithmetic operations</a:t>
            </a:r>
          </a:p>
          <a:p>
            <a:r>
              <a:rPr lang="en-IN" dirty="0"/>
              <a:t> </a:t>
            </a:r>
            <a:r>
              <a:rPr lang="en-IN" dirty="0" smtClean="0"/>
              <a:t>Several operations like –add, subtract, Multiply, Division, Square root </a:t>
            </a:r>
            <a:r>
              <a:rPr lang="en-IN" dirty="0" err="1" smtClean="0"/>
              <a:t>etc</a:t>
            </a:r>
            <a:r>
              <a:rPr lang="en-IN" dirty="0" smtClean="0"/>
              <a:t> can be performed </a:t>
            </a:r>
          </a:p>
          <a:p>
            <a:r>
              <a:rPr lang="en-IN" dirty="0"/>
              <a:t> </a:t>
            </a:r>
            <a:r>
              <a:rPr lang="en-IN" b="1" dirty="0" err="1" smtClean="0"/>
              <a:t>Tkinter</a:t>
            </a:r>
            <a:r>
              <a:rPr lang="en-IN" b="1" dirty="0" smtClean="0"/>
              <a:t> Python </a:t>
            </a:r>
            <a:r>
              <a:rPr lang="en-IN" dirty="0" smtClean="0"/>
              <a:t>helps to develop GUI calculator and produces the results by clicking Buttons</a:t>
            </a:r>
          </a:p>
          <a:p>
            <a:r>
              <a:rPr lang="en-IN" b="1" dirty="0"/>
              <a:t> </a:t>
            </a:r>
            <a:r>
              <a:rPr lang="en-IN" dirty="0" smtClean="0"/>
              <a:t>No need to mention the Print Function as in </a:t>
            </a:r>
            <a:r>
              <a:rPr lang="en-IN" dirty="0" err="1"/>
              <a:t>P</a:t>
            </a:r>
            <a:r>
              <a:rPr lang="en-IN" dirty="0" err="1" smtClean="0"/>
              <a:t>yhton</a:t>
            </a:r>
            <a:r>
              <a:rPr lang="en-IN" dirty="0" smtClean="0"/>
              <a:t> 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0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132114"/>
            <a:ext cx="2420982" cy="42672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b">
            <a:normAutofit fontScale="90000"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VSCODE</a:t>
            </a:r>
            <a:r>
              <a:rPr lang="en-IN" dirty="0" smtClean="0"/>
              <a:t> </a:t>
            </a:r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51" y="1938623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 </a:t>
            </a:r>
            <a:r>
              <a:rPr lang="en-IN" dirty="0" err="1" smtClean="0"/>
              <a:t>Tkinter</a:t>
            </a:r>
            <a:r>
              <a:rPr lang="en-IN" dirty="0" smtClean="0"/>
              <a:t> a Python Library used to construct basic graphic user interface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Tkinter</a:t>
            </a:r>
            <a:r>
              <a:rPr lang="en-IN" dirty="0" smtClean="0"/>
              <a:t> Import * - allows to import all the Pubic Names (Function, classes and variables ) to current space</a:t>
            </a:r>
          </a:p>
          <a:p>
            <a:r>
              <a:rPr lang="en-IN" dirty="0" err="1" smtClean="0"/>
              <a:t>Gui</a:t>
            </a:r>
            <a:r>
              <a:rPr lang="en-IN" dirty="0" smtClean="0"/>
              <a:t> variable has been taken to store TK() Library</a:t>
            </a:r>
          </a:p>
          <a:p>
            <a:r>
              <a:rPr lang="en-IN" dirty="0" smtClean="0"/>
              <a:t>Basic </a:t>
            </a:r>
            <a:r>
              <a:rPr lang="en-IN" dirty="0" err="1" smtClean="0"/>
              <a:t>Gui</a:t>
            </a:r>
            <a:r>
              <a:rPr lang="en-IN" dirty="0" smtClean="0"/>
              <a:t> calculator with the code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gui</a:t>
            </a:r>
            <a:r>
              <a:rPr lang="en-IN" dirty="0" smtClean="0"/>
              <a:t>=</a:t>
            </a:r>
            <a:r>
              <a:rPr lang="en-IN" dirty="0" err="1" smtClean="0"/>
              <a:t>Tk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gui.mainloop</a:t>
            </a:r>
            <a:r>
              <a:rPr lang="en-IN" dirty="0" smtClean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2908"/>
            <a:ext cx="5477691" cy="25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474" y="1337732"/>
            <a:ext cx="10077991" cy="3645012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sz="9600" dirty="0"/>
              <a:t>    </a:t>
            </a:r>
            <a:r>
              <a:rPr lang="en-IN" sz="9600" dirty="0" smtClean="0"/>
              <a:t>Pointing </a:t>
            </a:r>
            <a:r>
              <a:rPr lang="en-IN" sz="9600" dirty="0"/>
              <a:t>out the global expression  variable and concatenation of string 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sz="7400" dirty="0"/>
              <a:t> </a:t>
            </a:r>
            <a:r>
              <a:rPr lang="en-IN" sz="9600" dirty="0"/>
              <a:t>String Variable is the variable class , instance of the class been created </a:t>
            </a:r>
          </a:p>
          <a:p>
            <a:pPr algn="just"/>
            <a:r>
              <a:rPr lang="en-IN" dirty="0"/>
              <a:t> 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7400" dirty="0"/>
              <a:t> </a:t>
            </a:r>
            <a:endParaRPr lang="en-IN" sz="7400" dirty="0" smtClean="0"/>
          </a:p>
          <a:p>
            <a:pPr algn="just"/>
            <a:r>
              <a:rPr lang="en-IN" sz="9600" dirty="0"/>
              <a:t>Text entry box has been created to show the expression field</a:t>
            </a:r>
          </a:p>
          <a:p>
            <a:pPr algn="just"/>
            <a:r>
              <a:rPr lang="en-IN" dirty="0"/>
              <a:t> </a:t>
            </a:r>
            <a:endParaRPr lang="en-IN" dirty="0" smtClean="0"/>
          </a:p>
          <a:p>
            <a:pPr algn="just"/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</a:t>
            </a:r>
          </a:p>
          <a:p>
            <a:pPr algn="just"/>
            <a:r>
              <a:rPr lang="en-IN" sz="9600" dirty="0" smtClean="0"/>
              <a:t> grid method is used to place the widgets</a:t>
            </a:r>
          </a:p>
          <a:p>
            <a:pPr marL="0" indent="0" algn="just">
              <a:buNone/>
            </a:pPr>
            <a:r>
              <a:rPr lang="en-IN" sz="9600" dirty="0" smtClean="0"/>
              <a:t> at respective positions at the Table like structure</a:t>
            </a:r>
            <a:endParaRPr lang="en-IN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3141618" y="722812"/>
            <a:ext cx="278891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GUI Window-Calculator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0" y="3857896"/>
            <a:ext cx="2884711" cy="18130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814" y="259584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equation =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StringVar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3979" y="3973962"/>
            <a:ext cx="6757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expression_field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Entry(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gui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textvariable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=equation)</a:t>
            </a:r>
            <a:endParaRPr lang="en-IN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7557" y="122993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Global expression 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6401" y="12443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expression =expression+ </a:t>
            </a:r>
            <a:r>
              <a:rPr lang="en-I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37168" y="5738949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Out Put Screen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8112" y="498274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expression_field.grid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columnspan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=4, 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</a:rPr>
              <a:t>ipadx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=60)</a:t>
            </a:r>
            <a:endParaRPr lang="en-I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Based Key Buttons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74" y="2556932"/>
            <a:ext cx="9703523" cy="3318936"/>
          </a:xfrm>
        </p:spPr>
        <p:txBody>
          <a:bodyPr/>
          <a:lstStyle/>
          <a:p>
            <a:r>
              <a:rPr lang="en-IN" dirty="0" smtClean="0"/>
              <a:t>Initially Buttons like 1,2,3,4 were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created and placed in grid with below command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button1 = Button(</a:t>
            </a:r>
            <a:r>
              <a:rPr lang="en-IN" dirty="0" err="1"/>
              <a:t>gui</a:t>
            </a:r>
            <a:r>
              <a:rPr lang="en-IN" dirty="0"/>
              <a:t>, text=' 1 ', </a:t>
            </a:r>
            <a:r>
              <a:rPr lang="en-IN" dirty="0" err="1"/>
              <a:t>fg</a:t>
            </a:r>
            <a:r>
              <a:rPr lang="en-IN" dirty="0"/>
              <a:t>='black</a:t>
            </a:r>
            <a:r>
              <a:rPr lang="en-IN" dirty="0" smtClean="0"/>
              <a:t>',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bg</a:t>
            </a:r>
            <a:r>
              <a:rPr lang="en-IN" dirty="0"/>
              <a:t>='light </a:t>
            </a:r>
            <a:r>
              <a:rPr lang="en-IN" dirty="0" err="1"/>
              <a:t>grey',command</a:t>
            </a:r>
            <a:r>
              <a:rPr lang="en-IN" dirty="0"/>
              <a:t>=lambda: press(1</a:t>
            </a:r>
            <a:r>
              <a:rPr lang="en-IN" dirty="0" smtClean="0"/>
              <a:t>),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height=1, width=7)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button1.grid(row=2, column=0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611" y="2407701"/>
            <a:ext cx="4347752" cy="3740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2" y="5625737"/>
            <a:ext cx="665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On the first row 1,2,3 and + buttons were placed on grid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Command Lambda   on Press was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7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80" y="593633"/>
            <a:ext cx="9601196" cy="837959"/>
          </a:xfrm>
        </p:spPr>
        <p:txBody>
          <a:bodyPr/>
          <a:lstStyle/>
          <a:p>
            <a:r>
              <a:rPr lang="en-IN" dirty="0" smtClean="0"/>
              <a:t>Clear, Equal , Click and </a:t>
            </a:r>
            <a:r>
              <a:rPr lang="en-IN" dirty="0" err="1" smtClean="0"/>
              <a:t>Sqr</a:t>
            </a:r>
            <a:r>
              <a:rPr lang="en-IN" dirty="0" smtClean="0"/>
              <a:t> Root Buttons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8" y="1314994"/>
            <a:ext cx="10095408" cy="399481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 Clear , </a:t>
            </a:r>
            <a:r>
              <a:rPr lang="en-IN" dirty="0" err="1">
                <a:solidFill>
                  <a:schemeClr val="tx1"/>
                </a:solidFill>
              </a:rPr>
              <a:t>EqualPress</a:t>
            </a:r>
            <a:r>
              <a:rPr lang="en-IN" dirty="0">
                <a:solidFill>
                  <a:schemeClr val="tx1"/>
                </a:solidFill>
              </a:rPr>
              <a:t> , Press  Buttons function </a:t>
            </a:r>
            <a:r>
              <a:rPr lang="en-IN" dirty="0" smtClean="0">
                <a:solidFill>
                  <a:schemeClr val="tx1"/>
                </a:solidFill>
              </a:rPr>
              <a:t>were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created </a:t>
            </a:r>
            <a:r>
              <a:rPr lang="en-IN" dirty="0">
                <a:solidFill>
                  <a:schemeClr val="tx1"/>
                </a:solidFill>
              </a:rPr>
              <a:t>to  ensure operations of the operator</a:t>
            </a:r>
          </a:p>
          <a:p>
            <a:pPr>
              <a:buFont typeface="Arial"/>
              <a:buChar char="o"/>
            </a:pPr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dirty="0" smtClean="0">
                <a:solidFill>
                  <a:schemeClr val="tx1"/>
                </a:solidFill>
              </a:rPr>
              <a:t>Clear</a:t>
            </a:r>
            <a:r>
              <a:rPr lang="en-IN" dirty="0">
                <a:solidFill>
                  <a:schemeClr val="tx1"/>
                </a:solidFill>
              </a:rPr>
              <a:t>()- This function set the contents clear</a:t>
            </a:r>
          </a:p>
          <a:p>
            <a:pPr>
              <a:buFont typeface="Arial"/>
              <a:buChar char="o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EqualPress</a:t>
            </a:r>
            <a:r>
              <a:rPr lang="en-IN" dirty="0">
                <a:solidFill>
                  <a:schemeClr val="tx1"/>
                </a:solidFill>
              </a:rPr>
              <a:t>()- It is used to handle the equal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      button to execute and show the result</a:t>
            </a:r>
          </a:p>
          <a:p>
            <a:pPr>
              <a:buFont typeface="Arial"/>
              <a:buChar char="o"/>
            </a:pP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>
                <a:solidFill>
                  <a:schemeClr val="tx1"/>
                </a:solidFill>
              </a:rPr>
              <a:t>Press()- It handles the button click on</a:t>
            </a:r>
          </a:p>
          <a:p>
            <a:pPr marL="0" indent="0"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	numeric buttons to show on the operation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Square_root</a:t>
            </a:r>
            <a:r>
              <a:rPr lang="en-IN" dirty="0" smtClean="0">
                <a:solidFill>
                  <a:schemeClr val="tx1"/>
                </a:solidFill>
              </a:rPr>
              <a:t>()- This function used to find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square root of number using Math library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236617"/>
            <a:ext cx="4380411" cy="2083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312402"/>
            <a:ext cx="4380411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673" y="704994"/>
            <a:ext cx="9283337" cy="133281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en-IN" dirty="0" smtClean="0"/>
              <a:t>GUI Calculator Operations</a:t>
            </a:r>
            <a:br>
              <a:rPr lang="en-IN" dirty="0" smtClean="0"/>
            </a:br>
            <a:r>
              <a:rPr lang="en-IN" dirty="0" smtClean="0"/>
              <a:t>Square Root and Fraction Multiplications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44835"/>
            <a:ext cx="4800598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44835"/>
            <a:ext cx="4800598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4728632"/>
            <a:ext cx="4800598" cy="1558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684122"/>
            <a:ext cx="4800597" cy="16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Different functions in </a:t>
            </a:r>
            <a:r>
              <a:rPr lang="en-IN" dirty="0" err="1" smtClean="0"/>
              <a:t>Tkinter</a:t>
            </a:r>
            <a:r>
              <a:rPr lang="en-IN" dirty="0" smtClean="0"/>
              <a:t> facilitates the making of </a:t>
            </a:r>
            <a:r>
              <a:rPr lang="en-IN" dirty="0" err="1" smtClean="0"/>
              <a:t>Caculator</a:t>
            </a:r>
            <a:r>
              <a:rPr lang="en-IN" dirty="0" smtClean="0"/>
              <a:t> convenient</a:t>
            </a:r>
          </a:p>
          <a:p>
            <a:r>
              <a:rPr lang="en-IN" dirty="0"/>
              <a:t> </a:t>
            </a:r>
            <a:r>
              <a:rPr lang="en-IN" dirty="0" smtClean="0"/>
              <a:t>GUI calculator is easy to use-All operators and numbers are at a single click</a:t>
            </a:r>
          </a:p>
          <a:p>
            <a:r>
              <a:rPr lang="en-IN" dirty="0"/>
              <a:t> </a:t>
            </a:r>
            <a:r>
              <a:rPr lang="en-IN" dirty="0" smtClean="0"/>
              <a:t>GUI calculator is easy to communicate than text </a:t>
            </a:r>
          </a:p>
          <a:p>
            <a:r>
              <a:rPr lang="en-IN" dirty="0"/>
              <a:t> </a:t>
            </a:r>
            <a:r>
              <a:rPr lang="en-IN" dirty="0" smtClean="0"/>
              <a:t>Custom Themes of Calculator by adjusting </a:t>
            </a:r>
            <a:r>
              <a:rPr lang="en-IN" dirty="0" err="1" smtClean="0"/>
              <a:t>color</a:t>
            </a:r>
            <a:r>
              <a:rPr lang="en-IN" dirty="0" smtClean="0"/>
              <a:t>, fonts, layout , </a:t>
            </a:r>
            <a:r>
              <a:rPr lang="en-IN" dirty="0" err="1" smtClean="0"/>
              <a:t>Tkinter</a:t>
            </a:r>
            <a:r>
              <a:rPr lang="en-IN" dirty="0" smtClean="0"/>
              <a:t> facilitates that features to create an appealing calculator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3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1298</TotalTime>
  <Words>466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Courier New</vt:lpstr>
      <vt:lpstr>Garamond</vt:lpstr>
      <vt:lpstr>Wingdings</vt:lpstr>
      <vt:lpstr>Organic</vt:lpstr>
      <vt:lpstr>GUI CALCULATOR -Visual Studio and Python</vt:lpstr>
      <vt:lpstr>Flow of CALCULATOR</vt:lpstr>
      <vt:lpstr>Overview Of GUI Calculator</vt:lpstr>
      <vt:lpstr>VSCODE TKINTER</vt:lpstr>
      <vt:lpstr>PowerPoint Presentation</vt:lpstr>
      <vt:lpstr>Feature Based Key Buttons </vt:lpstr>
      <vt:lpstr>Clear, Equal , Click and Sqr Root Buttons </vt:lpstr>
      <vt:lpstr>GUI Calculator Operations Square Root and Fraction Multiplications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64</cp:revision>
  <dcterms:created xsi:type="dcterms:W3CDTF">2024-05-28T09:34:19Z</dcterms:created>
  <dcterms:modified xsi:type="dcterms:W3CDTF">2024-05-30T06:33:18Z</dcterms:modified>
</cp:coreProperties>
</file>