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58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85D1-B825-48A1-9386-124FF294A1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2E66D-AA50-4330-BA17-DD89B5E05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exthikes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Internship Project Training | C-280424-TH2PM-B6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Import Libraries from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load_dotenv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NewsApiClient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langchain_groq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ChatGroq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langchain_core.prompts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PromptTemplate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Load environment variables from .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load_dotenv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Retrieve API keys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os.getenv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("NEWSAPI_KEY")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os.getenv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("GROQ_API_KEY") # Initialize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NewsApiClient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# Initialize Chat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LLM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groq_llm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ChatGroq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temperature=0, model = '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model_name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groq_api_key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# Define the prompt template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""" You are an AI assistant helping an equity research analyst. Given the following query and the provided news article summaries, provide an overall summary. Query: {query} Summaries: {summaries} """ # Create the prompt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PromptTemplate.from_template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(template) # Combine prompt and LLM into a pipeline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prompt |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groq_llm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Function to fetch news articles using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get_news_articles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(query): articles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newsapi.get_everything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(q=query, language="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sort_by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="relevancy") return articles["articles"] # Function to summarize news articles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summarize_articles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(articles): summaries = [] for article in articles[:5]: # Limit to top 5 articles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summaries.append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(article["description"] or "No description available") return " ".join(summaries) # Function to generate the final summary using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LLM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get_summary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(query): articles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get_news_articles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article_summaries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summarize_articles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(articles) pipeline = prompt |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groq_llm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pipeline.invoke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({"query": query, "summaries":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article_summaries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 summary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response.content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summary # Now it returns only the clean summary # Test the enhanced setup if __name__ == "__main__":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test_query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"Impact of inflation on stock markets" try: summary =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get_summary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test_query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print("Generated Enhanced Summary:") print(summary) except Exception as e: print(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f"Error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{e}")</a:t>
            </a:r>
          </a:p>
          <a:p>
            <a:r>
              <a:rPr lang="en-IN" dirty="0" smtClean="0"/>
              <a:t>04:55 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ADE1-228E-486D-842D-9639E1A5F16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0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6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4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7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2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7B27-B337-4254-A2ED-D77CFAAD9323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77A4-0CCB-435B-983B-05B858940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3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96975"/>
            <a:ext cx="5461000" cy="3349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196975"/>
            <a:ext cx="5621867" cy="336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28" y="4165600"/>
            <a:ext cx="2646205" cy="1870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333" y="4876801"/>
            <a:ext cx="3852334" cy="12464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9-Building A News Research Tool</a:t>
            </a: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Debasis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</a:p>
          <a:p>
            <a:pPr algn="just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Group-VI</a:t>
            </a:r>
          </a:p>
          <a:p>
            <a:pPr algn="just"/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400" y="879323"/>
            <a:ext cx="4334933" cy="3539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News Research Tool-LLM Model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9200" y="321734"/>
            <a:ext cx="325966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Research Tool – Flow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3526" y="1451187"/>
            <a:ext cx="702564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 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 Chain Configuration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Tool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Conclusion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365126"/>
            <a:ext cx="2029097" cy="4186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111522"/>
            <a:ext cx="10204267" cy="24328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Equity research requires manual analysis of vast amounts of data, making it time-consuming.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Develop an AI-powered tool to automate news summarization and analysis.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Increased efficiency, improved accuracy, enhanced decision-making.</a:t>
            </a:r>
          </a:p>
          <a:p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2473" y="4467497"/>
            <a:ext cx="1027393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streamlined, LLM-powered news research tool using: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LLM orchestration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high-speed model inference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interactive web UI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extract and analyze news data effectively.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726" y="3872139"/>
            <a:ext cx="19768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8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56417"/>
            <a:ext cx="3028406" cy="4012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 up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3" y="1224734"/>
            <a:ext cx="10515600" cy="17884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altLang="en-US" sz="15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Used as the development platform</a:t>
            </a:r>
            <a:r>
              <a:rPr lang="en-US" altLang="en-US" sz="15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15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(v3.10+)</a:t>
            </a:r>
            <a:endParaRPr lang="en-US" altLang="en-US" sz="15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5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5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en-US" sz="15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etc., for news retrieval, summarization, and financial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Keys: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Obtained </a:t>
            </a:r>
            <a:r>
              <a:rPr lang="en-US" altLang="en-US" sz="15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1500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altLang="en-US" sz="15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5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for News API and other services</a:t>
            </a:r>
            <a:r>
              <a:rPr lang="en-US" altLang="en-US" sz="1500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94063" y="4110446"/>
            <a:ext cx="10515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altLang="en-US" sz="1600" b="1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LLM_chain</a:t>
            </a: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From </a:t>
            </a:r>
            <a:r>
              <a:rPr lang="en-US" alt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langchain_config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likely containing LLM and prompt setup.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API: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Used to fetch top headlines based on user queries.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fetch_latest_news</a:t>
            </a: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Retrieves news and handles errors using try-except.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summarize_news</a:t>
            </a:r>
            <a:r>
              <a:rPr lang="en-US" altLang="en-US" sz="16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function: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Uses </a:t>
            </a:r>
            <a:r>
              <a:rPr lang="en-US" altLang="en-US" sz="1600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llm_chain</a:t>
            </a:r>
            <a:r>
              <a:rPr lang="en-US" alt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summarize the news articles.</a:t>
            </a:r>
          </a:p>
          <a:p>
            <a:endParaRPr lang="en-IN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12817" y="3375433"/>
            <a:ext cx="3028406" cy="401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 Chain Configuration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487" y="15080"/>
            <a:ext cx="4448175" cy="4001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VSCODE- Environment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7" y="575385"/>
            <a:ext cx="12016777" cy="18249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Rectangle 3"/>
          <p:cNvSpPr/>
          <p:nvPr/>
        </p:nvSpPr>
        <p:spPr>
          <a:xfrm>
            <a:off x="309760" y="178664"/>
            <a:ext cx="399840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I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62" y="2504731"/>
            <a:ext cx="55821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 install </a:t>
            </a:r>
            <a:r>
              <a:rPr lang="en-US" alt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-community==</a:t>
            </a:r>
            <a:r>
              <a:rPr lang="en-US" altLang="en-US" sz="1300" b="1" dirty="0">
                <a:solidFill>
                  <a:srgbClr val="0986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0.3.19</a:t>
            </a: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1" y="2792920"/>
            <a:ext cx="12157439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" y="5319083"/>
            <a:ext cx="12134850" cy="122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848" y="4968487"/>
            <a:ext cx="36940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 install </a:t>
            </a:r>
            <a:r>
              <a:rPr lang="en-US" altLang="en-US" sz="13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langchain-groq</a:t>
            </a: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6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11880" cy="5754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367246"/>
            <a:ext cx="901990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and Input: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Displays title and a text input for user queries.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News Button: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Triggers news retrieval and summarization.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Display: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Presents summarized news using </a:t>
            </a:r>
            <a:r>
              <a:rPr lang="en-US" altLang="en-US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st.write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State: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Stores latest news and timestamp for efficient updates</a:t>
            </a:r>
            <a:r>
              <a:rPr lang="en-US" altLang="en-US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Refresh </a:t>
            </a:r>
            <a:r>
              <a:rPr lang="en-US" altLang="en-US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After every 300secs the interface gets refreshed to get updated news </a:t>
            </a:r>
            <a:endParaRPr lang="en-US" alt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2404" y="4110446"/>
            <a:ext cx="911569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(Potential) To understand the tone of news articles.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Data: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(Potential) Integration with </a:t>
            </a:r>
            <a:r>
              <a:rPr lang="en-US" altLang="en-US" b="1" dirty="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yfinance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stock data</a:t>
            </a:r>
            <a:r>
              <a:rPr lang="en-US" altLang="en-US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Similarly importing various other open source library for more specific news like </a:t>
            </a:r>
            <a:r>
              <a:rPr lang="en-US" altLang="en-US" b="1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lifetime, </a:t>
            </a:r>
            <a:r>
              <a:rPr lang="en-US" altLang="en-US" b="1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endParaRPr lang="en-US" altLang="en-US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(Potential) Graphs and charts for insights.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</a:t>
            </a:r>
            <a:r>
              <a:rPr lang="en-US" alt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(Potential) User settings for query </a:t>
            </a:r>
            <a:r>
              <a:rPr lang="en-US" altLang="en-US" dirty="0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refinement like filtering by date, key word </a:t>
            </a:r>
            <a:r>
              <a:rPr lang="en-US" altLang="en-US" dirty="0" err="1" smtClean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3431343"/>
            <a:ext cx="31350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/>
              <a:t>Enhancing the Tool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762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317" y="36741"/>
            <a:ext cx="4804954" cy="314143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API Response-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" y="522515"/>
            <a:ext cx="3797853" cy="3466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343" y="522515"/>
            <a:ext cx="3756783" cy="3466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481" y="522514"/>
            <a:ext cx="4270193" cy="3466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" y="4090485"/>
            <a:ext cx="3797853" cy="2697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032068" y="4090485"/>
            <a:ext cx="7791926" cy="30162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fetch the real time stock price based on date –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-2,3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institutions placement it was able to accumulate relevant information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 sector price specific query it was able to fetch –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Fig-4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606" y="98146"/>
            <a:ext cx="11412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Fig-1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44831" y="3870227"/>
            <a:ext cx="85485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Fig-3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7969" y="3870228"/>
            <a:ext cx="117166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Fig-2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228" y="4317228"/>
            <a:ext cx="114127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Fig-4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086" y="391251"/>
            <a:ext cx="4500154" cy="4534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" y="1001486"/>
            <a:ext cx="857794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Unit testing for key components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Manual validation of 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Performance benchmark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497906"/>
            <a:ext cx="9086850" cy="40620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9370424" y="3448594"/>
            <a:ext cx="2734490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√"/>
            </a:pP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speed and real-time 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marL="285750" indent="-285750">
              <a:buFont typeface="Calibri" panose="020F0502020204030204" pitchFamily="34" charset="0"/>
              <a:buChar char="√"/>
            </a:pPr>
            <a:r>
              <a:rPr 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stronger in reasoning-heavy or complex language tasks.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7475" y="2960915"/>
            <a:ext cx="2020388" cy="3539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432" y="1340486"/>
            <a:ext cx="3385457" cy="4360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6320" y="2490652"/>
            <a:ext cx="7656263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LLMs are effective for summarizing real-time news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-enabled models offer faster inference speeds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user-friendly choice for rapid prototyping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Future scope: sentiment analysis, email alerts,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filtering, trend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3966" y="4876800"/>
            <a:ext cx="1976845" cy="3385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867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Overview </vt:lpstr>
      <vt:lpstr>Environment Set up</vt:lpstr>
      <vt:lpstr>PowerPoint Presentation</vt:lpstr>
      <vt:lpstr>Building Streamlit Interface</vt:lpstr>
      <vt:lpstr>News API Response-Streamlit</vt:lpstr>
      <vt:lpstr>Testing and 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48</cp:revision>
  <dcterms:created xsi:type="dcterms:W3CDTF">2025-04-03T08:04:57Z</dcterms:created>
  <dcterms:modified xsi:type="dcterms:W3CDTF">2025-04-08T08:24:14Z</dcterms:modified>
</cp:coreProperties>
</file>