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8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65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2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3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8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75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3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B978F-F552-474C-96F9-F06DEC46C37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1721-FB1B-4F62-9824-B7F13CABA3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19" y="5178289"/>
            <a:ext cx="3840481" cy="1109299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Debasis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Panda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Project-8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Batch-VI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Do Recommendation Engines Work? What are the Benefit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95" y="1625853"/>
            <a:ext cx="4659086" cy="4494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445" y="844732"/>
            <a:ext cx="7500128" cy="45235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Market Analysis and Recommendation System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16337" cy="854075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Work Landscape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3" y="1397130"/>
            <a:ext cx="9042026" cy="26968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70263" y="4450080"/>
            <a:ext cx="9152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Percentage of job postings have shown towards Feb 25 compared to Dec 19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increase in remote job posting during the period 19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1" y="881464"/>
            <a:ext cx="5809298" cy="21504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373" t="2403" r="27873" b="36262"/>
          <a:stretch/>
        </p:blipFill>
        <p:spPr>
          <a:xfrm>
            <a:off x="6147484" y="898880"/>
            <a:ext cx="5279830" cy="27851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1062446" y="252549"/>
            <a:ext cx="674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Demand on Stream Lit</a:t>
            </a:r>
          </a:p>
          <a:p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4433" y="3971109"/>
            <a:ext cx="1092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ML based 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was unbundled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probabilistic approach was taken to predict the on/off demand of jobs on the 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display 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Stremlit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 job with higher and Data Analyst job with low demand based on the probabilistic approach was shown for India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9086" y="5544200"/>
            <a:ext cx="2264228" cy="382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210" y="0"/>
            <a:ext cx="1887584" cy="32285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Flow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" y="635725"/>
            <a:ext cx="10160726" cy="6148251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EDA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 between job title keywords and offered salaries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emerging job categories based on posting frequency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high-demand job roles by analyzing job posting patterns over time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average hourly rates across different countries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job recommendation engine based on current job postings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 in job market dynamics over months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trends in the remote work landscape 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Demand on Stream Lit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218" y="438145"/>
            <a:ext cx="2584269" cy="44477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3473" y="1436914"/>
            <a:ext cx="10763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analyze job market trends and build a recommendation system for job seekers based on real-time data. The system will help in identifying high-demand job roles, salary trends, and emerging job categories, and will provide personalized job recommendations.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063" y="2786744"/>
            <a:ext cx="6043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EDA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Data Set is having 244828 </a:t>
            </a:r>
            <a:r>
              <a:rPr lang="en-IN" dirty="0"/>
              <a:t>rows × </a:t>
            </a:r>
            <a:r>
              <a:rPr lang="en-IN" dirty="0" smtClean="0"/>
              <a:t>7 columns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has got following null values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4241296"/>
            <a:ext cx="1447800" cy="2266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6094776" y="2546982"/>
            <a:ext cx="5355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The null values of budget column were treated based on the combination a composite </a:t>
            </a:r>
            <a:r>
              <a:rPr lang="en-US" dirty="0"/>
              <a:t>V</a:t>
            </a:r>
            <a:r>
              <a:rPr lang="en-US" dirty="0" smtClean="0"/>
              <a:t>ader score of ‘title’ and ‘country’ fields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Null values of  ‘country ‘ attributes were filled based on mode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Post treatment below is the revised null values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811" y="4353691"/>
            <a:ext cx="1552575" cy="20421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105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9516292" cy="679903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job title keywords and offered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Salaries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185143"/>
            <a:ext cx="5730308" cy="28310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36" y="1185143"/>
            <a:ext cx="5733664" cy="17618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96" y="3809896"/>
            <a:ext cx="5733664" cy="1894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217714" y="4604761"/>
            <a:ext cx="6017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Sales followed by development and developer are having top three maximum correlation with Salary(Fig-1)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United States Specialists are having maximum correlation with Salary(Fig-2)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India SEO and Web are having equal correlation with Salary(Fig-3)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3566" y="4141198"/>
            <a:ext cx="123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Figure-1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7591" y="3137781"/>
            <a:ext cx="129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Figure-2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604068" y="5895703"/>
            <a:ext cx="1297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Figure-3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7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236131" cy="75828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Based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osting Frequency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06" y="887593"/>
            <a:ext cx="7972425" cy="4943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82880" y="6030369"/>
            <a:ext cx="11216640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Manager and Virtual Assistant followed by Logo Design were among the top three jobs based on the posting frequency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7" y="472136"/>
            <a:ext cx="9951720" cy="65377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high-demand job roles by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Posting Patterns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8090" y="1306287"/>
            <a:ext cx="105983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followed by Random Forest ,Naïve Bayes, Support Vector Classifier approaches were utilized to build and find accuracy for predicting jobs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was saved in a pickle file and with the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Vectoizer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inbuilt ‘</a:t>
            </a:r>
            <a:r>
              <a:rPr lang="en-I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xlm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I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-base’ method was used from Transformer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input text and country, users were shown the job fields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was utilized to build, compile, predict and save the model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5" y="3221306"/>
            <a:ext cx="4000500" cy="1323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" y="5195160"/>
            <a:ext cx="3724275" cy="295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009" y="3571967"/>
            <a:ext cx="3076575" cy="742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709" y="4733938"/>
            <a:ext cx="6381750" cy="14001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161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average hourly rates across different countries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1416702"/>
            <a:ext cx="7053943" cy="2550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13806" y="4345577"/>
            <a:ext cx="77680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was used to create an interactive map and show the hourly rates across countries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3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job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Engine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current job postings 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1" y="1453515"/>
            <a:ext cx="9001125" cy="2000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539931" y="3840479"/>
            <a:ext cx="92223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Collaborative Based Filtering , cosine Similarity and Beautiful soup methods were used to search for jobs based on the Job Role and Country mentioned by user</a:t>
            </a:r>
          </a:p>
          <a:p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 job in Germany, list of similar jobs were recommended for the user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593183" cy="714738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 in job market dynamics over months 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929503"/>
            <a:ext cx="8591550" cy="43719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513806" y="5608320"/>
            <a:ext cx="66707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ARIMA method was used to track changes in Job Market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budget seems an increasing trend from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March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568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Job Market Analysis and Recommendation System </vt:lpstr>
      <vt:lpstr>Case Flow</vt:lpstr>
      <vt:lpstr>Objective and EDA</vt:lpstr>
      <vt:lpstr>Analyze the Correlation between job title keywords and offered Salaries </vt:lpstr>
      <vt:lpstr>Identify Emerging job Categories Based on Posting Frequency  </vt:lpstr>
      <vt:lpstr>Predict high-demand job roles by Analyzing job Posting Patterns over time </vt:lpstr>
      <vt:lpstr>Compare average hourly rates across different countries  </vt:lpstr>
      <vt:lpstr>Create a job Recommendation Engine based on current job postings  </vt:lpstr>
      <vt:lpstr>Track changes in job market dynamics over months  </vt:lpstr>
      <vt:lpstr>Investigate Trends in the Remote Work Landscape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</cp:revision>
  <dcterms:created xsi:type="dcterms:W3CDTF">2025-03-08T06:23:02Z</dcterms:created>
  <dcterms:modified xsi:type="dcterms:W3CDTF">2025-03-08T08:46:52Z</dcterms:modified>
</cp:coreProperties>
</file>