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7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7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0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0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8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5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3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6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333A-5E0E-4360-9B32-2C07FD0BCB15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5AB8B-6222-4DE0-8E6A-E7D53A968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VS CODE –MYSQL CONNECTION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4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48" y="365125"/>
            <a:ext cx="8136823" cy="45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0" y="141402"/>
            <a:ext cx="11569831" cy="559754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659086" y="5007429"/>
            <a:ext cx="1384663" cy="296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3152503" y="4889862"/>
            <a:ext cx="1506583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8" y="141402"/>
            <a:ext cx="11620107" cy="65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0" y="107576"/>
            <a:ext cx="11622244" cy="4865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713" y="5129349"/>
            <a:ext cx="5259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screen on VSCODE with Names of Data Bases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7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8" y="365125"/>
            <a:ext cx="10245888" cy="5763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85166" y="5259977"/>
            <a:ext cx="2978331" cy="4702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6078583" y="5259977"/>
            <a:ext cx="1506583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88273" y="6252754"/>
            <a:ext cx="54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issue of </a:t>
            </a:r>
            <a:r>
              <a:rPr lang="en-US" dirty="0" err="1" smtClean="0"/>
              <a:t>Jupyter</a:t>
            </a:r>
            <a:r>
              <a:rPr lang="en-US" dirty="0" smtClean="0"/>
              <a:t> exists on VSCODE -Kernel Died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52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4" y="197961"/>
            <a:ext cx="10832446" cy="60932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87635" y="2107474"/>
            <a:ext cx="1506583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88273" y="6252754"/>
            <a:ext cx="54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issue of </a:t>
            </a:r>
            <a:r>
              <a:rPr lang="en-US" dirty="0" err="1" smtClean="0"/>
              <a:t>Jupyter</a:t>
            </a:r>
            <a:r>
              <a:rPr lang="en-US" dirty="0" smtClean="0"/>
              <a:t> exists on VSCODE -Kernel Died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8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VS CODE –MYSQL CONNECTION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CODE –MYSQL CONNECTION</dc:title>
  <dc:creator>Admin</dc:creator>
  <cp:lastModifiedBy>Admin</cp:lastModifiedBy>
  <cp:revision>4</cp:revision>
  <dcterms:created xsi:type="dcterms:W3CDTF">2024-11-07T16:28:45Z</dcterms:created>
  <dcterms:modified xsi:type="dcterms:W3CDTF">2024-11-07T16:45:18Z</dcterms:modified>
</cp:coreProperties>
</file>