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BDA-D46D-4EA3-A0F4-6A32242F63E2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0007-EA76-444D-8C35-E33FFD962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22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BDA-D46D-4EA3-A0F4-6A32242F63E2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0007-EA76-444D-8C35-E33FFD962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70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BDA-D46D-4EA3-A0F4-6A32242F63E2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0007-EA76-444D-8C35-E33FFD962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68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BDA-D46D-4EA3-A0F4-6A32242F63E2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0007-EA76-444D-8C35-E33FFD962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23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BDA-D46D-4EA3-A0F4-6A32242F63E2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0007-EA76-444D-8C35-E33FFD962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94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BDA-D46D-4EA3-A0F4-6A32242F63E2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0007-EA76-444D-8C35-E33FFD962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47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BDA-D46D-4EA3-A0F4-6A32242F63E2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0007-EA76-444D-8C35-E33FFD962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45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BDA-D46D-4EA3-A0F4-6A32242F63E2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0007-EA76-444D-8C35-E33FFD962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42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BDA-D46D-4EA3-A0F4-6A32242F63E2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0007-EA76-444D-8C35-E33FFD962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18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BDA-D46D-4EA3-A0F4-6A32242F63E2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0007-EA76-444D-8C35-E33FFD962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52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BDA-D46D-4EA3-A0F4-6A32242F63E2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0007-EA76-444D-8C35-E33FFD962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8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DEBDA-D46D-4EA3-A0F4-6A32242F63E2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80007-EA76-444D-8C35-E33FFD962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05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6719" y="4937760"/>
            <a:ext cx="5965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Debasis</a:t>
            </a:r>
            <a:r>
              <a:rPr lang="en-US" b="1" dirty="0" smtClean="0"/>
              <a:t> Panda</a:t>
            </a:r>
          </a:p>
          <a:p>
            <a:r>
              <a:rPr lang="en-US" b="1" dirty="0" smtClean="0"/>
              <a:t>Batch-VI</a:t>
            </a:r>
          </a:p>
          <a:p>
            <a:r>
              <a:rPr lang="en-US" b="1" dirty="0" err="1"/>
              <a:t>GithubLink</a:t>
            </a:r>
            <a:r>
              <a:rPr lang="en-US" b="1" dirty="0"/>
              <a:t>-https://github.com/Deb052024/Text-Analytics</a:t>
            </a: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83" y="386317"/>
            <a:ext cx="9091747" cy="41901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92435" y="2481403"/>
            <a:ext cx="4354285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Disaster Tweet Classification</a:t>
            </a:r>
            <a:endParaRPr lang="en-I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06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2" y="761186"/>
            <a:ext cx="7628709" cy="14633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57051" y="148046"/>
            <a:ext cx="46155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Comparison-3</a:t>
            </a:r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387898"/>
            <a:ext cx="80205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RNN network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learning, as training accuracy is increasing and training loss is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decreasing from 1</a:t>
            </a:r>
            <a:r>
              <a:rPr lang="en-US" sz="1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2</a:t>
            </a:r>
            <a:r>
              <a:rPr lang="en-US" sz="1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EPOCH.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is generalizing reasonably well since validation accuracy is also increasing and validation loss is decreasing, and these values are close to the training metrics.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want to train for more epochs to see if the model can further improve.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val_accuracy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starts to decrease or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val_loss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starts to increase while accuracy and loss continue to improve, it would be a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of overfitting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that case, you might need to apply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techniques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reduce the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model's complexity. </a:t>
            </a:r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would likely want to train for more epochs to see if the validation metrics continue to improve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Tuning: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Experiment with different LSTM units, embedding dimensions, batch sizes, and other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find the optimal settings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Add techniques like dropout to prevent overfitting.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76754" y="2316480"/>
            <a:ext cx="444137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Fit Model-Serialization-Pickle File Generation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Save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models: After training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(Logistic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Regression, SVC, RNN,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NaiveBayers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Random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Forest, etc.),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save it using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pickle.dump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reuse it later without retraining.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your TF-IDF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vectorizer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vectorizer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transform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into numerical features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also an object that you can save using pickle for later use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saving these objects using pickle,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easily load them back into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or another Python script, which is essential for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deployment and sharing.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8274" y="2028"/>
            <a:ext cx="297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Vader Sentiment 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595" y="1672045"/>
            <a:ext cx="3724275" cy="5524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265" y="371360"/>
            <a:ext cx="3270341" cy="11178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Box 10"/>
          <p:cNvSpPr txBox="1"/>
          <p:nvPr/>
        </p:nvSpPr>
        <p:spPr>
          <a:xfrm>
            <a:off x="56604" y="5809744"/>
            <a:ext cx="70452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VADER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sentiments helps in quickly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assessing the sentiment of tweets and classifying them into disaster-related or not.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experiment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different thresholds and evaluate its performance to see if it meets your needs.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7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1704" y="235132"/>
            <a:ext cx="326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 CODE –Deployment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077"/>
            <a:ext cx="7689055" cy="3355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055" y="737077"/>
            <a:ext cx="4502945" cy="22412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055" y="2978331"/>
            <a:ext cx="4502945" cy="19341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30788" y="4093029"/>
            <a:ext cx="7719843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endParaRPr lang="en-US" sz="1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Stored  </a:t>
            </a:r>
            <a:r>
              <a:rPr lang="en-US" sz="1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best_model_pkl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tfidf_vectorizer.pkl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files have been called in model2.py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Punkt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unsupervised machine learning-based sentence tokenizer. It's part of the NLTK library and is widely used for splitting text into sentences.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Local Host URL has been called and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 was opened in browser</a:t>
            </a:r>
            <a:endParaRPr lang="en-US" sz="1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77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85" y="474964"/>
            <a:ext cx="5680632" cy="28172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760" y="474964"/>
            <a:ext cx="5769930" cy="28172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84" y="3372544"/>
            <a:ext cx="5680633" cy="27295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761" y="3345808"/>
            <a:ext cx="5769930" cy="27692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extBox 1"/>
          <p:cNvSpPr txBox="1"/>
          <p:nvPr/>
        </p:nvSpPr>
        <p:spPr>
          <a:xfrm>
            <a:off x="3849189" y="0"/>
            <a:ext cx="6470467" cy="35394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Customization and Prediction -</a:t>
            </a:r>
            <a:r>
              <a:rPr lang="en-US" sz="1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-Local Host </a:t>
            </a:r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4915" y="6102119"/>
            <a:ext cx="12749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marL="285750" indent="-285750">
              <a:buFontTx/>
              <a:buChar char="-"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 color indicates the Prediction as a Non Disaster Related Tweet</a:t>
            </a:r>
          </a:p>
          <a:p>
            <a:pPr marL="285750" indent="-285750">
              <a:buFontTx/>
              <a:buChar char="-"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  indicates the prediction for a  Disaster related  tweet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16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0880" y="3039291"/>
            <a:ext cx="5286103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2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1220" y="104504"/>
            <a:ext cx="3335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Flow of Presentation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334" y="522514"/>
            <a:ext cx="1184366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 Loading and Exploration :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Loading and Tokenize text into words </a:t>
            </a:r>
          </a:p>
          <a:p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Data Preparation :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text by removing Special characters, URLS and punctuations, Null Value Treatment</a:t>
            </a:r>
          </a:p>
          <a:p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and Model Selection :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 Frequencies, Vader sentiment analysis, Pre trained Word Embedding</a:t>
            </a:r>
          </a:p>
          <a:p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 Count and Word Cloud : 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Tweet Length , Has Tag Presence and User Mention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and Training: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Logistic, Naïve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Bayers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Cross Validations, 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SVC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Random Forest, Neural Network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Comparison :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Precision, Recall,  Accuracy, F1 score, Confusion Matrix, AUC, ROC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Saving the Model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Pickle File generation for Models and TFIDF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and User Friendly Interface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in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clear segregation on the Predictions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64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9" y="474890"/>
            <a:ext cx="3095625" cy="22043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0" y="4130854"/>
            <a:ext cx="860406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7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endParaRPr lang="en-US" sz="17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to Classify the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sentiments  as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positive, negative, or neutral based on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polarity</a:t>
            </a: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sentiment and get the most frequent keyword and location for each sentiment</a:t>
            </a:r>
          </a:p>
          <a:p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200482"/>
            <a:ext cx="313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Frame has two integer type and three object type feature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82" y="491206"/>
            <a:ext cx="4424261" cy="2171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3119436" y="3184163"/>
            <a:ext cx="423468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Special characters , null values 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in  features like “Keyword”, ”Location” and  “ Text”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6528" y="4064282"/>
            <a:ext cx="1266825" cy="15335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7273" y="451005"/>
            <a:ext cx="3999009" cy="22253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7382555" y="3184162"/>
            <a:ext cx="423213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values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have been replaced based on most common keyword associated with the rows  sentiment 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8670" y="-13940"/>
            <a:ext cx="461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 Treatment and Preparation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5821" y="2760689"/>
            <a:ext cx="220095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Fig-1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74601" y="2760690"/>
            <a:ext cx="220095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7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Fig-2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8745718" y="2745301"/>
            <a:ext cx="220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Fig-3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00456" y="5731277"/>
            <a:ext cx="3091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wise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 in Data Frame pre Treatment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85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74" y="350655"/>
            <a:ext cx="6392363" cy="3248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3814354"/>
            <a:ext cx="7001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special characters, Extra white Space were removed using split method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column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cleaned_text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cleaned_keyword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were created for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429" y="219254"/>
            <a:ext cx="4896630" cy="22917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521" y="3347590"/>
            <a:ext cx="4638367" cy="22639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9656" y="-34296"/>
            <a:ext cx="5712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Preparation, Feature Engineering and Visualization 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43429" y="2547134"/>
            <a:ext cx="48299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Top three most frequent used keywords were oil spill, hazardous and structural failure 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0316" y="5606579"/>
            <a:ext cx="544285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Location wise top three most frequent  used keywords are for USA, New York and United States  with keywords “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oilspill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”,”structural failure” and “sandstorm”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88" y="4951447"/>
            <a:ext cx="2194315" cy="17273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38891" y="5549892"/>
            <a:ext cx="4174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Bar Plot reflects more tweets on Non-Disaster based on target feature 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16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520" y="304800"/>
            <a:ext cx="463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and Length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421189" y="313509"/>
            <a:ext cx="187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 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5" y="914400"/>
            <a:ext cx="5649154" cy="3411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07" y="914400"/>
            <a:ext cx="3483292" cy="3411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63533" y="4496300"/>
            <a:ext cx="6589816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feature of the data frame has been split into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tweet_length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hashtag_presence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num_hastags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user_mention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num_mentions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fields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Tweet length were calculated, presence of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hastag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user_mention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have been shown as 1 and non presence as 0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Num_hastags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num_mentions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have been calculated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7188" y="4496300"/>
            <a:ext cx="451104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Tokenization , lemmatization have been applied on the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clean_text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feature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 has been formed on the disaster related tweet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Fire, people, Hiroshima ,amp were few of the words come up from the word cloud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4" y="737376"/>
            <a:ext cx="5372100" cy="38172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7445830" y="0"/>
            <a:ext cx="45545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pre-trained word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Word2Vec,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GloVe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semantic meaning</a:t>
            </a:r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58" y="737376"/>
            <a:ext cx="2999286" cy="336436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445830" y="4362994"/>
            <a:ext cx="4650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 trained word embedding has been imported(genism-word2vec)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has been applied on text feature and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was found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 built function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get_embedding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been applied on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cleaned_text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row under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numerical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 capture the semantic meaning of words, allowing words with similar meanings to have similar vector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representations, have been shown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" y="139337"/>
            <a:ext cx="404948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 and Sentiment Analysis</a:t>
            </a:r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694" y="4763589"/>
            <a:ext cx="599530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Lemmatized Text , sentiment analysis has been applied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sentiment Score, sentiment has been classified  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disaster or non-disaster based on a threshold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disaster-related tweets (target == 1): The code performs sentiment analysis on the '</a:t>
            </a:r>
            <a:r>
              <a:rPr lang="en-US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cleaned_text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using the </a:t>
            </a:r>
            <a:r>
              <a:rPr lang="en-US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get_sentiment_words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function. If the sentiment is positive (likely indicating a disaster), '</a:t>
            </a:r>
            <a:r>
              <a:rPr lang="en-US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sentiment_words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is set to "yes"; otherwise, it's set to "no."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non-disaster tweets (target == 0): '</a:t>
            </a:r>
            <a:r>
              <a:rPr lang="en-US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sentiment_words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is directly set to "no."</a:t>
            </a:r>
            <a:endParaRPr lang="en-US" sz="13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360" y="2403565"/>
            <a:ext cx="1411334" cy="21510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7025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2663" y="217714"/>
            <a:ext cx="322217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8" y="570529"/>
            <a:ext cx="3551770" cy="26873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271" y="587046"/>
            <a:ext cx="3702839" cy="265434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613" y="587046"/>
            <a:ext cx="3676219" cy="136529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217562" y="3470109"/>
            <a:ext cx="1158895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comparison of all the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 above (Logistics, SVC,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Decsion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Tree, Naïve Bayes, Random Forest)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 (Precision, Recall, F1 score and CV Score)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 and Mean CV Score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F1-score provides a balance between precision and recall, making it a good overall metric. The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cross-validation score indicates how well the model generalizes to unseen data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model with the highest F1-score and a good Mean CV Score: This will likely be your best-performing model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.(Linear SVC and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Decion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Tree for both disaster and non disaster related tweet)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trade-off between precision and recall: If one metric is more important for your specific application (e.g., high precision is crucial for minimizing false alarms), you might prioritize a model that performs better on that metric.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9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3276" y="45262"/>
            <a:ext cx="466725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Comparison-Part-1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8" y="740228"/>
            <a:ext cx="3578988" cy="279462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269" y="714641"/>
            <a:ext cx="3169831" cy="28202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613" y="714641"/>
            <a:ext cx="2889033" cy="28202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694" y="3699548"/>
            <a:ext cx="3240406" cy="280370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4501" y="3699548"/>
            <a:ext cx="2820488" cy="280370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9928950" y="69255"/>
            <a:ext cx="1898469" cy="95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endParaRPr lang="en-US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Confusion matrix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 table that summarizes the performance of a classification model by showing the counts of true positives (TP), true negatives (TN), false positives (FP), and false negatives (FN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means the model makes few false positive predictions.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recall means the model identifies most of the actual positive cases.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There's often a trade-off between precision and recall.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2820" y="2694026"/>
            <a:ext cx="2153836" cy="5708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9854" y="3264891"/>
            <a:ext cx="2179767" cy="5407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95" y="3699548"/>
            <a:ext cx="3485495" cy="280370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45047" y="5956662"/>
            <a:ext cx="2111609" cy="90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5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3276" y="45262"/>
            <a:ext cx="466725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Comparison-Part-2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2" y="587828"/>
            <a:ext cx="3193427" cy="31350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221" y="587828"/>
            <a:ext cx="3955941" cy="30741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615" y="587829"/>
            <a:ext cx="2650063" cy="31350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22" y="3866605"/>
            <a:ext cx="3854870" cy="29260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2243" y="3866056"/>
            <a:ext cx="2887236" cy="292717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7170" y="3866604"/>
            <a:ext cx="3056508" cy="292608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Box 10"/>
          <p:cNvSpPr txBox="1"/>
          <p:nvPr/>
        </p:nvSpPr>
        <p:spPr>
          <a:xfrm>
            <a:off x="10273552" y="1"/>
            <a:ext cx="2008095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plot showing the performance of a classification model at different classification thresholds.</a:t>
            </a:r>
            <a:endParaRPr lang="en-US" sz="1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X-axis: False Positive Rate (FPR)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FP / (FP + TN) (1 - Specificity)</a:t>
            </a:r>
          </a:p>
          <a:p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Y-axis: True Positive Rate (TPR)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TP / (TP + FN) (Recall/Sensitivity)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curve closer to the top-left corner indicates better performance (higher TPR, lower FPR).</a:t>
            </a:r>
          </a:p>
          <a:p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(Area Under the Curve):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 single number summarizing the ROC curve's performance. A higher AUC (closer to 1) is better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73553" y="414594"/>
            <a:ext cx="2008095" cy="17607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73552" y="2124890"/>
            <a:ext cx="2008095" cy="13951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83438" y="306673"/>
            <a:ext cx="1988322" cy="3539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13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1378</Words>
  <Application>Microsoft Office PowerPoint</Application>
  <PresentationFormat>Widescreen</PresentationFormat>
  <Paragraphs>159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159</cp:revision>
  <dcterms:created xsi:type="dcterms:W3CDTF">2025-01-28T08:50:38Z</dcterms:created>
  <dcterms:modified xsi:type="dcterms:W3CDTF">2025-02-02T09:37:37Z</dcterms:modified>
</cp:coreProperties>
</file>