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718-617B-4EF9-BE3F-2F927F680474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1989-5D2D-4A64-AA0C-DF367EA82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09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718-617B-4EF9-BE3F-2F927F680474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1989-5D2D-4A64-AA0C-DF367EA82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10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718-617B-4EF9-BE3F-2F927F680474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1989-5D2D-4A64-AA0C-DF367EA82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06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718-617B-4EF9-BE3F-2F927F680474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1989-5D2D-4A64-AA0C-DF367EA82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4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718-617B-4EF9-BE3F-2F927F680474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1989-5D2D-4A64-AA0C-DF367EA82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92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718-617B-4EF9-BE3F-2F927F680474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1989-5D2D-4A64-AA0C-DF367EA82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24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718-617B-4EF9-BE3F-2F927F680474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1989-5D2D-4A64-AA0C-DF367EA82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99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718-617B-4EF9-BE3F-2F927F680474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1989-5D2D-4A64-AA0C-DF367EA82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29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718-617B-4EF9-BE3F-2F927F680474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1989-5D2D-4A64-AA0C-DF367EA82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9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718-617B-4EF9-BE3F-2F927F680474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1989-5D2D-4A64-AA0C-DF367EA82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46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718-617B-4EF9-BE3F-2F927F680474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1989-5D2D-4A64-AA0C-DF367EA82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21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34718-617B-4EF9-BE3F-2F927F680474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91989-5D2D-4A64-AA0C-DF367EA825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94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37" y="196806"/>
            <a:ext cx="6945746" cy="22508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73" y="2586182"/>
            <a:ext cx="6969846" cy="35855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60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71" y="341744"/>
            <a:ext cx="8114073" cy="53218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714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60" y="160256"/>
            <a:ext cx="11373706" cy="614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8" y="185041"/>
            <a:ext cx="11403193" cy="61653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4962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57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2025-01-21T08:22:46Z</dcterms:created>
  <dcterms:modified xsi:type="dcterms:W3CDTF">2025-01-21T08:33:58Z</dcterms:modified>
</cp:coreProperties>
</file>