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3383-3786-4F0F-94D2-87E7185B2D2D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AFB-AA32-40CC-8C13-09979C63F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91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3383-3786-4F0F-94D2-87E7185B2D2D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AFB-AA32-40CC-8C13-09979C63F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6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3383-3786-4F0F-94D2-87E7185B2D2D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AFB-AA32-40CC-8C13-09979C63F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1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3383-3786-4F0F-94D2-87E7185B2D2D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AFB-AA32-40CC-8C13-09979C63F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6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3383-3786-4F0F-94D2-87E7185B2D2D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AFB-AA32-40CC-8C13-09979C63F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2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3383-3786-4F0F-94D2-87E7185B2D2D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AFB-AA32-40CC-8C13-09979C63F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1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3383-3786-4F0F-94D2-87E7185B2D2D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AFB-AA32-40CC-8C13-09979C63F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00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3383-3786-4F0F-94D2-87E7185B2D2D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AFB-AA32-40CC-8C13-09979C63F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4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3383-3786-4F0F-94D2-87E7185B2D2D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AFB-AA32-40CC-8C13-09979C63F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6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3383-3786-4F0F-94D2-87E7185B2D2D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AFB-AA32-40CC-8C13-09979C63F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00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3383-3786-4F0F-94D2-87E7185B2D2D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AFB-AA32-40CC-8C13-09979C63F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6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F3383-3786-4F0F-94D2-87E7185B2D2D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52AFB-AA32-40CC-8C13-09979C63F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58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LjsgffD3ghbHosyQUHpwW1ojJr2N6DQ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6171" y="993185"/>
            <a:ext cx="3666309" cy="42712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Object Recognition 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847" y="5507763"/>
            <a:ext cx="466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Debasis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Panda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Project-10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Group-VI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580" y="1535566"/>
            <a:ext cx="65817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7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5155" y="1140822"/>
            <a:ext cx="413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 Case-Flow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8069" y="2063931"/>
            <a:ext cx="68188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Set up and Data pre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Training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Inference and Post-Processing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Model Evaluation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2400" y="583474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633" y="1550126"/>
            <a:ext cx="1177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Custom OCR by combining YOLO and Tesseract, to read the specific contents of a Lab Report and convert it into an editable file.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YOLO_V3 to trained on the personal dataset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coordinates of the detected objects are passed for cropping the detected objects and storing them in another list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list is passed through the Tesseract to get the desired output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has been deployed using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text has been extracted from the stored locations of the images in Google Drive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8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3131" y="731520"/>
            <a:ext cx="4624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 up and Data Preparation 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45" y="2115800"/>
            <a:ext cx="2676525" cy="3998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0589" y="1852735"/>
            <a:ext cx="65575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drive has been mounted and the folder structures/paths  have been defined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Necessary Libraries were imported Tesseract,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Open CV, and YOLOv3.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Weights and configurations have been imported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Color images were imported to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Dataset_OCR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folder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Images were resized and converted to gray using cv2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Bounding boxes were created around the gray sized images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saved at </a:t>
            </a:r>
            <a:r>
              <a:rPr lang="en-IN" b="1" dirty="0" smtClean="0">
                <a:hlinkClick r:id="rId3"/>
              </a:rPr>
              <a:t>/content/drive/</a:t>
            </a:r>
            <a:r>
              <a:rPr lang="en-IN" b="1" dirty="0" err="1" smtClean="0">
                <a:hlinkClick r:id="rId3"/>
              </a:rPr>
              <a:t>MyDrive</a:t>
            </a:r>
            <a:r>
              <a:rPr lang="en-IN" b="1" dirty="0" smtClean="0">
                <a:hlinkClick r:id="rId3"/>
              </a:rPr>
              <a:t>/Project-10/</a:t>
            </a:r>
            <a:r>
              <a:rPr lang="en-IN" b="1" dirty="0" err="1" smtClean="0">
                <a:hlinkClick r:id="rId3"/>
              </a:rPr>
              <a:t>Gray_Size_Boxes</a:t>
            </a:r>
            <a:endParaRPr lang="en-IN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Texts were extracted from the above path location files using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7318" y="6320118"/>
            <a:ext cx="33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Fig-1: Folder and File structure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84659" y="4069976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2: Gray size files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670" y="2377357"/>
            <a:ext cx="2817330" cy="16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6114" y="487680"/>
            <a:ext cx="2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7052" y="1346290"/>
            <a:ext cx="430203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features from images using OCR with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Tesseract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an LSTM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analysis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done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Model was saved as best_model.h5 in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content/drive/</a:t>
            </a:r>
            <a:r>
              <a:rPr lang="en-I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MyDrive</a:t>
            </a: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/best_model.h5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YOLOv3 model using pre-trained weights (yolov3.pt). This speeds up training by leveraging existing knowledge.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YOLOv3 training focuses on teaching the model to locate important regions in the images (object detection).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extraction focuses on extracting the text from those regions (OCR).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LSTM model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potentially analyze the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text for further insights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754" y="1461271"/>
            <a:ext cx="6924675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111931" y="5077097"/>
            <a:ext cx="27693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Fig-1:Model Training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2096" y="553386"/>
            <a:ext cx="315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and Post-Processing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3006" y="1881051"/>
            <a:ext cx="445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0925" y="1330737"/>
            <a:ext cx="10310949" cy="2376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Inference and Post-processing:</a:t>
            </a:r>
            <a:r>
              <a:rPr lang="en-US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</a:t>
            </a:r>
            <a:r>
              <a:rPr lang="en-US" altLang="en-US" sz="160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integrates the YOLO inference and the post-processing steps (cropping, preprocessing, OCR) within the </a:t>
            </a:r>
            <a:r>
              <a:rPr lang="en-US" altLang="en-US" sz="16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run_inference_and_extract</a:t>
            </a:r>
            <a:r>
              <a:rPr lang="en-US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function.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and OCR:</a:t>
            </a:r>
            <a:r>
              <a:rPr lang="en-US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It uses YOLO to detect objects, extracts their bounding boxes, and then applies Tesseract OCR to the cropped regions to extract text.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r>
              <a:rPr lang="en-US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cropped images undergo preprocessing, including conversion to grayscale, blurring, and </a:t>
            </a:r>
            <a:r>
              <a:rPr lang="en-US" altLang="en-US" sz="16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US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improve OCR accuracy.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Results:</a:t>
            </a:r>
            <a:r>
              <a:rPr lang="en-US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extracted text, along with metadata like filename, object name, confidence, and bounding box, is saved to a CSV file in your Google Drive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" y="4114997"/>
            <a:ext cx="610552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148" y="3706978"/>
            <a:ext cx="4612005" cy="26193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3142" y="4763589"/>
            <a:ext cx="36489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Fig-1: Weight assignment and validations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0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5543" y="130629"/>
            <a:ext cx="23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74" y="595755"/>
            <a:ext cx="4248150" cy="1633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95" y="2785485"/>
            <a:ext cx="118001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Preprocessing: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includes steps for resizing and converting images to grayscale.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techniques before passing images to Tesseract, such as noise reduction,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deskewing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potentially improve Tesseract's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accuracy. 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tuning 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hows  the responses are 96 units and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optimizer respectively for better accuracy 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Tesseract Output: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various configuration options (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in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image_to_string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can be used to fine-tune its behavior for different types of text or images. 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Fine-tuning (YOLO):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code trains an LSTM model for feature extraction/reconstruction, the core OCR part relies on YOLO for bounding boxes and Tesseract for text. To improve the overall OCR accuracy,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fine-tune the YOLO model to better detect the specific text regions in your images and potentially improve the Tesseract recognition by focusing on the cropped regions identified by YOLO.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Pipeline: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code separates YOLO bounding box drawing and Tesseract text extraction. An improved approach for custom OCR would be to integrate these steps: use YOLO to detect the bounding boxes of text areas, crop those areas from the original image, and then pass the cropped images to Tesseract for more focused text recognition.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1308" y="2290353"/>
            <a:ext cx="2655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Hyper tuning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94514" y="78376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4" y="555400"/>
            <a:ext cx="6044974" cy="4870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78" y="555400"/>
            <a:ext cx="5281345" cy="4870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423" y="5799909"/>
            <a:ext cx="11103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 Local host, google drive has been displayed and file paths of the images were given as inputs on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inputs paths, the gray shaped images with bounding boxes were shown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best trained models using OCR ,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YOLO, the texts were extracted from the images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4629" y="5486400"/>
            <a:ext cx="1654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Figure-1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57658" y="5458489"/>
            <a:ext cx="1654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Figure-2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735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Custom Object Recognition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Object Recognition </dc:title>
  <dc:creator>Admin</dc:creator>
  <cp:lastModifiedBy>Admin</cp:lastModifiedBy>
  <cp:revision>56</cp:revision>
  <dcterms:created xsi:type="dcterms:W3CDTF">2025-05-13T06:29:09Z</dcterms:created>
  <dcterms:modified xsi:type="dcterms:W3CDTF">2025-05-18T10:51:13Z</dcterms:modified>
</cp:coreProperties>
</file>