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008B74"/>
    <a:srgbClr val="4D8076"/>
    <a:srgbClr val="C4FCEF"/>
    <a:srgbClr val="2C86A2"/>
    <a:srgbClr val="ADC5CF"/>
    <a:srgbClr val="FEF7FF"/>
    <a:srgbClr val="FBEAFF"/>
    <a:srgbClr val="F9F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9C120-23B7-48F6-BE2A-3C2608C635DD}" v="149" dt="2023-06-12T08:39:09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PRIYA SAHA" userId="b3059c22f68670cc" providerId="LiveId" clId="{DF09C120-23B7-48F6-BE2A-3C2608C635DD}"/>
    <pc:docChg chg="undo redo custSel addSld delSld modSld modMainMaster">
      <pc:chgData name="DEBAPRIYA SAHA" userId="b3059c22f68670cc" providerId="LiveId" clId="{DF09C120-23B7-48F6-BE2A-3C2608C635DD}" dt="2023-06-12T08:39:27.298" v="2176" actId="1076"/>
      <pc:docMkLst>
        <pc:docMk/>
      </pc:docMkLst>
      <pc:sldChg chg="addSp delSp modSp new mod modTransition setBg">
        <pc:chgData name="DEBAPRIYA SAHA" userId="b3059c22f68670cc" providerId="LiveId" clId="{DF09C120-23B7-48F6-BE2A-3C2608C635DD}" dt="2023-06-12T07:35:43.757" v="831" actId="164"/>
        <pc:sldMkLst>
          <pc:docMk/>
          <pc:sldMk cId="966681154" sldId="256"/>
        </pc:sldMkLst>
        <pc:spChg chg="del">
          <ac:chgData name="DEBAPRIYA SAHA" userId="b3059c22f68670cc" providerId="LiveId" clId="{DF09C120-23B7-48F6-BE2A-3C2608C635DD}" dt="2023-06-12T06:48:25.335" v="156" actId="478"/>
          <ac:spMkLst>
            <pc:docMk/>
            <pc:sldMk cId="966681154" sldId="256"/>
            <ac:spMk id="2" creationId="{3829F60A-1B6C-7387-CD94-BBA8BDBC4EAA}"/>
          </ac:spMkLst>
        </pc:spChg>
        <pc:spChg chg="del">
          <ac:chgData name="DEBAPRIYA SAHA" userId="b3059c22f68670cc" providerId="LiveId" clId="{DF09C120-23B7-48F6-BE2A-3C2608C635DD}" dt="2023-06-12T06:48:27.415" v="157" actId="478"/>
          <ac:spMkLst>
            <pc:docMk/>
            <pc:sldMk cId="966681154" sldId="256"/>
            <ac:spMk id="3" creationId="{AC758355-837B-A805-A381-05DFAE273E9F}"/>
          </ac:spMkLst>
        </pc:spChg>
        <pc:spChg chg="add mod topLvl">
          <ac:chgData name="DEBAPRIYA SAHA" userId="b3059c22f68670cc" providerId="LiveId" clId="{DF09C120-23B7-48F6-BE2A-3C2608C635DD}" dt="2023-06-12T07:19:44.871" v="641" actId="1037"/>
          <ac:spMkLst>
            <pc:docMk/>
            <pc:sldMk cId="966681154" sldId="256"/>
            <ac:spMk id="6" creationId="{2CB9D522-970E-BCB0-F685-C1687B9F3861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7" creationId="{59F926C5-6BC0-03ED-CEE1-6DAC94957D10}"/>
          </ac:spMkLst>
        </pc:spChg>
        <pc:spChg chg="add mod topLvl">
          <ac:chgData name="DEBAPRIYA SAHA" userId="b3059c22f68670cc" providerId="LiveId" clId="{DF09C120-23B7-48F6-BE2A-3C2608C635DD}" dt="2023-06-12T07:32:01.237" v="752" actId="1037"/>
          <ac:spMkLst>
            <pc:docMk/>
            <pc:sldMk cId="966681154" sldId="256"/>
            <ac:spMk id="8" creationId="{255FA23B-498B-AB22-F506-A70EC7011079}"/>
          </ac:spMkLst>
        </pc:spChg>
        <pc:spChg chg="add mod topLvl">
          <ac:chgData name="DEBAPRIYA SAHA" userId="b3059c22f68670cc" providerId="LiveId" clId="{DF09C120-23B7-48F6-BE2A-3C2608C635DD}" dt="2023-06-12T07:32:05.068" v="754" actId="1037"/>
          <ac:spMkLst>
            <pc:docMk/>
            <pc:sldMk cId="966681154" sldId="256"/>
            <ac:spMk id="9" creationId="{BD670922-5EB7-5AF6-F05F-8E784FFCBF47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10" creationId="{EB2BBDA2-D723-705C-6CBF-1D8F70EA4285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11" creationId="{E49D9BEB-B7FF-B484-A8F0-FF67391906ED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12" creationId="{F5A17753-9083-CF17-3279-D639BDEDFFEF}"/>
          </ac:spMkLst>
        </pc:spChg>
        <pc:spChg chg="add mod topLvl">
          <ac:chgData name="DEBAPRIYA SAHA" userId="b3059c22f68670cc" providerId="LiveId" clId="{DF09C120-23B7-48F6-BE2A-3C2608C635DD}" dt="2023-06-12T07:33:55.364" v="764" actId="1036"/>
          <ac:spMkLst>
            <pc:docMk/>
            <pc:sldMk cId="966681154" sldId="256"/>
            <ac:spMk id="13" creationId="{78F9FECB-4010-7E02-4D7F-0BF6E35E37E7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14" creationId="{18746A02-AC33-E163-F470-EED0A18BC36E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15" creationId="{D2EEA120-8475-FF06-3622-81521C15EA3C}"/>
          </ac:spMkLst>
        </pc:spChg>
        <pc:spChg chg="add mod topLvl">
          <ac:chgData name="DEBAPRIYA SAHA" userId="b3059c22f68670cc" providerId="LiveId" clId="{DF09C120-23B7-48F6-BE2A-3C2608C635DD}" dt="2023-06-12T07:34:09.531" v="766" actId="1036"/>
          <ac:spMkLst>
            <pc:docMk/>
            <pc:sldMk cId="966681154" sldId="256"/>
            <ac:spMk id="16" creationId="{995EDA56-67EF-C784-9604-1FA7DDC0816A}"/>
          </ac:spMkLst>
        </pc:spChg>
        <pc:spChg chg="add del mod topLvl">
          <ac:chgData name="DEBAPRIYA SAHA" userId="b3059c22f68670cc" providerId="LiveId" clId="{DF09C120-23B7-48F6-BE2A-3C2608C635DD}" dt="2023-06-12T07:33:57.939" v="765" actId="1036"/>
          <ac:spMkLst>
            <pc:docMk/>
            <pc:sldMk cId="966681154" sldId="256"/>
            <ac:spMk id="17" creationId="{C0A7B141-C805-B72E-0F55-064C184C6E7C}"/>
          </ac:spMkLst>
        </pc:spChg>
        <pc:spChg chg="add mod topLvl">
          <ac:chgData name="DEBAPRIYA SAHA" userId="b3059c22f68670cc" providerId="LiveId" clId="{DF09C120-23B7-48F6-BE2A-3C2608C635DD}" dt="2023-06-12T07:33:44.690" v="761" actId="1037"/>
          <ac:spMkLst>
            <pc:docMk/>
            <pc:sldMk cId="966681154" sldId="256"/>
            <ac:spMk id="18" creationId="{8446C7B9-619F-F303-85C6-E6D7E33FE27B}"/>
          </ac:spMkLst>
        </pc:spChg>
        <pc:spChg chg="add del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19" creationId="{7D9E9034-A7A7-C4FE-3F0E-0A46D8035253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20" creationId="{24692B07-3E2A-137D-0328-5B1E4C5DBBED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21" creationId="{CC67F9D7-D961-7BD0-FBE9-A64D8B967310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22" creationId="{D5593864-B617-01F8-F384-8A7B35389A1E}"/>
          </ac:spMkLst>
        </pc:spChg>
        <pc:spChg chg="add mod">
          <ac:chgData name="DEBAPRIYA SAHA" userId="b3059c22f68670cc" providerId="LiveId" clId="{DF09C120-23B7-48F6-BE2A-3C2608C635DD}" dt="2023-06-12T06:51:13.031" v="229" actId="571"/>
          <ac:spMkLst>
            <pc:docMk/>
            <pc:sldMk cId="966681154" sldId="256"/>
            <ac:spMk id="24" creationId="{D0979795-2D74-03AE-59A0-CD58F1D68F31}"/>
          </ac:spMkLst>
        </pc:spChg>
        <pc:spChg chg="add mod">
          <ac:chgData name="DEBAPRIYA SAHA" userId="b3059c22f68670cc" providerId="LiveId" clId="{DF09C120-23B7-48F6-BE2A-3C2608C635DD}" dt="2023-06-12T06:51:13.031" v="229" actId="571"/>
          <ac:spMkLst>
            <pc:docMk/>
            <pc:sldMk cId="966681154" sldId="256"/>
            <ac:spMk id="25" creationId="{3CF9AEF9-8179-3B98-67D3-06F865602804}"/>
          </ac:spMkLst>
        </pc:spChg>
        <pc:spChg chg="add mod">
          <ac:chgData name="DEBAPRIYA SAHA" userId="b3059c22f68670cc" providerId="LiveId" clId="{DF09C120-23B7-48F6-BE2A-3C2608C635DD}" dt="2023-06-12T06:51:13.031" v="229" actId="571"/>
          <ac:spMkLst>
            <pc:docMk/>
            <pc:sldMk cId="966681154" sldId="256"/>
            <ac:spMk id="26" creationId="{FB5395BA-693D-B4C8-9E0E-18E953465BC1}"/>
          </ac:spMkLst>
        </pc:spChg>
        <pc:spChg chg="add mod">
          <ac:chgData name="DEBAPRIYA SAHA" userId="b3059c22f68670cc" providerId="LiveId" clId="{DF09C120-23B7-48F6-BE2A-3C2608C635DD}" dt="2023-06-12T06:51:13.031" v="229" actId="571"/>
          <ac:spMkLst>
            <pc:docMk/>
            <pc:sldMk cId="966681154" sldId="256"/>
            <ac:spMk id="27" creationId="{60DA5F1C-5BE4-C5A8-0E85-D176680D0710}"/>
          </ac:spMkLst>
        </pc:spChg>
        <pc:spChg chg="add mod">
          <ac:chgData name="DEBAPRIYA SAHA" userId="b3059c22f68670cc" providerId="LiveId" clId="{DF09C120-23B7-48F6-BE2A-3C2608C635DD}" dt="2023-06-12T06:51:13.031" v="229" actId="571"/>
          <ac:spMkLst>
            <pc:docMk/>
            <pc:sldMk cId="966681154" sldId="256"/>
            <ac:spMk id="28" creationId="{90987D39-11F6-EAAB-9027-8BF1CAA6CD46}"/>
          </ac:spMkLst>
        </pc:spChg>
        <pc:spChg chg="add mod">
          <ac:chgData name="DEBAPRIYA SAHA" userId="b3059c22f68670cc" providerId="LiveId" clId="{DF09C120-23B7-48F6-BE2A-3C2608C635DD}" dt="2023-06-12T06:51:13.031" v="229" actId="571"/>
          <ac:spMkLst>
            <pc:docMk/>
            <pc:sldMk cId="966681154" sldId="256"/>
            <ac:spMk id="29" creationId="{9CFD8FCE-F16C-107C-2CA6-9C59D6A768EE}"/>
          </ac:spMkLst>
        </pc:spChg>
        <pc:spChg chg="add del mod topLvl">
          <ac:chgData name="DEBAPRIYA SAHA" userId="b3059c22f68670cc" providerId="LiveId" clId="{DF09C120-23B7-48F6-BE2A-3C2608C635DD}" dt="2023-06-12T07:20:03.292" v="650" actId="1038"/>
          <ac:spMkLst>
            <pc:docMk/>
            <pc:sldMk cId="966681154" sldId="256"/>
            <ac:spMk id="32" creationId="{994F2201-55A3-1D38-550C-3424C295162E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33" creationId="{0DA0324C-7430-E897-12CA-C9F28899DD2D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34" creationId="{CFBA505D-09ED-146E-652C-83364BF45FED}"/>
          </ac:spMkLst>
        </pc:spChg>
        <pc:spChg chg="add del mod">
          <ac:chgData name="DEBAPRIYA SAHA" userId="b3059c22f68670cc" providerId="LiveId" clId="{DF09C120-23B7-48F6-BE2A-3C2608C635DD}" dt="2023-06-12T07:05:23.681" v="344"/>
          <ac:spMkLst>
            <pc:docMk/>
            <pc:sldMk cId="966681154" sldId="256"/>
            <ac:spMk id="37" creationId="{D3080059-67BD-7090-0978-048764AD4082}"/>
          </ac:spMkLst>
        </pc:spChg>
        <pc:spChg chg="add del mod">
          <ac:chgData name="DEBAPRIYA SAHA" userId="b3059c22f68670cc" providerId="LiveId" clId="{DF09C120-23B7-48F6-BE2A-3C2608C635DD}" dt="2023-06-12T07:05:21.483" v="340"/>
          <ac:spMkLst>
            <pc:docMk/>
            <pc:sldMk cId="966681154" sldId="256"/>
            <ac:spMk id="38" creationId="{6789C630-3158-C2A4-E270-01FE93310B3D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40" creationId="{E9EC329D-7FE0-8BF5-C682-6469316D9C62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41" creationId="{F0213244-B3D8-95A7-FF36-98C059BD223A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42" creationId="{4301CDCE-CE77-4628-2172-497F8C7F7E62}"/>
          </ac:spMkLst>
        </pc:spChg>
        <pc:spChg chg="add mod topLvl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43" creationId="{23D036A0-741A-59EF-455A-A9DBA2113695}"/>
          </ac:spMkLst>
        </pc:spChg>
        <pc:spChg chg="add mod">
          <ac:chgData name="DEBAPRIYA SAHA" userId="b3059c22f68670cc" providerId="LiveId" clId="{DF09C120-23B7-48F6-BE2A-3C2608C635DD}" dt="2023-06-12T07:32:10.943" v="760" actId="1035"/>
          <ac:spMkLst>
            <pc:docMk/>
            <pc:sldMk cId="966681154" sldId="256"/>
            <ac:spMk id="45" creationId="{A922F65D-A9C9-4DEE-647B-030BB46C1861}"/>
          </ac:spMkLst>
        </pc:spChg>
        <pc:spChg chg="add mod">
          <ac:chgData name="DEBAPRIYA SAHA" userId="b3059c22f68670cc" providerId="LiveId" clId="{DF09C120-23B7-48F6-BE2A-3C2608C635DD}" dt="2023-06-12T07:19:58.379" v="646" actId="1037"/>
          <ac:spMkLst>
            <pc:docMk/>
            <pc:sldMk cId="966681154" sldId="256"/>
            <ac:spMk id="46" creationId="{5DE5731D-5C04-EFBE-E802-2671F585932D}"/>
          </ac:spMkLst>
        </pc:spChg>
        <pc:spChg chg="add mod">
          <ac:chgData name="DEBAPRIYA SAHA" userId="b3059c22f68670cc" providerId="LiveId" clId="{DF09C120-23B7-48F6-BE2A-3C2608C635DD}" dt="2023-06-12T07:15:33.013" v="610" actId="3062"/>
          <ac:spMkLst>
            <pc:docMk/>
            <pc:sldMk cId="966681154" sldId="256"/>
            <ac:spMk id="47" creationId="{E18B0F38-6C5C-0F17-9339-D66BB994403D}"/>
          </ac:spMkLst>
        </pc:spChg>
        <pc:spChg chg="add mod">
          <ac:chgData name="DEBAPRIYA SAHA" userId="b3059c22f68670cc" providerId="LiveId" clId="{DF09C120-23B7-48F6-BE2A-3C2608C635DD}" dt="2023-06-12T07:35:43.757" v="831" actId="164"/>
          <ac:spMkLst>
            <pc:docMk/>
            <pc:sldMk cId="966681154" sldId="256"/>
            <ac:spMk id="49" creationId="{3912ED05-82EB-6B48-2CE5-E8AFD34DDD5A}"/>
          </ac:spMkLst>
        </pc:spChg>
        <pc:spChg chg="add mod">
          <ac:chgData name="DEBAPRIYA SAHA" userId="b3059c22f68670cc" providerId="LiveId" clId="{DF09C120-23B7-48F6-BE2A-3C2608C635DD}" dt="2023-06-12T07:35:43.757" v="831" actId="164"/>
          <ac:spMkLst>
            <pc:docMk/>
            <pc:sldMk cId="966681154" sldId="256"/>
            <ac:spMk id="50" creationId="{A28BE77D-D93F-D3DE-3F49-59BC110C4CE5}"/>
          </ac:spMkLst>
        </pc:spChg>
        <pc:grpChg chg="add del mod">
          <ac:chgData name="DEBAPRIYA SAHA" userId="b3059c22f68670cc" providerId="LiveId" clId="{DF09C120-23B7-48F6-BE2A-3C2608C635DD}" dt="2023-06-12T06:52:06.630" v="232" actId="165"/>
          <ac:grpSpMkLst>
            <pc:docMk/>
            <pc:sldMk cId="966681154" sldId="256"/>
            <ac:grpSpMk id="30" creationId="{840C7652-19EC-2C1E-2368-3766AD60C99D}"/>
          </ac:grpSpMkLst>
        </pc:grpChg>
        <pc:grpChg chg="add del mod ord">
          <ac:chgData name="DEBAPRIYA SAHA" userId="b3059c22f68670cc" providerId="LiveId" clId="{DF09C120-23B7-48F6-BE2A-3C2608C635DD}" dt="2023-06-12T06:59:55.622" v="244" actId="165"/>
          <ac:grpSpMkLst>
            <pc:docMk/>
            <pc:sldMk cId="966681154" sldId="256"/>
            <ac:grpSpMk id="31" creationId="{B682DB9C-658F-457C-D948-80072BEB919B}"/>
          </ac:grpSpMkLst>
        </pc:grpChg>
        <pc:grpChg chg="add del mod">
          <ac:chgData name="DEBAPRIYA SAHA" userId="b3059c22f68670cc" providerId="LiveId" clId="{DF09C120-23B7-48F6-BE2A-3C2608C635DD}" dt="2023-06-12T07:05:45.946" v="357" actId="165"/>
          <ac:grpSpMkLst>
            <pc:docMk/>
            <pc:sldMk cId="966681154" sldId="256"/>
            <ac:grpSpMk id="35" creationId="{D8ECD1E3-FFB7-ABA1-87BD-23E097F58622}"/>
          </ac:grpSpMkLst>
        </pc:grpChg>
        <pc:grpChg chg="add mod">
          <ac:chgData name="DEBAPRIYA SAHA" userId="b3059c22f68670cc" providerId="LiveId" clId="{DF09C120-23B7-48F6-BE2A-3C2608C635DD}" dt="2023-06-12T07:03:39.604" v="302" actId="164"/>
          <ac:grpSpMkLst>
            <pc:docMk/>
            <pc:sldMk cId="966681154" sldId="256"/>
            <ac:grpSpMk id="36" creationId="{694AF5C0-AB73-FD70-DEDB-F7D57C0A467F}"/>
          </ac:grpSpMkLst>
        </pc:grpChg>
        <pc:grpChg chg="add mod">
          <ac:chgData name="DEBAPRIYA SAHA" userId="b3059c22f68670cc" providerId="LiveId" clId="{DF09C120-23B7-48F6-BE2A-3C2608C635DD}" dt="2023-06-12T07:05:20.711" v="338" actId="164"/>
          <ac:grpSpMkLst>
            <pc:docMk/>
            <pc:sldMk cId="966681154" sldId="256"/>
            <ac:grpSpMk id="39" creationId="{233ECFD2-9607-01ED-BCD7-09254499855F}"/>
          </ac:grpSpMkLst>
        </pc:grpChg>
        <pc:grpChg chg="add del mod">
          <ac:chgData name="DEBAPRIYA SAHA" userId="b3059c22f68670cc" providerId="LiveId" clId="{DF09C120-23B7-48F6-BE2A-3C2608C635DD}" dt="2023-06-12T07:07:58.998" v="448" actId="165"/>
          <ac:grpSpMkLst>
            <pc:docMk/>
            <pc:sldMk cId="966681154" sldId="256"/>
            <ac:grpSpMk id="44" creationId="{3F4274A3-977E-A8EA-9199-8E80DD5F6B08}"/>
          </ac:grpSpMkLst>
        </pc:grpChg>
        <pc:grpChg chg="add mod">
          <ac:chgData name="DEBAPRIYA SAHA" userId="b3059c22f68670cc" providerId="LiveId" clId="{DF09C120-23B7-48F6-BE2A-3C2608C635DD}" dt="2023-06-12T07:35:43.757" v="831" actId="164"/>
          <ac:grpSpMkLst>
            <pc:docMk/>
            <pc:sldMk cId="966681154" sldId="256"/>
            <ac:grpSpMk id="48" creationId="{46A7BD2F-454D-2CCE-6FF7-6E693CFDEB87}"/>
          </ac:grpSpMkLst>
        </pc:grpChg>
        <pc:grpChg chg="add mod">
          <ac:chgData name="DEBAPRIYA SAHA" userId="b3059c22f68670cc" providerId="LiveId" clId="{DF09C120-23B7-48F6-BE2A-3C2608C635DD}" dt="2023-06-12T07:35:43.757" v="831" actId="164"/>
          <ac:grpSpMkLst>
            <pc:docMk/>
            <pc:sldMk cId="966681154" sldId="256"/>
            <ac:grpSpMk id="51" creationId="{B2DCD4E4-D9D0-C154-370F-2B7679F37485}"/>
          </ac:grpSpMkLst>
        </pc:grpChg>
        <pc:picChg chg="add del mod ord topLvl">
          <ac:chgData name="DEBAPRIYA SAHA" userId="b3059c22f68670cc" providerId="LiveId" clId="{DF09C120-23B7-48F6-BE2A-3C2608C635DD}" dt="2023-06-12T06:59:31.735" v="243" actId="478"/>
          <ac:picMkLst>
            <pc:docMk/>
            <pc:sldMk cId="966681154" sldId="256"/>
            <ac:picMk id="5" creationId="{287191CF-019C-7EEA-8B91-92896CB243C2}"/>
          </ac:picMkLst>
        </pc:picChg>
        <pc:picChg chg="add mod">
          <ac:chgData name="DEBAPRIYA SAHA" userId="b3059c22f68670cc" providerId="LiveId" clId="{DF09C120-23B7-48F6-BE2A-3C2608C635DD}" dt="2023-06-12T06:51:13.031" v="229" actId="571"/>
          <ac:picMkLst>
            <pc:docMk/>
            <pc:sldMk cId="966681154" sldId="256"/>
            <ac:picMk id="23" creationId="{006EECCA-4E24-4705-87A4-CC1EE8C21085}"/>
          </ac:picMkLst>
        </pc:picChg>
      </pc:sldChg>
      <pc:sldChg chg="addSp delSp modSp add mod setBg">
        <pc:chgData name="DEBAPRIYA SAHA" userId="b3059c22f68670cc" providerId="LiveId" clId="{DF09C120-23B7-48F6-BE2A-3C2608C635DD}" dt="2023-06-12T08:08:18.749" v="1791" actId="1037"/>
        <pc:sldMkLst>
          <pc:docMk/>
          <pc:sldMk cId="2548375529" sldId="257"/>
        </pc:sldMkLst>
        <pc:spChg chg="add mod">
          <ac:chgData name="DEBAPRIYA SAHA" userId="b3059c22f68670cc" providerId="LiveId" clId="{DF09C120-23B7-48F6-BE2A-3C2608C635DD}" dt="2023-06-12T08:08:18.749" v="1791" actId="1037"/>
          <ac:spMkLst>
            <pc:docMk/>
            <pc:sldMk cId="2548375529" sldId="257"/>
            <ac:spMk id="3" creationId="{34ECF017-ADC5-23EE-18FE-C103E0D26435}"/>
          </ac:spMkLst>
        </pc:spChg>
        <pc:spChg chg="add mod">
          <ac:chgData name="DEBAPRIYA SAHA" userId="b3059c22f68670cc" providerId="LiveId" clId="{DF09C120-23B7-48F6-BE2A-3C2608C635DD}" dt="2023-06-12T08:08:18.749" v="1791" actId="1037"/>
          <ac:spMkLst>
            <pc:docMk/>
            <pc:sldMk cId="2548375529" sldId="257"/>
            <ac:spMk id="5" creationId="{ECD28F2E-A192-84FB-B7C6-5575B0451D76}"/>
          </ac:spMkLst>
        </pc:spChg>
        <pc:spChg chg="add del mod">
          <ac:chgData name="DEBAPRIYA SAHA" userId="b3059c22f68670cc" providerId="LiveId" clId="{DF09C120-23B7-48F6-BE2A-3C2608C635DD}" dt="2023-06-12T08:01:05.524" v="1492" actId="478"/>
          <ac:spMkLst>
            <pc:docMk/>
            <pc:sldMk cId="2548375529" sldId="257"/>
            <ac:spMk id="24" creationId="{D7AB99C0-8D03-7A1C-B642-D2FBCB36319F}"/>
          </ac:spMkLst>
        </pc:spChg>
        <pc:spChg chg="add mod">
          <ac:chgData name="DEBAPRIYA SAHA" userId="b3059c22f68670cc" providerId="LiveId" clId="{DF09C120-23B7-48F6-BE2A-3C2608C635DD}" dt="2023-06-12T08:08:18.749" v="1791" actId="1037"/>
          <ac:spMkLst>
            <pc:docMk/>
            <pc:sldMk cId="2548375529" sldId="257"/>
            <ac:spMk id="27" creationId="{10FB5864-7917-1C69-31B1-926EE8419E84}"/>
          </ac:spMkLst>
        </pc:spChg>
        <pc:spChg chg="add del mod">
          <ac:chgData name="DEBAPRIYA SAHA" userId="b3059c22f68670cc" providerId="LiveId" clId="{DF09C120-23B7-48F6-BE2A-3C2608C635DD}" dt="2023-06-12T08:05:11.461" v="1649"/>
          <ac:spMkLst>
            <pc:docMk/>
            <pc:sldMk cId="2548375529" sldId="257"/>
            <ac:spMk id="28" creationId="{2890B104-2CDD-7B36-3E2D-764A84381346}"/>
          </ac:spMkLst>
        </pc:spChg>
        <pc:grpChg chg="del">
          <ac:chgData name="DEBAPRIYA SAHA" userId="b3059c22f68670cc" providerId="LiveId" clId="{DF09C120-23B7-48F6-BE2A-3C2608C635DD}" dt="2023-06-12T07:35:56.671" v="834" actId="478"/>
          <ac:grpSpMkLst>
            <pc:docMk/>
            <pc:sldMk cId="2548375529" sldId="257"/>
            <ac:grpSpMk id="51" creationId="{B2DCD4E4-D9D0-C154-370F-2B7679F37485}"/>
          </ac:grpSpMkLst>
        </pc:grpChg>
        <pc:graphicFrameChg chg="add del mod modGraphic">
          <ac:chgData name="DEBAPRIYA SAHA" userId="b3059c22f68670cc" providerId="LiveId" clId="{DF09C120-23B7-48F6-BE2A-3C2608C635DD}" dt="2023-06-12T08:01:02.510" v="1490" actId="478"/>
          <ac:graphicFrameMkLst>
            <pc:docMk/>
            <pc:sldMk cId="2548375529" sldId="257"/>
            <ac:graphicFrameMk id="4" creationId="{67416330-F12B-D1BE-6690-8AC3FE454A8B}"/>
          </ac:graphicFrameMkLst>
        </pc:graphicFrameChg>
        <pc:graphicFrameChg chg="add del mod">
          <ac:chgData name="DEBAPRIYA SAHA" userId="b3059c22f68670cc" providerId="LiveId" clId="{DF09C120-23B7-48F6-BE2A-3C2608C635DD}" dt="2023-06-12T07:49:54.845" v="1091"/>
          <ac:graphicFrameMkLst>
            <pc:docMk/>
            <pc:sldMk cId="2548375529" sldId="257"/>
            <ac:graphicFrameMk id="23" creationId="{58C52A0E-A715-4DA1-09F8-4D5A000ED8C7}"/>
          </ac:graphicFrameMkLst>
        </pc:graphicFrameChg>
        <pc:graphicFrameChg chg="add del mod modGraphic">
          <ac:chgData name="DEBAPRIYA SAHA" userId="b3059c22f68670cc" providerId="LiveId" clId="{DF09C120-23B7-48F6-BE2A-3C2608C635DD}" dt="2023-06-12T08:01:04.287" v="1491" actId="478"/>
          <ac:graphicFrameMkLst>
            <pc:docMk/>
            <pc:sldMk cId="2548375529" sldId="257"/>
            <ac:graphicFrameMk id="25" creationId="{99AB9C08-43F9-2095-F223-F2E84CC9FFDF}"/>
          </ac:graphicFrameMkLst>
        </pc:graphicFrameChg>
        <pc:graphicFrameChg chg="add mod modGraphic">
          <ac:chgData name="DEBAPRIYA SAHA" userId="b3059c22f68670cc" providerId="LiveId" clId="{DF09C120-23B7-48F6-BE2A-3C2608C635DD}" dt="2023-06-12T08:08:18.749" v="1791" actId="1037"/>
          <ac:graphicFrameMkLst>
            <pc:docMk/>
            <pc:sldMk cId="2548375529" sldId="257"/>
            <ac:graphicFrameMk id="26" creationId="{E74398E0-8A04-15C3-3372-125D91C0F013}"/>
          </ac:graphicFrameMkLst>
        </pc:graphicFrameChg>
      </pc:sldChg>
      <pc:sldChg chg="delSp add del mod">
        <pc:chgData name="DEBAPRIYA SAHA" userId="b3059c22f68670cc" providerId="LiveId" clId="{DF09C120-23B7-48F6-BE2A-3C2608C635DD}" dt="2023-06-12T07:35:51.631" v="832" actId="47"/>
        <pc:sldMkLst>
          <pc:docMk/>
          <pc:sldMk cId="2636378392" sldId="257"/>
        </pc:sldMkLst>
        <pc:spChg chg="del">
          <ac:chgData name="DEBAPRIYA SAHA" userId="b3059c22f68670cc" providerId="LiveId" clId="{DF09C120-23B7-48F6-BE2A-3C2608C635DD}" dt="2023-06-12T07:23:31.279" v="742" actId="478"/>
          <ac:spMkLst>
            <pc:docMk/>
            <pc:sldMk cId="2636378392" sldId="257"/>
            <ac:spMk id="49" creationId="{3912ED05-82EB-6B48-2CE5-E8AFD34DDD5A}"/>
          </ac:spMkLst>
        </pc:spChg>
        <pc:grpChg chg="del">
          <ac:chgData name="DEBAPRIYA SAHA" userId="b3059c22f68670cc" providerId="LiveId" clId="{DF09C120-23B7-48F6-BE2A-3C2608C635DD}" dt="2023-06-12T07:23:29.031" v="741" actId="478"/>
          <ac:grpSpMkLst>
            <pc:docMk/>
            <pc:sldMk cId="2636378392" sldId="257"/>
            <ac:grpSpMk id="48" creationId="{46A7BD2F-454D-2CCE-6FF7-6E693CFDEB87}"/>
          </ac:grpSpMkLst>
        </pc:grpChg>
      </pc:sldChg>
      <pc:sldChg chg="modSp add mod">
        <pc:chgData name="DEBAPRIYA SAHA" userId="b3059c22f68670cc" providerId="LiveId" clId="{DF09C120-23B7-48F6-BE2A-3C2608C635DD}" dt="2023-06-12T08:08:03.382" v="1726" actId="1038"/>
        <pc:sldMkLst>
          <pc:docMk/>
          <pc:sldMk cId="3387527590" sldId="258"/>
        </pc:sldMkLst>
        <pc:spChg chg="mod">
          <ac:chgData name="DEBAPRIYA SAHA" userId="b3059c22f68670cc" providerId="LiveId" clId="{DF09C120-23B7-48F6-BE2A-3C2608C635DD}" dt="2023-06-12T08:08:03.382" v="1726" actId="1038"/>
          <ac:spMkLst>
            <pc:docMk/>
            <pc:sldMk cId="3387527590" sldId="258"/>
            <ac:spMk id="3" creationId="{34ECF017-ADC5-23EE-18FE-C103E0D26435}"/>
          </ac:spMkLst>
        </pc:spChg>
        <pc:spChg chg="mod">
          <ac:chgData name="DEBAPRIYA SAHA" userId="b3059c22f68670cc" providerId="LiveId" clId="{DF09C120-23B7-48F6-BE2A-3C2608C635DD}" dt="2023-06-12T08:08:03.382" v="1726" actId="1038"/>
          <ac:spMkLst>
            <pc:docMk/>
            <pc:sldMk cId="3387527590" sldId="258"/>
            <ac:spMk id="5" creationId="{ECD28F2E-A192-84FB-B7C6-5575B0451D76}"/>
          </ac:spMkLst>
        </pc:spChg>
        <pc:spChg chg="mod">
          <ac:chgData name="DEBAPRIYA SAHA" userId="b3059c22f68670cc" providerId="LiveId" clId="{DF09C120-23B7-48F6-BE2A-3C2608C635DD}" dt="2023-06-12T08:08:03.382" v="1726" actId="1038"/>
          <ac:spMkLst>
            <pc:docMk/>
            <pc:sldMk cId="3387527590" sldId="258"/>
            <ac:spMk id="24" creationId="{D7AB99C0-8D03-7A1C-B642-D2FBCB36319F}"/>
          </ac:spMkLst>
        </pc:spChg>
        <pc:graphicFrameChg chg="mod modGraphic">
          <ac:chgData name="DEBAPRIYA SAHA" userId="b3059c22f68670cc" providerId="LiveId" clId="{DF09C120-23B7-48F6-BE2A-3C2608C635DD}" dt="2023-06-12T08:08:03.382" v="1726" actId="1038"/>
          <ac:graphicFrameMkLst>
            <pc:docMk/>
            <pc:sldMk cId="3387527590" sldId="258"/>
            <ac:graphicFrameMk id="4" creationId="{67416330-F12B-D1BE-6690-8AC3FE454A8B}"/>
          </ac:graphicFrameMkLst>
        </pc:graphicFrameChg>
        <pc:graphicFrameChg chg="mod modGraphic">
          <ac:chgData name="DEBAPRIYA SAHA" userId="b3059c22f68670cc" providerId="LiveId" clId="{DF09C120-23B7-48F6-BE2A-3C2608C635DD}" dt="2023-06-12T08:08:03.382" v="1726" actId="1038"/>
          <ac:graphicFrameMkLst>
            <pc:docMk/>
            <pc:sldMk cId="3387527590" sldId="258"/>
            <ac:graphicFrameMk id="25" creationId="{99AB9C08-43F9-2095-F223-F2E84CC9FFDF}"/>
          </ac:graphicFrameMkLst>
        </pc:graphicFrameChg>
      </pc:sldChg>
      <pc:sldChg chg="addSp delSp modSp add mod">
        <pc:chgData name="DEBAPRIYA SAHA" userId="b3059c22f68670cc" providerId="LiveId" clId="{DF09C120-23B7-48F6-BE2A-3C2608C635DD}" dt="2023-06-12T08:37:24.117" v="2139" actId="108"/>
        <pc:sldMkLst>
          <pc:docMk/>
          <pc:sldMk cId="1322207640" sldId="259"/>
        </pc:sldMkLst>
        <pc:spChg chg="add mod">
          <ac:chgData name="DEBAPRIYA SAHA" userId="b3059c22f68670cc" providerId="LiveId" clId="{DF09C120-23B7-48F6-BE2A-3C2608C635DD}" dt="2023-06-12T08:07:44.527" v="1694" actId="1076"/>
          <ac:spMkLst>
            <pc:docMk/>
            <pc:sldMk cId="1322207640" sldId="259"/>
            <ac:spMk id="2" creationId="{49AE44DF-01D9-E9EE-82B9-1E033CA2DF3B}"/>
          </ac:spMkLst>
        </pc:spChg>
        <pc:spChg chg="mod">
          <ac:chgData name="DEBAPRIYA SAHA" userId="b3059c22f68670cc" providerId="LiveId" clId="{DF09C120-23B7-48F6-BE2A-3C2608C635DD}" dt="2023-06-12T08:07:49.012" v="1695" actId="1076"/>
          <ac:spMkLst>
            <pc:docMk/>
            <pc:sldMk cId="1322207640" sldId="259"/>
            <ac:spMk id="3" creationId="{34ECF017-ADC5-23EE-18FE-C103E0D26435}"/>
          </ac:spMkLst>
        </pc:spChg>
        <pc:spChg chg="del">
          <ac:chgData name="DEBAPRIYA SAHA" userId="b3059c22f68670cc" providerId="LiveId" clId="{DF09C120-23B7-48F6-BE2A-3C2608C635DD}" dt="2023-06-12T08:06:51.898" v="1685" actId="478"/>
          <ac:spMkLst>
            <pc:docMk/>
            <pc:sldMk cId="1322207640" sldId="259"/>
            <ac:spMk id="5" creationId="{ECD28F2E-A192-84FB-B7C6-5575B0451D76}"/>
          </ac:spMkLst>
        </pc:spChg>
        <pc:spChg chg="add mod">
          <ac:chgData name="DEBAPRIYA SAHA" userId="b3059c22f68670cc" providerId="LiveId" clId="{DF09C120-23B7-48F6-BE2A-3C2608C635DD}" dt="2023-06-12T08:37:24.117" v="2139" actId="108"/>
          <ac:spMkLst>
            <pc:docMk/>
            <pc:sldMk cId="1322207640" sldId="259"/>
            <ac:spMk id="7" creationId="{DF2FEBBC-74B1-6F42-86D2-98739E95D254}"/>
          </ac:spMkLst>
        </pc:spChg>
        <pc:spChg chg="del">
          <ac:chgData name="DEBAPRIYA SAHA" userId="b3059c22f68670cc" providerId="LiveId" clId="{DF09C120-23B7-48F6-BE2A-3C2608C635DD}" dt="2023-06-12T08:06:50.475" v="1684" actId="478"/>
          <ac:spMkLst>
            <pc:docMk/>
            <pc:sldMk cId="1322207640" sldId="259"/>
            <ac:spMk id="24" creationId="{D7AB99C0-8D03-7A1C-B642-D2FBCB36319F}"/>
          </ac:spMkLst>
        </pc:spChg>
        <pc:graphicFrameChg chg="del">
          <ac:chgData name="DEBAPRIYA SAHA" userId="b3059c22f68670cc" providerId="LiveId" clId="{DF09C120-23B7-48F6-BE2A-3C2608C635DD}" dt="2023-06-12T08:06:45.439" v="1682" actId="478"/>
          <ac:graphicFrameMkLst>
            <pc:docMk/>
            <pc:sldMk cId="1322207640" sldId="259"/>
            <ac:graphicFrameMk id="4" creationId="{67416330-F12B-D1BE-6690-8AC3FE454A8B}"/>
          </ac:graphicFrameMkLst>
        </pc:graphicFrameChg>
        <pc:graphicFrameChg chg="add mod">
          <ac:chgData name="DEBAPRIYA SAHA" userId="b3059c22f68670cc" providerId="LiveId" clId="{DF09C120-23B7-48F6-BE2A-3C2608C635DD}" dt="2023-06-12T08:07:40.039" v="1693" actId="1076"/>
          <ac:graphicFrameMkLst>
            <pc:docMk/>
            <pc:sldMk cId="1322207640" sldId="259"/>
            <ac:graphicFrameMk id="6" creationId="{2FE4C1CD-E766-B2B5-4103-9116165F9D2B}"/>
          </ac:graphicFrameMkLst>
        </pc:graphicFrameChg>
        <pc:graphicFrameChg chg="del">
          <ac:chgData name="DEBAPRIYA SAHA" userId="b3059c22f68670cc" providerId="LiveId" clId="{DF09C120-23B7-48F6-BE2A-3C2608C635DD}" dt="2023-06-12T08:06:48.695" v="1683" actId="478"/>
          <ac:graphicFrameMkLst>
            <pc:docMk/>
            <pc:sldMk cId="1322207640" sldId="259"/>
            <ac:graphicFrameMk id="25" creationId="{99AB9C08-43F9-2095-F223-F2E84CC9FFDF}"/>
          </ac:graphicFrameMkLst>
        </pc:graphicFrameChg>
        <pc:picChg chg="add mod">
          <ac:chgData name="DEBAPRIYA SAHA" userId="b3059c22f68670cc" providerId="LiveId" clId="{DF09C120-23B7-48F6-BE2A-3C2608C635DD}" dt="2023-06-12T08:10:19.244" v="1810" actId="14100"/>
          <ac:picMkLst>
            <pc:docMk/>
            <pc:sldMk cId="1322207640" sldId="259"/>
            <ac:picMk id="9" creationId="{6014681C-38EA-AD94-2A46-CEB5779E4453}"/>
          </ac:picMkLst>
        </pc:picChg>
      </pc:sldChg>
      <pc:sldChg chg="addSp delSp modSp add mod">
        <pc:chgData name="DEBAPRIYA SAHA" userId="b3059c22f68670cc" providerId="LiveId" clId="{DF09C120-23B7-48F6-BE2A-3C2608C635DD}" dt="2023-06-12T08:38:10.372" v="2146" actId="14100"/>
        <pc:sldMkLst>
          <pc:docMk/>
          <pc:sldMk cId="1717061290" sldId="260"/>
        </pc:sldMkLst>
        <pc:spChg chg="mod">
          <ac:chgData name="DEBAPRIYA SAHA" userId="b3059c22f68670cc" providerId="LiveId" clId="{DF09C120-23B7-48F6-BE2A-3C2608C635DD}" dt="2023-06-12T08:10:58.525" v="1816" actId="20577"/>
          <ac:spMkLst>
            <pc:docMk/>
            <pc:sldMk cId="1717061290" sldId="260"/>
            <ac:spMk id="2" creationId="{49AE44DF-01D9-E9EE-82B9-1E033CA2DF3B}"/>
          </ac:spMkLst>
        </pc:spChg>
        <pc:spChg chg="add del">
          <ac:chgData name="DEBAPRIYA SAHA" userId="b3059c22f68670cc" providerId="LiveId" clId="{DF09C120-23B7-48F6-BE2A-3C2608C635DD}" dt="2023-06-12T08:12:24.587" v="1823" actId="22"/>
          <ac:spMkLst>
            <pc:docMk/>
            <pc:sldMk cId="1717061290" sldId="260"/>
            <ac:spMk id="5" creationId="{FB01207A-A91F-A27B-C24E-C3C4EC39C95B}"/>
          </ac:spMkLst>
        </pc:spChg>
        <pc:spChg chg="del mod">
          <ac:chgData name="DEBAPRIYA SAHA" userId="b3059c22f68670cc" providerId="LiveId" clId="{DF09C120-23B7-48F6-BE2A-3C2608C635DD}" dt="2023-06-12T08:11:49.560" v="1820"/>
          <ac:spMkLst>
            <pc:docMk/>
            <pc:sldMk cId="1717061290" sldId="260"/>
            <ac:spMk id="7" creationId="{DF2FEBBC-74B1-6F42-86D2-98739E95D254}"/>
          </ac:spMkLst>
        </pc:spChg>
        <pc:spChg chg="add mod">
          <ac:chgData name="DEBAPRIYA SAHA" userId="b3059c22f68670cc" providerId="LiveId" clId="{DF09C120-23B7-48F6-BE2A-3C2608C635DD}" dt="2023-06-12T08:38:10.372" v="2146" actId="14100"/>
          <ac:spMkLst>
            <pc:docMk/>
            <pc:sldMk cId="1717061290" sldId="260"/>
            <ac:spMk id="8" creationId="{31F913F7-B2E1-973F-B057-EB1A9292F108}"/>
          </ac:spMkLst>
        </pc:spChg>
        <pc:graphicFrameChg chg="del">
          <ac:chgData name="DEBAPRIYA SAHA" userId="b3059c22f68670cc" providerId="LiveId" clId="{DF09C120-23B7-48F6-BE2A-3C2608C635DD}" dt="2023-06-12T08:10:45.123" v="1812" actId="478"/>
          <ac:graphicFrameMkLst>
            <pc:docMk/>
            <pc:sldMk cId="1717061290" sldId="260"/>
            <ac:graphicFrameMk id="6" creationId="{2FE4C1CD-E766-B2B5-4103-9116165F9D2B}"/>
          </ac:graphicFrameMkLst>
        </pc:graphicFrameChg>
        <pc:picChg chg="del">
          <ac:chgData name="DEBAPRIYA SAHA" userId="b3059c22f68670cc" providerId="LiveId" clId="{DF09C120-23B7-48F6-BE2A-3C2608C635DD}" dt="2023-06-12T08:12:27.549" v="1824" actId="478"/>
          <ac:picMkLst>
            <pc:docMk/>
            <pc:sldMk cId="1717061290" sldId="260"/>
            <ac:picMk id="9" creationId="{6014681C-38EA-AD94-2A46-CEB5779E4453}"/>
          </ac:picMkLst>
        </pc:picChg>
        <pc:picChg chg="add mod">
          <ac:chgData name="DEBAPRIYA SAHA" userId="b3059c22f68670cc" providerId="LiveId" clId="{DF09C120-23B7-48F6-BE2A-3C2608C635DD}" dt="2023-06-12T08:16:32.315" v="1861" actId="14100"/>
          <ac:picMkLst>
            <pc:docMk/>
            <pc:sldMk cId="1717061290" sldId="260"/>
            <ac:picMk id="11" creationId="{BF28B360-336F-1BD2-C445-2963568FD79C}"/>
          </ac:picMkLst>
        </pc:picChg>
      </pc:sldChg>
      <pc:sldChg chg="addSp delSp modSp add mod">
        <pc:chgData name="DEBAPRIYA SAHA" userId="b3059c22f68670cc" providerId="LiveId" clId="{DF09C120-23B7-48F6-BE2A-3C2608C635DD}" dt="2023-06-12T08:27:55" v="2051" actId="108"/>
        <pc:sldMkLst>
          <pc:docMk/>
          <pc:sldMk cId="2677724248" sldId="261"/>
        </pc:sldMkLst>
        <pc:spChg chg="mod">
          <ac:chgData name="DEBAPRIYA SAHA" userId="b3059c22f68670cc" providerId="LiveId" clId="{DF09C120-23B7-48F6-BE2A-3C2608C635DD}" dt="2023-06-12T08:19:45.185" v="1966" actId="14100"/>
          <ac:spMkLst>
            <pc:docMk/>
            <pc:sldMk cId="2677724248" sldId="261"/>
            <ac:spMk id="2" creationId="{49AE44DF-01D9-E9EE-82B9-1E033CA2DF3B}"/>
          </ac:spMkLst>
        </pc:spChg>
        <pc:spChg chg="mod">
          <ac:chgData name="DEBAPRIYA SAHA" userId="b3059c22f68670cc" providerId="LiveId" clId="{DF09C120-23B7-48F6-BE2A-3C2608C635DD}" dt="2023-06-12T08:27:55" v="2051" actId="108"/>
          <ac:spMkLst>
            <pc:docMk/>
            <pc:sldMk cId="2677724248" sldId="261"/>
            <ac:spMk id="8" creationId="{31F913F7-B2E1-973F-B057-EB1A9292F108}"/>
          </ac:spMkLst>
        </pc:spChg>
        <pc:picChg chg="add mod modCrop">
          <ac:chgData name="DEBAPRIYA SAHA" userId="b3059c22f68670cc" providerId="LiveId" clId="{DF09C120-23B7-48F6-BE2A-3C2608C635DD}" dt="2023-06-12T08:18:59.642" v="1962" actId="732"/>
          <ac:picMkLst>
            <pc:docMk/>
            <pc:sldMk cId="2677724248" sldId="261"/>
            <ac:picMk id="5" creationId="{772DF0D2-FE97-56E7-D76B-9DE808AD964B}"/>
          </ac:picMkLst>
        </pc:picChg>
        <pc:picChg chg="del">
          <ac:chgData name="DEBAPRIYA SAHA" userId="b3059c22f68670cc" providerId="LiveId" clId="{DF09C120-23B7-48F6-BE2A-3C2608C635DD}" dt="2023-06-12T08:17:18.476" v="1868" actId="478"/>
          <ac:picMkLst>
            <pc:docMk/>
            <pc:sldMk cId="2677724248" sldId="261"/>
            <ac:picMk id="11" creationId="{BF28B360-336F-1BD2-C445-2963568FD79C}"/>
          </ac:picMkLst>
        </pc:picChg>
      </pc:sldChg>
      <pc:sldChg chg="addSp delSp modSp add mod">
        <pc:chgData name="DEBAPRIYA SAHA" userId="b3059c22f68670cc" providerId="LiveId" clId="{DF09C120-23B7-48F6-BE2A-3C2608C635DD}" dt="2023-06-12T08:39:03.016" v="2151" actId="108"/>
        <pc:sldMkLst>
          <pc:docMk/>
          <pc:sldMk cId="582390981" sldId="262"/>
        </pc:sldMkLst>
        <pc:spChg chg="mod">
          <ac:chgData name="DEBAPRIYA SAHA" userId="b3059c22f68670cc" providerId="LiveId" clId="{DF09C120-23B7-48F6-BE2A-3C2608C635DD}" dt="2023-06-12T08:20:11.055" v="1973" actId="14100"/>
          <ac:spMkLst>
            <pc:docMk/>
            <pc:sldMk cId="582390981" sldId="262"/>
            <ac:spMk id="2" creationId="{49AE44DF-01D9-E9EE-82B9-1E033CA2DF3B}"/>
          </ac:spMkLst>
        </pc:spChg>
        <pc:spChg chg="mod">
          <ac:chgData name="DEBAPRIYA SAHA" userId="b3059c22f68670cc" providerId="LiveId" clId="{DF09C120-23B7-48F6-BE2A-3C2608C635DD}" dt="2023-06-12T08:39:03.016" v="2151" actId="108"/>
          <ac:spMkLst>
            <pc:docMk/>
            <pc:sldMk cId="582390981" sldId="262"/>
            <ac:spMk id="8" creationId="{31F913F7-B2E1-973F-B057-EB1A9292F108}"/>
          </ac:spMkLst>
        </pc:spChg>
        <pc:picChg chg="del">
          <ac:chgData name="DEBAPRIYA SAHA" userId="b3059c22f68670cc" providerId="LiveId" clId="{DF09C120-23B7-48F6-BE2A-3C2608C635DD}" dt="2023-06-12T08:20:36.668" v="1976" actId="478"/>
          <ac:picMkLst>
            <pc:docMk/>
            <pc:sldMk cId="582390981" sldId="262"/>
            <ac:picMk id="5" creationId="{772DF0D2-FE97-56E7-D76B-9DE808AD964B}"/>
          </ac:picMkLst>
        </pc:picChg>
        <pc:picChg chg="add mod">
          <ac:chgData name="DEBAPRIYA SAHA" userId="b3059c22f68670cc" providerId="LiveId" clId="{DF09C120-23B7-48F6-BE2A-3C2608C635DD}" dt="2023-06-12T08:21:16.283" v="1982" actId="1076"/>
          <ac:picMkLst>
            <pc:docMk/>
            <pc:sldMk cId="582390981" sldId="262"/>
            <ac:picMk id="6" creationId="{81CD7953-F789-6396-9ED4-986AC70AA21E}"/>
          </ac:picMkLst>
        </pc:picChg>
      </pc:sldChg>
      <pc:sldChg chg="modSp add mod setBg">
        <pc:chgData name="DEBAPRIYA SAHA" userId="b3059c22f68670cc" providerId="LiveId" clId="{DF09C120-23B7-48F6-BE2A-3C2608C635DD}" dt="2023-06-12T08:39:27.298" v="2176" actId="1076"/>
        <pc:sldMkLst>
          <pc:docMk/>
          <pc:sldMk cId="48543803" sldId="263"/>
        </pc:sldMkLst>
        <pc:spChg chg="mod">
          <ac:chgData name="DEBAPRIYA SAHA" userId="b3059c22f68670cc" providerId="LiveId" clId="{DF09C120-23B7-48F6-BE2A-3C2608C635DD}" dt="2023-06-12T08:39:27.298" v="2176" actId="1076"/>
          <ac:spMkLst>
            <pc:docMk/>
            <pc:sldMk cId="48543803" sldId="263"/>
            <ac:spMk id="49" creationId="{3912ED05-82EB-6B48-2CE5-E8AFD34DDD5A}"/>
          </ac:spMkLst>
        </pc:spChg>
      </pc:sldChg>
      <pc:sldMasterChg chg="setBg modSldLayout">
        <pc:chgData name="DEBAPRIYA SAHA" userId="b3059c22f68670cc" providerId="LiveId" clId="{DF09C120-23B7-48F6-BE2A-3C2608C635DD}" dt="2023-06-12T07:05:24.875" v="347"/>
        <pc:sldMasterMkLst>
          <pc:docMk/>
          <pc:sldMasterMk cId="3660191091" sldId="2147483648"/>
        </pc:sldMasterMkLst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2645774480" sldId="2147483649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1184467002" sldId="2147483650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79136834" sldId="2147483651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1992651123" sldId="2147483652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2991981774" sldId="2147483653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645843760" sldId="2147483654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4234120864" sldId="2147483655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757576178" sldId="2147483656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1396994669" sldId="2147483657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3202761049" sldId="2147483658"/>
          </pc:sldLayoutMkLst>
        </pc:sldLayoutChg>
        <pc:sldLayoutChg chg="setBg">
          <pc:chgData name="DEBAPRIYA SAHA" userId="b3059c22f68670cc" providerId="LiveId" clId="{DF09C120-23B7-48F6-BE2A-3C2608C635DD}" dt="2023-06-12T07:05:24.875" v="347"/>
          <pc:sldLayoutMkLst>
            <pc:docMk/>
            <pc:sldMasterMk cId="3660191091" sldId="2147483648"/>
            <pc:sldLayoutMk cId="115743462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381D-E790-F0D1-EB46-46534189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A79C-F05E-6F67-25C1-5E5759C8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E536-7F29-5088-C35A-08FAE4F2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E20F-B6BD-95FD-6A1E-F0B11B68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B4D6-6998-F489-7336-6045BF0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1AB2-0B1E-0082-88E4-7167ADC7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80DD-8F22-B5A9-214A-CB30B57C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11D6-D1E6-1CA2-294E-FD5E7CB7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65FC-DA75-861C-4293-AF9E93B4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8DFE-3D3E-D337-D9A4-F4CC4A37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6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FC82-F2B5-6BC8-C812-CCD4EB5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18C95-5CFE-5D7E-6E3E-DC8BF2C35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75AC-EAD6-4686-C144-288BA866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A775-5DAB-222A-0AAA-BDF84C0A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3BA6-0717-368B-11D3-AAA3C91B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1F83-32EA-ACC7-5B15-6D565057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31D8-3C15-46E3-04B3-FC12372B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91C7-144C-4189-67A1-85A9671D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68E2-21AC-1754-2078-22EA847B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8AA7-2302-AC47-8001-D455F013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D691-A949-9E87-3372-86F48E7C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1A971-F14F-7C10-7CBB-028CC40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3808-0EAF-3EC2-927E-1335633A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AE63-9EE3-F58B-9D6F-2A658B90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D4AD-4BBC-E867-F4E1-AB17CAAB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2D74-B41F-135A-6867-0EA36E3A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AB43-CD98-ABEA-07BF-DC024EC32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27A7-C74E-B877-44EA-EF14FAAE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6349-FC0E-6482-56AE-E29F0E5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6D2F-C9C5-7827-2830-CB3899D7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793F-48B8-8CF3-17EA-BA50F341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8360-8FF2-4381-C5AA-FFC32163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D593-B1B3-2946-4CE1-EB52963E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87CD-4A4C-DE58-2AF4-2D934760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64058-8F37-A3A7-751B-F7B9E52E7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FBA99-6C30-5687-B349-7A86A4DAA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3D290-D05F-CA14-D090-A1474948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1E8A7-0D06-A5F2-1944-81F4BCC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BFCDF-03A2-0247-0B10-6FFB332C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86BB-DB89-0CCE-6312-F86EF222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01F8C-FD10-947D-E822-42D2B929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689BA-18FC-EC91-8A14-C7C94055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707B-6985-5A82-009A-AF92C3E9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15AC3-780B-FC17-1A00-5368AD3F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4A2B-204D-DC29-08D5-BB7BFCBE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1454-45D4-21B3-2A6C-CBDFF65F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2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14C-E22E-A1F6-DE35-98A5E737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9DB0-B007-8D87-61AB-0A7D2C81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95C17-8247-6FBC-1D52-D4ECF977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4F71-5602-4804-8C6F-D2E8CDF4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D91EC-6765-FC00-AFF4-4F0245BD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CF9D9-4F56-E51F-0868-85AE9B34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41E7-016B-54F7-7ECF-5E82916D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E6A4C-CD1A-00EF-C875-63D282DF6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0453C-BF33-94B2-65D5-9548D460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3556-63A9-44DB-9C5F-8567FF6B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68D0-3384-4059-B7B0-1C723104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EC2D-7E09-388E-7A1A-1CB1E25A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792F6-BF70-930F-8B7C-34EF092A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D26E-5D51-36B8-B581-7CE29553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7BB62-411A-99A4-25BB-7432753E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27E8-495A-47B1-A8D2-FCF1A8F2144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1A8D-D705-BFDD-6328-2A3F9E12F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80D0-B3BC-D565-F40E-1B506D8D0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99A1-0646-4613-997B-AD1CFAD75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2DCD4E4-D9D0-C154-370F-2B7679F37485}"/>
              </a:ext>
            </a:extLst>
          </p:cNvPr>
          <p:cNvGrpSpPr/>
          <p:nvPr/>
        </p:nvGrpSpPr>
        <p:grpSpPr>
          <a:xfrm>
            <a:off x="334297" y="170431"/>
            <a:ext cx="11741966" cy="6624730"/>
            <a:chOff x="334297" y="170431"/>
            <a:chExt cx="11741966" cy="662473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A7BD2F-454D-2CCE-6FF7-6E693CFDEB87}"/>
                </a:ext>
              </a:extLst>
            </p:cNvPr>
            <p:cNvGrpSpPr/>
            <p:nvPr/>
          </p:nvGrpSpPr>
          <p:grpSpPr>
            <a:xfrm>
              <a:off x="614751" y="170431"/>
              <a:ext cx="11242952" cy="6166459"/>
              <a:chOff x="654080" y="42711"/>
              <a:chExt cx="11481652" cy="6641576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2CB9D522-970E-BCB0-F685-C1687B9F3861}"/>
                  </a:ext>
                </a:extLst>
              </p:cNvPr>
              <p:cNvSpPr/>
              <p:nvPr/>
            </p:nvSpPr>
            <p:spPr>
              <a:xfrm>
                <a:off x="5584657" y="2037615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59F926C5-6BC0-03ED-CEE1-6DAC94957D10}"/>
                  </a:ext>
                </a:extLst>
              </p:cNvPr>
              <p:cNvSpPr/>
              <p:nvPr/>
            </p:nvSpPr>
            <p:spPr>
              <a:xfrm>
                <a:off x="6828505" y="268420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255FA23B-498B-AB22-F506-A70EC7011079}"/>
                  </a:ext>
                </a:extLst>
              </p:cNvPr>
              <p:cNvSpPr/>
              <p:nvPr/>
            </p:nvSpPr>
            <p:spPr>
              <a:xfrm>
                <a:off x="5584446" y="335638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D670922-5EB7-5AF6-F05F-8E784FFCBF47}"/>
                  </a:ext>
                </a:extLst>
              </p:cNvPr>
              <p:cNvSpPr/>
              <p:nvPr/>
            </p:nvSpPr>
            <p:spPr>
              <a:xfrm>
                <a:off x="6837571" y="399490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EB2BBDA2-D723-705C-6CBF-1D8F70EA4285}"/>
                  </a:ext>
                </a:extLst>
              </p:cNvPr>
              <p:cNvSpPr/>
              <p:nvPr/>
            </p:nvSpPr>
            <p:spPr>
              <a:xfrm>
                <a:off x="8075949" y="3336718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E49D9BEB-B7FF-B484-A8F0-FF67391906ED}"/>
                  </a:ext>
                </a:extLst>
              </p:cNvPr>
              <p:cNvSpPr/>
              <p:nvPr/>
            </p:nvSpPr>
            <p:spPr>
              <a:xfrm>
                <a:off x="6827878" y="1368165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F5A17753-9083-CF17-3279-D639BDEDFFEF}"/>
                  </a:ext>
                </a:extLst>
              </p:cNvPr>
              <p:cNvSpPr/>
              <p:nvPr/>
            </p:nvSpPr>
            <p:spPr>
              <a:xfrm>
                <a:off x="8063610" y="2015609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8F9FECB-4010-7E02-4D7F-0BF6E35E37E7}"/>
                  </a:ext>
                </a:extLst>
              </p:cNvPr>
              <p:cNvSpPr/>
              <p:nvPr/>
            </p:nvSpPr>
            <p:spPr>
              <a:xfrm>
                <a:off x="9298816" y="268449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18746A02-AC33-E163-F470-EED0A18BC36E}"/>
                  </a:ext>
                </a:extLst>
              </p:cNvPr>
              <p:cNvSpPr/>
              <p:nvPr/>
            </p:nvSpPr>
            <p:spPr>
              <a:xfrm>
                <a:off x="9320356" y="399555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D2EEA120-8475-FF06-3622-81521C15EA3C}"/>
                  </a:ext>
                </a:extLst>
              </p:cNvPr>
              <p:cNvSpPr/>
              <p:nvPr/>
            </p:nvSpPr>
            <p:spPr>
              <a:xfrm>
                <a:off x="8080864" y="464799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995EDA56-67EF-C784-9604-1FA7DDC0816A}"/>
                  </a:ext>
                </a:extLst>
              </p:cNvPr>
              <p:cNvSpPr/>
              <p:nvPr/>
            </p:nvSpPr>
            <p:spPr>
              <a:xfrm>
                <a:off x="9290860" y="136338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C0A7B141-C805-B72E-0F55-064C184C6E7C}"/>
                  </a:ext>
                </a:extLst>
              </p:cNvPr>
              <p:cNvSpPr/>
              <p:nvPr/>
            </p:nvSpPr>
            <p:spPr>
              <a:xfrm>
                <a:off x="8055472" y="706609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8446C7B9-619F-F303-85C6-E6D7E33FE27B}"/>
                  </a:ext>
                </a:extLst>
              </p:cNvPr>
              <p:cNvSpPr/>
              <p:nvPr/>
            </p:nvSpPr>
            <p:spPr>
              <a:xfrm>
                <a:off x="9325136" y="5310268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7D9E9034-A7A7-C4FE-3F0E-0A46D8035253}"/>
                  </a:ext>
                </a:extLst>
              </p:cNvPr>
              <p:cNvSpPr/>
              <p:nvPr/>
            </p:nvSpPr>
            <p:spPr>
              <a:xfrm>
                <a:off x="10526592" y="69680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24692B07-3E2A-137D-0328-5B1E4C5DBBED}"/>
                  </a:ext>
                </a:extLst>
              </p:cNvPr>
              <p:cNvSpPr/>
              <p:nvPr/>
            </p:nvSpPr>
            <p:spPr>
              <a:xfrm>
                <a:off x="10541040" y="2011163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CC67F9D7-D961-7BD0-FBE9-A64D8B967310}"/>
                  </a:ext>
                </a:extLst>
              </p:cNvPr>
              <p:cNvSpPr/>
              <p:nvPr/>
            </p:nvSpPr>
            <p:spPr>
              <a:xfrm>
                <a:off x="10553363" y="332782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D5593864-B617-01F8-F384-8A7B35389A1E}"/>
                  </a:ext>
                </a:extLst>
              </p:cNvPr>
              <p:cNvSpPr/>
              <p:nvPr/>
            </p:nvSpPr>
            <p:spPr>
              <a:xfrm>
                <a:off x="10562571" y="464394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994F2201-55A3-1D38-550C-3424C295162E}"/>
                  </a:ext>
                </a:extLst>
              </p:cNvPr>
              <p:cNvSpPr/>
              <p:nvPr/>
            </p:nvSpPr>
            <p:spPr>
              <a:xfrm>
                <a:off x="5572524" y="723637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0DA0324C-7430-E897-12CA-C9F28899DD2D}"/>
                  </a:ext>
                </a:extLst>
              </p:cNvPr>
              <p:cNvSpPr/>
              <p:nvPr/>
            </p:nvSpPr>
            <p:spPr>
              <a:xfrm>
                <a:off x="5604388" y="4666173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CFBA505D-09ED-146E-652C-83364BF45FED}"/>
                  </a:ext>
                </a:extLst>
              </p:cNvPr>
              <p:cNvSpPr/>
              <p:nvPr/>
            </p:nvSpPr>
            <p:spPr>
              <a:xfrm>
                <a:off x="6846285" y="5320099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9EC329D-7FE0-8BF5-C682-6469316D9C62}"/>
                  </a:ext>
                </a:extLst>
              </p:cNvPr>
              <p:cNvSpPr/>
              <p:nvPr/>
            </p:nvSpPr>
            <p:spPr>
              <a:xfrm>
                <a:off x="1908323" y="536676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F0213244-B3D8-95A7-FF36-98C059BD223A}"/>
                  </a:ext>
                </a:extLst>
              </p:cNvPr>
              <p:cNvSpPr/>
              <p:nvPr/>
            </p:nvSpPr>
            <p:spPr>
              <a:xfrm>
                <a:off x="4371066" y="402707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4301CDCE-CE77-4628-2172-497F8C7F7E62}"/>
                  </a:ext>
                </a:extLst>
              </p:cNvPr>
              <p:cNvSpPr/>
              <p:nvPr/>
            </p:nvSpPr>
            <p:spPr>
              <a:xfrm>
                <a:off x="3132828" y="470183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23D036A0-741A-59EF-455A-A9DBA2113695}"/>
                  </a:ext>
                </a:extLst>
              </p:cNvPr>
              <p:cNvSpPr/>
              <p:nvPr/>
            </p:nvSpPr>
            <p:spPr>
              <a:xfrm>
                <a:off x="654080" y="471783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A922F65D-A9C9-4DEE-647B-030BB46C1861}"/>
                  </a:ext>
                </a:extLst>
              </p:cNvPr>
              <p:cNvSpPr/>
              <p:nvPr/>
            </p:nvSpPr>
            <p:spPr>
              <a:xfrm>
                <a:off x="4374712" y="5337517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5DE5731D-5C04-EFBE-E802-2671F585932D}"/>
                  </a:ext>
                </a:extLst>
              </p:cNvPr>
              <p:cNvSpPr/>
              <p:nvPr/>
            </p:nvSpPr>
            <p:spPr>
              <a:xfrm>
                <a:off x="6807589" y="60901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18B0F38-6C5C-0F17-9339-D66BB994403D}"/>
                  </a:ext>
                </a:extLst>
              </p:cNvPr>
              <p:cNvSpPr/>
              <p:nvPr/>
            </p:nvSpPr>
            <p:spPr>
              <a:xfrm>
                <a:off x="9290814" y="42711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12ED05-82EB-6B48-2CE5-E8AFD34DDD5A}"/>
                </a:ext>
              </a:extLst>
            </p:cNvPr>
            <p:cNvSpPr txBox="1"/>
            <p:nvPr/>
          </p:nvSpPr>
          <p:spPr>
            <a:xfrm>
              <a:off x="334297" y="521110"/>
              <a:ext cx="4857135" cy="288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n>
                    <a:solidFill>
                      <a:srgbClr val="2C86A2"/>
                    </a:solidFill>
                  </a:ln>
                  <a:solidFill>
                    <a:srgbClr val="2C86A2"/>
                  </a:solidFill>
                  <a:latin typeface="Broadway" panose="04040905080B02020502" pitchFamily="82" charset="0"/>
                  <a:ea typeface="Verdana" panose="020B0604030504040204" pitchFamily="34" charset="0"/>
                </a:rPr>
                <a:t>SQL Case Study</a:t>
              </a:r>
            </a:p>
            <a:p>
              <a:endParaRPr lang="en-US" sz="5400" b="1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Broadway" panose="04040905080B02020502" pitchFamily="82" charset="0"/>
                <a:ea typeface="Verdana" panose="020B0604030504040204" pitchFamily="34" charset="0"/>
              </a:endParaRPr>
            </a:p>
            <a:p>
              <a:pPr algn="r"/>
              <a:r>
                <a:rPr lang="en-US" sz="2000" b="1" dirty="0">
                  <a:ln>
                    <a:solidFill>
                      <a:srgbClr val="2C86A2"/>
                    </a:solidFill>
                  </a:ln>
                  <a:solidFill>
                    <a:srgbClr val="2C86A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Major Travel Company</a:t>
              </a:r>
              <a:endParaRPr lang="en-IN" sz="2000" b="1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8BE77D-D93F-D3DE-3F49-59BC110C4CE5}"/>
                </a:ext>
              </a:extLst>
            </p:cNvPr>
            <p:cNvSpPr txBox="1"/>
            <p:nvPr/>
          </p:nvSpPr>
          <p:spPr>
            <a:xfrm>
              <a:off x="9442441" y="6518162"/>
              <a:ext cx="2633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n>
                    <a:solidFill>
                      <a:srgbClr val="2C86A2"/>
                    </a:solidFill>
                  </a:ln>
                  <a:solidFill>
                    <a:srgbClr val="2C86A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Debapriya Saha</a:t>
              </a:r>
              <a:endParaRPr lang="en-IN" sz="1200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68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CF017-ADC5-23EE-18FE-C103E0D26435}"/>
              </a:ext>
            </a:extLst>
          </p:cNvPr>
          <p:cNvSpPr txBox="1"/>
          <p:nvPr/>
        </p:nvSpPr>
        <p:spPr>
          <a:xfrm>
            <a:off x="350683" y="247953"/>
            <a:ext cx="406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Statements:</a:t>
            </a:r>
            <a:endParaRPr lang="en-IN" sz="2400" b="1" u="sng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28F2E-A192-84FB-B7C6-5575B0451D76}"/>
              </a:ext>
            </a:extLst>
          </p:cNvPr>
          <p:cNvSpPr txBox="1"/>
          <p:nvPr/>
        </p:nvSpPr>
        <p:spPr>
          <a:xfrm>
            <a:off x="350685" y="847603"/>
            <a:ext cx="857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Write an SQL query that gives below output.(Summary at segment level)</a:t>
            </a:r>
            <a:endParaRPr lang="en-IN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74398E0-8A04-15C3-3372-125D91C0F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01965"/>
              </p:ext>
            </p:extLst>
          </p:nvPr>
        </p:nvGraphicFramePr>
        <p:xfrm>
          <a:off x="449007" y="1366636"/>
          <a:ext cx="76232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09">
                  <a:extLst>
                    <a:ext uri="{9D8B030D-6E8A-4147-A177-3AD203B41FA5}">
                      <a16:colId xmlns:a16="http://schemas.microsoft.com/office/drawing/2014/main" val="1936204851"/>
                    </a:ext>
                  </a:extLst>
                </a:gridCol>
                <a:gridCol w="1709767">
                  <a:extLst>
                    <a:ext uri="{9D8B030D-6E8A-4147-A177-3AD203B41FA5}">
                      <a16:colId xmlns:a16="http://schemas.microsoft.com/office/drawing/2014/main" val="1498338539"/>
                    </a:ext>
                  </a:extLst>
                </a:gridCol>
                <a:gridCol w="3585001">
                  <a:extLst>
                    <a:ext uri="{9D8B030D-6E8A-4147-A177-3AD203B41FA5}">
                      <a16:colId xmlns:a16="http://schemas.microsoft.com/office/drawing/2014/main" val="1707620973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Segment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No_of_users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User_who_booked_in_Apr2022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11590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S1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3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8091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S2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8107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S3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5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1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2857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0FB5864-7917-1C69-31B1-926EE8419E84}"/>
              </a:ext>
            </a:extLst>
          </p:cNvPr>
          <p:cNvSpPr txBox="1"/>
          <p:nvPr/>
        </p:nvSpPr>
        <p:spPr>
          <a:xfrm>
            <a:off x="350683" y="3172932"/>
            <a:ext cx="85770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Write a query to identify users whose first booking was a hotel booking.</a:t>
            </a:r>
          </a:p>
          <a:p>
            <a:endParaRPr lang="en-US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Write a query to calculate the days between first and last booking of each user.</a:t>
            </a:r>
          </a:p>
          <a:p>
            <a:endParaRPr lang="en-US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Write a query to count the number of flights and hotel bookings in each of the users by the year 2022.</a:t>
            </a:r>
            <a:endParaRPr lang="en-IN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CF017-ADC5-23EE-18FE-C103E0D26435}"/>
              </a:ext>
            </a:extLst>
          </p:cNvPr>
          <p:cNvSpPr txBox="1"/>
          <p:nvPr/>
        </p:nvSpPr>
        <p:spPr>
          <a:xfrm>
            <a:off x="350680" y="247953"/>
            <a:ext cx="406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Dictionary:</a:t>
            </a:r>
            <a:endParaRPr lang="en-IN" sz="2400" b="1" u="sng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416330-F12B-D1BE-6690-8AC3FE454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6933"/>
              </p:ext>
            </p:extLst>
          </p:nvPr>
        </p:nvGraphicFramePr>
        <p:xfrm>
          <a:off x="350683" y="1319438"/>
          <a:ext cx="7347971" cy="11125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46535">
                  <a:extLst>
                    <a:ext uri="{9D8B030D-6E8A-4147-A177-3AD203B41FA5}">
                      <a16:colId xmlns:a16="http://schemas.microsoft.com/office/drawing/2014/main" val="1936204851"/>
                    </a:ext>
                  </a:extLst>
                </a:gridCol>
                <a:gridCol w="1627590">
                  <a:extLst>
                    <a:ext uri="{9D8B030D-6E8A-4147-A177-3AD203B41FA5}">
                      <a16:colId xmlns:a16="http://schemas.microsoft.com/office/drawing/2014/main" val="1498338539"/>
                    </a:ext>
                  </a:extLst>
                </a:gridCol>
                <a:gridCol w="3473846">
                  <a:extLst>
                    <a:ext uri="{9D8B030D-6E8A-4147-A177-3AD203B41FA5}">
                      <a16:colId xmlns:a16="http://schemas.microsoft.com/office/drawing/2014/main" val="1707620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Column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1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User_id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VARCHAR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User ID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Segment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VARCHAR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User Segment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81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D28F2E-A192-84FB-B7C6-5575B0451D76}"/>
              </a:ext>
            </a:extLst>
          </p:cNvPr>
          <p:cNvSpPr txBox="1"/>
          <p:nvPr/>
        </p:nvSpPr>
        <p:spPr>
          <a:xfrm>
            <a:off x="350682" y="847603"/>
            <a:ext cx="406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Name: User_details</a:t>
            </a:r>
            <a:endParaRPr lang="en-IN" sz="1600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B99C0-8D03-7A1C-B642-D2FBCB36319F}"/>
              </a:ext>
            </a:extLst>
          </p:cNvPr>
          <p:cNvSpPr txBox="1"/>
          <p:nvPr/>
        </p:nvSpPr>
        <p:spPr>
          <a:xfrm>
            <a:off x="350681" y="2667667"/>
            <a:ext cx="406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Name: Booking_Detils</a:t>
            </a:r>
            <a:endParaRPr lang="en-IN" sz="1600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99AB9C08-43F9-2095-F223-F2E84CC9F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72878"/>
              </p:ext>
            </p:extLst>
          </p:nvPr>
        </p:nvGraphicFramePr>
        <p:xfrm>
          <a:off x="350682" y="3193899"/>
          <a:ext cx="7347972" cy="198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18">
                  <a:extLst>
                    <a:ext uri="{9D8B030D-6E8A-4147-A177-3AD203B41FA5}">
                      <a16:colId xmlns:a16="http://schemas.microsoft.com/office/drawing/2014/main" val="1936204851"/>
                    </a:ext>
                  </a:extLst>
                </a:gridCol>
                <a:gridCol w="1648021">
                  <a:extLst>
                    <a:ext uri="{9D8B030D-6E8A-4147-A177-3AD203B41FA5}">
                      <a16:colId xmlns:a16="http://schemas.microsoft.com/office/drawing/2014/main" val="1498338539"/>
                    </a:ext>
                  </a:extLst>
                </a:gridCol>
                <a:gridCol w="3455533">
                  <a:extLst>
                    <a:ext uri="{9D8B030D-6E8A-4147-A177-3AD203B41FA5}">
                      <a16:colId xmlns:a16="http://schemas.microsoft.com/office/drawing/2014/main" val="1707620973"/>
                    </a:ext>
                  </a:extLst>
                </a:gridCol>
              </a:tblGrid>
              <a:tr h="350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Column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type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11590"/>
                  </a:ext>
                </a:extLst>
              </a:tr>
              <a:tr h="350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Booking_</a:t>
                      </a:r>
                      <a:r>
                        <a:rPr lang="en-IN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Booking ID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8091"/>
                  </a:ext>
                </a:extLst>
              </a:tr>
              <a:tr h="350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Booking_date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 of the booking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8107"/>
                  </a:ext>
                </a:extLst>
              </a:tr>
              <a:tr h="3503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User_id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ID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28578"/>
                  </a:ext>
                </a:extLst>
              </a:tr>
              <a:tr h="51754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Line_of_Business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VARCHAR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 of business(Flight &amp; Hotel)</a:t>
                      </a:r>
                      <a:endParaRPr lang="en-IN" sz="1200" b="0" dirty="0">
                        <a:solidFill>
                          <a:srgbClr val="4D8076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7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2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CF017-ADC5-23EE-18FE-C103E0D26435}"/>
              </a:ext>
            </a:extLst>
          </p:cNvPr>
          <p:cNvSpPr txBox="1"/>
          <p:nvPr/>
        </p:nvSpPr>
        <p:spPr>
          <a:xfrm>
            <a:off x="419508" y="279596"/>
            <a:ext cx="406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</a:t>
            </a:r>
            <a:endParaRPr lang="en-IN" sz="2400" b="1" u="sng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E44DF-01D9-E9EE-82B9-1E033CA2DF3B}"/>
              </a:ext>
            </a:extLst>
          </p:cNvPr>
          <p:cNvSpPr txBox="1"/>
          <p:nvPr/>
        </p:nvSpPr>
        <p:spPr>
          <a:xfrm>
            <a:off x="419508" y="847603"/>
            <a:ext cx="857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Write an SQL query that gives below output.(Summary at segment level)</a:t>
            </a:r>
            <a:endParaRPr lang="en-IN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FE4C1CD-E766-B2B5-4103-9116165F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42417"/>
              </p:ext>
            </p:extLst>
          </p:nvPr>
        </p:nvGraphicFramePr>
        <p:xfrm>
          <a:off x="517832" y="1473811"/>
          <a:ext cx="76232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09">
                  <a:extLst>
                    <a:ext uri="{9D8B030D-6E8A-4147-A177-3AD203B41FA5}">
                      <a16:colId xmlns:a16="http://schemas.microsoft.com/office/drawing/2014/main" val="1936204851"/>
                    </a:ext>
                  </a:extLst>
                </a:gridCol>
                <a:gridCol w="1709767">
                  <a:extLst>
                    <a:ext uri="{9D8B030D-6E8A-4147-A177-3AD203B41FA5}">
                      <a16:colId xmlns:a16="http://schemas.microsoft.com/office/drawing/2014/main" val="1498338539"/>
                    </a:ext>
                  </a:extLst>
                </a:gridCol>
                <a:gridCol w="3585001">
                  <a:extLst>
                    <a:ext uri="{9D8B030D-6E8A-4147-A177-3AD203B41FA5}">
                      <a16:colId xmlns:a16="http://schemas.microsoft.com/office/drawing/2014/main" val="1707620973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Segment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No_of_users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User_who_booked_in_Apr2022</a:t>
                      </a:r>
                      <a:endParaRPr lang="en-IN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B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11590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S1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3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8091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S2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2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8107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S3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5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rgbClr val="2C86A2"/>
                            </a:solidFill>
                          </a:ln>
                          <a:solidFill>
                            <a:srgbClr val="4D8076"/>
                          </a:solidFill>
                        </a:rPr>
                        <a:t>1</a:t>
                      </a:r>
                      <a:endParaRPr lang="en-IN" sz="1200" b="0" dirty="0">
                        <a:solidFill>
                          <a:srgbClr val="4D80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285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FEBBC-74B1-6F42-86D2-98739E95D254}"/>
              </a:ext>
            </a:extLst>
          </p:cNvPr>
          <p:cNvSpPr txBox="1"/>
          <p:nvPr/>
        </p:nvSpPr>
        <p:spPr>
          <a:xfrm>
            <a:off x="419508" y="3193727"/>
            <a:ext cx="58633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u.Segment,</a:t>
            </a:r>
          </a:p>
          <a:p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u.User_id)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Total_user_count,</a:t>
            </a:r>
          </a:p>
          <a:p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b.Line_of_business =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'Flight'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b.Booking_Date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'2022-04-01'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'2022-04-30'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User_who_booked_flight_in_Apr2022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user_details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JOIN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booking_details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u.User_id = b.User_id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u.Segment;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14681C-38EA-AD94-2A46-CEB5779E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8" y="3520287"/>
            <a:ext cx="5714918" cy="13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0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CF017-ADC5-23EE-18FE-C103E0D26435}"/>
              </a:ext>
            </a:extLst>
          </p:cNvPr>
          <p:cNvSpPr txBox="1"/>
          <p:nvPr/>
        </p:nvSpPr>
        <p:spPr>
          <a:xfrm>
            <a:off x="419508" y="279596"/>
            <a:ext cx="406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</a:t>
            </a:r>
            <a:endParaRPr lang="en-IN" sz="2400" b="1" u="sng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E44DF-01D9-E9EE-82B9-1E033CA2DF3B}"/>
              </a:ext>
            </a:extLst>
          </p:cNvPr>
          <p:cNvSpPr txBox="1"/>
          <p:nvPr/>
        </p:nvSpPr>
        <p:spPr>
          <a:xfrm>
            <a:off x="419508" y="847603"/>
            <a:ext cx="857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Write a query to identify users whose first booking was a hotel booking.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913F7-B2E1-973F-B057-EB1A9292F108}"/>
              </a:ext>
            </a:extLst>
          </p:cNvPr>
          <p:cNvSpPr txBox="1"/>
          <p:nvPr/>
        </p:nvSpPr>
        <p:spPr>
          <a:xfrm>
            <a:off x="419507" y="1216935"/>
            <a:ext cx="8999795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USING RANK() FUNCTION--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First_Booking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*,</a:t>
            </a:r>
          </a:p>
          <a:p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Booking_Date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rn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booking_details)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First_Booking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rn = 1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Line_of_business =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'Hotel’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sz="1600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USING FIRST_VALUE() FUNCTION--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CTE1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FIRST_VALUE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(Line_of_business)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Booking_Date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Fisrt_Booking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booking_details)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(User_id)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CTE1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Fisrt_Booking =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'Hotel'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USING ROW_NUMBER() FUNCTION--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CTE2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*,</a:t>
            </a:r>
          </a:p>
          <a:p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ROW_NUMBER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Booking_Date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rn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booking_details)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CTE2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rn = 1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Line_of_business =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'Hotel'</a:t>
            </a:r>
            <a:endParaRPr lang="en-IN" sz="1600" dirty="0">
              <a:solidFill>
                <a:srgbClr val="FF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28B360-336F-1BD2-C445-2963568F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49" y="2578079"/>
            <a:ext cx="2474781" cy="10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CF017-ADC5-23EE-18FE-C103E0D26435}"/>
              </a:ext>
            </a:extLst>
          </p:cNvPr>
          <p:cNvSpPr txBox="1"/>
          <p:nvPr/>
        </p:nvSpPr>
        <p:spPr>
          <a:xfrm>
            <a:off x="419508" y="279596"/>
            <a:ext cx="406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</a:t>
            </a:r>
            <a:endParaRPr lang="en-IN" sz="2400" b="1" u="sng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E44DF-01D9-E9EE-82B9-1E033CA2DF3B}"/>
              </a:ext>
            </a:extLst>
          </p:cNvPr>
          <p:cNvSpPr txBox="1"/>
          <p:nvPr/>
        </p:nvSpPr>
        <p:spPr>
          <a:xfrm>
            <a:off x="419507" y="847603"/>
            <a:ext cx="983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Write a query to calculate the days between first and last booking of each user.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913F7-B2E1-973F-B057-EB1A9292F108}"/>
              </a:ext>
            </a:extLst>
          </p:cNvPr>
          <p:cNvSpPr txBox="1"/>
          <p:nvPr/>
        </p:nvSpPr>
        <p:spPr>
          <a:xfrm>
            <a:off x="419508" y="1216935"/>
            <a:ext cx="1048446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CTE1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FIRST_VALUE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(Booking_Date)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Booking_Date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First_Booking_Date,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FIRST_VALUE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(Booking_Date)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Booking_Date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Last_Booking_Date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booking_details)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(User_id) ,</a:t>
            </a:r>
          </a:p>
          <a:p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DATEDIFF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,First_Booking_Date,Last_Booking_Date)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No_of_days_between_first_and_last_booking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CTE1;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DF0D2-FE97-56E7-D76B-9DE808AD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355"/>
          <a:stretch/>
        </p:blipFill>
        <p:spPr>
          <a:xfrm>
            <a:off x="1787873" y="4188749"/>
            <a:ext cx="7356128" cy="23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CF017-ADC5-23EE-18FE-C103E0D26435}"/>
              </a:ext>
            </a:extLst>
          </p:cNvPr>
          <p:cNvSpPr txBox="1"/>
          <p:nvPr/>
        </p:nvSpPr>
        <p:spPr>
          <a:xfrm>
            <a:off x="419508" y="279596"/>
            <a:ext cx="406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</a:t>
            </a:r>
            <a:endParaRPr lang="en-IN" sz="2400" b="1" u="sng" dirty="0">
              <a:ln>
                <a:solidFill>
                  <a:srgbClr val="2C86A2"/>
                </a:solidFill>
              </a:ln>
              <a:solidFill>
                <a:srgbClr val="2C86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E44DF-01D9-E9EE-82B9-1E033CA2DF3B}"/>
              </a:ext>
            </a:extLst>
          </p:cNvPr>
          <p:cNvSpPr txBox="1"/>
          <p:nvPr/>
        </p:nvSpPr>
        <p:spPr>
          <a:xfrm>
            <a:off x="419507" y="847603"/>
            <a:ext cx="113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Write a query to count the number of flights and hotel bookings in each of the users by the year 2022.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913F7-B2E1-973F-B057-EB1A9292F108}"/>
              </a:ext>
            </a:extLst>
          </p:cNvPr>
          <p:cNvSpPr txBox="1"/>
          <p:nvPr/>
        </p:nvSpPr>
        <p:spPr>
          <a:xfrm>
            <a:off x="419508" y="1216935"/>
            <a:ext cx="1048446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u.Segment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Segment,</a:t>
            </a:r>
          </a:p>
          <a:p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b.Line_of_business =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'Flight'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b.Booking_id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No_of_flight_booking,</a:t>
            </a:r>
          </a:p>
          <a:p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b.Line_of_business =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'Hotel'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b.Booking_id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No_of_hotel_booking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user_details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JOIN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booking_details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ON b.User_id = u.User_id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(Booking_Date) = </a:t>
            </a:r>
            <a:r>
              <a:rPr lang="en-US" sz="16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'2022'</a:t>
            </a:r>
          </a:p>
          <a:p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Segment;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D7953-F789-6396-9ED4-986AC70A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7" y="3842007"/>
            <a:ext cx="10655327" cy="24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9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2DCD4E4-D9D0-C154-370F-2B7679F37485}"/>
              </a:ext>
            </a:extLst>
          </p:cNvPr>
          <p:cNvGrpSpPr/>
          <p:nvPr/>
        </p:nvGrpSpPr>
        <p:grpSpPr>
          <a:xfrm>
            <a:off x="614751" y="170431"/>
            <a:ext cx="11461512" cy="6624730"/>
            <a:chOff x="614751" y="170431"/>
            <a:chExt cx="11461512" cy="662473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A7BD2F-454D-2CCE-6FF7-6E693CFDEB87}"/>
                </a:ext>
              </a:extLst>
            </p:cNvPr>
            <p:cNvGrpSpPr/>
            <p:nvPr/>
          </p:nvGrpSpPr>
          <p:grpSpPr>
            <a:xfrm>
              <a:off x="614751" y="170431"/>
              <a:ext cx="11242952" cy="6166459"/>
              <a:chOff x="654080" y="42711"/>
              <a:chExt cx="11481652" cy="6641576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2CB9D522-970E-BCB0-F685-C1687B9F3861}"/>
                  </a:ext>
                </a:extLst>
              </p:cNvPr>
              <p:cNvSpPr/>
              <p:nvPr/>
            </p:nvSpPr>
            <p:spPr>
              <a:xfrm>
                <a:off x="5584657" y="2037615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59F926C5-6BC0-03ED-CEE1-6DAC94957D10}"/>
                  </a:ext>
                </a:extLst>
              </p:cNvPr>
              <p:cNvSpPr/>
              <p:nvPr/>
            </p:nvSpPr>
            <p:spPr>
              <a:xfrm>
                <a:off x="6828505" y="268420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255FA23B-498B-AB22-F506-A70EC7011079}"/>
                  </a:ext>
                </a:extLst>
              </p:cNvPr>
              <p:cNvSpPr/>
              <p:nvPr/>
            </p:nvSpPr>
            <p:spPr>
              <a:xfrm>
                <a:off x="5584446" y="335638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D670922-5EB7-5AF6-F05F-8E784FFCBF47}"/>
                  </a:ext>
                </a:extLst>
              </p:cNvPr>
              <p:cNvSpPr/>
              <p:nvPr/>
            </p:nvSpPr>
            <p:spPr>
              <a:xfrm>
                <a:off x="6837571" y="399490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EB2BBDA2-D723-705C-6CBF-1D8F70EA4285}"/>
                  </a:ext>
                </a:extLst>
              </p:cNvPr>
              <p:cNvSpPr/>
              <p:nvPr/>
            </p:nvSpPr>
            <p:spPr>
              <a:xfrm>
                <a:off x="8075949" y="3336718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E49D9BEB-B7FF-B484-A8F0-FF67391906ED}"/>
                  </a:ext>
                </a:extLst>
              </p:cNvPr>
              <p:cNvSpPr/>
              <p:nvPr/>
            </p:nvSpPr>
            <p:spPr>
              <a:xfrm>
                <a:off x="6827878" y="1368165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F5A17753-9083-CF17-3279-D639BDEDFFEF}"/>
                  </a:ext>
                </a:extLst>
              </p:cNvPr>
              <p:cNvSpPr/>
              <p:nvPr/>
            </p:nvSpPr>
            <p:spPr>
              <a:xfrm>
                <a:off x="8063610" y="2015609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8F9FECB-4010-7E02-4D7F-0BF6E35E37E7}"/>
                  </a:ext>
                </a:extLst>
              </p:cNvPr>
              <p:cNvSpPr/>
              <p:nvPr/>
            </p:nvSpPr>
            <p:spPr>
              <a:xfrm>
                <a:off x="9298816" y="268449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18746A02-AC33-E163-F470-EED0A18BC36E}"/>
                  </a:ext>
                </a:extLst>
              </p:cNvPr>
              <p:cNvSpPr/>
              <p:nvPr/>
            </p:nvSpPr>
            <p:spPr>
              <a:xfrm>
                <a:off x="9320356" y="399555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D2EEA120-8475-FF06-3622-81521C15EA3C}"/>
                  </a:ext>
                </a:extLst>
              </p:cNvPr>
              <p:cNvSpPr/>
              <p:nvPr/>
            </p:nvSpPr>
            <p:spPr>
              <a:xfrm>
                <a:off x="8080864" y="464799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995EDA56-67EF-C784-9604-1FA7DDC0816A}"/>
                  </a:ext>
                </a:extLst>
              </p:cNvPr>
              <p:cNvSpPr/>
              <p:nvPr/>
            </p:nvSpPr>
            <p:spPr>
              <a:xfrm>
                <a:off x="9290860" y="136338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C0A7B141-C805-B72E-0F55-064C184C6E7C}"/>
                  </a:ext>
                </a:extLst>
              </p:cNvPr>
              <p:cNvSpPr/>
              <p:nvPr/>
            </p:nvSpPr>
            <p:spPr>
              <a:xfrm>
                <a:off x="8055472" y="706609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8446C7B9-619F-F303-85C6-E6D7E33FE27B}"/>
                  </a:ext>
                </a:extLst>
              </p:cNvPr>
              <p:cNvSpPr/>
              <p:nvPr/>
            </p:nvSpPr>
            <p:spPr>
              <a:xfrm>
                <a:off x="9325136" y="5310268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7D9E9034-A7A7-C4FE-3F0E-0A46D8035253}"/>
                  </a:ext>
                </a:extLst>
              </p:cNvPr>
              <p:cNvSpPr/>
              <p:nvPr/>
            </p:nvSpPr>
            <p:spPr>
              <a:xfrm>
                <a:off x="10526592" y="69680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24692B07-3E2A-137D-0328-5B1E4C5DBBED}"/>
                  </a:ext>
                </a:extLst>
              </p:cNvPr>
              <p:cNvSpPr/>
              <p:nvPr/>
            </p:nvSpPr>
            <p:spPr>
              <a:xfrm>
                <a:off x="10541040" y="2011163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CC67F9D7-D961-7BD0-FBE9-A64D8B967310}"/>
                  </a:ext>
                </a:extLst>
              </p:cNvPr>
              <p:cNvSpPr/>
              <p:nvPr/>
            </p:nvSpPr>
            <p:spPr>
              <a:xfrm>
                <a:off x="10553363" y="332782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D5593864-B617-01F8-F384-8A7B35389A1E}"/>
                  </a:ext>
                </a:extLst>
              </p:cNvPr>
              <p:cNvSpPr/>
              <p:nvPr/>
            </p:nvSpPr>
            <p:spPr>
              <a:xfrm>
                <a:off x="10562571" y="4643942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994F2201-55A3-1D38-550C-3424C295162E}"/>
                  </a:ext>
                </a:extLst>
              </p:cNvPr>
              <p:cNvSpPr/>
              <p:nvPr/>
            </p:nvSpPr>
            <p:spPr>
              <a:xfrm>
                <a:off x="5572524" y="723637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0DA0324C-7430-E897-12CA-C9F28899DD2D}"/>
                  </a:ext>
                </a:extLst>
              </p:cNvPr>
              <p:cNvSpPr/>
              <p:nvPr/>
            </p:nvSpPr>
            <p:spPr>
              <a:xfrm>
                <a:off x="5604388" y="4666173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CFBA505D-09ED-146E-652C-83364BF45FED}"/>
                  </a:ext>
                </a:extLst>
              </p:cNvPr>
              <p:cNvSpPr/>
              <p:nvPr/>
            </p:nvSpPr>
            <p:spPr>
              <a:xfrm>
                <a:off x="6846285" y="5320099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9EC329D-7FE0-8BF5-C682-6469316D9C62}"/>
                  </a:ext>
                </a:extLst>
              </p:cNvPr>
              <p:cNvSpPr/>
              <p:nvPr/>
            </p:nvSpPr>
            <p:spPr>
              <a:xfrm>
                <a:off x="1908323" y="536676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F0213244-B3D8-95A7-FF36-98C059BD223A}"/>
                  </a:ext>
                </a:extLst>
              </p:cNvPr>
              <p:cNvSpPr/>
              <p:nvPr/>
            </p:nvSpPr>
            <p:spPr>
              <a:xfrm>
                <a:off x="4371066" y="402707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4301CDCE-CE77-4628-2172-497F8C7F7E62}"/>
                  </a:ext>
                </a:extLst>
              </p:cNvPr>
              <p:cNvSpPr/>
              <p:nvPr/>
            </p:nvSpPr>
            <p:spPr>
              <a:xfrm>
                <a:off x="3132828" y="4701836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23D036A0-741A-59EF-455A-A9DBA2113695}"/>
                  </a:ext>
                </a:extLst>
              </p:cNvPr>
              <p:cNvSpPr/>
              <p:nvPr/>
            </p:nvSpPr>
            <p:spPr>
              <a:xfrm>
                <a:off x="654080" y="4717834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A922F65D-A9C9-4DEE-647B-030BB46C1861}"/>
                  </a:ext>
                </a:extLst>
              </p:cNvPr>
              <p:cNvSpPr/>
              <p:nvPr/>
            </p:nvSpPr>
            <p:spPr>
              <a:xfrm>
                <a:off x="4374712" y="5337517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5DE5731D-5C04-EFBE-E802-2671F585932D}"/>
                  </a:ext>
                </a:extLst>
              </p:cNvPr>
              <p:cNvSpPr/>
              <p:nvPr/>
            </p:nvSpPr>
            <p:spPr>
              <a:xfrm>
                <a:off x="6807589" y="60901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18B0F38-6C5C-0F17-9339-D66BB994403D}"/>
                  </a:ext>
                </a:extLst>
              </p:cNvPr>
              <p:cNvSpPr/>
              <p:nvPr/>
            </p:nvSpPr>
            <p:spPr>
              <a:xfrm>
                <a:off x="9290814" y="42711"/>
                <a:ext cx="1573161" cy="131752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12ED05-82EB-6B48-2CE5-E8AFD34DDD5A}"/>
                </a:ext>
              </a:extLst>
            </p:cNvPr>
            <p:cNvSpPr txBox="1"/>
            <p:nvPr/>
          </p:nvSpPr>
          <p:spPr>
            <a:xfrm>
              <a:off x="674054" y="2205169"/>
              <a:ext cx="485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n>
                    <a:solidFill>
                      <a:srgbClr val="2C86A2"/>
                    </a:solidFill>
                  </a:ln>
                  <a:solidFill>
                    <a:srgbClr val="2C86A2"/>
                  </a:solidFill>
                  <a:latin typeface="Broadway" panose="04040905080B02020502" pitchFamily="82" charset="0"/>
                  <a:ea typeface="Verdana" panose="020B0604030504040204" pitchFamily="34" charset="0"/>
                </a:rPr>
                <a:t>Thank You</a:t>
              </a:r>
              <a:endParaRPr lang="en-IN" sz="2000" b="1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8BE77D-D93F-D3DE-3F49-59BC110C4CE5}"/>
                </a:ext>
              </a:extLst>
            </p:cNvPr>
            <p:cNvSpPr txBox="1"/>
            <p:nvPr/>
          </p:nvSpPr>
          <p:spPr>
            <a:xfrm>
              <a:off x="9442441" y="6518162"/>
              <a:ext cx="2633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n>
                    <a:solidFill>
                      <a:srgbClr val="2C86A2"/>
                    </a:solidFill>
                  </a:ln>
                  <a:solidFill>
                    <a:srgbClr val="2C86A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Debapriya Saha</a:t>
              </a:r>
              <a:endParaRPr lang="en-IN" sz="1200" dirty="0">
                <a:ln>
                  <a:solidFill>
                    <a:srgbClr val="2C86A2"/>
                  </a:solidFill>
                </a:ln>
                <a:solidFill>
                  <a:srgbClr val="2C86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791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Broadway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DEBAPRIYA SAHA</dc:creator>
  <cp:lastModifiedBy>DEBAPRIYA SAHA</cp:lastModifiedBy>
  <cp:revision>1</cp:revision>
  <dcterms:created xsi:type="dcterms:W3CDTF">2023-06-12T06:39:26Z</dcterms:created>
  <dcterms:modified xsi:type="dcterms:W3CDTF">2023-06-12T08:39:30Z</dcterms:modified>
</cp:coreProperties>
</file>