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05aae8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05aae8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04eadc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04eadc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4ead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04ead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04eadc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04eadc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04eadc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04eadc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134cb45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134cb45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04eadc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04eadc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05aae8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05aae8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05aae88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05aae88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04eadc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04eadc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step towards a clean city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414825"/>
            <a:ext cx="76881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 Aayush Pandey  (19AE10001)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/>
              <a:t>Debdatta Hait	(19EC10019)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Vikas Ahlawat	(19EE30027)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2075" y="545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608925"/>
            <a:ext cx="6172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509600" y="572225"/>
            <a:ext cx="33009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Impacts..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2121050" y="4085250"/>
            <a:ext cx="4596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THANK YOU FOR YOUR PRECIOUS TIME</a:t>
            </a:r>
            <a:endParaRPr b="1" sz="1800"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572000" y="764950"/>
            <a:ext cx="42084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further optimisation of our project considering into account  bent roads and places with hotspots, our algorithm can help a lot in cleaning the environment which is a need in today’s time…..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0" y="1460542"/>
            <a:ext cx="3948450" cy="222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83050" y="5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Motivation…..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85475"/>
            <a:ext cx="76887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Following the Swacch bharat abhiyan by our honourable prime minister, all civic task forces have decided to work towards this mission of cleanliness….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But still the resources are not used in an optimised manner. In some places, there are more cleanliness </a:t>
            </a:r>
            <a:r>
              <a:rPr lang="en" sz="1500"/>
              <a:t>amenities</a:t>
            </a:r>
            <a:r>
              <a:rPr lang="en" sz="1500"/>
              <a:t>, in some there is a dearth.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So we have decided to make our small contribution using  this project which places all the dustbins at a unified distance ‘k’ from each other thus optimising and thus effectively swapping over the entire area without wasting any of our resources….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17275" y="57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specifications….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25375"/>
            <a:ext cx="76887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Input restrictions: We take into input the map of city represented by a weighted graph with edges representing the roads, the length of the road represented by the weight and vertices </a:t>
            </a:r>
            <a:r>
              <a:rPr lang="en" sz="1500"/>
              <a:t>representing their point of intersection.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Assumptions: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All the roads are straight.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length of the roads are integer.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Output restrictions: Our algorithm outputs the minimum number of dustbins to be installed in our city and the number of dustbins to be installed per road.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4192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27550" y="535200"/>
            <a:ext cx="80889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BFS 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(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G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,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s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)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    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//Where G is the graph and s is the source node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</a:t>
            </a:r>
            <a:r>
              <a:rPr lang="en" sz="1100">
                <a:solidFill>
                  <a:srgbClr val="000088"/>
                </a:solidFill>
                <a:highlight>
                  <a:srgbClr val="F8F8F8"/>
                </a:highlight>
              </a:rPr>
              <a:t>let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Q be queue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Q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enqueue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(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s 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)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//Inserting s in queue until all its neighbour vertices are marked.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mark s </a:t>
            </a:r>
            <a:r>
              <a:rPr lang="en" sz="1100">
                <a:solidFill>
                  <a:srgbClr val="000088"/>
                </a:solidFill>
                <a:highlight>
                  <a:srgbClr val="F8F8F8"/>
                </a:highlight>
              </a:rPr>
              <a:t>as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visited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endParaRPr sz="1100">
              <a:solidFill>
                <a:srgbClr val="6666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   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visited[s]=true;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vertices[s].last_bin = 0; //we are installing a dustbin on this vertex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total++;	   	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</a:t>
            </a:r>
            <a:r>
              <a:rPr lang="en" sz="1100">
                <a:solidFill>
                  <a:srgbClr val="000088"/>
                </a:solidFill>
                <a:highlight>
                  <a:srgbClr val="F8F8F8"/>
                </a:highlight>
              </a:rPr>
              <a:t>while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(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Q </a:t>
            </a:r>
            <a:r>
              <a:rPr lang="en" sz="1100">
                <a:solidFill>
                  <a:srgbClr val="000088"/>
                </a:solidFill>
                <a:highlight>
                  <a:srgbClr val="F8F8F8"/>
                </a:highlight>
              </a:rPr>
              <a:t>is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F8F8F8"/>
                </a:highlight>
              </a:rPr>
              <a:t>not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empty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)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//Removing that vertex from queue,whose neighbour will be visited now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s  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=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Q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dequeue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(</a:t>
            </a: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)</a:t>
            </a:r>
            <a:endParaRPr sz="1100">
              <a:solidFill>
                <a:srgbClr val="6666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00"/>
                </a:solidFill>
                <a:highlight>
                  <a:srgbClr val="F8F8F8"/>
                </a:highlight>
              </a:rPr>
              <a:t>	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//Now for each s we will traverse through all the edges connected to it</a:t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	//and start installing the dustbin over that edge</a:t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For each edge e in adjacency list of s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{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weight = e.weight;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n = index of the other vertex connected to the edge e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int lastBin;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if(!e.visited){                        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 //if the edge was not visited</a:t>
            </a:r>
            <a:endParaRPr sz="110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    e.visited = true;	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// assign edge to visited</a:t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C33"/>
                </a:solidFill>
                <a:highlight>
                  <a:srgbClr val="F8F8F8"/>
                </a:highlight>
              </a:rPr>
              <a:t>                   dis = vertices[s].last_bin; </a:t>
            </a: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 // here last bin is the last dustbin installed before </a:t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0000"/>
                </a:solidFill>
                <a:highlight>
                  <a:srgbClr val="F8F8F8"/>
                </a:highlight>
              </a:rPr>
              <a:t>(Continued in the next slide)</a:t>
            </a:r>
            <a:endParaRPr sz="1100">
              <a:solidFill>
                <a:srgbClr val="880000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9342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contd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16000" y="418250"/>
            <a:ext cx="87120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if(weight&gt;=(k-dis)){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weight-=(k-dis);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total += 1 + weight/k; 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 //add these installed bins to the total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lastBin = weight - k*(weight/k); 		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//now update the last bin for the next dustbin connected to this vertex</a:t>
            </a:r>
            <a:endParaRPr sz="105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e.no_bin = 1+weight/k;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}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else{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if(weight&gt;dis &amp;&amp; dis!=0)  vertices[s].last_bin = weight;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lastBin = weight + dis;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}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if(if we have not visited the next bin yet)   vertices[n].last_bin = lastBin;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 //then update the last_bin value of that vertex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else if(vertices[n].last_bin=0 &amp;&amp; lastBin=0){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 // if we have already installed a bin on that vertex and we try to install there again then decrease one from the total</a:t>
            </a:r>
            <a:endParaRPr sz="105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total--;                  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}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else if(lastBin==0)     vertices[n].last_bin = 0;     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  //if we are installing a bin on that vertex</a:t>
            </a:r>
            <a:endParaRPr sz="1050">
              <a:solidFill>
                <a:srgbClr val="880000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else if(vertices[n].last_bin!=0 &amp;&amp; lastBin!=0)   vertices[n].last_bin = Math.max(vertices[n].last_bin, lastBin);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}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//processing all the neighbours of v  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for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all neighbours w of s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in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F8F8F8"/>
                </a:highlight>
              </a:rPr>
              <a:t>Graph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G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if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w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is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not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visited 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 Q</a:t>
            </a:r>
            <a:r>
              <a:rPr lang="en" sz="105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enqueue</a:t>
            </a:r>
            <a:r>
              <a:rPr lang="en" sz="1050">
                <a:solidFill>
                  <a:srgbClr val="666600"/>
                </a:solidFill>
                <a:highlight>
                  <a:srgbClr val="F8F8F8"/>
                </a:highlight>
              </a:rPr>
              <a:t>(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w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F8F8F8"/>
                </a:highlight>
              </a:rPr>
              <a:t>)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</a:t>
            </a:r>
            <a:r>
              <a:rPr lang="en" sz="1050">
                <a:solidFill>
                  <a:srgbClr val="880000"/>
                </a:solidFill>
                <a:highlight>
                  <a:srgbClr val="F8F8F8"/>
                </a:highlight>
              </a:rPr>
              <a:t>//Stores w in Q to further visit its neighbour</a:t>
            </a:r>
            <a:endParaRPr sz="1050">
              <a:solidFill>
                <a:srgbClr val="252C33"/>
              </a:solidFill>
              <a:highlight>
                <a:srgbClr val="F8F8F8"/>
              </a:highlight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                       mark w </a:t>
            </a:r>
            <a:r>
              <a:rPr lang="en" sz="1050">
                <a:solidFill>
                  <a:srgbClr val="000088"/>
                </a:solidFill>
                <a:highlight>
                  <a:srgbClr val="F8F8F8"/>
                </a:highlight>
              </a:rPr>
              <a:t>as</a:t>
            </a:r>
            <a:r>
              <a:rPr lang="en" sz="1050">
                <a:solidFill>
                  <a:srgbClr val="252C33"/>
                </a:solidFill>
                <a:highlight>
                  <a:srgbClr val="F8F8F8"/>
                </a:highlight>
              </a:rPr>
              <a:t> visited</a:t>
            </a:r>
            <a:r>
              <a:rPr lang="en" sz="1050">
                <a:solidFill>
                  <a:srgbClr val="666600"/>
                </a:solidFill>
                <a:highlight>
                  <a:srgbClr val="F8F8F8"/>
                </a:highlight>
              </a:rPr>
              <a:t>.</a:t>
            </a:r>
            <a:endParaRPr sz="1050">
              <a:solidFill>
                <a:srgbClr val="666600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O(V(E+V)) is the time complexity because our main algorithm is basically a BFS </a:t>
            </a:r>
            <a:r>
              <a:rPr lang="en"/>
              <a:t>with a while loop which iterates through all the edges connected to a vertex which can be at max V-1.</a:t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algorithm we are storing all the Vertices and Edges along with an </a:t>
            </a:r>
            <a:r>
              <a:rPr lang="en"/>
              <a:t>adjacency</a:t>
            </a:r>
            <a:r>
              <a:rPr lang="en"/>
              <a:t> list where for each vertex we are storing all edges ie O(V+E). Hence the complexity is O(V + E +(V+E)) or we can say O(V+E).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800" y="588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0" y="1974000"/>
            <a:ext cx="7761801" cy="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75775" y="556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contd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75" y="1432575"/>
            <a:ext cx="6172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98050" y="540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implementation...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388" y="1313825"/>
            <a:ext cx="6781214" cy="37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