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6847A-6944-4056-AF24-ACD0A44B1FF1}" v="12" dt="2025-02-26T14:53:13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87167" autoAdjust="0"/>
  </p:normalViewPr>
  <p:slideViewPr>
    <p:cSldViewPr snapToGrid="0" snapToObjects="1">
      <p:cViewPr varScale="1">
        <p:scale>
          <a:sx n="88" d="100"/>
          <a:sy n="88" d="100"/>
        </p:scale>
        <p:origin x="224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Martin" userId="9e4a76b254249956" providerId="LiveId" clId="{32E6847A-6944-4056-AF24-ACD0A44B1FF1}"/>
    <pc:docChg chg="undo redo custSel addSld delSld modSld">
      <pc:chgData name="Deborah Martin" userId="9e4a76b254249956" providerId="LiveId" clId="{32E6847A-6944-4056-AF24-ACD0A44B1FF1}" dt="2025-02-26T16:11:23.021" v="2816" actId="1076"/>
      <pc:docMkLst>
        <pc:docMk/>
      </pc:docMkLst>
      <pc:sldChg chg="delSp modSp mod">
        <pc:chgData name="Deborah Martin" userId="9e4a76b254249956" providerId="LiveId" clId="{32E6847A-6944-4056-AF24-ACD0A44B1FF1}" dt="2025-02-26T12:23:46.990" v="1683" actId="6549"/>
        <pc:sldMkLst>
          <pc:docMk/>
          <pc:sldMk cId="0" sldId="257"/>
        </pc:sldMkLst>
        <pc:spChg chg="mod">
          <ac:chgData name="Deborah Martin" userId="9e4a76b254249956" providerId="LiveId" clId="{32E6847A-6944-4056-AF24-ACD0A44B1FF1}" dt="2025-02-25T17:45:01.372" v="141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Deborah Martin" userId="9e4a76b254249956" providerId="LiveId" clId="{32E6847A-6944-4056-AF24-ACD0A44B1FF1}" dt="2025-02-26T12:23:46.990" v="1683" actId="6549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Deborah Martin" userId="9e4a76b254249956" providerId="LiveId" clId="{32E6847A-6944-4056-AF24-ACD0A44B1FF1}" dt="2025-02-25T17:44:43.962" v="139" actId="478"/>
          <ac:spMkLst>
            <pc:docMk/>
            <pc:sldMk cId="0" sldId="257"/>
            <ac:spMk id="4" creationId="{3A0F8377-6BBF-2ACC-27FA-20E4E5D54397}"/>
          </ac:spMkLst>
        </pc:spChg>
        <pc:spChg chg="mod">
          <ac:chgData name="Deborah Martin" userId="9e4a76b254249956" providerId="LiveId" clId="{32E6847A-6944-4056-AF24-ACD0A44B1FF1}" dt="2025-02-26T10:25:42.149" v="1341" actId="20577"/>
          <ac:spMkLst>
            <pc:docMk/>
            <pc:sldMk cId="0" sldId="257"/>
            <ac:spMk id="5" creationId="{C9CAA5B9-63A6-7FC4-D251-3FCF51A27B01}"/>
          </ac:spMkLst>
        </pc:spChg>
      </pc:sldChg>
      <pc:sldChg chg="addSp delSp modSp mod">
        <pc:chgData name="Deborah Martin" userId="9e4a76b254249956" providerId="LiveId" clId="{32E6847A-6944-4056-AF24-ACD0A44B1FF1}" dt="2025-02-26T15:47:18.920" v="2814" actId="1076"/>
        <pc:sldMkLst>
          <pc:docMk/>
          <pc:sldMk cId="0" sldId="258"/>
        </pc:sldMkLst>
        <pc:spChg chg="mod">
          <ac:chgData name="Deborah Martin" userId="9e4a76b254249956" providerId="LiveId" clId="{32E6847A-6944-4056-AF24-ACD0A44B1FF1}" dt="2025-02-26T09:58:54.771" v="1305" actId="1076"/>
          <ac:spMkLst>
            <pc:docMk/>
            <pc:sldMk cId="0" sldId="258"/>
            <ac:spMk id="2" creationId="{00000000-0000-0000-0000-000000000000}"/>
          </ac:spMkLst>
        </pc:spChg>
        <pc:spChg chg="del">
          <ac:chgData name="Deborah Martin" userId="9e4a76b254249956" providerId="LiveId" clId="{32E6847A-6944-4056-AF24-ACD0A44B1FF1}" dt="2025-02-25T23:16:42.307" v="1245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Deborah Martin" userId="9e4a76b254249956" providerId="LiveId" clId="{32E6847A-6944-4056-AF24-ACD0A44B1FF1}" dt="2025-02-25T20:04:33.045" v="682" actId="478"/>
          <ac:spMkLst>
            <pc:docMk/>
            <pc:sldMk cId="0" sldId="258"/>
            <ac:spMk id="4" creationId="{F8AF179B-7870-3BC0-69F5-CB93D1DEFA16}"/>
          </ac:spMkLst>
        </pc:spChg>
        <pc:spChg chg="mod">
          <ac:chgData name="Deborah Martin" userId="9e4a76b254249956" providerId="LiveId" clId="{32E6847A-6944-4056-AF24-ACD0A44B1FF1}" dt="2025-02-26T15:47:18.920" v="2814" actId="1076"/>
          <ac:spMkLst>
            <pc:docMk/>
            <pc:sldMk cId="0" sldId="258"/>
            <ac:spMk id="5" creationId="{079D4411-E53B-05A4-21EC-407F6DF720AC}"/>
          </ac:spMkLst>
        </pc:spChg>
        <pc:spChg chg="mod">
          <ac:chgData name="Deborah Martin" userId="9e4a76b254249956" providerId="LiveId" clId="{32E6847A-6944-4056-AF24-ACD0A44B1FF1}" dt="2025-02-26T12:35:03.700" v="1689" actId="20577"/>
          <ac:spMkLst>
            <pc:docMk/>
            <pc:sldMk cId="0" sldId="258"/>
            <ac:spMk id="6" creationId="{2BCBDF75-71AF-0D44-0BBC-94FDA87B73A4}"/>
          </ac:spMkLst>
        </pc:spChg>
        <pc:spChg chg="add mod">
          <ac:chgData name="Deborah Martin" userId="9e4a76b254249956" providerId="LiveId" clId="{32E6847A-6944-4056-AF24-ACD0A44B1FF1}" dt="2025-02-26T11:50:27.210" v="1523"/>
          <ac:spMkLst>
            <pc:docMk/>
            <pc:sldMk cId="0" sldId="258"/>
            <ac:spMk id="7" creationId="{AD9924B6-2FA8-B67B-C4FB-FC07624C669D}"/>
          </ac:spMkLst>
        </pc:spChg>
        <pc:spChg chg="add mod">
          <ac:chgData name="Deborah Martin" userId="9e4a76b254249956" providerId="LiveId" clId="{32E6847A-6944-4056-AF24-ACD0A44B1FF1}" dt="2025-02-25T23:33:38.788" v="1304" actId="255"/>
          <ac:spMkLst>
            <pc:docMk/>
            <pc:sldMk cId="0" sldId="258"/>
            <ac:spMk id="8" creationId="{B34099D9-D856-FD80-BF66-00A5C9DBE7C3}"/>
          </ac:spMkLst>
        </pc:spChg>
        <pc:spChg chg="add del mod">
          <ac:chgData name="Deborah Martin" userId="9e4a76b254249956" providerId="LiveId" clId="{32E6847A-6944-4056-AF24-ACD0A44B1FF1}" dt="2025-02-25T23:16:47.057" v="1246" actId="478"/>
          <ac:spMkLst>
            <pc:docMk/>
            <pc:sldMk cId="0" sldId="258"/>
            <ac:spMk id="10" creationId="{FDC7D4ED-2393-EAD4-021B-1FFECC7F06EC}"/>
          </ac:spMkLst>
        </pc:spChg>
      </pc:sldChg>
      <pc:sldChg chg="addSp delSp modSp mod">
        <pc:chgData name="Deborah Martin" userId="9e4a76b254249956" providerId="LiveId" clId="{32E6847A-6944-4056-AF24-ACD0A44B1FF1}" dt="2025-02-26T15:45:56.089" v="2813" actId="1076"/>
        <pc:sldMkLst>
          <pc:docMk/>
          <pc:sldMk cId="0" sldId="259"/>
        </pc:sldMkLst>
        <pc:spChg chg="mod">
          <ac:chgData name="Deborah Martin" userId="9e4a76b254249956" providerId="LiveId" clId="{32E6847A-6944-4056-AF24-ACD0A44B1FF1}" dt="2025-02-26T15:05:52.572" v="2605" actId="20577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Deborah Martin" userId="9e4a76b254249956" providerId="LiveId" clId="{32E6847A-6944-4056-AF24-ACD0A44B1FF1}" dt="2025-02-26T13:23:59.043" v="1726" actId="21"/>
          <ac:spMkLst>
            <pc:docMk/>
            <pc:sldMk cId="0" sldId="259"/>
            <ac:spMk id="3" creationId="{EFD21A0D-2761-8F06-16CD-330F6EB099CA}"/>
          </ac:spMkLst>
        </pc:spChg>
        <pc:spChg chg="add del mod">
          <ac:chgData name="Deborah Martin" userId="9e4a76b254249956" providerId="LiveId" clId="{32E6847A-6944-4056-AF24-ACD0A44B1FF1}" dt="2025-02-26T13:32:07.056" v="1737" actId="478"/>
          <ac:spMkLst>
            <pc:docMk/>
            <pc:sldMk cId="0" sldId="259"/>
            <ac:spMk id="4" creationId="{2184F0C6-76BA-BE47-9559-BB6A85850ACC}"/>
          </ac:spMkLst>
        </pc:spChg>
        <pc:spChg chg="del mod">
          <ac:chgData name="Deborah Martin" userId="9e4a76b254249956" providerId="LiveId" clId="{32E6847A-6944-4056-AF24-ACD0A44B1FF1}" dt="2025-02-25T22:44:19.795" v="1061" actId="478"/>
          <ac:spMkLst>
            <pc:docMk/>
            <pc:sldMk cId="0" sldId="259"/>
            <ac:spMk id="4" creationId="{CD74F5E0-4C69-F8A1-1FA5-85D0082E0368}"/>
          </ac:spMkLst>
        </pc:spChg>
        <pc:spChg chg="add del mod">
          <ac:chgData name="Deborah Martin" userId="9e4a76b254249956" providerId="LiveId" clId="{32E6847A-6944-4056-AF24-ACD0A44B1FF1}" dt="2025-02-26T13:24:13.477" v="1729" actId="21"/>
          <ac:spMkLst>
            <pc:docMk/>
            <pc:sldMk cId="0" sldId="259"/>
            <ac:spMk id="5" creationId="{C31B23EE-042A-9422-078B-472C5408D1BE}"/>
          </ac:spMkLst>
        </pc:spChg>
        <pc:spChg chg="add mod">
          <ac:chgData name="Deborah Martin" userId="9e4a76b254249956" providerId="LiveId" clId="{32E6847A-6944-4056-AF24-ACD0A44B1FF1}" dt="2025-02-26T13:48:24.979" v="1756" actId="21"/>
          <ac:spMkLst>
            <pc:docMk/>
            <pc:sldMk cId="0" sldId="259"/>
            <ac:spMk id="6" creationId="{3F0FAD3D-6826-4572-F0D6-A381FCFC6EA1}"/>
          </ac:spMkLst>
        </pc:spChg>
        <pc:spChg chg="del mod">
          <ac:chgData name="Deborah Martin" userId="9e4a76b254249956" providerId="LiveId" clId="{32E6847A-6944-4056-AF24-ACD0A44B1FF1}" dt="2025-02-26T14:53:10.703" v="2247" actId="478"/>
          <ac:spMkLst>
            <pc:docMk/>
            <pc:sldMk cId="0" sldId="259"/>
            <ac:spMk id="8" creationId="{F6093BDB-2F83-623C-AA0F-B8B7EB0FD8DE}"/>
          </ac:spMkLst>
        </pc:spChg>
        <pc:spChg chg="add mod">
          <ac:chgData name="Deborah Martin" userId="9e4a76b254249956" providerId="LiveId" clId="{32E6847A-6944-4056-AF24-ACD0A44B1FF1}" dt="2025-02-26T15:45:51.451" v="2812" actId="1076"/>
          <ac:spMkLst>
            <pc:docMk/>
            <pc:sldMk cId="0" sldId="259"/>
            <ac:spMk id="9" creationId="{88E3926E-79D4-21F3-E64E-A8301AE04171}"/>
          </ac:spMkLst>
        </pc:spChg>
        <pc:spChg chg="add mod">
          <ac:chgData name="Deborah Martin" userId="9e4a76b254249956" providerId="LiveId" clId="{32E6847A-6944-4056-AF24-ACD0A44B1FF1}" dt="2025-02-26T15:45:56.089" v="2813" actId="1076"/>
          <ac:spMkLst>
            <pc:docMk/>
            <pc:sldMk cId="0" sldId="259"/>
            <ac:spMk id="10" creationId="{1E3806D9-6902-11B0-5A61-74E26F3813A6}"/>
          </ac:spMkLst>
        </pc:spChg>
        <pc:spChg chg="add del mod">
          <ac:chgData name="Deborah Martin" userId="9e4a76b254249956" providerId="LiveId" clId="{32E6847A-6944-4056-AF24-ACD0A44B1FF1}" dt="2025-02-26T15:07:23.713" v="2619" actId="478"/>
          <ac:spMkLst>
            <pc:docMk/>
            <pc:sldMk cId="0" sldId="259"/>
            <ac:spMk id="12" creationId="{694D97E2-3110-0DC5-27E4-ED2B836F66C9}"/>
          </ac:spMkLst>
        </pc:spChg>
      </pc:sldChg>
      <pc:sldChg chg="modSp del mod">
        <pc:chgData name="Deborah Martin" userId="9e4a76b254249956" providerId="LiveId" clId="{32E6847A-6944-4056-AF24-ACD0A44B1FF1}" dt="2025-02-26T13:14:51.116" v="1701" actId="2696"/>
        <pc:sldMkLst>
          <pc:docMk/>
          <pc:sldMk cId="0" sldId="260"/>
        </pc:sldMkLst>
        <pc:spChg chg="mod">
          <ac:chgData name="Deborah Martin" userId="9e4a76b254249956" providerId="LiveId" clId="{32E6847A-6944-4056-AF24-ACD0A44B1FF1}" dt="2025-02-26T09:59:02.147" v="1306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Deborah Martin" userId="9e4a76b254249956" providerId="LiveId" clId="{32E6847A-6944-4056-AF24-ACD0A44B1FF1}" dt="2025-02-26T10:03:36.293" v="1330" actId="1076"/>
          <ac:spMkLst>
            <pc:docMk/>
            <pc:sldMk cId="0" sldId="260"/>
            <ac:spMk id="4" creationId="{3704F6DD-4A98-5FB9-EEF7-EC81B0B31B9E}"/>
          </ac:spMkLst>
        </pc:spChg>
      </pc:sldChg>
      <pc:sldChg chg="addSp delSp modSp new del mod">
        <pc:chgData name="Deborah Martin" userId="9e4a76b254249956" providerId="LiveId" clId="{32E6847A-6944-4056-AF24-ACD0A44B1FF1}" dt="2025-02-26T14:45:58.270" v="2246" actId="2696"/>
        <pc:sldMkLst>
          <pc:docMk/>
          <pc:sldMk cId="1510443013" sldId="260"/>
        </pc:sldMkLst>
        <pc:spChg chg="del">
          <ac:chgData name="Deborah Martin" userId="9e4a76b254249956" providerId="LiveId" clId="{32E6847A-6944-4056-AF24-ACD0A44B1FF1}" dt="2025-02-26T13:24:00.757" v="1727"/>
          <ac:spMkLst>
            <pc:docMk/>
            <pc:sldMk cId="1510443013" sldId="260"/>
            <ac:spMk id="3" creationId="{CCF06DE4-131F-FC9E-1C2C-726954D2F3BE}"/>
          </ac:spMkLst>
        </pc:spChg>
        <pc:spChg chg="add mod">
          <ac:chgData name="Deborah Martin" userId="9e4a76b254249956" providerId="LiveId" clId="{32E6847A-6944-4056-AF24-ACD0A44B1FF1}" dt="2025-02-26T14:10:48.312" v="2087" actId="20577"/>
          <ac:spMkLst>
            <pc:docMk/>
            <pc:sldMk cId="1510443013" sldId="260"/>
            <ac:spMk id="4" creationId="{EFD21A0D-2761-8F06-16CD-330F6EB099CA}"/>
          </ac:spMkLst>
        </pc:spChg>
        <pc:spChg chg="add mod">
          <ac:chgData name="Deborah Martin" userId="9e4a76b254249956" providerId="LiveId" clId="{32E6847A-6944-4056-AF24-ACD0A44B1FF1}" dt="2025-02-26T13:24:59.259" v="1735" actId="1076"/>
          <ac:spMkLst>
            <pc:docMk/>
            <pc:sldMk cId="1510443013" sldId="260"/>
            <ac:spMk id="5" creationId="{310BC661-448C-498C-4FFD-A555F6F56D26}"/>
          </ac:spMkLst>
        </pc:spChg>
        <pc:spChg chg="add mod">
          <ac:chgData name="Deborah Martin" userId="9e4a76b254249956" providerId="LiveId" clId="{32E6847A-6944-4056-AF24-ACD0A44B1FF1}" dt="2025-02-26T13:25:05.424" v="1736" actId="1076"/>
          <ac:spMkLst>
            <pc:docMk/>
            <pc:sldMk cId="1510443013" sldId="260"/>
            <ac:spMk id="6" creationId="{C31B23EE-042A-9422-078B-472C5408D1BE}"/>
          </ac:spMkLst>
        </pc:spChg>
      </pc:sldChg>
      <pc:sldChg chg="addSp delSp modSp new mod">
        <pc:chgData name="Deborah Martin" userId="9e4a76b254249956" providerId="LiveId" clId="{32E6847A-6944-4056-AF24-ACD0A44B1FF1}" dt="2025-02-26T16:11:23.021" v="2816" actId="1076"/>
        <pc:sldMkLst>
          <pc:docMk/>
          <pc:sldMk cId="3384304255" sldId="260"/>
        </pc:sldMkLst>
        <pc:spChg chg="mod">
          <ac:chgData name="Deborah Martin" userId="9e4a76b254249956" providerId="LiveId" clId="{32E6847A-6944-4056-AF24-ACD0A44B1FF1}" dt="2025-02-26T15:07:34.100" v="2635" actId="122"/>
          <ac:spMkLst>
            <pc:docMk/>
            <pc:sldMk cId="3384304255" sldId="260"/>
            <ac:spMk id="2" creationId="{3C279699-AA22-B038-1C50-4D817BBA0C22}"/>
          </ac:spMkLst>
        </pc:spChg>
        <pc:spChg chg="del">
          <ac:chgData name="Deborah Martin" userId="9e4a76b254249956" providerId="LiveId" clId="{32E6847A-6944-4056-AF24-ACD0A44B1FF1}" dt="2025-02-26T15:08:15.840" v="2638" actId="478"/>
          <ac:spMkLst>
            <pc:docMk/>
            <pc:sldMk cId="3384304255" sldId="260"/>
            <ac:spMk id="3" creationId="{8FA952E6-9E06-E020-B8DB-AED8313ED34F}"/>
          </ac:spMkLst>
        </pc:spChg>
        <pc:spChg chg="add mod">
          <ac:chgData name="Deborah Martin" userId="9e4a76b254249956" providerId="LiveId" clId="{32E6847A-6944-4056-AF24-ACD0A44B1FF1}" dt="2025-02-26T16:11:23.021" v="2816" actId="1076"/>
          <ac:spMkLst>
            <pc:docMk/>
            <pc:sldMk cId="3384304255" sldId="260"/>
            <ac:spMk id="5" creationId="{3BD412B6-F2E0-541A-A1D0-A539F3C111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B4ADD-9F47-4F86-A885-3E19412A00C2}" type="datetimeFigureOut">
              <a:rPr lang="es-ES" smtClean="0"/>
              <a:t>26/02/2025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56391-A06A-481B-A648-35D4D63EFB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83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6391-A06A-481B-A648-35D4D63EFB8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5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6391-A06A-481B-A648-35D4D63EFB8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74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56391-A06A-481B-A648-35D4D63EFB8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06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35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9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5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4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36" y="882471"/>
            <a:ext cx="8458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i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" panose="020F0502020204030204" pitchFamily="34" charset="0"/>
              </a:rPr>
              <a:t>Proyecto Final de Ciberseguridad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441" y="3009900"/>
            <a:ext cx="7625376" cy="1752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dirty="0" err="1">
                <a:solidFill>
                  <a:schemeClr val="tx1"/>
                </a:solidFill>
              </a:rPr>
              <a:t>Alumn</a:t>
            </a:r>
            <a:r>
              <a:rPr lang="es-ES" dirty="0">
                <a:solidFill>
                  <a:schemeClr val="tx1"/>
                </a:solidFill>
              </a:rPr>
              <a:t>A</a:t>
            </a:r>
            <a:r>
              <a:rPr dirty="0">
                <a:solidFill>
                  <a:schemeClr val="tx1"/>
                </a:solidFill>
              </a:rPr>
              <a:t>: Deborah Martín</a:t>
            </a:r>
            <a:r>
              <a:rPr lang="es-ES" dirty="0">
                <a:solidFill>
                  <a:schemeClr val="tx1"/>
                </a:solidFill>
              </a:rPr>
              <a:t> REDONDO</a:t>
            </a:r>
            <a:endParaRPr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dirty="0" err="1">
                <a:solidFill>
                  <a:schemeClr val="tx1"/>
                </a:solidFill>
              </a:rPr>
              <a:t>Profesores</a:t>
            </a:r>
            <a:r>
              <a:rPr dirty="0">
                <a:solidFill>
                  <a:schemeClr val="tx1"/>
                </a:solidFill>
              </a:rPr>
              <a:t>: Raúl Moncada / Jorge García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C4275C-A1FF-2BAE-2E3A-8B7D9A39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58" y="4762500"/>
            <a:ext cx="1743318" cy="1143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70" y="758222"/>
            <a:ext cx="7897851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0" i="0" dirty="0">
                <a:solidFill>
                  <a:srgbClr val="404040"/>
                </a:solidFill>
                <a:effectLst/>
                <a:latin typeface="Inter"/>
              </a:rPr>
              <a:t>Incidente de Seguridad en Máquina Debian IP: 192.168.1.139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62" y="2580297"/>
            <a:ext cx="4077438" cy="3363303"/>
          </a:xfrm>
        </p:spPr>
        <p:txBody>
          <a:bodyPr>
            <a:normAutofit/>
          </a:bodyPr>
          <a:lstStyle/>
          <a:p>
            <a:r>
              <a:rPr lang="es-ES" sz="1600" b="1" dirty="0"/>
              <a:t>Vulnerabilidades identificadas</a:t>
            </a:r>
          </a:p>
          <a:p>
            <a:pPr>
              <a:lnSpc>
                <a:spcPct val="150000"/>
              </a:lnSpc>
            </a:pPr>
            <a:r>
              <a:rPr lang="es-ES" sz="1600" dirty="0"/>
              <a:t>✅ </a:t>
            </a:r>
            <a:r>
              <a:rPr lang="es-ES" sz="1600" b="1" dirty="0"/>
              <a:t>Explotación de Apache (DoS y CSRF)</a:t>
            </a:r>
            <a:br>
              <a:rPr lang="es-ES" sz="1600" dirty="0"/>
            </a:br>
            <a:r>
              <a:rPr lang="es-ES" sz="1600" dirty="0"/>
              <a:t>✅</a:t>
            </a:r>
            <a:r>
              <a:rPr lang="es-ES" sz="1600" b="1" dirty="0"/>
              <a:t> Configuraciones inseguras en FTP y SSH</a:t>
            </a:r>
            <a:br>
              <a:rPr lang="es-ES" sz="1600" dirty="0"/>
            </a:br>
            <a:r>
              <a:rPr lang="es-ES" sz="1600" dirty="0"/>
              <a:t>✅</a:t>
            </a:r>
            <a:r>
              <a:rPr lang="es-ES" sz="1600" b="1" dirty="0"/>
              <a:t> Exposición directorios/archivos </a:t>
            </a:r>
            <a:r>
              <a:rPr lang="es-ES" sz="1600" b="1" dirty="0" err="1"/>
              <a:t>Wordpress</a:t>
            </a:r>
            <a:br>
              <a:rPr lang="es-ES" sz="1600" dirty="0"/>
            </a:br>
            <a:r>
              <a:rPr lang="es-ES" sz="1600" dirty="0"/>
              <a:t>✅ </a:t>
            </a:r>
            <a:r>
              <a:rPr lang="es-ES" sz="1600" b="1" dirty="0"/>
              <a:t>Puertos y servicios innecesarios</a:t>
            </a:r>
            <a:br>
              <a:rPr lang="es-ES" sz="1600" dirty="0"/>
            </a:br>
            <a:r>
              <a:rPr lang="es-ES" sz="1600" dirty="0"/>
              <a:t>✅ </a:t>
            </a:r>
            <a:r>
              <a:rPr lang="es-ES" sz="1600" b="1" dirty="0"/>
              <a:t>MySQL con credenciales débiles</a:t>
            </a:r>
            <a:endParaRPr lang="es-E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AA5B9-63A6-7FC4-D251-3FCF51A27B01}"/>
              </a:ext>
            </a:extLst>
          </p:cNvPr>
          <p:cNvSpPr txBox="1">
            <a:spLocks/>
          </p:cNvSpPr>
          <p:nvPr/>
        </p:nvSpPr>
        <p:spPr>
          <a:xfrm>
            <a:off x="5069896" y="2580297"/>
            <a:ext cx="3579542" cy="30578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/>
              <a:t>Impacto </a:t>
            </a:r>
          </a:p>
          <a:p>
            <a:pPr algn="just"/>
            <a:r>
              <a:rPr lang="es-ES" sz="1600" dirty="0"/>
              <a:t>🚨 Acceso no autorizado, posible escalación de privilegios, riesgo de denegación de servicio y exposición de información sensible.</a:t>
            </a:r>
          </a:p>
          <a:p>
            <a:br>
              <a:rPr lang="es-ES" sz="1600" dirty="0"/>
            </a:br>
            <a:r>
              <a:rPr lang="es-ES" sz="1600" b="1" dirty="0"/>
              <a:t>Medidas inmediatas</a:t>
            </a:r>
            <a:r>
              <a:rPr lang="es-ES" sz="1600" dirty="0"/>
              <a:t> </a:t>
            </a:r>
          </a:p>
          <a:p>
            <a:pPr algn="just"/>
            <a:r>
              <a:rPr lang="es-ES" sz="1600" dirty="0"/>
              <a:t>🛠 Aislamiento de la máquina, corrección de vulnerabilidades y refuerzo de credenciales.</a:t>
            </a:r>
          </a:p>
          <a:p>
            <a:pPr marL="0" indent="0"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0574"/>
            <a:ext cx="7543800" cy="893267"/>
          </a:xfrm>
        </p:spPr>
        <p:txBody>
          <a:bodyPr>
            <a:normAutofit/>
          </a:bodyPr>
          <a:lstStyle/>
          <a:p>
            <a:pPr algn="ctr"/>
            <a:r>
              <a:rPr sz="4400" dirty="0" err="1"/>
              <a:t>Análisis</a:t>
            </a:r>
            <a:r>
              <a:rPr sz="4400" dirty="0"/>
              <a:t> de </a:t>
            </a:r>
            <a:r>
              <a:rPr sz="4400" dirty="0" err="1"/>
              <a:t>Riesgos</a:t>
            </a:r>
            <a:endParaRPr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9D4411-E53B-05A4-21EC-407F6DF720AC}"/>
              </a:ext>
            </a:extLst>
          </p:cNvPr>
          <p:cNvSpPr txBox="1">
            <a:spLocks/>
          </p:cNvSpPr>
          <p:nvPr/>
        </p:nvSpPr>
        <p:spPr>
          <a:xfrm>
            <a:off x="764649" y="2031943"/>
            <a:ext cx="2047580" cy="13910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500" dirty="0"/>
              <a:t>⚠️ </a:t>
            </a:r>
            <a:r>
              <a:rPr lang="es-ES" sz="1500" b="1" dirty="0"/>
              <a:t>Impacto del riesgo</a:t>
            </a:r>
            <a:endParaRPr lang="es-ES" sz="1500" dirty="0"/>
          </a:p>
          <a:p>
            <a:pPr marL="0" indent="0">
              <a:buNone/>
            </a:pPr>
            <a:r>
              <a:rPr lang="es-ES" sz="1500" dirty="0"/>
              <a:t>🔴 </a:t>
            </a:r>
            <a:r>
              <a:rPr lang="es-ES" sz="1500" b="1" dirty="0"/>
              <a:t>Confidencialidad</a:t>
            </a:r>
          </a:p>
          <a:p>
            <a:pPr marL="0" indent="0">
              <a:buNone/>
            </a:pPr>
            <a:r>
              <a:rPr lang="es-ES" sz="1500" dirty="0"/>
              <a:t>🟠 </a:t>
            </a:r>
            <a:r>
              <a:rPr lang="es-ES" sz="1500" b="1" dirty="0"/>
              <a:t>Integridad</a:t>
            </a:r>
          </a:p>
          <a:p>
            <a:pPr marL="0" indent="0">
              <a:buNone/>
            </a:pPr>
            <a:r>
              <a:rPr lang="es-ES" sz="1500" dirty="0"/>
              <a:t>🔴 </a:t>
            </a:r>
            <a:r>
              <a:rPr lang="es-ES" sz="1500" b="1" dirty="0"/>
              <a:t>Disponibilidad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CBDF75-71AF-0D44-0BBC-94FDA87B73A4}"/>
              </a:ext>
            </a:extLst>
          </p:cNvPr>
          <p:cNvSpPr txBox="1">
            <a:spLocks/>
          </p:cNvSpPr>
          <p:nvPr/>
        </p:nvSpPr>
        <p:spPr>
          <a:xfrm>
            <a:off x="5069566" y="2031943"/>
            <a:ext cx="3935572" cy="24755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✅ </a:t>
            </a:r>
            <a:r>
              <a:rPr lang="es-ES" sz="1600" b="1" dirty="0"/>
              <a:t>Controles implementados: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Implementación de MFA. </a:t>
            </a:r>
            <a:r>
              <a:rPr lang="es-ES" sz="1600" b="1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Control de acceso.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Cierre de puertos y servicios innecesarios.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Actualización de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Restricción de permisos en archivos sensibles.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 Aplicación de parches de seguridad.</a:t>
            </a:r>
          </a:p>
          <a:p>
            <a:endParaRPr lang="es-E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9924B6-2FA8-B67B-C4FB-FC07624C669D}"/>
              </a:ext>
            </a:extLst>
          </p:cNvPr>
          <p:cNvSpPr txBox="1">
            <a:spLocks/>
          </p:cNvSpPr>
          <p:nvPr/>
        </p:nvSpPr>
        <p:spPr>
          <a:xfrm>
            <a:off x="762526" y="3742368"/>
            <a:ext cx="4099406" cy="2361065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⚠️ </a:t>
            </a:r>
            <a:r>
              <a:rPr lang="es-ES" sz="1600" b="1" dirty="0"/>
              <a:t>Probabilidad del riesgo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🔴 </a:t>
            </a:r>
            <a:r>
              <a:rPr lang="es-ES" sz="1600" b="1" dirty="0"/>
              <a:t>SSH – fuerza bruta – prioridad crítica </a:t>
            </a:r>
            <a:r>
              <a:rPr lang="es-ES" sz="1800" b="1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endParaRPr lang="es-ES" sz="1600" b="1" dirty="0"/>
          </a:p>
          <a:p>
            <a:pPr marL="0" indent="0">
              <a:buNone/>
            </a:pPr>
            <a:r>
              <a:rPr lang="es-ES" sz="1600" b="1" dirty="0"/>
              <a:t>🟠 Apache – DoS </a:t>
            </a:r>
          </a:p>
          <a:p>
            <a:pPr marL="0" indent="0">
              <a:buNone/>
            </a:pPr>
            <a:r>
              <a:rPr lang="es-ES" sz="1600" b="1" dirty="0"/>
              <a:t>🟠 FTP – filtración datos sensibles</a:t>
            </a:r>
          </a:p>
          <a:p>
            <a:pPr marL="0" indent="0">
              <a:buNone/>
            </a:pPr>
            <a:r>
              <a:rPr lang="es-ES" sz="1600" b="1" dirty="0"/>
              <a:t>🟠 </a:t>
            </a:r>
            <a:r>
              <a:rPr lang="es-ES" sz="1600" b="1" dirty="0" err="1"/>
              <a:t>Wordpress</a:t>
            </a:r>
            <a:r>
              <a:rPr lang="es-ES" sz="1600" b="1" dirty="0"/>
              <a:t> - CSRF y enumeración de directorios</a:t>
            </a:r>
          </a:p>
          <a:p>
            <a:pPr marL="0" indent="0">
              <a:buNone/>
            </a:pPr>
            <a:r>
              <a:rPr lang="es-ES" sz="1600" b="1" dirty="0"/>
              <a:t>🟠 MySQL – acceso no autorizado a BBDD</a:t>
            </a:r>
          </a:p>
          <a:p>
            <a:pPr marL="0" indent="0">
              <a:buNone/>
            </a:pPr>
            <a:endParaRPr lang="es-ES" sz="1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34099D9-D856-FD80-BF66-00A5C9DBE7C3}"/>
              </a:ext>
            </a:extLst>
          </p:cNvPr>
          <p:cNvSpPr txBox="1">
            <a:spLocks/>
          </p:cNvSpPr>
          <p:nvPr/>
        </p:nvSpPr>
        <p:spPr>
          <a:xfrm>
            <a:off x="5069566" y="4722444"/>
            <a:ext cx="3018785" cy="17323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500" dirty="0"/>
              <a:t>✅ </a:t>
            </a:r>
            <a:r>
              <a:rPr lang="es-ES" sz="1500" b="1" i="0" dirty="0">
                <a:solidFill>
                  <a:srgbClr val="404040"/>
                </a:solidFill>
                <a:effectLst/>
                <a:latin typeface="Inter"/>
              </a:rPr>
              <a:t>Riesgo residual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 i="0" dirty="0">
                <a:solidFill>
                  <a:srgbClr val="404040"/>
                </a:solidFill>
                <a:effectLst/>
                <a:latin typeface="Inter"/>
              </a:rPr>
              <a:t> Monitoreo continuo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 i="0" dirty="0">
                <a:solidFill>
                  <a:srgbClr val="404040"/>
                </a:solidFill>
                <a:effectLst/>
                <a:latin typeface="Inter"/>
              </a:rPr>
              <a:t> Actualizaciones periódicas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500" dirty="0"/>
              <a:t> </a:t>
            </a:r>
            <a:r>
              <a:rPr lang="es-ES" sz="1500" i="0" dirty="0">
                <a:solidFill>
                  <a:srgbClr val="404040"/>
                </a:solidFill>
                <a:effectLst/>
                <a:latin typeface="Inter"/>
              </a:rPr>
              <a:t>Capacitación del personal</a:t>
            </a:r>
            <a:endParaRPr lang="es-E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00850"/>
            <a:ext cx="9605554" cy="595139"/>
          </a:xfrm>
        </p:spPr>
        <p:txBody>
          <a:bodyPr>
            <a:noAutofit/>
          </a:bodyPr>
          <a:lstStyle/>
          <a:p>
            <a:pPr algn="ctr"/>
            <a:r>
              <a:rPr lang="es-ES" dirty="0"/>
              <a:t>Plan de respuesta a incidentes </a:t>
            </a:r>
            <a:br>
              <a:rPr lang="es-ES" dirty="0"/>
            </a:br>
            <a:r>
              <a:rPr lang="es-ES" sz="2400" dirty="0"/>
              <a:t>(NIST SP 800-61) </a:t>
            </a:r>
            <a:br>
              <a:rPr lang="es-ES" dirty="0"/>
            </a:br>
            <a:endParaRPr lang="es-E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0FAD3D-6826-4572-F0D6-A381FCFC6EA1}"/>
              </a:ext>
            </a:extLst>
          </p:cNvPr>
          <p:cNvSpPr txBox="1">
            <a:spLocks/>
          </p:cNvSpPr>
          <p:nvPr/>
        </p:nvSpPr>
        <p:spPr>
          <a:xfrm>
            <a:off x="4848770" y="1953778"/>
            <a:ext cx="4321629" cy="43227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s-ES" sz="14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E3926E-79D4-21F3-E64E-A8301AE04171}"/>
              </a:ext>
            </a:extLst>
          </p:cNvPr>
          <p:cNvSpPr txBox="1"/>
          <p:nvPr/>
        </p:nvSpPr>
        <p:spPr>
          <a:xfrm>
            <a:off x="773838" y="1936528"/>
            <a:ext cx="3886200" cy="422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600" b="0" i="0" dirty="0">
                <a:solidFill>
                  <a:srgbClr val="404040"/>
                </a:solidFill>
                <a:effectLst/>
              </a:rPr>
              <a:t>1️⃣</a:t>
            </a:r>
            <a:r>
              <a:rPr lang="es-ES" sz="1600" b="1" i="0" dirty="0">
                <a:solidFill>
                  <a:srgbClr val="404040"/>
                </a:solidFill>
                <a:effectLst/>
              </a:rPr>
              <a:t>Preparación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 Creación CSIRT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 Herramientas de monitoreo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 Cifrado de datos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 Implementación de SGSI</a:t>
            </a:r>
          </a:p>
          <a:p>
            <a:pPr>
              <a:spcBef>
                <a:spcPts val="300"/>
              </a:spcBef>
            </a:pPr>
            <a:endParaRPr lang="es-ES" sz="14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00" b="0" i="0" dirty="0">
                <a:solidFill>
                  <a:srgbClr val="404040"/>
                </a:solidFill>
                <a:effectLst/>
              </a:rPr>
              <a:t>2️⃣</a:t>
            </a:r>
            <a:r>
              <a:rPr lang="es-ES" sz="1600" b="1" i="0" dirty="0">
                <a:solidFill>
                  <a:srgbClr val="404040"/>
                </a:solidFill>
                <a:effectLst/>
              </a:rPr>
              <a:t>Contención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Aislar sistemas comprometidos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Cierre de puertos y servicios innecesarios: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Reemplazar FTP por SFTP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Desactivar otros servicios no esenciales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Refuerzo de SSH: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Deshabilitar acceso </a:t>
            </a:r>
            <a:r>
              <a:rPr lang="es-ES" sz="1400" dirty="0" err="1">
                <a:solidFill>
                  <a:srgbClr val="404040"/>
                </a:solidFill>
              </a:rPr>
              <a:t>root</a:t>
            </a:r>
            <a:endParaRPr lang="es-ES" sz="1400" dirty="0">
              <a:solidFill>
                <a:srgbClr val="40404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Cambiar puerto SSH del 22 al 2222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Implementar autenticación por clave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Instalar Fail2Ban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sz="1400" dirty="0">
              <a:solidFill>
                <a:srgbClr val="404040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s-ES" sz="1400" dirty="0">
              <a:solidFill>
                <a:srgbClr val="40404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E3806D9-6902-11B0-5A61-74E26F3813A6}"/>
              </a:ext>
            </a:extLst>
          </p:cNvPr>
          <p:cNvSpPr txBox="1"/>
          <p:nvPr/>
        </p:nvSpPr>
        <p:spPr>
          <a:xfrm>
            <a:off x="4660038" y="1931556"/>
            <a:ext cx="4800600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s-ES" sz="1600" dirty="0">
                <a:solidFill>
                  <a:srgbClr val="404040"/>
                </a:solidFill>
              </a:rPr>
              <a:t>3️⃣</a:t>
            </a:r>
            <a:r>
              <a:rPr lang="es-ES" sz="1600" b="1" dirty="0">
                <a:solidFill>
                  <a:srgbClr val="404040"/>
                </a:solidFill>
              </a:rPr>
              <a:t>Erradicación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Actualizar software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Refuerzo de Apache: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Configurar límites en solicitudes HTTP</a:t>
            </a:r>
          </a:p>
          <a:p>
            <a:pPr marL="742950" lvl="1" indent="-28575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rgbClr val="404040"/>
                </a:solidFill>
              </a:rPr>
              <a:t>Habilitar SSL/TLS</a:t>
            </a:r>
          </a:p>
          <a:p>
            <a:pPr lvl="1">
              <a:spcBef>
                <a:spcPts val="300"/>
              </a:spcBef>
            </a:pPr>
            <a:endParaRPr lang="es-ES" sz="1400" dirty="0">
              <a:solidFill>
                <a:srgbClr val="404040"/>
              </a:solidFill>
            </a:endParaRPr>
          </a:p>
          <a:p>
            <a:r>
              <a:rPr lang="es-ES" sz="1600" b="0" i="0" dirty="0">
                <a:solidFill>
                  <a:srgbClr val="404040"/>
                </a:solidFill>
                <a:effectLst/>
              </a:rPr>
              <a:t>4️⃣ </a:t>
            </a:r>
            <a:r>
              <a:rPr lang="es-ES" sz="1600" b="1" dirty="0">
                <a:solidFill>
                  <a:srgbClr val="404040"/>
                </a:solidFill>
              </a:rPr>
              <a:t>R</a:t>
            </a:r>
            <a:r>
              <a:rPr lang="es-ES" sz="1600" b="1" i="0" dirty="0">
                <a:solidFill>
                  <a:srgbClr val="404040"/>
                </a:solidFill>
                <a:effectLst/>
              </a:rPr>
              <a:t>ecuperación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Refuerzo de configuraciones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Restauración desde respaldos seguros</a:t>
            </a:r>
          </a:p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i="0" dirty="0">
                <a:solidFill>
                  <a:srgbClr val="404040"/>
                </a:solidFill>
                <a:effectLst/>
              </a:rPr>
              <a:t>Pruebas de funcionamiento</a:t>
            </a:r>
            <a:endParaRPr lang="es-ES" sz="1400" dirty="0">
              <a:solidFill>
                <a:srgbClr val="404040"/>
              </a:solidFill>
            </a:endParaRPr>
          </a:p>
          <a:p>
            <a:pPr>
              <a:spcBef>
                <a:spcPts val="300"/>
              </a:spcBef>
            </a:pPr>
            <a:endParaRPr lang="es-ES" sz="1400" dirty="0">
              <a:solidFill>
                <a:srgbClr val="404040"/>
              </a:solidFill>
            </a:endParaRPr>
          </a:p>
          <a:p>
            <a:r>
              <a:rPr lang="es-ES" sz="1600" b="0" i="0" dirty="0">
                <a:solidFill>
                  <a:srgbClr val="404040"/>
                </a:solidFill>
                <a:effectLst/>
              </a:rPr>
              <a:t>5️⃣ </a:t>
            </a:r>
            <a:r>
              <a:rPr lang="es-ES" sz="1600" b="1" dirty="0" err="1"/>
              <a:t>Post-incidente</a:t>
            </a:r>
            <a:endParaRPr lang="es-ES" sz="1600" b="1" dirty="0"/>
          </a:p>
          <a:p>
            <a:pPr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Monitoreo continuo</a:t>
            </a:r>
          </a:p>
          <a:p>
            <a:pPr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Mantenimiento y respuesta proactiva</a:t>
            </a:r>
          </a:p>
          <a:p>
            <a:pPr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Actualización periódica y </a:t>
            </a:r>
            <a:r>
              <a:rPr lang="es-ES" sz="1400" b="0" i="0" dirty="0">
                <a:solidFill>
                  <a:srgbClr val="404040"/>
                </a:solidFill>
                <a:effectLst/>
              </a:rPr>
              <a:t>parches de seguridad</a:t>
            </a:r>
            <a:endParaRPr lang="es-ES" sz="1400" dirty="0">
              <a:solidFill>
                <a:srgbClr val="404040"/>
              </a:solidFill>
            </a:endParaRPr>
          </a:p>
          <a:p>
            <a:pPr indent="-2857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404040"/>
                </a:solidFill>
              </a:rPr>
              <a:t>Capacitación del personal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79699-AA22-B038-1C50-4D817BBA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BD412B6-F2E0-541A-A1D0-A539F3C11167}"/>
              </a:ext>
            </a:extLst>
          </p:cNvPr>
          <p:cNvSpPr txBox="1"/>
          <p:nvPr/>
        </p:nvSpPr>
        <p:spPr>
          <a:xfrm>
            <a:off x="1628503" y="2306690"/>
            <a:ext cx="5932714" cy="333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/>
              <a:t>🚨 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El problema: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Configuraciones inseguras y servicios expuestos permitieron el acceso no autorizado.</a:t>
            </a:r>
          </a:p>
          <a:p>
            <a:pPr algn="just"/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just">
              <a:spcBef>
                <a:spcPts val="300"/>
              </a:spcBef>
            </a:pPr>
            <a:r>
              <a:rPr lang="es-ES" sz="1800" dirty="0"/>
              <a:t>🛠 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Las acciones: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Se reforzó SSH, se cerraron puertos innecesarios y se habilitó SSL/TLS.</a:t>
            </a:r>
          </a:p>
          <a:p>
            <a:pPr algn="just">
              <a:spcBef>
                <a:spcPts val="300"/>
              </a:spcBef>
            </a:pP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just">
              <a:spcBef>
                <a:spcPts val="300"/>
              </a:spcBef>
            </a:pPr>
            <a:r>
              <a:rPr lang="es-ES" sz="1800" dirty="0">
                <a:effectLst/>
                <a:latin typeface="Segoe UI Emoji" panose="020B0502040204020203" pitchFamily="34" charset="0"/>
              </a:rPr>
              <a:t>✨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El futuro: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mantener actualizaciones y monitoreo proactivo.</a:t>
            </a:r>
          </a:p>
          <a:p>
            <a:pPr algn="just">
              <a:spcBef>
                <a:spcPts val="300"/>
              </a:spcBef>
            </a:pPr>
            <a:endParaRPr lang="es-ES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just">
              <a:spcBef>
                <a:spcPts val="300"/>
              </a:spcBef>
            </a:pPr>
            <a:r>
              <a:rPr lang="es-ES" sz="1800" b="1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⚡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La prioridad: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La seguridad es esencial para proteger datos sensibles y el negocio.</a:t>
            </a:r>
          </a:p>
        </p:txBody>
      </p:sp>
    </p:spTree>
    <p:extLst>
      <p:ext uri="{BB962C8B-B14F-4D97-AF65-F5344CB8AC3E}">
        <p14:creationId xmlns:p14="http://schemas.microsoft.com/office/powerpoint/2010/main" val="3384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2824</TotalTime>
  <Words>392</Words>
  <Application>Microsoft Office PowerPoint</Application>
  <PresentationFormat>Presentación en pantalla (4:3)</PresentationFormat>
  <Paragraphs>76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Inter</vt:lpstr>
      <vt:lpstr>Lato</vt:lpstr>
      <vt:lpstr>Segoe UI Emoji</vt:lpstr>
      <vt:lpstr>Wingdings</vt:lpstr>
      <vt:lpstr>Retrospección</vt:lpstr>
      <vt:lpstr>Proyecto Final de Ciberseguridad</vt:lpstr>
      <vt:lpstr>Incidente de Seguridad en Máquina Debian IP: 192.168.1.139 </vt:lpstr>
      <vt:lpstr>Análisis de Riesgos</vt:lpstr>
      <vt:lpstr>Plan de respuesta a incidentes  (NIST SP 800-61)  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Aaron Ferrer Barbas</dc:creator>
  <cp:keywords/>
  <dc:description>generated using python-pptx</dc:description>
  <cp:lastModifiedBy>Deborah Martin</cp:lastModifiedBy>
  <cp:revision>3</cp:revision>
  <dcterms:created xsi:type="dcterms:W3CDTF">2013-01-27T09:14:16Z</dcterms:created>
  <dcterms:modified xsi:type="dcterms:W3CDTF">2025-02-26T16:11:25Z</dcterms:modified>
  <cp:category/>
</cp:coreProperties>
</file>